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8" r:id="rId5"/>
    <p:sldMasterId id="2147483709" r:id="rId6"/>
    <p:sldMasterId id="214748371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Lst>
  <p:sldSz cy="5143500" cx="9144000"/>
  <p:notesSz cx="6858000" cy="9144000"/>
  <p:embeddedFontLst>
    <p:embeddedFont>
      <p:font typeface="Roboto"/>
      <p:regular r:id="rId21"/>
      <p:bold r:id="rId22"/>
      <p:italic r:id="rId23"/>
      <p:boldItalic r:id="rId24"/>
    </p:embeddedFont>
    <p:embeddedFont>
      <p:font typeface="Inter"/>
      <p:regular r:id="rId25"/>
      <p:bold r:id="rId26"/>
    </p:embeddedFont>
    <p:embeddedFont>
      <p:font typeface="Work Sans Medium"/>
      <p:regular r:id="rId27"/>
      <p:bold r:id="rId28"/>
      <p:italic r:id="rId29"/>
      <p:boldItalic r:id="rId30"/>
    </p:embeddedFont>
    <p:embeddedFont>
      <p:font typeface="Work Sans ExtraBold"/>
      <p:bold r:id="rId31"/>
      <p:boldItalic r:id="rId32"/>
    </p:embeddedFont>
    <p:embeddedFont>
      <p:font typeface="Work Sans"/>
      <p:regular r:id="rId33"/>
      <p:bold r:id="rId34"/>
      <p:italic r:id="rId35"/>
      <p:boldItalic r:id="rId36"/>
    </p:embeddedFont>
    <p:embeddedFont>
      <p:font typeface="Work Sans SemiBold"/>
      <p:regular r:id="rId37"/>
      <p:bold r:id="rId38"/>
      <p:italic r:id="rId39"/>
      <p:boldItalic r:id="rId40"/>
    </p:embeddedFont>
    <p:embeddedFont>
      <p:font typeface="Inter Medium"/>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2CF0E3-0755-494E-8106-D70A4CDFA751}">
  <a:tblStyle styleId="{E32CF0E3-0755-494E-8106-D70A4CDFA75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SemiBold-boldItalic.fntdata"/><Relationship Id="rId20" Type="http://schemas.openxmlformats.org/officeDocument/2006/relationships/slide" Target="slides/slide12.xml"/><Relationship Id="rId42" Type="http://schemas.openxmlformats.org/officeDocument/2006/relationships/font" Target="fonts/InterMedium-bold.fntdata"/><Relationship Id="rId41" Type="http://schemas.openxmlformats.org/officeDocument/2006/relationships/font" Target="fonts/InterMedium-regular.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Inter-bold.fntdata"/><Relationship Id="rId25" Type="http://schemas.openxmlformats.org/officeDocument/2006/relationships/font" Target="fonts/Inter-regular.fntdata"/><Relationship Id="rId28" Type="http://schemas.openxmlformats.org/officeDocument/2006/relationships/font" Target="fonts/WorkSansMedium-bold.fntdata"/><Relationship Id="rId27" Type="http://schemas.openxmlformats.org/officeDocument/2006/relationships/font" Target="fonts/WorkSans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WorkSansMedium-italic.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WorkSansExtraBold-bold.fntdata"/><Relationship Id="rId30" Type="http://schemas.openxmlformats.org/officeDocument/2006/relationships/font" Target="fonts/WorkSansMedium-boldItalic.fntdata"/><Relationship Id="rId11" Type="http://schemas.openxmlformats.org/officeDocument/2006/relationships/slide" Target="slides/slide3.xml"/><Relationship Id="rId33" Type="http://schemas.openxmlformats.org/officeDocument/2006/relationships/font" Target="fonts/WorkSans-regular.fntdata"/><Relationship Id="rId10" Type="http://schemas.openxmlformats.org/officeDocument/2006/relationships/slide" Target="slides/slide2.xml"/><Relationship Id="rId32" Type="http://schemas.openxmlformats.org/officeDocument/2006/relationships/font" Target="fonts/WorkSansExtraBold-boldItalic.fntdata"/><Relationship Id="rId13" Type="http://schemas.openxmlformats.org/officeDocument/2006/relationships/slide" Target="slides/slide5.xml"/><Relationship Id="rId35" Type="http://schemas.openxmlformats.org/officeDocument/2006/relationships/font" Target="fonts/WorkSans-italic.fntdata"/><Relationship Id="rId12" Type="http://schemas.openxmlformats.org/officeDocument/2006/relationships/slide" Target="slides/slide4.xml"/><Relationship Id="rId34" Type="http://schemas.openxmlformats.org/officeDocument/2006/relationships/font" Target="fonts/WorkSans-bold.fntdata"/><Relationship Id="rId15" Type="http://schemas.openxmlformats.org/officeDocument/2006/relationships/slide" Target="slides/slide7.xml"/><Relationship Id="rId37" Type="http://schemas.openxmlformats.org/officeDocument/2006/relationships/font" Target="fonts/WorkSansSemiBold-regular.fntdata"/><Relationship Id="rId14" Type="http://schemas.openxmlformats.org/officeDocument/2006/relationships/slide" Target="slides/slide6.xml"/><Relationship Id="rId36" Type="http://schemas.openxmlformats.org/officeDocument/2006/relationships/font" Target="fonts/WorkSans-boldItalic.fntdata"/><Relationship Id="rId17" Type="http://schemas.openxmlformats.org/officeDocument/2006/relationships/slide" Target="slides/slide9.xml"/><Relationship Id="rId39" Type="http://schemas.openxmlformats.org/officeDocument/2006/relationships/font" Target="fonts/WorkSansSemiBold-italic.fntdata"/><Relationship Id="rId16" Type="http://schemas.openxmlformats.org/officeDocument/2006/relationships/slide" Target="slides/slide8.xml"/><Relationship Id="rId38" Type="http://schemas.openxmlformats.org/officeDocument/2006/relationships/font" Target="fonts/WorkSansSemiBold-bold.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ae353c7b8c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2ae353c7b8c_0_8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ae353c7b8c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g2ae353c7b8c_0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Dwita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ae353c7b8c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g2ae353c7b8c_0_9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Ardi closing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ae353c7b8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ae353c7b8c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Fauzan slide 2 - 5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e353c7b8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ae353c7b8c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e353c7b8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ae353c7b8c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Dwita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ae353c7b8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2ae353c7b8c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ae353c7b8c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2ae353c7b8c_0_10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ae353c7b8c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2ae353c7b8c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Ardi slide 7-9</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ae353c7b8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2ae353c7b8c_0_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7200" y="-15150"/>
            <a:ext cx="9190446" cy="5169626"/>
          </a:xfrm>
          <a:prstGeom prst="rect">
            <a:avLst/>
          </a:prstGeom>
          <a:noFill/>
          <a:ln>
            <a:noFill/>
          </a:ln>
        </p:spPr>
      </p:pic>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2"/>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1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1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1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1" name="Google Shape;5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5" name="Google Shape;55;p1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6" name="Google Shape;56;p1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0" name="Google Shape;6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3" name="Google Shape;63;p1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4" name="Google Shape;6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7" name="Shape 67"/>
        <p:cNvGrpSpPr/>
        <p:nvPr/>
      </p:nvGrpSpPr>
      <p:grpSpPr>
        <a:xfrm>
          <a:off x="0" y="0"/>
          <a:ext cx="0" cy="0"/>
          <a:chOff x="0" y="0"/>
          <a:chExt cx="0" cy="0"/>
        </a:xfrm>
      </p:grpSpPr>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9" name="Google Shape;69;p17"/>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70" name="Shape 70"/>
        <p:cNvGrpSpPr/>
        <p:nvPr/>
      </p:nvGrpSpPr>
      <p:grpSpPr>
        <a:xfrm>
          <a:off x="0" y="0"/>
          <a:ext cx="0" cy="0"/>
          <a:chOff x="0" y="0"/>
          <a:chExt cx="0" cy="0"/>
        </a:xfrm>
      </p:grpSpPr>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2" name="Google Shape;72;p18"/>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73" name="Shape 73"/>
        <p:cNvGrpSpPr/>
        <p:nvPr/>
      </p:nvGrpSpPr>
      <p:grpSpPr>
        <a:xfrm>
          <a:off x="0" y="0"/>
          <a:ext cx="0" cy="0"/>
          <a:chOff x="0" y="0"/>
          <a:chExt cx="0" cy="0"/>
        </a:xfrm>
      </p:grpSpPr>
      <p:sp>
        <p:nvSpPr>
          <p:cNvPr id="74" name="Google Shape;74;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75" name="Google Shape;75;p19"/>
          <p:cNvPicPr preferRelativeResize="0"/>
          <p:nvPr/>
        </p:nvPicPr>
        <p:blipFill rotWithShape="1">
          <a:blip r:embed="rId2">
            <a:alphaModFix/>
          </a:blip>
          <a:srcRect b="34000" l="0" r="0" t="31469"/>
          <a:stretch/>
        </p:blipFill>
        <p:spPr>
          <a:xfrm>
            <a:off x="134750" y="4589275"/>
            <a:ext cx="1410576" cy="34434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3">
    <p:spTree>
      <p:nvGrpSpPr>
        <p:cNvPr id="76" name="Shape 76"/>
        <p:cNvGrpSpPr/>
        <p:nvPr/>
      </p:nvGrpSpPr>
      <p:grpSpPr>
        <a:xfrm>
          <a:off x="0" y="0"/>
          <a:ext cx="0" cy="0"/>
          <a:chOff x="0" y="0"/>
          <a:chExt cx="0" cy="0"/>
        </a:xfrm>
      </p:grpSpPr>
      <p:pic>
        <p:nvPicPr>
          <p:cNvPr id="77" name="Google Shape;77;p20"/>
          <p:cNvPicPr preferRelativeResize="0"/>
          <p:nvPr/>
        </p:nvPicPr>
        <p:blipFill rotWithShape="1">
          <a:blip r:embed="rId2">
            <a:alphaModFix/>
          </a:blip>
          <a:srcRect b="0" l="0" r="0" t="0"/>
          <a:stretch/>
        </p:blipFill>
        <p:spPr>
          <a:xfrm>
            <a:off x="0" y="-1"/>
            <a:ext cx="9206026" cy="5178401"/>
          </a:xfrm>
          <a:prstGeom prst="rect">
            <a:avLst/>
          </a:prstGeom>
          <a:noFill/>
          <a:ln>
            <a:noFill/>
          </a:ln>
        </p:spPr>
      </p:pic>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0"/>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3"/>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3">
    <p:spTree>
      <p:nvGrpSpPr>
        <p:cNvPr id="84" name="Shape 84"/>
        <p:cNvGrpSpPr/>
        <p:nvPr/>
      </p:nvGrpSpPr>
      <p:grpSpPr>
        <a:xfrm>
          <a:off x="0" y="0"/>
          <a:ext cx="0" cy="0"/>
          <a:chOff x="0" y="0"/>
          <a:chExt cx="0" cy="0"/>
        </a:xfrm>
      </p:grpSpPr>
      <p:pic>
        <p:nvPicPr>
          <p:cNvPr id="85" name="Google Shape;85;p22"/>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86" name="Google Shape;8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7" name="Google Shape;87;p22"/>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spTree>
      <p:nvGrpSpPr>
        <p:cNvPr id="88" name="Shape 88"/>
        <p:cNvGrpSpPr/>
        <p:nvPr/>
      </p:nvGrpSpPr>
      <p:grpSpPr>
        <a:xfrm>
          <a:off x="0" y="0"/>
          <a:ext cx="0" cy="0"/>
          <a:chOff x="0" y="0"/>
          <a:chExt cx="0" cy="0"/>
        </a:xfrm>
      </p:grpSpPr>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0" name="Google Shape;90;p23"/>
          <p:cNvPicPr preferRelativeResize="0"/>
          <p:nvPr/>
        </p:nvPicPr>
        <p:blipFill rotWithShape="1">
          <a:blip r:embed="rId2">
            <a:alphaModFix/>
          </a:blip>
          <a:srcRect b="0" l="0" r="0" t="0"/>
          <a:stretch/>
        </p:blipFill>
        <p:spPr>
          <a:xfrm>
            <a:off x="-7200" y="-7175"/>
            <a:ext cx="9204623" cy="5177601"/>
          </a:xfrm>
          <a:prstGeom prst="rect">
            <a:avLst/>
          </a:prstGeom>
          <a:noFill/>
          <a:ln>
            <a:noFill/>
          </a:ln>
        </p:spPr>
      </p:pic>
      <p:pic>
        <p:nvPicPr>
          <p:cNvPr id="91" name="Google Shape;91;p23"/>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 name="Shape 92"/>
        <p:cNvGrpSpPr/>
        <p:nvPr/>
      </p:nvGrpSpPr>
      <p:grpSpPr>
        <a:xfrm>
          <a:off x="0" y="0"/>
          <a:ext cx="0" cy="0"/>
          <a:chOff x="0" y="0"/>
          <a:chExt cx="0" cy="0"/>
        </a:xfrm>
      </p:grpSpPr>
      <p:pic>
        <p:nvPicPr>
          <p:cNvPr id="93" name="Google Shape;93;p24"/>
          <p:cNvPicPr preferRelativeResize="0"/>
          <p:nvPr/>
        </p:nvPicPr>
        <p:blipFill rotWithShape="1">
          <a:blip r:embed="rId2">
            <a:alphaModFix/>
          </a:blip>
          <a:srcRect b="0" l="17884" r="23014" t="0"/>
          <a:stretch/>
        </p:blipFill>
        <p:spPr>
          <a:xfrm>
            <a:off x="0" y="0"/>
            <a:ext cx="4560050" cy="5143500"/>
          </a:xfrm>
          <a:prstGeom prst="rect">
            <a:avLst/>
          </a:prstGeom>
          <a:noFill/>
          <a:ln>
            <a:noFill/>
          </a:ln>
        </p:spPr>
      </p:pic>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5" name="Google Shape;95;p24"/>
          <p:cNvPicPr preferRelativeResize="0"/>
          <p:nvPr/>
        </p:nvPicPr>
        <p:blipFill rotWithShape="1">
          <a:blip r:embed="rId3">
            <a:alphaModFix/>
          </a:blip>
          <a:srcRect b="0" l="0" r="0" t="0"/>
          <a:stretch/>
        </p:blipFill>
        <p:spPr>
          <a:xfrm>
            <a:off x="4687899" y="814525"/>
            <a:ext cx="1932934" cy="1366499"/>
          </a:xfrm>
          <a:prstGeom prst="rect">
            <a:avLst/>
          </a:prstGeom>
          <a:noFill/>
          <a:ln>
            <a:noFill/>
          </a:ln>
        </p:spPr>
      </p:pic>
      <p:cxnSp>
        <p:nvCxnSpPr>
          <p:cNvPr id="96" name="Google Shape;96;p24"/>
          <p:cNvCxnSpPr/>
          <p:nvPr/>
        </p:nvCxnSpPr>
        <p:spPr>
          <a:xfrm>
            <a:off x="4961450" y="3495925"/>
            <a:ext cx="36993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7" name="Shape 97"/>
        <p:cNvGrpSpPr/>
        <p:nvPr/>
      </p:nvGrpSpPr>
      <p:grpSpPr>
        <a:xfrm>
          <a:off x="0" y="0"/>
          <a:ext cx="0" cy="0"/>
          <a:chOff x="0" y="0"/>
          <a:chExt cx="0" cy="0"/>
        </a:xfrm>
      </p:grpSpPr>
      <p:pic>
        <p:nvPicPr>
          <p:cNvPr id="98" name="Google Shape;98;p25"/>
          <p:cNvPicPr preferRelativeResize="0"/>
          <p:nvPr/>
        </p:nvPicPr>
        <p:blipFill rotWithShape="1">
          <a:blip r:embed="rId2">
            <a:alphaModFix/>
          </a:blip>
          <a:srcRect b="0" l="0" r="0" t="0"/>
          <a:stretch/>
        </p:blipFill>
        <p:spPr>
          <a:xfrm>
            <a:off x="0" y="1"/>
            <a:ext cx="9140448" cy="5143500"/>
          </a:xfrm>
          <a:prstGeom prst="rect">
            <a:avLst/>
          </a:prstGeom>
          <a:noFill/>
          <a:ln>
            <a:noFill/>
          </a:ln>
        </p:spPr>
      </p:pic>
      <p:sp>
        <p:nvSpPr>
          <p:cNvPr id="99" name="Google Shape;9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00" name="Google Shape;100;p25"/>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pic>
        <p:nvPicPr>
          <p:cNvPr id="101" name="Google Shape;101;p25"/>
          <p:cNvPicPr preferRelativeResize="0"/>
          <p:nvPr/>
        </p:nvPicPr>
        <p:blipFill rotWithShape="1">
          <a:blip r:embed="rId3">
            <a:alphaModFix/>
          </a:blip>
          <a:srcRect b="0" l="0" r="0" t="0"/>
          <a:stretch/>
        </p:blipFill>
        <p:spPr>
          <a:xfrm>
            <a:off x="3364550" y="606300"/>
            <a:ext cx="2414898" cy="17072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102" name="Shape 102"/>
        <p:cNvGrpSpPr/>
        <p:nvPr/>
      </p:nvGrpSpPr>
      <p:grpSpPr>
        <a:xfrm>
          <a:off x="0" y="0"/>
          <a:ext cx="0" cy="0"/>
          <a:chOff x="0" y="0"/>
          <a:chExt cx="0" cy="0"/>
        </a:xfrm>
      </p:grpSpPr>
      <p:pic>
        <p:nvPicPr>
          <p:cNvPr id="103" name="Google Shape;103;p26"/>
          <p:cNvPicPr preferRelativeResize="0"/>
          <p:nvPr/>
        </p:nvPicPr>
        <p:blipFill rotWithShape="1">
          <a:blip r:embed="rId2">
            <a:alphaModFix/>
          </a:blip>
          <a:srcRect b="9217" l="8826" r="9600" t="9209"/>
          <a:stretch/>
        </p:blipFill>
        <p:spPr>
          <a:xfrm flipH="1" rot="10800000">
            <a:off x="0" y="0"/>
            <a:ext cx="9144000" cy="5145524"/>
          </a:xfrm>
          <a:prstGeom prst="rect">
            <a:avLst/>
          </a:prstGeom>
          <a:noFill/>
          <a:ln>
            <a:noFill/>
          </a:ln>
        </p:spPr>
      </p:pic>
      <p:sp>
        <p:nvSpPr>
          <p:cNvPr id="104" name="Google Shape;10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26"/>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pic>
        <p:nvPicPr>
          <p:cNvPr id="106" name="Google Shape;106;p26"/>
          <p:cNvPicPr preferRelativeResize="0"/>
          <p:nvPr/>
        </p:nvPicPr>
        <p:blipFill rotWithShape="1">
          <a:blip r:embed="rId3">
            <a:alphaModFix/>
          </a:blip>
          <a:srcRect b="0" l="0" r="0" t="0"/>
          <a:stretch/>
        </p:blipFill>
        <p:spPr>
          <a:xfrm>
            <a:off x="3364550" y="606300"/>
            <a:ext cx="2414898" cy="17072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09" name="Google Shape;109;p27"/>
          <p:cNvPicPr preferRelativeResize="0"/>
          <p:nvPr/>
        </p:nvPicPr>
        <p:blipFill rotWithShape="1">
          <a:blip r:embed="rId2">
            <a:alphaModFix/>
          </a:blip>
          <a:srcRect b="0" l="0" r="0" t="0"/>
          <a:stretch/>
        </p:blipFill>
        <p:spPr>
          <a:xfrm>
            <a:off x="0" y="-987"/>
            <a:ext cx="9144000" cy="5145485"/>
          </a:xfrm>
          <a:prstGeom prst="rect">
            <a:avLst/>
          </a:prstGeom>
          <a:noFill/>
          <a:ln>
            <a:noFill/>
          </a:ln>
        </p:spPr>
      </p:pic>
      <p:sp>
        <p:nvSpPr>
          <p:cNvPr id="110" name="Google Shape;110;p27"/>
          <p:cNvSpPr txBox="1"/>
          <p:nvPr>
            <p:ph idx="12" type="sldNum"/>
          </p:nvPr>
        </p:nvSpPr>
        <p:spPr>
          <a:xfrm>
            <a:off x="81213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r>
              <a:rPr lang="en"/>
              <a:t>| 0</a:t>
            </a:r>
            <a:endParaRPr/>
          </a:p>
        </p:txBody>
      </p:sp>
      <p:pic>
        <p:nvPicPr>
          <p:cNvPr id="111" name="Google Shape;111;p27"/>
          <p:cNvPicPr preferRelativeResize="0"/>
          <p:nvPr/>
        </p:nvPicPr>
        <p:blipFill rotWithShape="1">
          <a:blip r:embed="rId3">
            <a:alphaModFix/>
          </a:blip>
          <a:srcRect b="34000" l="0" r="0" t="31469"/>
          <a:stretch/>
        </p:blipFill>
        <p:spPr>
          <a:xfrm>
            <a:off x="7072375" y="4687850"/>
            <a:ext cx="1410576" cy="344348"/>
          </a:xfrm>
          <a:prstGeom prst="rect">
            <a:avLst/>
          </a:prstGeom>
          <a:noFill/>
          <a:ln>
            <a:noFill/>
          </a:ln>
        </p:spPr>
      </p:pic>
      <p:sp>
        <p:nvSpPr>
          <p:cNvPr id="112" name="Google Shape;112;p27"/>
          <p:cNvSpPr txBox="1"/>
          <p:nvPr>
            <p:ph idx="2" type="sldNum"/>
          </p:nvPr>
        </p:nvSpPr>
        <p:spPr>
          <a:xfrm>
            <a:off x="82266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13" name="Shape 113"/>
        <p:cNvGrpSpPr/>
        <p:nvPr/>
      </p:nvGrpSpPr>
      <p:grpSpPr>
        <a:xfrm>
          <a:off x="0" y="0"/>
          <a:ext cx="0" cy="0"/>
          <a:chOff x="0" y="0"/>
          <a:chExt cx="0" cy="0"/>
        </a:xfrm>
      </p:grpSpPr>
      <p:pic>
        <p:nvPicPr>
          <p:cNvPr id="114" name="Google Shape;114;p28"/>
          <p:cNvPicPr preferRelativeResize="0"/>
          <p:nvPr/>
        </p:nvPicPr>
        <p:blipFill rotWithShape="1">
          <a:blip r:embed="rId2">
            <a:alphaModFix/>
          </a:blip>
          <a:srcRect b="0" l="0" r="0" t="0"/>
          <a:stretch/>
        </p:blipFill>
        <p:spPr>
          <a:xfrm>
            <a:off x="-7200" y="-15150"/>
            <a:ext cx="9190446" cy="5169626"/>
          </a:xfrm>
          <a:prstGeom prst="rect">
            <a:avLst/>
          </a:prstGeom>
          <a:noFill/>
          <a:ln>
            <a:noFill/>
          </a:ln>
        </p:spPr>
      </p:pic>
      <p:sp>
        <p:nvSpPr>
          <p:cNvPr id="115" name="Google Shape;11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6" name="Google Shape;116;p28"/>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
    <p:spTree>
      <p:nvGrpSpPr>
        <p:cNvPr id="117" name="Shape 117"/>
        <p:cNvGrpSpPr/>
        <p:nvPr/>
      </p:nvGrpSpPr>
      <p:grpSpPr>
        <a:xfrm>
          <a:off x="0" y="0"/>
          <a:ext cx="0" cy="0"/>
          <a:chOff x="0" y="0"/>
          <a:chExt cx="0" cy="0"/>
        </a:xfrm>
      </p:grpSpPr>
      <p:pic>
        <p:nvPicPr>
          <p:cNvPr id="118" name="Google Shape;118;p29"/>
          <p:cNvPicPr preferRelativeResize="0"/>
          <p:nvPr/>
        </p:nvPicPr>
        <p:blipFill rotWithShape="1">
          <a:blip r:embed="rId2">
            <a:alphaModFix/>
          </a:blip>
          <a:srcRect b="0" l="0" r="0" t="0"/>
          <a:stretch/>
        </p:blipFill>
        <p:spPr>
          <a:xfrm>
            <a:off x="-14350" y="-6375"/>
            <a:ext cx="9160668" cy="5152876"/>
          </a:xfrm>
          <a:prstGeom prst="rect">
            <a:avLst/>
          </a:prstGeom>
          <a:noFill/>
          <a:ln>
            <a:noFill/>
          </a:ln>
        </p:spPr>
      </p:pic>
      <p:sp>
        <p:nvSpPr>
          <p:cNvPr id="119" name="Google Shape;11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0" name="Google Shape;120;p29"/>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spTree>
      <p:nvGrpSpPr>
        <p:cNvPr id="121" name="Shape 121"/>
        <p:cNvGrpSpPr/>
        <p:nvPr/>
      </p:nvGrpSpPr>
      <p:grpSpPr>
        <a:xfrm>
          <a:off x="0" y="0"/>
          <a:ext cx="0" cy="0"/>
          <a:chOff x="0" y="0"/>
          <a:chExt cx="0" cy="0"/>
        </a:xfrm>
      </p:grpSpPr>
      <p:sp>
        <p:nvSpPr>
          <p:cNvPr id="122" name="Google Shape;1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3" name="Google Shape;123;p30"/>
          <p:cNvPicPr preferRelativeResize="0"/>
          <p:nvPr/>
        </p:nvPicPr>
        <p:blipFill rotWithShape="1">
          <a:blip r:embed="rId2">
            <a:alphaModFix/>
          </a:blip>
          <a:srcRect b="0" l="-11869" r="-10498" t="0"/>
          <a:stretch/>
        </p:blipFill>
        <p:spPr>
          <a:xfrm>
            <a:off x="7614450" y="286450"/>
            <a:ext cx="1372051" cy="247350"/>
          </a:xfrm>
          <a:prstGeom prst="rect">
            <a:avLst/>
          </a:prstGeom>
          <a:noFill/>
          <a:ln>
            <a:noFill/>
          </a:ln>
        </p:spPr>
      </p:pic>
      <p:pic>
        <p:nvPicPr>
          <p:cNvPr id="124" name="Google Shape;124;p30"/>
          <p:cNvPicPr preferRelativeResize="0"/>
          <p:nvPr/>
        </p:nvPicPr>
        <p:blipFill rotWithShape="1">
          <a:blip r:embed="rId3">
            <a:alphaModFix/>
          </a:blip>
          <a:srcRect b="0" l="0" r="0" t="0"/>
          <a:stretch/>
        </p:blipFill>
        <p:spPr>
          <a:xfrm>
            <a:off x="0" y="0"/>
            <a:ext cx="9143992" cy="5143501"/>
          </a:xfrm>
          <a:prstGeom prst="rect">
            <a:avLst/>
          </a:prstGeom>
          <a:noFill/>
          <a:ln>
            <a:noFill/>
          </a:ln>
        </p:spPr>
      </p:pic>
      <p:pic>
        <p:nvPicPr>
          <p:cNvPr id="125" name="Google Shape;125;p30"/>
          <p:cNvPicPr preferRelativeResize="0"/>
          <p:nvPr/>
        </p:nvPicPr>
        <p:blipFill rotWithShape="1">
          <a:blip r:embed="rId2">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126" name="Shape 126"/>
        <p:cNvGrpSpPr/>
        <p:nvPr/>
      </p:nvGrpSpPr>
      <p:grpSpPr>
        <a:xfrm>
          <a:off x="0" y="0"/>
          <a:ext cx="0" cy="0"/>
          <a:chOff x="0" y="0"/>
          <a:chExt cx="0" cy="0"/>
        </a:xfrm>
      </p:grpSpPr>
      <p:pic>
        <p:nvPicPr>
          <p:cNvPr id="127" name="Google Shape;127;p31"/>
          <p:cNvPicPr preferRelativeResize="0"/>
          <p:nvPr/>
        </p:nvPicPr>
        <p:blipFill rotWithShape="1">
          <a:blip r:embed="rId2">
            <a:alphaModFix/>
          </a:blip>
          <a:srcRect b="0" l="0" r="0" t="0"/>
          <a:stretch/>
        </p:blipFill>
        <p:spPr>
          <a:xfrm>
            <a:off x="0" y="-1"/>
            <a:ext cx="9144003" cy="5143504"/>
          </a:xfrm>
          <a:prstGeom prst="rect">
            <a:avLst/>
          </a:prstGeom>
          <a:noFill/>
          <a:ln>
            <a:noFill/>
          </a:ln>
        </p:spPr>
      </p:pic>
      <p:sp>
        <p:nvSpPr>
          <p:cNvPr id="128" name="Google Shape;12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9" name="Google Shape;129;p31"/>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4"/>
          <p:cNvPicPr preferRelativeResize="0"/>
          <p:nvPr/>
        </p:nvPicPr>
        <p:blipFill rotWithShape="1">
          <a:blip r:embed="rId2">
            <a:alphaModFix/>
          </a:blip>
          <a:srcRect b="0" l="0" r="0" t="0"/>
          <a:stretch/>
        </p:blipFill>
        <p:spPr>
          <a:xfrm>
            <a:off x="-7200" y="-7175"/>
            <a:ext cx="9204623" cy="5177601"/>
          </a:xfrm>
          <a:prstGeom prst="rect">
            <a:avLst/>
          </a:prstGeom>
          <a:noFill/>
          <a:ln>
            <a:noFill/>
          </a:ln>
        </p:spPr>
      </p:pic>
      <p:pic>
        <p:nvPicPr>
          <p:cNvPr id="20" name="Google Shape;20;p4"/>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1">
  <p:cSld name="SECTION_HEADER_4_1">
    <p:spTree>
      <p:nvGrpSpPr>
        <p:cNvPr id="130" name="Shape 130"/>
        <p:cNvGrpSpPr/>
        <p:nvPr/>
      </p:nvGrpSpPr>
      <p:grpSpPr>
        <a:xfrm>
          <a:off x="0" y="0"/>
          <a:ext cx="0" cy="0"/>
          <a:chOff x="0" y="0"/>
          <a:chExt cx="0" cy="0"/>
        </a:xfrm>
      </p:grpSpPr>
      <p:pic>
        <p:nvPicPr>
          <p:cNvPr id="131" name="Google Shape;131;p32"/>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132" name="Google Shape;13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3" name="Google Shape;133;p32"/>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34" name="Shape 134"/>
        <p:cNvGrpSpPr/>
        <p:nvPr/>
      </p:nvGrpSpPr>
      <p:grpSpPr>
        <a:xfrm>
          <a:off x="0" y="0"/>
          <a:ext cx="0" cy="0"/>
          <a:chOff x="0" y="0"/>
          <a:chExt cx="0" cy="0"/>
        </a:xfrm>
      </p:grpSpPr>
      <p:sp>
        <p:nvSpPr>
          <p:cNvPr id="135" name="Google Shape;135;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36" name="Google Shape;136;p33"/>
          <p:cNvPicPr preferRelativeResize="0"/>
          <p:nvPr/>
        </p:nvPicPr>
        <p:blipFill rotWithShape="1">
          <a:blip r:embed="rId2">
            <a:alphaModFix/>
          </a:blip>
          <a:srcRect b="0" l="0" r="0" t="0"/>
          <a:stretch/>
        </p:blipFill>
        <p:spPr>
          <a:xfrm>
            <a:off x="0" y="-987"/>
            <a:ext cx="9144000" cy="5145485"/>
          </a:xfrm>
          <a:prstGeom prst="rect">
            <a:avLst/>
          </a:prstGeom>
          <a:noFill/>
          <a:ln>
            <a:noFill/>
          </a:ln>
        </p:spPr>
      </p:pic>
      <p:pic>
        <p:nvPicPr>
          <p:cNvPr id="137" name="Google Shape;137;p33"/>
          <p:cNvPicPr preferRelativeResize="0"/>
          <p:nvPr/>
        </p:nvPicPr>
        <p:blipFill rotWithShape="1">
          <a:blip r:embed="rId3">
            <a:alphaModFix/>
          </a:blip>
          <a:srcRect b="34000" l="0" r="0" t="31469"/>
          <a:stretch/>
        </p:blipFill>
        <p:spPr>
          <a:xfrm>
            <a:off x="134750" y="4589275"/>
            <a:ext cx="1410576" cy="34434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8" name="Shape 138"/>
        <p:cNvGrpSpPr/>
        <p:nvPr/>
      </p:nvGrpSpPr>
      <p:grpSpPr>
        <a:xfrm>
          <a:off x="0" y="0"/>
          <a:ext cx="0" cy="0"/>
          <a:chOff x="0" y="0"/>
          <a:chExt cx="0" cy="0"/>
        </a:xfrm>
      </p:grpSpPr>
      <p:sp>
        <p:nvSpPr>
          <p:cNvPr id="139" name="Google Shape;139;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40" name="Google Shape;140;p34"/>
          <p:cNvPicPr preferRelativeResize="0"/>
          <p:nvPr/>
        </p:nvPicPr>
        <p:blipFill rotWithShape="1">
          <a:blip r:embed="rId2">
            <a:alphaModFix/>
          </a:blip>
          <a:srcRect b="0" l="0" r="0" t="0"/>
          <a:stretch/>
        </p:blipFill>
        <p:spPr>
          <a:xfrm>
            <a:off x="152400" y="0"/>
            <a:ext cx="9144000" cy="5145485"/>
          </a:xfrm>
          <a:prstGeom prst="rect">
            <a:avLst/>
          </a:prstGeom>
          <a:noFill/>
          <a:ln>
            <a:noFill/>
          </a:ln>
        </p:spPr>
      </p:pic>
      <p:sp>
        <p:nvSpPr>
          <p:cNvPr id="141" name="Google Shape;141;p34"/>
          <p:cNvSpPr txBox="1"/>
          <p:nvPr>
            <p:ph idx="12" type="sldNum"/>
          </p:nvPr>
        </p:nvSpPr>
        <p:spPr>
          <a:xfrm>
            <a:off x="81213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r>
              <a:rPr lang="en"/>
              <a:t>| 0</a:t>
            </a:r>
            <a:endParaRPr/>
          </a:p>
        </p:txBody>
      </p:sp>
      <p:pic>
        <p:nvPicPr>
          <p:cNvPr id="142" name="Google Shape;142;p34"/>
          <p:cNvPicPr preferRelativeResize="0"/>
          <p:nvPr/>
        </p:nvPicPr>
        <p:blipFill rotWithShape="1">
          <a:blip r:embed="rId3">
            <a:alphaModFix/>
          </a:blip>
          <a:srcRect b="34000" l="0" r="0" t="31469"/>
          <a:stretch/>
        </p:blipFill>
        <p:spPr>
          <a:xfrm>
            <a:off x="7102700" y="4687850"/>
            <a:ext cx="1410576" cy="344348"/>
          </a:xfrm>
          <a:prstGeom prst="rect">
            <a:avLst/>
          </a:prstGeom>
          <a:noFill/>
          <a:ln>
            <a:noFill/>
          </a:ln>
        </p:spPr>
      </p:pic>
      <p:sp>
        <p:nvSpPr>
          <p:cNvPr id="143" name="Google Shape;143;p34"/>
          <p:cNvSpPr txBox="1"/>
          <p:nvPr>
            <p:ph idx="2" type="sldNum"/>
          </p:nvPr>
        </p:nvSpPr>
        <p:spPr>
          <a:xfrm>
            <a:off x="82266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graphicFrame>
        <p:nvGraphicFramePr>
          <p:cNvPr id="144" name="Google Shape;144;p34"/>
          <p:cNvGraphicFramePr/>
          <p:nvPr/>
        </p:nvGraphicFramePr>
        <p:xfrm>
          <a:off x="1569113" y="1039195"/>
          <a:ext cx="3000000" cy="3000000"/>
        </p:xfrm>
        <a:graphic>
          <a:graphicData uri="http://schemas.openxmlformats.org/drawingml/2006/table">
            <a:tbl>
              <a:tblPr>
                <a:noFill/>
                <a:tableStyleId>{E32CF0E3-0755-494E-8106-D70A4CDFA751}</a:tableStyleId>
              </a:tblPr>
              <a:tblGrid>
                <a:gridCol w="1201150"/>
                <a:gridCol w="1164450"/>
                <a:gridCol w="1237850"/>
                <a:gridCol w="1201150"/>
                <a:gridCol w="1201150"/>
              </a:tblGrid>
              <a:tr h="3034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Full-Time</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Part-Time/ In-house</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KODE by HACKTIV8</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KODE by HACKTIV8</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Delivery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In-Person</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In-Person/Remote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Online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Online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76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Time Commitment</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1,000</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hours</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32</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hours</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1</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H</a:t>
                      </a:r>
                      <a:r>
                        <a:rPr lang="en" sz="700" u="none" cap="none" strike="noStrike">
                          <a:solidFill>
                            <a:srgbClr val="000000"/>
                          </a:solidFill>
                          <a:latin typeface="Avenir"/>
                          <a:ea typeface="Avenir"/>
                          <a:cs typeface="Avenir"/>
                          <a:sym typeface="Avenir"/>
                        </a:rPr>
                        <a:t>ours (avg)</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1</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H</a:t>
                      </a:r>
                      <a:r>
                        <a:rPr lang="en" sz="700" u="none" cap="none" strike="noStrike">
                          <a:solidFill>
                            <a:srgbClr val="000000"/>
                          </a:solidFill>
                          <a:latin typeface="Avenir"/>
                          <a:ea typeface="Avenir"/>
                          <a:cs typeface="Avenir"/>
                          <a:sym typeface="Avenir"/>
                        </a:rPr>
                        <a:t>ours (avg)</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Frequency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000000"/>
                          </a:solidFill>
                          <a:latin typeface="Avenir"/>
                          <a:ea typeface="Avenir"/>
                          <a:cs typeface="Avenir"/>
                          <a:sym typeface="Avenir"/>
                        </a:rPr>
                        <a:t>Monthly</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000000"/>
                          </a:solidFill>
                          <a:latin typeface="Avenir"/>
                          <a:ea typeface="Avenir"/>
                          <a:cs typeface="Avenir"/>
                          <a:sym typeface="Avenir"/>
                        </a:rPr>
                        <a:t>Varies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Flexible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Flexible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76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Capacity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40</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students</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20-</a:t>
                      </a:r>
                      <a:r>
                        <a:rPr lang="en" sz="700" u="none" cap="none" strike="noStrike">
                          <a:latin typeface="Avenir"/>
                          <a:ea typeface="Avenir"/>
                          <a:cs typeface="Avenir"/>
                          <a:sym typeface="Avenir"/>
                        </a:rPr>
                        <a:t>30</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students</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Flexible</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Flexible</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Quiz</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Two-Way Learning</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FF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Career Support</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FF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sz="800" u="none" cap="none" strike="noStrike">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FF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76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Pricing</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Rp 40,000K</a:t>
                      </a:r>
                      <a:endParaRPr sz="700" u="none" cap="none" strike="noStrike">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fixed</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Rp </a:t>
                      </a:r>
                      <a:r>
                        <a:rPr lang="en" sz="700" u="none" cap="none" strike="noStrike">
                          <a:latin typeface="Avenir"/>
                          <a:ea typeface="Avenir"/>
                          <a:cs typeface="Avenir"/>
                          <a:sym typeface="Avenir"/>
                        </a:rPr>
                        <a:t>10</a:t>
                      </a:r>
                      <a:r>
                        <a:rPr lang="en" sz="700" u="none" cap="none" strike="noStrike">
                          <a:solidFill>
                            <a:srgbClr val="000000"/>
                          </a:solidFill>
                          <a:latin typeface="Avenir"/>
                          <a:ea typeface="Avenir"/>
                          <a:cs typeface="Avenir"/>
                          <a:sym typeface="Avenir"/>
                        </a:rPr>
                        <a:t>,000K</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F</a:t>
                      </a:r>
                      <a:r>
                        <a:rPr lang="en" sz="700" u="none" cap="none" strike="noStrike">
                          <a:solidFill>
                            <a:srgbClr val="000000"/>
                          </a:solidFill>
                          <a:latin typeface="Avenir"/>
                          <a:ea typeface="Avenir"/>
                          <a:cs typeface="Avenir"/>
                          <a:sym typeface="Avenir"/>
                        </a:rPr>
                        <a:t>ixed (avg)</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Rp </a:t>
                      </a:r>
                      <a:r>
                        <a:rPr lang="en" sz="700" u="none" cap="none" strike="noStrike">
                          <a:latin typeface="Avenir"/>
                          <a:ea typeface="Avenir"/>
                          <a:cs typeface="Avenir"/>
                          <a:sym typeface="Avenir"/>
                        </a:rPr>
                        <a:t>349K</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fixed</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Rp </a:t>
                      </a:r>
                      <a:r>
                        <a:rPr lang="en" sz="700" u="none" cap="none" strike="noStrike">
                          <a:latin typeface="Avenir"/>
                          <a:ea typeface="Avenir"/>
                          <a:cs typeface="Avenir"/>
                          <a:sym typeface="Avenir"/>
                        </a:rPr>
                        <a:t>349K</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fixed</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bl>
          </a:graphicData>
        </a:graphic>
      </p:graphicFrame>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5" name="Shape 145"/>
        <p:cNvGrpSpPr/>
        <p:nvPr/>
      </p:nvGrpSpPr>
      <p:grpSpPr>
        <a:xfrm>
          <a:off x="0" y="0"/>
          <a:ext cx="0" cy="0"/>
          <a:chOff x="0" y="0"/>
          <a:chExt cx="0" cy="0"/>
        </a:xfrm>
      </p:grpSpPr>
      <p:sp>
        <p:nvSpPr>
          <p:cNvPr id="146" name="Google Shape;14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7" name="Google Shape;14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8" name="Google Shape;14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9" name="Shape 149"/>
        <p:cNvGrpSpPr/>
        <p:nvPr/>
      </p:nvGrpSpPr>
      <p:grpSpPr>
        <a:xfrm>
          <a:off x="0" y="0"/>
          <a:ext cx="0" cy="0"/>
          <a:chOff x="0" y="0"/>
          <a:chExt cx="0" cy="0"/>
        </a:xfrm>
      </p:grpSpPr>
      <p:sp>
        <p:nvSpPr>
          <p:cNvPr id="150" name="Google Shape;150;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1" name="Google Shape;151;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2" name="Google Shape;152;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3" name="Google Shape;15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4" name="Shape 154"/>
        <p:cNvGrpSpPr/>
        <p:nvPr/>
      </p:nvGrpSpPr>
      <p:grpSpPr>
        <a:xfrm>
          <a:off x="0" y="0"/>
          <a:ext cx="0" cy="0"/>
          <a:chOff x="0" y="0"/>
          <a:chExt cx="0" cy="0"/>
        </a:xfrm>
      </p:grpSpPr>
      <p:sp>
        <p:nvSpPr>
          <p:cNvPr id="155" name="Google Shape;155;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6" name="Google Shape;15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7" name="Shape 157"/>
        <p:cNvGrpSpPr/>
        <p:nvPr/>
      </p:nvGrpSpPr>
      <p:grpSpPr>
        <a:xfrm>
          <a:off x="0" y="0"/>
          <a:ext cx="0" cy="0"/>
          <a:chOff x="0" y="0"/>
          <a:chExt cx="0" cy="0"/>
        </a:xfrm>
      </p:grpSpPr>
      <p:sp>
        <p:nvSpPr>
          <p:cNvPr id="158" name="Google Shape;158;p3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9" name="Google Shape;159;p3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0" name="Google Shape;16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 name="Shape 161"/>
        <p:cNvGrpSpPr/>
        <p:nvPr/>
      </p:nvGrpSpPr>
      <p:grpSpPr>
        <a:xfrm>
          <a:off x="0" y="0"/>
          <a:ext cx="0" cy="0"/>
          <a:chOff x="0" y="0"/>
          <a:chExt cx="0" cy="0"/>
        </a:xfrm>
      </p:grpSpPr>
      <p:sp>
        <p:nvSpPr>
          <p:cNvPr id="162" name="Google Shape;162;p3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63" name="Google Shape;16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 name="Shape 164"/>
        <p:cNvGrpSpPr/>
        <p:nvPr/>
      </p:nvGrpSpPr>
      <p:grpSpPr>
        <a:xfrm>
          <a:off x="0" y="0"/>
          <a:ext cx="0" cy="0"/>
          <a:chOff x="0" y="0"/>
          <a:chExt cx="0" cy="0"/>
        </a:xfrm>
      </p:grpSpPr>
      <p:sp>
        <p:nvSpPr>
          <p:cNvPr id="165" name="Google Shape;165;p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7" name="Google Shape;167;p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8" name="Google Shape;168;p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 name="Shape 170"/>
        <p:cNvGrpSpPr/>
        <p:nvPr/>
      </p:nvGrpSpPr>
      <p:grpSpPr>
        <a:xfrm>
          <a:off x="0" y="0"/>
          <a:ext cx="0" cy="0"/>
          <a:chOff x="0" y="0"/>
          <a:chExt cx="0" cy="0"/>
        </a:xfrm>
      </p:grpSpPr>
      <p:sp>
        <p:nvSpPr>
          <p:cNvPr id="171" name="Google Shape;171;p4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72" name="Google Shape;17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0" l="0" r="0" t="0"/>
          <a:stretch/>
        </p:blipFill>
        <p:spPr>
          <a:xfrm>
            <a:off x="-14350" y="-6375"/>
            <a:ext cx="9160668" cy="5152876"/>
          </a:xfrm>
          <a:prstGeom prst="rect">
            <a:avLst/>
          </a:prstGeom>
          <a:noFill/>
          <a:ln>
            <a:noFill/>
          </a:ln>
        </p:spPr>
      </p:pic>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3" name="Shape 173"/>
        <p:cNvGrpSpPr/>
        <p:nvPr/>
      </p:nvGrpSpPr>
      <p:grpSpPr>
        <a:xfrm>
          <a:off x="0" y="0"/>
          <a:ext cx="0" cy="0"/>
          <a:chOff x="0" y="0"/>
          <a:chExt cx="0" cy="0"/>
        </a:xfrm>
      </p:grpSpPr>
      <p:sp>
        <p:nvSpPr>
          <p:cNvPr id="174" name="Google Shape;174;p4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5" name="Google Shape;175;p4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76" name="Google Shape;17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7" name="Shape 177"/>
        <p:cNvGrpSpPr/>
        <p:nvPr/>
      </p:nvGrpSpPr>
      <p:grpSpPr>
        <a:xfrm>
          <a:off x="0" y="0"/>
          <a:ext cx="0" cy="0"/>
          <a:chOff x="0" y="0"/>
          <a:chExt cx="0" cy="0"/>
        </a:xfrm>
      </p:grpSpPr>
      <p:sp>
        <p:nvSpPr>
          <p:cNvPr id="178" name="Google Shape;17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3" name="Shape 183"/>
        <p:cNvGrpSpPr/>
        <p:nvPr/>
      </p:nvGrpSpPr>
      <p:grpSpPr>
        <a:xfrm>
          <a:off x="0" y="0"/>
          <a:ext cx="0" cy="0"/>
          <a:chOff x="0" y="0"/>
          <a:chExt cx="0" cy="0"/>
        </a:xfrm>
      </p:grpSpPr>
      <p:pic>
        <p:nvPicPr>
          <p:cNvPr id="184" name="Google Shape;184;p45"/>
          <p:cNvPicPr preferRelativeResize="0"/>
          <p:nvPr/>
        </p:nvPicPr>
        <p:blipFill rotWithShape="1">
          <a:blip r:embed="rId2">
            <a:alphaModFix/>
          </a:blip>
          <a:srcRect b="0" l="0" r="0" t="0"/>
          <a:stretch/>
        </p:blipFill>
        <p:spPr>
          <a:xfrm>
            <a:off x="-7200" y="-15150"/>
            <a:ext cx="9190446" cy="5169626"/>
          </a:xfrm>
          <a:prstGeom prst="rect">
            <a:avLst/>
          </a:prstGeom>
          <a:noFill/>
          <a:ln>
            <a:noFill/>
          </a:ln>
        </p:spPr>
      </p:pic>
      <p:sp>
        <p:nvSpPr>
          <p:cNvPr id="185" name="Google Shape;185;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6" name="Google Shape;186;p45"/>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187" name="Shape 187"/>
        <p:cNvGrpSpPr/>
        <p:nvPr/>
      </p:nvGrpSpPr>
      <p:grpSpPr>
        <a:xfrm>
          <a:off x="0" y="0"/>
          <a:ext cx="0" cy="0"/>
          <a:chOff x="0" y="0"/>
          <a:chExt cx="0" cy="0"/>
        </a:xfrm>
      </p:grpSpPr>
      <p:pic>
        <p:nvPicPr>
          <p:cNvPr id="188" name="Google Shape;188;p46"/>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189" name="Google Shape;18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0" name="Google Shape;190;p46"/>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
    <p:spTree>
      <p:nvGrpSpPr>
        <p:cNvPr id="191" name="Shape 191"/>
        <p:cNvGrpSpPr/>
        <p:nvPr/>
      </p:nvGrpSpPr>
      <p:grpSpPr>
        <a:xfrm>
          <a:off x="0" y="0"/>
          <a:ext cx="0" cy="0"/>
          <a:chOff x="0" y="0"/>
          <a:chExt cx="0" cy="0"/>
        </a:xfrm>
      </p:grpSpPr>
      <p:sp>
        <p:nvSpPr>
          <p:cNvPr id="192" name="Google Shape;192;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3" name="Google Shape;193;p47"/>
          <p:cNvPicPr preferRelativeResize="0"/>
          <p:nvPr/>
        </p:nvPicPr>
        <p:blipFill rotWithShape="1">
          <a:blip r:embed="rId2">
            <a:alphaModFix/>
          </a:blip>
          <a:srcRect b="0" l="0" r="0" t="0"/>
          <a:stretch/>
        </p:blipFill>
        <p:spPr>
          <a:xfrm>
            <a:off x="-7200" y="-7175"/>
            <a:ext cx="9204623" cy="5177601"/>
          </a:xfrm>
          <a:prstGeom prst="rect">
            <a:avLst/>
          </a:prstGeom>
          <a:noFill/>
          <a:ln>
            <a:noFill/>
          </a:ln>
        </p:spPr>
      </p:pic>
      <p:pic>
        <p:nvPicPr>
          <p:cNvPr id="194" name="Google Shape;194;p47"/>
          <p:cNvPicPr preferRelativeResize="0"/>
          <p:nvPr/>
        </p:nvPicPr>
        <p:blipFill rotWithShape="1">
          <a:blip r:embed="rId3">
            <a:alphaModFix/>
          </a:blip>
          <a:srcRect b="0" l="-11869" r="-10499" t="0"/>
          <a:stretch/>
        </p:blipFill>
        <p:spPr>
          <a:xfrm>
            <a:off x="7614450" y="286450"/>
            <a:ext cx="1372051" cy="2473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95" name="Shape 195"/>
        <p:cNvGrpSpPr/>
        <p:nvPr/>
      </p:nvGrpSpPr>
      <p:grpSpPr>
        <a:xfrm>
          <a:off x="0" y="0"/>
          <a:ext cx="0" cy="0"/>
          <a:chOff x="0" y="0"/>
          <a:chExt cx="0" cy="0"/>
        </a:xfrm>
      </p:grpSpPr>
      <p:pic>
        <p:nvPicPr>
          <p:cNvPr id="196" name="Google Shape;196;p48"/>
          <p:cNvPicPr preferRelativeResize="0"/>
          <p:nvPr/>
        </p:nvPicPr>
        <p:blipFill rotWithShape="1">
          <a:blip r:embed="rId2">
            <a:alphaModFix/>
          </a:blip>
          <a:srcRect b="0" l="0" r="0" t="0"/>
          <a:stretch/>
        </p:blipFill>
        <p:spPr>
          <a:xfrm>
            <a:off x="-14350" y="-6375"/>
            <a:ext cx="9160668" cy="5152876"/>
          </a:xfrm>
          <a:prstGeom prst="rect">
            <a:avLst/>
          </a:prstGeom>
          <a:noFill/>
          <a:ln>
            <a:noFill/>
          </a:ln>
        </p:spPr>
      </p:pic>
      <p:sp>
        <p:nvSpPr>
          <p:cNvPr id="197" name="Google Shape;19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8" name="Google Shape;198;p48"/>
          <p:cNvPicPr preferRelativeResize="0"/>
          <p:nvPr/>
        </p:nvPicPr>
        <p:blipFill rotWithShape="1">
          <a:blip r:embed="rId3">
            <a:alphaModFix/>
          </a:blip>
          <a:srcRect b="0" l="-11869" r="-10499" t="0"/>
          <a:stretch/>
        </p:blipFill>
        <p:spPr>
          <a:xfrm>
            <a:off x="7614450" y="286450"/>
            <a:ext cx="1372051" cy="2473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9" name="Shape 199"/>
        <p:cNvGrpSpPr/>
        <p:nvPr/>
      </p:nvGrpSpPr>
      <p:grpSpPr>
        <a:xfrm>
          <a:off x="0" y="0"/>
          <a:ext cx="0" cy="0"/>
          <a:chOff x="0" y="0"/>
          <a:chExt cx="0" cy="0"/>
        </a:xfrm>
      </p:grpSpPr>
      <p:pic>
        <p:nvPicPr>
          <p:cNvPr id="200" name="Google Shape;200;p49"/>
          <p:cNvPicPr preferRelativeResize="0"/>
          <p:nvPr/>
        </p:nvPicPr>
        <p:blipFill rotWithShape="1">
          <a:blip r:embed="rId2">
            <a:alphaModFix/>
          </a:blip>
          <a:srcRect b="0" l="0" r="0" t="0"/>
          <a:stretch/>
        </p:blipFill>
        <p:spPr>
          <a:xfrm>
            <a:off x="0" y="-1"/>
            <a:ext cx="9144003" cy="5143504"/>
          </a:xfrm>
          <a:prstGeom prst="rect">
            <a:avLst/>
          </a:prstGeom>
          <a:noFill/>
          <a:ln>
            <a:noFill/>
          </a:ln>
        </p:spPr>
      </p:pic>
      <p:sp>
        <p:nvSpPr>
          <p:cNvPr id="201" name="Google Shape;201;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02" name="Google Shape;202;p49"/>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spTree>
      <p:nvGrpSpPr>
        <p:cNvPr id="203" name="Shape 203"/>
        <p:cNvGrpSpPr/>
        <p:nvPr/>
      </p:nvGrpSpPr>
      <p:grpSpPr>
        <a:xfrm>
          <a:off x="0" y="0"/>
          <a:ext cx="0" cy="0"/>
          <a:chOff x="0" y="0"/>
          <a:chExt cx="0" cy="0"/>
        </a:xfrm>
      </p:grpSpPr>
      <p:sp>
        <p:nvSpPr>
          <p:cNvPr id="204" name="Google Shape;20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05" name="Google Shape;205;p50"/>
          <p:cNvPicPr preferRelativeResize="0"/>
          <p:nvPr/>
        </p:nvPicPr>
        <p:blipFill rotWithShape="1">
          <a:blip r:embed="rId2">
            <a:alphaModFix/>
          </a:blip>
          <a:srcRect b="0" l="-11869" r="-10499" t="0"/>
          <a:stretch/>
        </p:blipFill>
        <p:spPr>
          <a:xfrm>
            <a:off x="7614450" y="286450"/>
            <a:ext cx="1372051" cy="247350"/>
          </a:xfrm>
          <a:prstGeom prst="rect">
            <a:avLst/>
          </a:prstGeom>
          <a:noFill/>
          <a:ln>
            <a:noFill/>
          </a:ln>
        </p:spPr>
      </p:pic>
      <p:pic>
        <p:nvPicPr>
          <p:cNvPr id="206" name="Google Shape;206;p50"/>
          <p:cNvPicPr preferRelativeResize="0"/>
          <p:nvPr/>
        </p:nvPicPr>
        <p:blipFill rotWithShape="1">
          <a:blip r:embed="rId3">
            <a:alphaModFix/>
          </a:blip>
          <a:srcRect b="0" l="0" r="0" t="0"/>
          <a:stretch/>
        </p:blipFill>
        <p:spPr>
          <a:xfrm>
            <a:off x="0" y="0"/>
            <a:ext cx="9143992" cy="514350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 name="Shape 207"/>
        <p:cNvGrpSpPr/>
        <p:nvPr/>
      </p:nvGrpSpPr>
      <p:grpSpPr>
        <a:xfrm>
          <a:off x="0" y="0"/>
          <a:ext cx="0" cy="0"/>
          <a:chOff x="0" y="0"/>
          <a:chExt cx="0" cy="0"/>
        </a:xfrm>
      </p:grpSpPr>
      <p:sp>
        <p:nvSpPr>
          <p:cNvPr id="208" name="Google Shape;208;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9" name="Google Shape;209;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10" name="Google Shape;210;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sp>
        <p:nvSpPr>
          <p:cNvPr id="212" name="Google Shape;212;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3" name="Google Shape;213;p5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14" name="Google Shape;214;p5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15" name="Google Shape;21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b="0" l="0" r="0" t="0"/>
          <a:stretch/>
        </p:blipFill>
        <p:spPr>
          <a:xfrm>
            <a:off x="0" y="-1"/>
            <a:ext cx="9144003" cy="5143504"/>
          </a:xfrm>
          <a:prstGeom prst="rect">
            <a:avLst/>
          </a:prstGeom>
          <a:noFill/>
          <a:ln>
            <a:noFill/>
          </a:ln>
        </p:spPr>
      </p:pic>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6"/>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6" name="Shape 216"/>
        <p:cNvGrpSpPr/>
        <p:nvPr/>
      </p:nvGrpSpPr>
      <p:grpSpPr>
        <a:xfrm>
          <a:off x="0" y="0"/>
          <a:ext cx="0" cy="0"/>
          <a:chOff x="0" y="0"/>
          <a:chExt cx="0" cy="0"/>
        </a:xfrm>
      </p:grpSpPr>
      <p:sp>
        <p:nvSpPr>
          <p:cNvPr id="217" name="Google Shape;217;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8" name="Google Shape;21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9" name="Shape 219"/>
        <p:cNvGrpSpPr/>
        <p:nvPr/>
      </p:nvGrpSpPr>
      <p:grpSpPr>
        <a:xfrm>
          <a:off x="0" y="0"/>
          <a:ext cx="0" cy="0"/>
          <a:chOff x="0" y="0"/>
          <a:chExt cx="0" cy="0"/>
        </a:xfrm>
      </p:grpSpPr>
      <p:sp>
        <p:nvSpPr>
          <p:cNvPr id="220" name="Google Shape;220;p5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21" name="Google Shape;221;p5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22" name="Google Shape;22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3" name="Shape 223"/>
        <p:cNvGrpSpPr/>
        <p:nvPr/>
      </p:nvGrpSpPr>
      <p:grpSpPr>
        <a:xfrm>
          <a:off x="0" y="0"/>
          <a:ext cx="0" cy="0"/>
          <a:chOff x="0" y="0"/>
          <a:chExt cx="0" cy="0"/>
        </a:xfrm>
      </p:grpSpPr>
      <p:sp>
        <p:nvSpPr>
          <p:cNvPr id="224" name="Google Shape;224;p5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25" name="Google Shape;225;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5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29" name="Google Shape;229;p5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0" name="Google Shape;230;p5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31" name="Google Shape;231;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2" name="Shape 232"/>
        <p:cNvGrpSpPr/>
        <p:nvPr/>
      </p:nvGrpSpPr>
      <p:grpSpPr>
        <a:xfrm>
          <a:off x="0" y="0"/>
          <a:ext cx="0" cy="0"/>
          <a:chOff x="0" y="0"/>
          <a:chExt cx="0" cy="0"/>
        </a:xfrm>
      </p:grpSpPr>
      <p:sp>
        <p:nvSpPr>
          <p:cNvPr id="233" name="Google Shape;233;p5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34" name="Google Shape;234;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5" name="Shape 235"/>
        <p:cNvGrpSpPr/>
        <p:nvPr/>
      </p:nvGrpSpPr>
      <p:grpSpPr>
        <a:xfrm>
          <a:off x="0" y="0"/>
          <a:ext cx="0" cy="0"/>
          <a:chOff x="0" y="0"/>
          <a:chExt cx="0" cy="0"/>
        </a:xfrm>
      </p:grpSpPr>
      <p:sp>
        <p:nvSpPr>
          <p:cNvPr id="236" name="Google Shape;236;p5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37" name="Google Shape;237;p5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238" name="Google Shape;238;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9" name="Shape 239"/>
        <p:cNvGrpSpPr/>
        <p:nvPr/>
      </p:nvGrpSpPr>
      <p:grpSpPr>
        <a:xfrm>
          <a:off x="0" y="0"/>
          <a:ext cx="0" cy="0"/>
          <a:chOff x="0" y="0"/>
          <a:chExt cx="0" cy="0"/>
        </a:xfrm>
      </p:grpSpPr>
      <p:sp>
        <p:nvSpPr>
          <p:cNvPr id="240" name="Google Shape;240;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41" name="Shape 241"/>
        <p:cNvGrpSpPr/>
        <p:nvPr/>
      </p:nvGrpSpPr>
      <p:grpSpPr>
        <a:xfrm>
          <a:off x="0" y="0"/>
          <a:ext cx="0" cy="0"/>
          <a:chOff x="0" y="0"/>
          <a:chExt cx="0" cy="0"/>
        </a:xfrm>
      </p:grpSpPr>
      <p:sp>
        <p:nvSpPr>
          <p:cNvPr id="242" name="Google Shape;242;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43" name="Google Shape;243;p60"/>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244" name="Shape 244"/>
        <p:cNvGrpSpPr/>
        <p:nvPr/>
      </p:nvGrpSpPr>
      <p:grpSpPr>
        <a:xfrm>
          <a:off x="0" y="0"/>
          <a:ext cx="0" cy="0"/>
          <a:chOff x="0" y="0"/>
          <a:chExt cx="0" cy="0"/>
        </a:xfrm>
      </p:grpSpPr>
      <p:sp>
        <p:nvSpPr>
          <p:cNvPr id="245" name="Google Shape;24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46" name="Google Shape;246;p61"/>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47" name="Shape 247"/>
        <p:cNvGrpSpPr/>
        <p:nvPr/>
      </p:nvGrpSpPr>
      <p:grpSpPr>
        <a:xfrm>
          <a:off x="0" y="0"/>
          <a:ext cx="0" cy="0"/>
          <a:chOff x="0" y="0"/>
          <a:chExt cx="0" cy="0"/>
        </a:xfrm>
      </p:grpSpPr>
      <p:sp>
        <p:nvSpPr>
          <p:cNvPr id="248" name="Google Shape;248;p6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pic>
        <p:nvPicPr>
          <p:cNvPr id="249" name="Google Shape;249;p62"/>
          <p:cNvPicPr preferRelativeResize="0"/>
          <p:nvPr/>
        </p:nvPicPr>
        <p:blipFill rotWithShape="1">
          <a:blip r:embed="rId2">
            <a:alphaModFix/>
          </a:blip>
          <a:srcRect b="33999" l="0" r="0" t="31468"/>
          <a:stretch/>
        </p:blipFill>
        <p:spPr>
          <a:xfrm>
            <a:off x="134750" y="4589275"/>
            <a:ext cx="1410575" cy="3443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spTree>
      <p:nvGrpSpPr>
        <p:cNvPr id="29" name="Shape 29"/>
        <p:cNvGrpSpPr/>
        <p:nvPr/>
      </p:nvGrpSpPr>
      <p:grpSpPr>
        <a:xfrm>
          <a:off x="0" y="0"/>
          <a:ext cx="0" cy="0"/>
          <a:chOff x="0" y="0"/>
          <a:chExt cx="0" cy="0"/>
        </a:xfrm>
      </p:grpSpPr>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7"/>
          <p:cNvPicPr preferRelativeResize="0"/>
          <p:nvPr/>
        </p:nvPicPr>
        <p:blipFill rotWithShape="1">
          <a:blip r:embed="rId2">
            <a:alphaModFix/>
          </a:blip>
          <a:srcRect b="0" l="-11869" r="-10498" t="0"/>
          <a:stretch/>
        </p:blipFill>
        <p:spPr>
          <a:xfrm>
            <a:off x="7614450" y="286450"/>
            <a:ext cx="1372051" cy="247350"/>
          </a:xfrm>
          <a:prstGeom prst="rect">
            <a:avLst/>
          </a:prstGeom>
          <a:noFill/>
          <a:ln>
            <a:noFill/>
          </a:ln>
        </p:spPr>
      </p:pic>
      <p:pic>
        <p:nvPicPr>
          <p:cNvPr id="32" name="Google Shape;32;p7"/>
          <p:cNvPicPr preferRelativeResize="0"/>
          <p:nvPr/>
        </p:nvPicPr>
        <p:blipFill rotWithShape="1">
          <a:blip r:embed="rId3">
            <a:alphaModFix/>
          </a:blip>
          <a:srcRect b="0" l="0" r="0" t="0"/>
          <a:stretch/>
        </p:blipFill>
        <p:spPr>
          <a:xfrm>
            <a:off x="0" y="0"/>
            <a:ext cx="9143992" cy="5143501"/>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3">
    <p:spTree>
      <p:nvGrpSpPr>
        <p:cNvPr id="250" name="Shape 250"/>
        <p:cNvGrpSpPr/>
        <p:nvPr/>
      </p:nvGrpSpPr>
      <p:grpSpPr>
        <a:xfrm>
          <a:off x="0" y="0"/>
          <a:ext cx="0" cy="0"/>
          <a:chOff x="0" y="0"/>
          <a:chExt cx="0" cy="0"/>
        </a:xfrm>
      </p:grpSpPr>
      <p:pic>
        <p:nvPicPr>
          <p:cNvPr id="251" name="Google Shape;251;p63"/>
          <p:cNvPicPr preferRelativeResize="0"/>
          <p:nvPr/>
        </p:nvPicPr>
        <p:blipFill rotWithShape="1">
          <a:blip r:embed="rId2">
            <a:alphaModFix/>
          </a:blip>
          <a:srcRect b="0" l="0" r="0" t="0"/>
          <a:stretch/>
        </p:blipFill>
        <p:spPr>
          <a:xfrm>
            <a:off x="0" y="-1"/>
            <a:ext cx="9206026" cy="5178401"/>
          </a:xfrm>
          <a:prstGeom prst="rect">
            <a:avLst/>
          </a:prstGeom>
          <a:noFill/>
          <a:ln>
            <a:noFill/>
          </a:ln>
        </p:spPr>
      </p:pic>
      <p:sp>
        <p:nvSpPr>
          <p:cNvPr id="252" name="Google Shape;25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53" name="Google Shape;253;p63"/>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6" name="Google Shape;3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9.xml"/><Relationship Id="rId11" Type="http://schemas.openxmlformats.org/officeDocument/2006/relationships/slideLayout" Target="../slideLayouts/slideLayout30.xml"/><Relationship Id="rId22" Type="http://schemas.openxmlformats.org/officeDocument/2006/relationships/slideLayout" Target="../slideLayouts/slideLayout41.xml"/><Relationship Id="rId10" Type="http://schemas.openxmlformats.org/officeDocument/2006/relationships/slideLayout" Target="../slideLayouts/slideLayout29.xml"/><Relationship Id="rId21" Type="http://schemas.openxmlformats.org/officeDocument/2006/relationships/slideLayout" Target="../slideLayouts/slideLayout40.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23" Type="http://schemas.openxmlformats.org/officeDocument/2006/relationships/theme" Target="../theme/theme4.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slideLayout" Target="../slideLayouts/slideLayout38.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5" Type="http://schemas.openxmlformats.org/officeDocument/2006/relationships/slideLayout" Target="../slideLayouts/slideLayout46.xml"/><Relationship Id="rId19" Type="http://schemas.openxmlformats.org/officeDocument/2006/relationships/slideLayout" Target="../slideLayouts/slideLayout60.xml"/><Relationship Id="rId6" Type="http://schemas.openxmlformats.org/officeDocument/2006/relationships/slideLayout" Target="../slideLayouts/slideLayout47.xml"/><Relationship Id="rId18" Type="http://schemas.openxmlformats.org/officeDocument/2006/relationships/slideLayout" Target="../slideLayouts/slideLayout59.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2" name="Google Shape;82;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3" name="Google Shape;8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9" name="Shape 179"/>
        <p:cNvGrpSpPr/>
        <p:nvPr/>
      </p:nvGrpSpPr>
      <p:grpSpPr>
        <a:xfrm>
          <a:off x="0" y="0"/>
          <a:ext cx="0" cy="0"/>
          <a:chOff x="0" y="0"/>
          <a:chExt cx="0" cy="0"/>
        </a:xfrm>
      </p:grpSpPr>
      <p:sp>
        <p:nvSpPr>
          <p:cNvPr id="180" name="Google Shape;180;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1" name="Google Shape;181;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82" name="Google Shape;182;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 Id="rId3"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hyperlink" Target="https://lookerstudio.google.com/reporting/9a1c21a8-72de-4ee6-812d-058a9b1b3fbc/page/p_18aj6v9ec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github.com/saraparveen26/Sales-Volume-Forecasting/tree/main/Resourc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59" name="Google Shape;259;p64"/>
          <p:cNvSpPr txBox="1"/>
          <p:nvPr/>
        </p:nvSpPr>
        <p:spPr>
          <a:xfrm>
            <a:off x="593825" y="1234825"/>
            <a:ext cx="4923600" cy="204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lang="en" sz="3600">
                <a:solidFill>
                  <a:srgbClr val="F06634"/>
                </a:solidFill>
                <a:latin typeface="Work Sans ExtraBold"/>
                <a:ea typeface="Work Sans ExtraBold"/>
                <a:cs typeface="Work Sans ExtraBold"/>
                <a:sym typeface="Work Sans ExtraBold"/>
              </a:rPr>
              <a:t>Sales Volume Forecasting with</a:t>
            </a:r>
            <a:endParaRPr sz="3600">
              <a:solidFill>
                <a:srgbClr val="F06634"/>
              </a:solidFill>
              <a:latin typeface="Work Sans ExtraBold"/>
              <a:ea typeface="Work Sans ExtraBold"/>
              <a:cs typeface="Work Sans ExtraBold"/>
              <a:sym typeface="Work Sans ExtraBold"/>
            </a:endParaRPr>
          </a:p>
          <a:p>
            <a:pPr indent="0" lvl="0" marL="0" marR="0" rtl="0" algn="l">
              <a:lnSpc>
                <a:spcPct val="100000"/>
              </a:lnSpc>
              <a:spcBef>
                <a:spcPts val="0"/>
              </a:spcBef>
              <a:spcAft>
                <a:spcPts val="0"/>
              </a:spcAft>
              <a:buClr>
                <a:srgbClr val="000000"/>
              </a:buClr>
              <a:buSzPts val="3500"/>
              <a:buFont typeface="Arial"/>
              <a:buNone/>
            </a:pPr>
            <a:r>
              <a:rPr lang="en" sz="3600">
                <a:solidFill>
                  <a:srgbClr val="F06634"/>
                </a:solidFill>
                <a:latin typeface="Work Sans ExtraBold"/>
                <a:ea typeface="Work Sans ExtraBold"/>
                <a:cs typeface="Work Sans ExtraBold"/>
                <a:sym typeface="Work Sans ExtraBold"/>
              </a:rPr>
              <a:t>Data Bender App</a:t>
            </a:r>
            <a:endParaRPr sz="3600">
              <a:solidFill>
                <a:srgbClr val="F06634"/>
              </a:solidFill>
              <a:latin typeface="Work Sans ExtraBold"/>
              <a:ea typeface="Work Sans ExtraBold"/>
              <a:cs typeface="Work Sans ExtraBold"/>
              <a:sym typeface="Work Sans ExtraBold"/>
            </a:endParaRPr>
          </a:p>
        </p:txBody>
      </p:sp>
      <p:sp>
        <p:nvSpPr>
          <p:cNvPr id="260" name="Google Shape;260;p64"/>
          <p:cNvSpPr/>
          <p:nvPr/>
        </p:nvSpPr>
        <p:spPr>
          <a:xfrm>
            <a:off x="5517425" y="1058325"/>
            <a:ext cx="3027000" cy="3027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p64"/>
          <p:cNvPicPr preferRelativeResize="0"/>
          <p:nvPr/>
        </p:nvPicPr>
        <p:blipFill>
          <a:blip r:embed="rId3">
            <a:alphaModFix/>
          </a:blip>
          <a:stretch>
            <a:fillRect/>
          </a:stretch>
        </p:blipFill>
        <p:spPr>
          <a:xfrm rot="-192204">
            <a:off x="5368899" y="970470"/>
            <a:ext cx="3331178" cy="3331183"/>
          </a:xfrm>
          <a:prstGeom prst="rect">
            <a:avLst/>
          </a:prstGeom>
          <a:noFill/>
          <a:ln>
            <a:noFill/>
          </a:ln>
        </p:spPr>
      </p:pic>
      <p:sp>
        <p:nvSpPr>
          <p:cNvPr id="262" name="Google Shape;262;p64"/>
          <p:cNvSpPr txBox="1"/>
          <p:nvPr/>
        </p:nvSpPr>
        <p:spPr>
          <a:xfrm>
            <a:off x="593825" y="3415725"/>
            <a:ext cx="4049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1500"/>
              <a:buFont typeface="Arial"/>
              <a:buNone/>
            </a:pPr>
            <a:r>
              <a:rPr b="1" lang="en" sz="1500">
                <a:solidFill>
                  <a:srgbClr val="F06634"/>
                </a:solidFill>
                <a:latin typeface="Work Sans"/>
                <a:ea typeface="Work Sans"/>
                <a:cs typeface="Work Sans"/>
                <a:sym typeface="Work Sans"/>
              </a:rPr>
              <a:t>Project Team 1</a:t>
            </a:r>
            <a:r>
              <a:rPr b="1" lang="en" sz="1500">
                <a:solidFill>
                  <a:srgbClr val="595959"/>
                </a:solidFill>
                <a:latin typeface="Work Sans"/>
                <a:ea typeface="Work Sans"/>
                <a:cs typeface="Work Sans"/>
                <a:sym typeface="Work Sans"/>
              </a:rPr>
              <a:t> (RMT-025 FTDS)</a:t>
            </a:r>
            <a:endParaRPr b="1" i="0" sz="1500" u="none" cap="none" strike="noStrike">
              <a:solidFill>
                <a:srgbClr val="595959"/>
              </a:solidFill>
              <a:latin typeface="Work Sans"/>
              <a:ea typeface="Work Sans"/>
              <a:cs typeface="Work Sans"/>
              <a:sym typeface="Work Sans"/>
            </a:endParaRPr>
          </a:p>
        </p:txBody>
      </p:sp>
      <p:sp>
        <p:nvSpPr>
          <p:cNvPr id="263" name="Google Shape;263;p64"/>
          <p:cNvSpPr txBox="1"/>
          <p:nvPr/>
        </p:nvSpPr>
        <p:spPr>
          <a:xfrm>
            <a:off x="593825" y="3812200"/>
            <a:ext cx="4049700" cy="1103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lang="en" sz="1300">
                <a:solidFill>
                  <a:srgbClr val="F06634"/>
                </a:solidFill>
                <a:latin typeface="Work Sans"/>
                <a:ea typeface="Work Sans"/>
                <a:cs typeface="Work Sans"/>
                <a:sym typeface="Work Sans"/>
              </a:rPr>
              <a:t>Aumedi . W </a:t>
            </a:r>
            <a:r>
              <a:rPr lang="en" sz="1300">
                <a:solidFill>
                  <a:srgbClr val="595959"/>
                </a:solidFill>
                <a:latin typeface="Work Sans Medium"/>
                <a:ea typeface="Work Sans Medium"/>
                <a:cs typeface="Work Sans Medium"/>
                <a:sym typeface="Work Sans Medium"/>
              </a:rPr>
              <a:t>- </a:t>
            </a:r>
            <a:r>
              <a:rPr lang="en" sz="1300">
                <a:solidFill>
                  <a:schemeClr val="dk2"/>
                </a:solidFill>
                <a:latin typeface="Work Sans Medium"/>
                <a:ea typeface="Work Sans Medium"/>
                <a:cs typeface="Work Sans Medium"/>
                <a:sym typeface="Work Sans Medium"/>
              </a:rPr>
              <a:t>Data Engineer &amp; </a:t>
            </a:r>
            <a:r>
              <a:rPr lang="en" sz="1300">
                <a:solidFill>
                  <a:srgbClr val="595959"/>
                </a:solidFill>
                <a:latin typeface="Work Sans Medium"/>
                <a:ea typeface="Work Sans Medium"/>
                <a:cs typeface="Work Sans Medium"/>
                <a:sym typeface="Work Sans Medium"/>
              </a:rPr>
              <a:t>Data Scientist</a:t>
            </a:r>
            <a:endParaRPr sz="1300">
              <a:solidFill>
                <a:srgbClr val="595959"/>
              </a:solidFill>
              <a:latin typeface="Work Sans Medium"/>
              <a:ea typeface="Work Sans Medium"/>
              <a:cs typeface="Work Sans Medium"/>
              <a:sym typeface="Work Sans Medium"/>
            </a:endParaRPr>
          </a:p>
          <a:p>
            <a:pPr indent="0" lvl="0" marL="0" marR="0" rtl="0" algn="l">
              <a:lnSpc>
                <a:spcPct val="115000"/>
              </a:lnSpc>
              <a:spcBef>
                <a:spcPts val="0"/>
              </a:spcBef>
              <a:spcAft>
                <a:spcPts val="0"/>
              </a:spcAft>
              <a:buClr>
                <a:srgbClr val="000000"/>
              </a:buClr>
              <a:buSzPts val="1500"/>
              <a:buFont typeface="Arial"/>
              <a:buNone/>
            </a:pPr>
            <a:r>
              <a:rPr b="1" lang="en" sz="1300">
                <a:solidFill>
                  <a:srgbClr val="F06634"/>
                </a:solidFill>
                <a:latin typeface="Work Sans"/>
                <a:ea typeface="Work Sans"/>
                <a:cs typeface="Work Sans"/>
                <a:sym typeface="Work Sans"/>
              </a:rPr>
              <a:t>David . J </a:t>
            </a:r>
            <a:r>
              <a:rPr lang="en" sz="1300">
                <a:solidFill>
                  <a:srgbClr val="595959"/>
                </a:solidFill>
                <a:latin typeface="Work Sans Medium"/>
                <a:ea typeface="Work Sans Medium"/>
                <a:cs typeface="Work Sans Medium"/>
                <a:sym typeface="Work Sans Medium"/>
              </a:rPr>
              <a:t>- Data Analyst</a:t>
            </a:r>
            <a:endParaRPr sz="1300">
              <a:solidFill>
                <a:srgbClr val="595959"/>
              </a:solidFill>
              <a:latin typeface="Work Sans Medium"/>
              <a:ea typeface="Work Sans Medium"/>
              <a:cs typeface="Work Sans Medium"/>
              <a:sym typeface="Work Sans Medium"/>
            </a:endParaRPr>
          </a:p>
          <a:p>
            <a:pPr indent="0" lvl="0" marL="0" marR="0" rtl="0" algn="l">
              <a:lnSpc>
                <a:spcPct val="115000"/>
              </a:lnSpc>
              <a:spcBef>
                <a:spcPts val="0"/>
              </a:spcBef>
              <a:spcAft>
                <a:spcPts val="0"/>
              </a:spcAft>
              <a:buClr>
                <a:srgbClr val="000000"/>
              </a:buClr>
              <a:buSzPts val="1500"/>
              <a:buFont typeface="Arial"/>
              <a:buNone/>
            </a:pPr>
            <a:r>
              <a:rPr b="1" lang="en" sz="1300">
                <a:solidFill>
                  <a:srgbClr val="F06634"/>
                </a:solidFill>
                <a:latin typeface="Work Sans"/>
                <a:ea typeface="Work Sans"/>
                <a:cs typeface="Work Sans"/>
                <a:sym typeface="Work Sans"/>
              </a:rPr>
              <a:t>Rahma . W</a:t>
            </a:r>
            <a:r>
              <a:rPr lang="en" sz="1300">
                <a:solidFill>
                  <a:srgbClr val="595959"/>
                </a:solidFill>
                <a:latin typeface="Work Sans Medium"/>
                <a:ea typeface="Work Sans Medium"/>
                <a:cs typeface="Work Sans Medium"/>
                <a:sym typeface="Work Sans Medium"/>
              </a:rPr>
              <a:t> - </a:t>
            </a:r>
            <a:r>
              <a:rPr lang="en" sz="1300">
                <a:solidFill>
                  <a:schemeClr val="dk2"/>
                </a:solidFill>
                <a:latin typeface="Work Sans Medium"/>
                <a:ea typeface="Work Sans Medium"/>
                <a:cs typeface="Work Sans Medium"/>
                <a:sym typeface="Work Sans Medium"/>
              </a:rPr>
              <a:t>Data Scientist</a:t>
            </a:r>
            <a:endParaRPr sz="1300">
              <a:solidFill>
                <a:schemeClr val="dk2"/>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00000"/>
              </a:buClr>
              <a:buSzPts val="1500"/>
              <a:buFont typeface="Arial"/>
              <a:buNone/>
            </a:pPr>
            <a:r>
              <a:t/>
            </a:r>
            <a:endParaRPr sz="1300">
              <a:solidFill>
                <a:srgbClr val="595959"/>
              </a:solidFill>
              <a:latin typeface="Work Sans Medium"/>
              <a:ea typeface="Work Sans Medium"/>
              <a:cs typeface="Work Sans Medium"/>
              <a:sym typeface="Work Sans Medium"/>
            </a:endParaRPr>
          </a:p>
        </p:txBody>
      </p:sp>
      <p:cxnSp>
        <p:nvCxnSpPr>
          <p:cNvPr id="264" name="Google Shape;264;p64"/>
          <p:cNvCxnSpPr/>
          <p:nvPr/>
        </p:nvCxnSpPr>
        <p:spPr>
          <a:xfrm>
            <a:off x="685700" y="3812200"/>
            <a:ext cx="3372900" cy="0"/>
          </a:xfrm>
          <a:prstGeom prst="straightConnector1">
            <a:avLst/>
          </a:prstGeom>
          <a:noFill/>
          <a:ln cap="flat" cmpd="sng" w="19050">
            <a:solidFill>
              <a:srgbClr val="F06634"/>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3"/>
          <p:cNvSpPr txBox="1"/>
          <p:nvPr/>
        </p:nvSpPr>
        <p:spPr>
          <a:xfrm>
            <a:off x="984300" y="658813"/>
            <a:ext cx="70890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b="1" lang="en" sz="1500">
                <a:solidFill>
                  <a:srgbClr val="F06634"/>
                </a:solidFill>
                <a:latin typeface="Inter"/>
                <a:ea typeface="Inter"/>
                <a:cs typeface="Inter"/>
                <a:sym typeface="Inter"/>
              </a:rPr>
              <a:t>Data Bender</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500"/>
              <a:buFont typeface="Arial"/>
              <a:buNone/>
            </a:pPr>
            <a:r>
              <a:t/>
            </a:r>
            <a:endParaRPr b="1">
              <a:solidFill>
                <a:srgbClr val="F06634"/>
              </a:solidFill>
              <a:latin typeface="Inter"/>
              <a:ea typeface="Inter"/>
              <a:cs typeface="Inter"/>
              <a:sym typeface="Inter"/>
            </a:endParaRPr>
          </a:p>
        </p:txBody>
      </p:sp>
      <p:sp>
        <p:nvSpPr>
          <p:cNvPr id="698" name="Google Shape;698;p73"/>
          <p:cNvSpPr txBox="1"/>
          <p:nvPr/>
        </p:nvSpPr>
        <p:spPr>
          <a:xfrm>
            <a:off x="984300" y="939463"/>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Success Story</a:t>
            </a:r>
            <a:endParaRPr sz="2300">
              <a:solidFill>
                <a:srgbClr val="1D3D70"/>
              </a:solidFill>
              <a:latin typeface="Work Sans ExtraBold"/>
              <a:ea typeface="Work Sans ExtraBold"/>
              <a:cs typeface="Work Sans ExtraBold"/>
              <a:sym typeface="Work Sans ExtraBold"/>
            </a:endParaRPr>
          </a:p>
        </p:txBody>
      </p:sp>
      <p:sp>
        <p:nvSpPr>
          <p:cNvPr id="699" name="Google Shape;699;p73"/>
          <p:cNvSpPr txBox="1"/>
          <p:nvPr/>
        </p:nvSpPr>
        <p:spPr>
          <a:xfrm>
            <a:off x="544850" y="1527738"/>
            <a:ext cx="7175400" cy="2730900"/>
          </a:xfrm>
          <a:prstGeom prst="rect">
            <a:avLst/>
          </a:prstGeom>
          <a:noFill/>
          <a:ln>
            <a:noFill/>
          </a:ln>
        </p:spPr>
        <p:txBody>
          <a:bodyPr anchorCtr="0" anchor="t" bIns="91425" lIns="91425" spcFirstLastPara="1" rIns="91425" wrap="square" tIns="91425">
            <a:noAutofit/>
          </a:bodyPr>
          <a:lstStyle/>
          <a:p>
            <a:pPr indent="-304800" lvl="0" marL="457200" marR="38100" rtl="0" algn="l">
              <a:lnSpc>
                <a:spcPct val="150000"/>
              </a:lnSpc>
              <a:spcBef>
                <a:spcPts val="0"/>
              </a:spcBef>
              <a:spcAft>
                <a:spcPts val="0"/>
              </a:spcAft>
              <a:buClr>
                <a:srgbClr val="202124"/>
              </a:buClr>
              <a:buSzPts val="1200"/>
              <a:buFont typeface="Inter"/>
              <a:buChar char="●"/>
            </a:pPr>
            <a:r>
              <a:rPr lang="en" sz="1200">
                <a:solidFill>
                  <a:srgbClr val="202124"/>
                </a:solidFill>
                <a:highlight>
                  <a:srgbClr val="F8F9FA"/>
                </a:highlight>
                <a:latin typeface="Inter"/>
                <a:ea typeface="Inter"/>
                <a:cs typeface="Inter"/>
                <a:sym typeface="Inter"/>
              </a:rPr>
              <a:t>Not only using a timeseries forecasting model, but we are trying to create a forecasting model using machine learning and deep learning. And we are able to complete the modeling process within a limited time.</a:t>
            </a:r>
            <a:endParaRPr sz="300">
              <a:solidFill>
                <a:srgbClr val="374151"/>
              </a:solidFill>
              <a:latin typeface="Inter"/>
              <a:ea typeface="Inter"/>
              <a:cs typeface="Inter"/>
              <a:sym typeface="Inter"/>
            </a:endParaRPr>
          </a:p>
          <a:p>
            <a:pPr indent="-304800" lvl="0" marL="457200" marR="38100" rtl="0" algn="l">
              <a:lnSpc>
                <a:spcPct val="150000"/>
              </a:lnSpc>
              <a:spcBef>
                <a:spcPts val="0"/>
              </a:spcBef>
              <a:spcAft>
                <a:spcPts val="0"/>
              </a:spcAft>
              <a:buClr>
                <a:srgbClr val="374151"/>
              </a:buClr>
              <a:buSzPts val="1200"/>
              <a:buFont typeface="Inter"/>
              <a:buChar char="●"/>
            </a:pPr>
            <a:r>
              <a:rPr lang="en" sz="1200">
                <a:solidFill>
                  <a:srgbClr val="202124"/>
                </a:solidFill>
                <a:highlight>
                  <a:srgbClr val="F8F9FA"/>
                </a:highlight>
                <a:latin typeface="Inter"/>
                <a:ea typeface="Inter"/>
                <a:cs typeface="Inter"/>
                <a:sym typeface="Inter"/>
              </a:rPr>
              <a:t>We ere able to minimize errors from 20% to 10% by understanding the window concept in hyperparameter tuning for forcaseting models.</a:t>
            </a:r>
            <a:endParaRPr sz="1200">
              <a:solidFill>
                <a:srgbClr val="374151"/>
              </a:solidFill>
              <a:latin typeface="Inter"/>
              <a:ea typeface="Inter"/>
              <a:cs typeface="Inter"/>
              <a:sym typeface="Inter"/>
            </a:endParaRPr>
          </a:p>
          <a:p>
            <a:pPr indent="-304800" lvl="0" marL="457200" marR="38100" rtl="0" algn="l">
              <a:lnSpc>
                <a:spcPct val="150000"/>
              </a:lnSpc>
              <a:spcBef>
                <a:spcPts val="0"/>
              </a:spcBef>
              <a:spcAft>
                <a:spcPts val="0"/>
              </a:spcAft>
              <a:buClr>
                <a:srgbClr val="374151"/>
              </a:buClr>
              <a:buSzPts val="1200"/>
              <a:buFont typeface="Inter"/>
              <a:buChar char="●"/>
            </a:pPr>
            <a:r>
              <a:rPr lang="en" sz="1200">
                <a:solidFill>
                  <a:srgbClr val="202124"/>
                </a:solidFill>
                <a:highlight>
                  <a:srgbClr val="F8F9FA"/>
                </a:highlight>
              </a:rPr>
              <a:t>We were able to implement our data science skills to be useful in increasing company profits, and we created a data bender web app, so there are more users can use our application more easily.</a:t>
            </a:r>
            <a:endParaRPr sz="1200">
              <a:solidFill>
                <a:srgbClr val="374151"/>
              </a:solidFill>
              <a:latin typeface="Inter"/>
              <a:ea typeface="Inter"/>
              <a:cs typeface="Inter"/>
              <a:sym typeface="Inter"/>
            </a:endParaRPr>
          </a:p>
        </p:txBody>
      </p:sp>
      <p:sp>
        <p:nvSpPr>
          <p:cNvPr id="700" name="Google Shape;700;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grpSp>
        <p:nvGrpSpPr>
          <p:cNvPr id="701" name="Google Shape;701;p73"/>
          <p:cNvGrpSpPr/>
          <p:nvPr/>
        </p:nvGrpSpPr>
        <p:grpSpPr>
          <a:xfrm>
            <a:off x="6313142" y="3517780"/>
            <a:ext cx="2830892" cy="1625743"/>
            <a:chOff x="2528210" y="336975"/>
            <a:chExt cx="2385315" cy="1647156"/>
          </a:xfrm>
        </p:grpSpPr>
        <p:sp>
          <p:nvSpPr>
            <p:cNvPr id="702" name="Google Shape;702;p73"/>
            <p:cNvSpPr/>
            <p:nvPr/>
          </p:nvSpPr>
          <p:spPr>
            <a:xfrm>
              <a:off x="3652749" y="775015"/>
              <a:ext cx="6818" cy="15617"/>
            </a:xfrm>
            <a:custGeom>
              <a:rect b="b" l="l" r="r" t="t"/>
              <a:pathLst>
                <a:path extrusionOk="0" h="552" w="241">
                  <a:moveTo>
                    <a:pt x="241" y="0"/>
                  </a:moveTo>
                  <a:cubicBezTo>
                    <a:pt x="174" y="182"/>
                    <a:pt x="111" y="400"/>
                    <a:pt x="1" y="551"/>
                  </a:cubicBezTo>
                  <a:cubicBezTo>
                    <a:pt x="113" y="400"/>
                    <a:pt x="175" y="182"/>
                    <a:pt x="24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3"/>
            <p:cNvSpPr/>
            <p:nvPr/>
          </p:nvSpPr>
          <p:spPr>
            <a:xfrm>
              <a:off x="2903471" y="666319"/>
              <a:ext cx="594" cy="2122"/>
            </a:xfrm>
            <a:custGeom>
              <a:rect b="b" l="l" r="r" t="t"/>
              <a:pathLst>
                <a:path extrusionOk="0" h="75" w="21">
                  <a:moveTo>
                    <a:pt x="21" y="1"/>
                  </a:moveTo>
                  <a:cubicBezTo>
                    <a:pt x="12" y="24"/>
                    <a:pt x="6" y="49"/>
                    <a:pt x="0" y="75"/>
                  </a:cubicBezTo>
                  <a:cubicBezTo>
                    <a:pt x="6" y="52"/>
                    <a:pt x="12" y="24"/>
                    <a:pt x="2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3"/>
            <p:cNvSpPr/>
            <p:nvPr/>
          </p:nvSpPr>
          <p:spPr>
            <a:xfrm>
              <a:off x="2915891" y="645355"/>
              <a:ext cx="14061" cy="1047"/>
            </a:xfrm>
            <a:custGeom>
              <a:rect b="b" l="l" r="r" t="t"/>
              <a:pathLst>
                <a:path extrusionOk="0" h="37" w="497">
                  <a:moveTo>
                    <a:pt x="307" y="0"/>
                  </a:moveTo>
                  <a:cubicBezTo>
                    <a:pt x="193" y="0"/>
                    <a:pt x="84" y="6"/>
                    <a:pt x="0" y="37"/>
                  </a:cubicBezTo>
                  <a:cubicBezTo>
                    <a:pt x="85" y="6"/>
                    <a:pt x="193" y="0"/>
                    <a:pt x="307" y="0"/>
                  </a:cubicBezTo>
                  <a:lnTo>
                    <a:pt x="307" y="0"/>
                  </a:lnTo>
                  <a:cubicBezTo>
                    <a:pt x="370" y="0"/>
                    <a:pt x="434" y="2"/>
                    <a:pt x="496" y="2"/>
                  </a:cubicBezTo>
                  <a:cubicBezTo>
                    <a:pt x="434" y="2"/>
                    <a:pt x="370" y="0"/>
                    <a:pt x="308" y="0"/>
                  </a:cubicBezTo>
                  <a:cubicBezTo>
                    <a:pt x="308" y="0"/>
                    <a:pt x="307" y="0"/>
                    <a:pt x="307" y="0"/>
                  </a:cubicBezTo>
                  <a:lnTo>
                    <a:pt x="307" y="0"/>
                  </a:lnTo>
                  <a:cubicBezTo>
                    <a:pt x="307" y="0"/>
                    <a:pt x="307" y="0"/>
                    <a:pt x="30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3"/>
            <p:cNvSpPr/>
            <p:nvPr/>
          </p:nvSpPr>
          <p:spPr>
            <a:xfrm>
              <a:off x="2996975" y="547861"/>
              <a:ext cx="3056" cy="5262"/>
            </a:xfrm>
            <a:custGeom>
              <a:rect b="b" l="l" r="r" t="t"/>
              <a:pathLst>
                <a:path extrusionOk="0" h="186" w="108">
                  <a:moveTo>
                    <a:pt x="108" y="1"/>
                  </a:moveTo>
                  <a:cubicBezTo>
                    <a:pt x="86" y="67"/>
                    <a:pt x="42" y="127"/>
                    <a:pt x="0" y="185"/>
                  </a:cubicBezTo>
                  <a:cubicBezTo>
                    <a:pt x="42" y="127"/>
                    <a:pt x="86" y="67"/>
                    <a:pt x="10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3"/>
            <p:cNvSpPr/>
            <p:nvPr/>
          </p:nvSpPr>
          <p:spPr>
            <a:xfrm>
              <a:off x="2904405" y="342888"/>
              <a:ext cx="755381" cy="754957"/>
            </a:xfrm>
            <a:custGeom>
              <a:rect b="b" l="l" r="r" t="t"/>
              <a:pathLst>
                <a:path extrusionOk="0" h="26684" w="26699">
                  <a:moveTo>
                    <a:pt x="12334" y="950"/>
                  </a:moveTo>
                  <a:cubicBezTo>
                    <a:pt x="12362" y="994"/>
                    <a:pt x="12276" y="1353"/>
                    <a:pt x="12254" y="1426"/>
                  </a:cubicBezTo>
                  <a:cubicBezTo>
                    <a:pt x="12153" y="1754"/>
                    <a:pt x="12068" y="2099"/>
                    <a:pt x="11942" y="2398"/>
                  </a:cubicBezTo>
                  <a:cubicBezTo>
                    <a:pt x="11898" y="2499"/>
                    <a:pt x="11879" y="2629"/>
                    <a:pt x="11814" y="2711"/>
                  </a:cubicBezTo>
                  <a:cubicBezTo>
                    <a:pt x="11805" y="2391"/>
                    <a:pt x="11894" y="2115"/>
                    <a:pt x="11987" y="1888"/>
                  </a:cubicBezTo>
                  <a:cubicBezTo>
                    <a:pt x="12058" y="1716"/>
                    <a:pt x="12089" y="1555"/>
                    <a:pt x="12161" y="1389"/>
                  </a:cubicBezTo>
                  <a:cubicBezTo>
                    <a:pt x="12219" y="1256"/>
                    <a:pt x="12311" y="1112"/>
                    <a:pt x="12334" y="950"/>
                  </a:cubicBezTo>
                  <a:close/>
                  <a:moveTo>
                    <a:pt x="12946" y="2916"/>
                  </a:moveTo>
                  <a:cubicBezTo>
                    <a:pt x="12959" y="2936"/>
                    <a:pt x="12959" y="2944"/>
                    <a:pt x="12946" y="2964"/>
                  </a:cubicBezTo>
                  <a:lnTo>
                    <a:pt x="12946" y="2916"/>
                  </a:lnTo>
                  <a:close/>
                  <a:moveTo>
                    <a:pt x="12925" y="1622"/>
                  </a:moveTo>
                  <a:cubicBezTo>
                    <a:pt x="12939" y="1655"/>
                    <a:pt x="12894" y="1731"/>
                    <a:pt x="12878" y="1773"/>
                  </a:cubicBezTo>
                  <a:cubicBezTo>
                    <a:pt x="12829" y="1907"/>
                    <a:pt x="12811" y="2032"/>
                    <a:pt x="12762" y="2166"/>
                  </a:cubicBezTo>
                  <a:cubicBezTo>
                    <a:pt x="12605" y="2586"/>
                    <a:pt x="12468" y="3037"/>
                    <a:pt x="12298" y="3438"/>
                  </a:cubicBezTo>
                  <a:cubicBezTo>
                    <a:pt x="12243" y="3569"/>
                    <a:pt x="12196" y="3788"/>
                    <a:pt x="12115" y="3889"/>
                  </a:cubicBezTo>
                  <a:cubicBezTo>
                    <a:pt x="12118" y="3681"/>
                    <a:pt x="12167" y="3465"/>
                    <a:pt x="12218" y="3298"/>
                  </a:cubicBezTo>
                  <a:cubicBezTo>
                    <a:pt x="12305" y="3018"/>
                    <a:pt x="12362" y="2768"/>
                    <a:pt x="12474" y="2513"/>
                  </a:cubicBezTo>
                  <a:cubicBezTo>
                    <a:pt x="12608" y="2205"/>
                    <a:pt x="12781" y="1917"/>
                    <a:pt x="12925" y="1622"/>
                  </a:cubicBezTo>
                  <a:close/>
                  <a:moveTo>
                    <a:pt x="21034" y="3716"/>
                  </a:moveTo>
                  <a:cubicBezTo>
                    <a:pt x="21030" y="3718"/>
                    <a:pt x="21024" y="3724"/>
                    <a:pt x="21021" y="3726"/>
                  </a:cubicBezTo>
                  <a:cubicBezTo>
                    <a:pt x="20921" y="3826"/>
                    <a:pt x="20821" y="3926"/>
                    <a:pt x="20722" y="4028"/>
                  </a:cubicBezTo>
                  <a:cubicBezTo>
                    <a:pt x="20550" y="4255"/>
                    <a:pt x="20143" y="4640"/>
                    <a:pt x="19852" y="4735"/>
                  </a:cubicBezTo>
                  <a:lnTo>
                    <a:pt x="19852" y="4722"/>
                  </a:lnTo>
                  <a:lnTo>
                    <a:pt x="19854" y="4722"/>
                  </a:lnTo>
                  <a:cubicBezTo>
                    <a:pt x="19915" y="4666"/>
                    <a:pt x="19944" y="4569"/>
                    <a:pt x="19995" y="4504"/>
                  </a:cubicBezTo>
                  <a:cubicBezTo>
                    <a:pt x="20065" y="4408"/>
                    <a:pt x="20230" y="4262"/>
                    <a:pt x="20329" y="4190"/>
                  </a:cubicBezTo>
                  <a:cubicBezTo>
                    <a:pt x="20475" y="4085"/>
                    <a:pt x="20622" y="3977"/>
                    <a:pt x="20768" y="3877"/>
                  </a:cubicBezTo>
                  <a:cubicBezTo>
                    <a:pt x="20847" y="3826"/>
                    <a:pt x="20953" y="3788"/>
                    <a:pt x="21010" y="3716"/>
                  </a:cubicBezTo>
                  <a:close/>
                  <a:moveTo>
                    <a:pt x="12938" y="2965"/>
                  </a:moveTo>
                  <a:lnTo>
                    <a:pt x="12938" y="2965"/>
                  </a:lnTo>
                  <a:cubicBezTo>
                    <a:pt x="12965" y="3007"/>
                    <a:pt x="12866" y="3388"/>
                    <a:pt x="12843" y="3461"/>
                  </a:cubicBezTo>
                  <a:cubicBezTo>
                    <a:pt x="12737" y="3781"/>
                    <a:pt x="12643" y="4130"/>
                    <a:pt x="12519" y="4434"/>
                  </a:cubicBezTo>
                  <a:cubicBezTo>
                    <a:pt x="12445" y="4615"/>
                    <a:pt x="12408" y="4789"/>
                    <a:pt x="12289" y="4919"/>
                  </a:cubicBezTo>
                  <a:cubicBezTo>
                    <a:pt x="12267" y="4912"/>
                    <a:pt x="12278" y="4916"/>
                    <a:pt x="12265" y="4908"/>
                  </a:cubicBezTo>
                  <a:cubicBezTo>
                    <a:pt x="12231" y="4898"/>
                    <a:pt x="12233" y="4898"/>
                    <a:pt x="12219" y="4863"/>
                  </a:cubicBezTo>
                  <a:cubicBezTo>
                    <a:pt x="12160" y="4770"/>
                    <a:pt x="12317" y="4400"/>
                    <a:pt x="12349" y="4331"/>
                  </a:cubicBezTo>
                  <a:cubicBezTo>
                    <a:pt x="12467" y="4040"/>
                    <a:pt x="12561" y="3774"/>
                    <a:pt x="12683" y="3496"/>
                  </a:cubicBezTo>
                  <a:cubicBezTo>
                    <a:pt x="12762" y="3322"/>
                    <a:pt x="12887" y="3163"/>
                    <a:pt x="12938" y="2965"/>
                  </a:cubicBezTo>
                  <a:close/>
                  <a:moveTo>
                    <a:pt x="20745" y="5011"/>
                  </a:moveTo>
                  <a:lnTo>
                    <a:pt x="20745" y="5023"/>
                  </a:lnTo>
                  <a:cubicBezTo>
                    <a:pt x="20726" y="5015"/>
                    <a:pt x="20734" y="5021"/>
                    <a:pt x="20723" y="5011"/>
                  </a:cubicBezTo>
                  <a:close/>
                  <a:moveTo>
                    <a:pt x="20688" y="5033"/>
                  </a:moveTo>
                  <a:cubicBezTo>
                    <a:pt x="20716" y="5047"/>
                    <a:pt x="20696" y="5030"/>
                    <a:pt x="20710" y="5057"/>
                  </a:cubicBezTo>
                  <a:cubicBezTo>
                    <a:pt x="20576" y="5146"/>
                    <a:pt x="20472" y="5322"/>
                    <a:pt x="20376" y="5449"/>
                  </a:cubicBezTo>
                  <a:cubicBezTo>
                    <a:pt x="20316" y="5530"/>
                    <a:pt x="20225" y="5591"/>
                    <a:pt x="20166" y="5670"/>
                  </a:cubicBezTo>
                  <a:cubicBezTo>
                    <a:pt x="19995" y="5899"/>
                    <a:pt x="19772" y="6146"/>
                    <a:pt x="19531" y="6305"/>
                  </a:cubicBezTo>
                  <a:lnTo>
                    <a:pt x="19531" y="6260"/>
                  </a:lnTo>
                  <a:cubicBezTo>
                    <a:pt x="19576" y="6200"/>
                    <a:pt x="19582" y="6107"/>
                    <a:pt x="19624" y="6042"/>
                  </a:cubicBezTo>
                  <a:cubicBezTo>
                    <a:pt x="19684" y="5946"/>
                    <a:pt x="19764" y="5854"/>
                    <a:pt x="19831" y="5764"/>
                  </a:cubicBezTo>
                  <a:cubicBezTo>
                    <a:pt x="19879" y="5722"/>
                    <a:pt x="19924" y="5680"/>
                    <a:pt x="19970" y="5636"/>
                  </a:cubicBezTo>
                  <a:cubicBezTo>
                    <a:pt x="20092" y="5473"/>
                    <a:pt x="20267" y="5316"/>
                    <a:pt x="20434" y="5197"/>
                  </a:cubicBezTo>
                  <a:cubicBezTo>
                    <a:pt x="20514" y="5140"/>
                    <a:pt x="20617" y="5103"/>
                    <a:pt x="20688" y="5033"/>
                  </a:cubicBezTo>
                  <a:close/>
                  <a:moveTo>
                    <a:pt x="4246" y="4549"/>
                  </a:moveTo>
                  <a:lnTo>
                    <a:pt x="4246" y="4549"/>
                  </a:lnTo>
                  <a:cubicBezTo>
                    <a:pt x="4325" y="4662"/>
                    <a:pt x="4278" y="5066"/>
                    <a:pt x="4316" y="5242"/>
                  </a:cubicBezTo>
                  <a:cubicBezTo>
                    <a:pt x="4344" y="5373"/>
                    <a:pt x="4319" y="5526"/>
                    <a:pt x="4348" y="5670"/>
                  </a:cubicBezTo>
                  <a:cubicBezTo>
                    <a:pt x="4425" y="6017"/>
                    <a:pt x="4399" y="6426"/>
                    <a:pt x="4441" y="6791"/>
                  </a:cubicBezTo>
                  <a:lnTo>
                    <a:pt x="4431" y="6791"/>
                  </a:lnTo>
                  <a:lnTo>
                    <a:pt x="4431" y="6769"/>
                  </a:lnTo>
                  <a:cubicBezTo>
                    <a:pt x="4325" y="6651"/>
                    <a:pt x="4332" y="6440"/>
                    <a:pt x="4290" y="6258"/>
                  </a:cubicBezTo>
                  <a:cubicBezTo>
                    <a:pt x="4174" y="5744"/>
                    <a:pt x="4246" y="5108"/>
                    <a:pt x="4246" y="4549"/>
                  </a:cubicBezTo>
                  <a:close/>
                  <a:moveTo>
                    <a:pt x="20260" y="5992"/>
                  </a:moveTo>
                  <a:cubicBezTo>
                    <a:pt x="20209" y="6069"/>
                    <a:pt x="20127" y="6129"/>
                    <a:pt x="20075" y="6202"/>
                  </a:cubicBezTo>
                  <a:cubicBezTo>
                    <a:pt x="19925" y="6404"/>
                    <a:pt x="19774" y="6594"/>
                    <a:pt x="19624" y="6791"/>
                  </a:cubicBezTo>
                  <a:cubicBezTo>
                    <a:pt x="19583" y="6841"/>
                    <a:pt x="19509" y="6872"/>
                    <a:pt x="19461" y="6920"/>
                  </a:cubicBezTo>
                  <a:cubicBezTo>
                    <a:pt x="19424" y="6916"/>
                    <a:pt x="19384" y="6911"/>
                    <a:pt x="19345" y="6907"/>
                  </a:cubicBezTo>
                  <a:cubicBezTo>
                    <a:pt x="19342" y="6897"/>
                    <a:pt x="19336" y="6885"/>
                    <a:pt x="19333" y="6872"/>
                  </a:cubicBezTo>
                  <a:cubicBezTo>
                    <a:pt x="19322" y="6854"/>
                    <a:pt x="19322" y="6825"/>
                    <a:pt x="19322" y="6792"/>
                  </a:cubicBezTo>
                  <a:cubicBezTo>
                    <a:pt x="19370" y="6744"/>
                    <a:pt x="19399" y="6674"/>
                    <a:pt x="19438" y="6620"/>
                  </a:cubicBezTo>
                  <a:cubicBezTo>
                    <a:pt x="19460" y="6593"/>
                    <a:pt x="19490" y="6584"/>
                    <a:pt x="19518" y="6562"/>
                  </a:cubicBezTo>
                  <a:cubicBezTo>
                    <a:pt x="19624" y="6481"/>
                    <a:pt x="19711" y="6363"/>
                    <a:pt x="19820" y="6283"/>
                  </a:cubicBezTo>
                  <a:cubicBezTo>
                    <a:pt x="19937" y="6196"/>
                    <a:pt x="20152" y="6101"/>
                    <a:pt x="20236" y="5992"/>
                  </a:cubicBezTo>
                  <a:close/>
                  <a:moveTo>
                    <a:pt x="5773" y="5857"/>
                  </a:moveTo>
                  <a:cubicBezTo>
                    <a:pt x="5857" y="5978"/>
                    <a:pt x="5838" y="6231"/>
                    <a:pt x="5879" y="6399"/>
                  </a:cubicBezTo>
                  <a:cubicBezTo>
                    <a:pt x="5918" y="6571"/>
                    <a:pt x="5907" y="6767"/>
                    <a:pt x="5947" y="6955"/>
                  </a:cubicBezTo>
                  <a:cubicBezTo>
                    <a:pt x="6001" y="7190"/>
                    <a:pt x="6017" y="7565"/>
                    <a:pt x="5994" y="7788"/>
                  </a:cubicBezTo>
                  <a:cubicBezTo>
                    <a:pt x="5973" y="7795"/>
                    <a:pt x="5982" y="7792"/>
                    <a:pt x="5972" y="7800"/>
                  </a:cubicBezTo>
                  <a:cubicBezTo>
                    <a:pt x="5777" y="7747"/>
                    <a:pt x="5843" y="7465"/>
                    <a:pt x="5798" y="7256"/>
                  </a:cubicBezTo>
                  <a:cubicBezTo>
                    <a:pt x="5764" y="7100"/>
                    <a:pt x="5773" y="6898"/>
                    <a:pt x="5773" y="6712"/>
                  </a:cubicBezTo>
                  <a:lnTo>
                    <a:pt x="5773" y="5857"/>
                  </a:lnTo>
                  <a:close/>
                  <a:moveTo>
                    <a:pt x="5148" y="4490"/>
                  </a:moveTo>
                  <a:cubicBezTo>
                    <a:pt x="5145" y="4762"/>
                    <a:pt x="5107" y="5188"/>
                    <a:pt x="5172" y="5485"/>
                  </a:cubicBezTo>
                  <a:cubicBezTo>
                    <a:pt x="5199" y="5614"/>
                    <a:pt x="5168" y="5752"/>
                    <a:pt x="5194" y="5867"/>
                  </a:cubicBezTo>
                  <a:lnTo>
                    <a:pt x="5194" y="6053"/>
                  </a:lnTo>
                  <a:cubicBezTo>
                    <a:pt x="5231" y="6216"/>
                    <a:pt x="5204" y="6424"/>
                    <a:pt x="5241" y="6586"/>
                  </a:cubicBezTo>
                  <a:cubicBezTo>
                    <a:pt x="5245" y="6735"/>
                    <a:pt x="5248" y="6886"/>
                    <a:pt x="5252" y="7036"/>
                  </a:cubicBezTo>
                  <a:cubicBezTo>
                    <a:pt x="5268" y="7110"/>
                    <a:pt x="5242" y="7235"/>
                    <a:pt x="5263" y="7326"/>
                  </a:cubicBezTo>
                  <a:cubicBezTo>
                    <a:pt x="5305" y="7516"/>
                    <a:pt x="5286" y="7785"/>
                    <a:pt x="5308" y="7974"/>
                  </a:cubicBezTo>
                  <a:lnTo>
                    <a:pt x="5297" y="7974"/>
                  </a:lnTo>
                  <a:lnTo>
                    <a:pt x="5297" y="7962"/>
                  </a:lnTo>
                  <a:cubicBezTo>
                    <a:pt x="5187" y="7836"/>
                    <a:pt x="5151" y="7439"/>
                    <a:pt x="5101" y="7234"/>
                  </a:cubicBezTo>
                  <a:cubicBezTo>
                    <a:pt x="5056" y="7046"/>
                    <a:pt x="5065" y="6807"/>
                    <a:pt x="5021" y="6609"/>
                  </a:cubicBezTo>
                  <a:lnTo>
                    <a:pt x="5021" y="6391"/>
                  </a:lnTo>
                  <a:cubicBezTo>
                    <a:pt x="4985" y="6225"/>
                    <a:pt x="4998" y="6024"/>
                    <a:pt x="4998" y="5835"/>
                  </a:cubicBezTo>
                  <a:cubicBezTo>
                    <a:pt x="4999" y="5584"/>
                    <a:pt x="4973" y="5297"/>
                    <a:pt x="5023" y="5081"/>
                  </a:cubicBezTo>
                  <a:cubicBezTo>
                    <a:pt x="5027" y="5002"/>
                    <a:pt x="5030" y="4927"/>
                    <a:pt x="5034" y="4850"/>
                  </a:cubicBezTo>
                  <a:cubicBezTo>
                    <a:pt x="5063" y="4727"/>
                    <a:pt x="5101" y="4602"/>
                    <a:pt x="5126" y="4490"/>
                  </a:cubicBezTo>
                  <a:close/>
                  <a:moveTo>
                    <a:pt x="347" y="14130"/>
                  </a:moveTo>
                  <a:lnTo>
                    <a:pt x="347" y="14140"/>
                  </a:lnTo>
                  <a:cubicBezTo>
                    <a:pt x="327" y="14133"/>
                    <a:pt x="335" y="14139"/>
                    <a:pt x="325" y="14130"/>
                  </a:cubicBezTo>
                  <a:close/>
                  <a:moveTo>
                    <a:pt x="1562" y="13630"/>
                  </a:moveTo>
                  <a:cubicBezTo>
                    <a:pt x="1783" y="13630"/>
                    <a:pt x="1972" y="13771"/>
                    <a:pt x="2116" y="13861"/>
                  </a:cubicBezTo>
                  <a:cubicBezTo>
                    <a:pt x="2272" y="13955"/>
                    <a:pt x="2425" y="14024"/>
                    <a:pt x="2567" y="14125"/>
                  </a:cubicBezTo>
                  <a:cubicBezTo>
                    <a:pt x="2773" y="14269"/>
                    <a:pt x="2958" y="14439"/>
                    <a:pt x="3156" y="14589"/>
                  </a:cubicBezTo>
                  <a:cubicBezTo>
                    <a:pt x="3271" y="14676"/>
                    <a:pt x="3442" y="14916"/>
                    <a:pt x="3573" y="14960"/>
                  </a:cubicBezTo>
                  <a:lnTo>
                    <a:pt x="3573" y="14973"/>
                  </a:lnTo>
                  <a:lnTo>
                    <a:pt x="3541" y="14973"/>
                  </a:lnTo>
                  <a:cubicBezTo>
                    <a:pt x="3505" y="14945"/>
                    <a:pt x="3464" y="14947"/>
                    <a:pt x="3415" y="14927"/>
                  </a:cubicBezTo>
                  <a:cubicBezTo>
                    <a:pt x="3308" y="14881"/>
                    <a:pt x="3198" y="14825"/>
                    <a:pt x="3102" y="14765"/>
                  </a:cubicBezTo>
                  <a:cubicBezTo>
                    <a:pt x="2782" y="14563"/>
                    <a:pt x="2507" y="14288"/>
                    <a:pt x="2199" y="14070"/>
                  </a:cubicBezTo>
                  <a:cubicBezTo>
                    <a:pt x="2041" y="13958"/>
                    <a:pt x="1882" y="13845"/>
                    <a:pt x="1724" y="13734"/>
                  </a:cubicBezTo>
                  <a:cubicBezTo>
                    <a:pt x="1670" y="13697"/>
                    <a:pt x="1599" y="13676"/>
                    <a:pt x="1552" y="13630"/>
                  </a:cubicBezTo>
                  <a:cubicBezTo>
                    <a:pt x="1556" y="13630"/>
                    <a:pt x="1559" y="13630"/>
                    <a:pt x="1562" y="13630"/>
                  </a:cubicBezTo>
                  <a:close/>
                  <a:moveTo>
                    <a:pt x="412" y="14108"/>
                  </a:moveTo>
                  <a:cubicBezTo>
                    <a:pt x="657" y="14108"/>
                    <a:pt x="811" y="14196"/>
                    <a:pt x="974" y="14280"/>
                  </a:cubicBezTo>
                  <a:cubicBezTo>
                    <a:pt x="1366" y="14487"/>
                    <a:pt x="1757" y="14729"/>
                    <a:pt x="1991" y="15091"/>
                  </a:cubicBezTo>
                  <a:lnTo>
                    <a:pt x="1968" y="15091"/>
                  </a:lnTo>
                  <a:lnTo>
                    <a:pt x="1968" y="15089"/>
                  </a:lnTo>
                  <a:cubicBezTo>
                    <a:pt x="1889" y="14995"/>
                    <a:pt x="1673" y="14931"/>
                    <a:pt x="1564" y="14858"/>
                  </a:cubicBezTo>
                  <a:cubicBezTo>
                    <a:pt x="1285" y="14672"/>
                    <a:pt x="1029" y="14445"/>
                    <a:pt x="742" y="14269"/>
                  </a:cubicBezTo>
                  <a:cubicBezTo>
                    <a:pt x="661" y="14218"/>
                    <a:pt x="549" y="14156"/>
                    <a:pt x="454" y="14128"/>
                  </a:cubicBezTo>
                  <a:cubicBezTo>
                    <a:pt x="443" y="14125"/>
                    <a:pt x="432" y="14125"/>
                    <a:pt x="421" y="14125"/>
                  </a:cubicBezTo>
                  <a:cubicBezTo>
                    <a:pt x="409" y="14125"/>
                    <a:pt x="396" y="14126"/>
                    <a:pt x="385" y="14126"/>
                  </a:cubicBezTo>
                  <a:cubicBezTo>
                    <a:pt x="371" y="14126"/>
                    <a:pt x="359" y="14124"/>
                    <a:pt x="348" y="14118"/>
                  </a:cubicBezTo>
                  <a:cubicBezTo>
                    <a:pt x="372" y="14115"/>
                    <a:pt x="370" y="14115"/>
                    <a:pt x="383" y="14108"/>
                  </a:cubicBezTo>
                  <a:cubicBezTo>
                    <a:pt x="393" y="14108"/>
                    <a:pt x="403" y="14108"/>
                    <a:pt x="412" y="14108"/>
                  </a:cubicBezTo>
                  <a:close/>
                  <a:moveTo>
                    <a:pt x="3263" y="13654"/>
                  </a:moveTo>
                  <a:cubicBezTo>
                    <a:pt x="3476" y="13681"/>
                    <a:pt x="3582" y="13819"/>
                    <a:pt x="3714" y="13920"/>
                  </a:cubicBezTo>
                  <a:cubicBezTo>
                    <a:pt x="3977" y="14120"/>
                    <a:pt x="4283" y="14466"/>
                    <a:pt x="4443" y="14765"/>
                  </a:cubicBezTo>
                  <a:cubicBezTo>
                    <a:pt x="4504" y="14879"/>
                    <a:pt x="4544" y="15047"/>
                    <a:pt x="4512" y="15216"/>
                  </a:cubicBezTo>
                  <a:lnTo>
                    <a:pt x="4489" y="15216"/>
                  </a:lnTo>
                  <a:cubicBezTo>
                    <a:pt x="4469" y="15105"/>
                    <a:pt x="4223" y="14854"/>
                    <a:pt x="4152" y="14752"/>
                  </a:cubicBezTo>
                  <a:cubicBezTo>
                    <a:pt x="4040" y="14596"/>
                    <a:pt x="3939" y="14438"/>
                    <a:pt x="3829" y="14278"/>
                  </a:cubicBezTo>
                  <a:cubicBezTo>
                    <a:pt x="3762" y="14182"/>
                    <a:pt x="3669" y="14095"/>
                    <a:pt x="3599" y="14002"/>
                  </a:cubicBezTo>
                  <a:cubicBezTo>
                    <a:pt x="3531" y="13909"/>
                    <a:pt x="3461" y="13791"/>
                    <a:pt x="3370" y="13724"/>
                  </a:cubicBezTo>
                  <a:cubicBezTo>
                    <a:pt x="3329" y="13695"/>
                    <a:pt x="3275" y="13695"/>
                    <a:pt x="3229" y="13666"/>
                  </a:cubicBezTo>
                  <a:cubicBezTo>
                    <a:pt x="3253" y="13662"/>
                    <a:pt x="3250" y="13662"/>
                    <a:pt x="3263" y="13654"/>
                  </a:cubicBezTo>
                  <a:close/>
                  <a:moveTo>
                    <a:pt x="22272" y="14326"/>
                  </a:moveTo>
                  <a:cubicBezTo>
                    <a:pt x="22718" y="14328"/>
                    <a:pt x="23172" y="14752"/>
                    <a:pt x="23371" y="15020"/>
                  </a:cubicBezTo>
                  <a:cubicBezTo>
                    <a:pt x="23428" y="15094"/>
                    <a:pt x="23516" y="15149"/>
                    <a:pt x="23567" y="15229"/>
                  </a:cubicBezTo>
                  <a:lnTo>
                    <a:pt x="23545" y="15229"/>
                  </a:lnTo>
                  <a:cubicBezTo>
                    <a:pt x="23464" y="15126"/>
                    <a:pt x="23297" y="15075"/>
                    <a:pt x="23188" y="14998"/>
                  </a:cubicBezTo>
                  <a:cubicBezTo>
                    <a:pt x="22991" y="14860"/>
                    <a:pt x="22826" y="14675"/>
                    <a:pt x="22631" y="14534"/>
                  </a:cubicBezTo>
                  <a:cubicBezTo>
                    <a:pt x="22551" y="14476"/>
                    <a:pt x="22461" y="14421"/>
                    <a:pt x="22376" y="14371"/>
                  </a:cubicBezTo>
                  <a:cubicBezTo>
                    <a:pt x="22339" y="14351"/>
                    <a:pt x="22302" y="14352"/>
                    <a:pt x="22272" y="14326"/>
                  </a:cubicBezTo>
                  <a:close/>
                  <a:moveTo>
                    <a:pt x="23371" y="14140"/>
                  </a:moveTo>
                  <a:cubicBezTo>
                    <a:pt x="23569" y="14149"/>
                    <a:pt x="23691" y="14290"/>
                    <a:pt x="23798" y="14394"/>
                  </a:cubicBezTo>
                  <a:cubicBezTo>
                    <a:pt x="24054" y="14650"/>
                    <a:pt x="24291" y="14927"/>
                    <a:pt x="24492" y="15239"/>
                  </a:cubicBezTo>
                  <a:lnTo>
                    <a:pt x="24460" y="15239"/>
                  </a:lnTo>
                  <a:cubicBezTo>
                    <a:pt x="24418" y="15207"/>
                    <a:pt x="24357" y="15210"/>
                    <a:pt x="24309" y="15184"/>
                  </a:cubicBezTo>
                  <a:cubicBezTo>
                    <a:pt x="24205" y="15121"/>
                    <a:pt x="24032" y="14966"/>
                    <a:pt x="23961" y="14868"/>
                  </a:cubicBezTo>
                  <a:cubicBezTo>
                    <a:pt x="23766" y="14612"/>
                    <a:pt x="23598" y="14355"/>
                    <a:pt x="23336" y="14163"/>
                  </a:cubicBezTo>
                  <a:lnTo>
                    <a:pt x="23348" y="14163"/>
                  </a:lnTo>
                  <a:lnTo>
                    <a:pt x="23371" y="14140"/>
                  </a:lnTo>
                  <a:close/>
                  <a:moveTo>
                    <a:pt x="24738" y="14487"/>
                  </a:moveTo>
                  <a:lnTo>
                    <a:pt x="24738" y="14487"/>
                  </a:lnTo>
                  <a:cubicBezTo>
                    <a:pt x="24954" y="14515"/>
                    <a:pt x="25116" y="14847"/>
                    <a:pt x="25165" y="15053"/>
                  </a:cubicBezTo>
                  <a:cubicBezTo>
                    <a:pt x="25197" y="15184"/>
                    <a:pt x="25181" y="15419"/>
                    <a:pt x="25120" y="15505"/>
                  </a:cubicBezTo>
                  <a:cubicBezTo>
                    <a:pt x="25100" y="15303"/>
                    <a:pt x="24991" y="15150"/>
                    <a:pt x="24934" y="14983"/>
                  </a:cubicBezTo>
                  <a:cubicBezTo>
                    <a:pt x="24873" y="14801"/>
                    <a:pt x="24854" y="14610"/>
                    <a:pt x="24738" y="14487"/>
                  </a:cubicBezTo>
                  <a:close/>
                  <a:moveTo>
                    <a:pt x="6793" y="19960"/>
                  </a:moveTo>
                  <a:cubicBezTo>
                    <a:pt x="6817" y="19963"/>
                    <a:pt x="6815" y="19963"/>
                    <a:pt x="6827" y="19970"/>
                  </a:cubicBezTo>
                  <a:cubicBezTo>
                    <a:pt x="6804" y="19967"/>
                    <a:pt x="6805" y="19969"/>
                    <a:pt x="6793" y="19960"/>
                  </a:cubicBezTo>
                  <a:close/>
                  <a:moveTo>
                    <a:pt x="5058" y="19890"/>
                  </a:moveTo>
                  <a:lnTo>
                    <a:pt x="5058" y="19890"/>
                  </a:lnTo>
                  <a:cubicBezTo>
                    <a:pt x="5635" y="19921"/>
                    <a:pt x="6215" y="19953"/>
                    <a:pt x="6792" y="19983"/>
                  </a:cubicBezTo>
                  <a:cubicBezTo>
                    <a:pt x="6650" y="20011"/>
                    <a:pt x="6506" y="20036"/>
                    <a:pt x="6365" y="20065"/>
                  </a:cubicBezTo>
                  <a:lnTo>
                    <a:pt x="6168" y="20065"/>
                  </a:lnTo>
                  <a:cubicBezTo>
                    <a:pt x="5902" y="20065"/>
                    <a:pt x="5655" y="20047"/>
                    <a:pt x="5438" y="19996"/>
                  </a:cubicBezTo>
                  <a:cubicBezTo>
                    <a:pt x="5306" y="19963"/>
                    <a:pt x="5124" y="19983"/>
                    <a:pt x="5058" y="19890"/>
                  </a:cubicBezTo>
                  <a:close/>
                  <a:moveTo>
                    <a:pt x="3887" y="20653"/>
                  </a:moveTo>
                  <a:cubicBezTo>
                    <a:pt x="4017" y="20662"/>
                    <a:pt x="4134" y="20716"/>
                    <a:pt x="4246" y="20746"/>
                  </a:cubicBezTo>
                  <a:cubicBezTo>
                    <a:pt x="4384" y="20770"/>
                    <a:pt x="4525" y="20793"/>
                    <a:pt x="4664" y="20815"/>
                  </a:cubicBezTo>
                  <a:cubicBezTo>
                    <a:pt x="4778" y="20819"/>
                    <a:pt x="4893" y="20825"/>
                    <a:pt x="5010" y="20828"/>
                  </a:cubicBezTo>
                  <a:cubicBezTo>
                    <a:pt x="5060" y="20838"/>
                    <a:pt x="5133" y="20843"/>
                    <a:pt x="5206" y="20843"/>
                  </a:cubicBezTo>
                  <a:cubicBezTo>
                    <a:pt x="5280" y="20843"/>
                    <a:pt x="5353" y="20838"/>
                    <a:pt x="5402" y="20828"/>
                  </a:cubicBezTo>
                  <a:lnTo>
                    <a:pt x="5761" y="20828"/>
                  </a:lnTo>
                  <a:cubicBezTo>
                    <a:pt x="5848" y="20808"/>
                    <a:pt x="5953" y="20825"/>
                    <a:pt x="6052" y="20805"/>
                  </a:cubicBezTo>
                  <a:cubicBezTo>
                    <a:pt x="6148" y="20784"/>
                    <a:pt x="6244" y="20767"/>
                    <a:pt x="6340" y="20746"/>
                  </a:cubicBezTo>
                  <a:lnTo>
                    <a:pt x="6340" y="20760"/>
                  </a:lnTo>
                  <a:lnTo>
                    <a:pt x="6318" y="20760"/>
                  </a:lnTo>
                  <a:cubicBezTo>
                    <a:pt x="6224" y="20834"/>
                    <a:pt x="6062" y="20847"/>
                    <a:pt x="5937" y="20886"/>
                  </a:cubicBezTo>
                  <a:cubicBezTo>
                    <a:pt x="5712" y="20959"/>
                    <a:pt x="5426" y="20996"/>
                    <a:pt x="5140" y="20996"/>
                  </a:cubicBezTo>
                  <a:cubicBezTo>
                    <a:pt x="4847" y="20996"/>
                    <a:pt x="4555" y="20957"/>
                    <a:pt x="4329" y="20876"/>
                  </a:cubicBezTo>
                  <a:cubicBezTo>
                    <a:pt x="4188" y="20825"/>
                    <a:pt x="3937" y="20790"/>
                    <a:pt x="3887" y="20653"/>
                  </a:cubicBezTo>
                  <a:close/>
                  <a:moveTo>
                    <a:pt x="13390" y="5786"/>
                  </a:moveTo>
                  <a:cubicBezTo>
                    <a:pt x="15110" y="5821"/>
                    <a:pt x="16394" y="6271"/>
                    <a:pt x="17474" y="6943"/>
                  </a:cubicBezTo>
                  <a:cubicBezTo>
                    <a:pt x="18355" y="7494"/>
                    <a:pt x="19127" y="8164"/>
                    <a:pt x="19719" y="9002"/>
                  </a:cubicBezTo>
                  <a:cubicBezTo>
                    <a:pt x="19908" y="9268"/>
                    <a:pt x="20071" y="9554"/>
                    <a:pt x="20244" y="9836"/>
                  </a:cubicBezTo>
                  <a:cubicBezTo>
                    <a:pt x="20251" y="9848"/>
                    <a:pt x="20257" y="9857"/>
                    <a:pt x="20264" y="9870"/>
                  </a:cubicBezTo>
                  <a:cubicBezTo>
                    <a:pt x="20419" y="10129"/>
                    <a:pt x="20511" y="10412"/>
                    <a:pt x="20632" y="10703"/>
                  </a:cubicBezTo>
                  <a:cubicBezTo>
                    <a:pt x="20832" y="11175"/>
                    <a:pt x="20933" y="11661"/>
                    <a:pt x="21072" y="12206"/>
                  </a:cubicBezTo>
                  <a:cubicBezTo>
                    <a:pt x="21100" y="12411"/>
                    <a:pt x="21125" y="12615"/>
                    <a:pt x="21152" y="12818"/>
                  </a:cubicBezTo>
                  <a:lnTo>
                    <a:pt x="21152" y="12959"/>
                  </a:lnTo>
                  <a:cubicBezTo>
                    <a:pt x="21183" y="13108"/>
                    <a:pt x="21206" y="13526"/>
                    <a:pt x="21174" y="13676"/>
                  </a:cubicBezTo>
                  <a:cubicBezTo>
                    <a:pt x="21139" y="13835"/>
                    <a:pt x="21183" y="14013"/>
                    <a:pt x="21152" y="14153"/>
                  </a:cubicBezTo>
                  <a:cubicBezTo>
                    <a:pt x="21148" y="14239"/>
                    <a:pt x="21144" y="14323"/>
                    <a:pt x="21139" y="14407"/>
                  </a:cubicBezTo>
                  <a:cubicBezTo>
                    <a:pt x="21109" y="14612"/>
                    <a:pt x="21078" y="14816"/>
                    <a:pt x="21046" y="15020"/>
                  </a:cubicBezTo>
                  <a:cubicBezTo>
                    <a:pt x="20986" y="15243"/>
                    <a:pt x="20957" y="15483"/>
                    <a:pt x="20885" y="15703"/>
                  </a:cubicBezTo>
                  <a:cubicBezTo>
                    <a:pt x="20768" y="16059"/>
                    <a:pt x="20649" y="16412"/>
                    <a:pt x="20504" y="16744"/>
                  </a:cubicBezTo>
                  <a:cubicBezTo>
                    <a:pt x="20290" y="17227"/>
                    <a:pt x="20004" y="17667"/>
                    <a:pt x="19716" y="18074"/>
                  </a:cubicBezTo>
                  <a:cubicBezTo>
                    <a:pt x="18745" y="19455"/>
                    <a:pt x="17395" y="20419"/>
                    <a:pt x="15622" y="21002"/>
                  </a:cubicBezTo>
                  <a:cubicBezTo>
                    <a:pt x="15201" y="21140"/>
                    <a:pt x="14751" y="21162"/>
                    <a:pt x="14291" y="21267"/>
                  </a:cubicBezTo>
                  <a:cubicBezTo>
                    <a:pt x="14060" y="21281"/>
                    <a:pt x="13827" y="21299"/>
                    <a:pt x="13598" y="21313"/>
                  </a:cubicBezTo>
                  <a:cubicBezTo>
                    <a:pt x="13565" y="21321"/>
                    <a:pt x="13524" y="21324"/>
                    <a:pt x="13481" y="21324"/>
                  </a:cubicBezTo>
                  <a:cubicBezTo>
                    <a:pt x="13395" y="21324"/>
                    <a:pt x="13302" y="21312"/>
                    <a:pt x="13250" y="21302"/>
                  </a:cubicBezTo>
                  <a:lnTo>
                    <a:pt x="12973" y="21302"/>
                  </a:lnTo>
                  <a:cubicBezTo>
                    <a:pt x="12845" y="21273"/>
                    <a:pt x="12677" y="21284"/>
                    <a:pt x="12555" y="21257"/>
                  </a:cubicBezTo>
                  <a:cubicBezTo>
                    <a:pt x="12490" y="21252"/>
                    <a:pt x="12424" y="21248"/>
                    <a:pt x="12359" y="21244"/>
                  </a:cubicBezTo>
                  <a:cubicBezTo>
                    <a:pt x="12123" y="21199"/>
                    <a:pt x="11885" y="21155"/>
                    <a:pt x="11650" y="21110"/>
                  </a:cubicBezTo>
                  <a:cubicBezTo>
                    <a:pt x="11644" y="21110"/>
                    <a:pt x="11636" y="21107"/>
                    <a:pt x="11631" y="21106"/>
                  </a:cubicBezTo>
                  <a:cubicBezTo>
                    <a:pt x="11068" y="20946"/>
                    <a:pt x="10542" y="20776"/>
                    <a:pt x="10068" y="20539"/>
                  </a:cubicBezTo>
                  <a:cubicBezTo>
                    <a:pt x="8637" y="19823"/>
                    <a:pt x="7609" y="18896"/>
                    <a:pt x="6795" y="17565"/>
                  </a:cubicBezTo>
                  <a:cubicBezTo>
                    <a:pt x="6642" y="17317"/>
                    <a:pt x="6477" y="17042"/>
                    <a:pt x="6354" y="16767"/>
                  </a:cubicBezTo>
                  <a:cubicBezTo>
                    <a:pt x="6226" y="16473"/>
                    <a:pt x="6112" y="16164"/>
                    <a:pt x="6008" y="15854"/>
                  </a:cubicBezTo>
                  <a:cubicBezTo>
                    <a:pt x="5969" y="15738"/>
                    <a:pt x="5965" y="15637"/>
                    <a:pt x="5926" y="15517"/>
                  </a:cubicBezTo>
                  <a:cubicBezTo>
                    <a:pt x="5827" y="15204"/>
                    <a:pt x="5799" y="14847"/>
                    <a:pt x="5719" y="14499"/>
                  </a:cubicBezTo>
                  <a:cubicBezTo>
                    <a:pt x="5678" y="14323"/>
                    <a:pt x="5722" y="14139"/>
                    <a:pt x="5684" y="13957"/>
                  </a:cubicBezTo>
                  <a:cubicBezTo>
                    <a:pt x="5646" y="13776"/>
                    <a:pt x="5645" y="13326"/>
                    <a:pt x="5684" y="13145"/>
                  </a:cubicBezTo>
                  <a:lnTo>
                    <a:pt x="5684" y="12961"/>
                  </a:lnTo>
                  <a:cubicBezTo>
                    <a:pt x="5705" y="12782"/>
                    <a:pt x="5722" y="12605"/>
                    <a:pt x="5742" y="12427"/>
                  </a:cubicBezTo>
                  <a:cubicBezTo>
                    <a:pt x="5875" y="11882"/>
                    <a:pt x="5939" y="11351"/>
                    <a:pt x="6135" y="10877"/>
                  </a:cubicBezTo>
                  <a:cubicBezTo>
                    <a:pt x="6868" y="9098"/>
                    <a:pt x="7874" y="7859"/>
                    <a:pt x="9421" y="6898"/>
                  </a:cubicBezTo>
                  <a:cubicBezTo>
                    <a:pt x="9848" y="6632"/>
                    <a:pt x="10329" y="6440"/>
                    <a:pt x="10822" y="6238"/>
                  </a:cubicBezTo>
                  <a:cubicBezTo>
                    <a:pt x="11158" y="6100"/>
                    <a:pt x="11540" y="6036"/>
                    <a:pt x="11908" y="5936"/>
                  </a:cubicBezTo>
                  <a:cubicBezTo>
                    <a:pt x="12100" y="5885"/>
                    <a:pt x="12298" y="5888"/>
                    <a:pt x="12487" y="5844"/>
                  </a:cubicBezTo>
                  <a:cubicBezTo>
                    <a:pt x="12679" y="5827"/>
                    <a:pt x="12872" y="5811"/>
                    <a:pt x="13064" y="5796"/>
                  </a:cubicBezTo>
                  <a:cubicBezTo>
                    <a:pt x="13077" y="5794"/>
                    <a:pt x="13092" y="5793"/>
                    <a:pt x="13107" y="5793"/>
                  </a:cubicBezTo>
                  <a:cubicBezTo>
                    <a:pt x="13165" y="5793"/>
                    <a:pt x="13236" y="5805"/>
                    <a:pt x="13296" y="5805"/>
                  </a:cubicBezTo>
                  <a:cubicBezTo>
                    <a:pt x="13333" y="5805"/>
                    <a:pt x="13366" y="5800"/>
                    <a:pt x="13390" y="5786"/>
                  </a:cubicBezTo>
                  <a:close/>
                  <a:moveTo>
                    <a:pt x="5311" y="21582"/>
                  </a:moveTo>
                  <a:cubicBezTo>
                    <a:pt x="5306" y="21585"/>
                    <a:pt x="5303" y="21591"/>
                    <a:pt x="5299" y="21593"/>
                  </a:cubicBezTo>
                  <a:cubicBezTo>
                    <a:pt x="5130" y="21766"/>
                    <a:pt x="4828" y="21853"/>
                    <a:pt x="4491" y="21857"/>
                  </a:cubicBezTo>
                  <a:cubicBezTo>
                    <a:pt x="4453" y="21858"/>
                    <a:pt x="4411" y="21859"/>
                    <a:pt x="4368" y="21859"/>
                  </a:cubicBezTo>
                  <a:cubicBezTo>
                    <a:pt x="4262" y="21859"/>
                    <a:pt x="4152" y="21852"/>
                    <a:pt x="4098" y="21811"/>
                  </a:cubicBezTo>
                  <a:lnTo>
                    <a:pt x="4098" y="21811"/>
                  </a:lnTo>
                  <a:cubicBezTo>
                    <a:pt x="4108" y="21811"/>
                    <a:pt x="4118" y="21811"/>
                    <a:pt x="4128" y="21811"/>
                  </a:cubicBezTo>
                  <a:cubicBezTo>
                    <a:pt x="4270" y="21811"/>
                    <a:pt x="4407" y="21783"/>
                    <a:pt x="4525" y="21755"/>
                  </a:cubicBezTo>
                  <a:cubicBezTo>
                    <a:pt x="4709" y="21709"/>
                    <a:pt x="4899" y="21713"/>
                    <a:pt x="5058" y="21662"/>
                  </a:cubicBezTo>
                  <a:cubicBezTo>
                    <a:pt x="5145" y="21635"/>
                    <a:pt x="5231" y="21636"/>
                    <a:pt x="5289" y="21582"/>
                  </a:cubicBezTo>
                  <a:close/>
                  <a:moveTo>
                    <a:pt x="18893" y="20966"/>
                  </a:moveTo>
                  <a:cubicBezTo>
                    <a:pt x="19021" y="21004"/>
                    <a:pt x="19051" y="21149"/>
                    <a:pt x="19112" y="21257"/>
                  </a:cubicBezTo>
                  <a:cubicBezTo>
                    <a:pt x="19265" y="21520"/>
                    <a:pt x="19421" y="21898"/>
                    <a:pt x="19505" y="22216"/>
                  </a:cubicBezTo>
                  <a:lnTo>
                    <a:pt x="19496" y="22216"/>
                  </a:lnTo>
                  <a:lnTo>
                    <a:pt x="19496" y="22203"/>
                  </a:lnTo>
                  <a:cubicBezTo>
                    <a:pt x="19272" y="21966"/>
                    <a:pt x="19184" y="21626"/>
                    <a:pt x="19032" y="21313"/>
                  </a:cubicBezTo>
                  <a:cubicBezTo>
                    <a:pt x="18999" y="21244"/>
                    <a:pt x="18883" y="21023"/>
                    <a:pt x="18893" y="20966"/>
                  </a:cubicBezTo>
                  <a:close/>
                  <a:moveTo>
                    <a:pt x="19786" y="21372"/>
                  </a:moveTo>
                  <a:lnTo>
                    <a:pt x="19786" y="21372"/>
                  </a:lnTo>
                  <a:cubicBezTo>
                    <a:pt x="19806" y="21375"/>
                    <a:pt x="19823" y="21379"/>
                    <a:pt x="19844" y="21382"/>
                  </a:cubicBezTo>
                  <a:cubicBezTo>
                    <a:pt x="20050" y="21744"/>
                    <a:pt x="20155" y="22133"/>
                    <a:pt x="20156" y="22679"/>
                  </a:cubicBezTo>
                  <a:lnTo>
                    <a:pt x="20145" y="22679"/>
                  </a:lnTo>
                  <a:lnTo>
                    <a:pt x="20133" y="22666"/>
                  </a:lnTo>
                  <a:cubicBezTo>
                    <a:pt x="20027" y="22472"/>
                    <a:pt x="19976" y="22232"/>
                    <a:pt x="19912" y="21984"/>
                  </a:cubicBezTo>
                  <a:cubicBezTo>
                    <a:pt x="19860" y="21771"/>
                    <a:pt x="19868" y="21545"/>
                    <a:pt x="19786" y="21372"/>
                  </a:cubicBezTo>
                  <a:close/>
                  <a:moveTo>
                    <a:pt x="20584" y="22022"/>
                  </a:moveTo>
                  <a:lnTo>
                    <a:pt x="20584" y="22022"/>
                  </a:lnTo>
                  <a:cubicBezTo>
                    <a:pt x="20686" y="22123"/>
                    <a:pt x="20838" y="22871"/>
                    <a:pt x="20549" y="22876"/>
                  </a:cubicBezTo>
                  <a:cubicBezTo>
                    <a:pt x="20545" y="22868"/>
                    <a:pt x="20542" y="22862"/>
                    <a:pt x="20537" y="22852"/>
                  </a:cubicBezTo>
                  <a:cubicBezTo>
                    <a:pt x="20594" y="22821"/>
                    <a:pt x="20571" y="22692"/>
                    <a:pt x="20572" y="22610"/>
                  </a:cubicBezTo>
                  <a:cubicBezTo>
                    <a:pt x="20572" y="22416"/>
                    <a:pt x="20608" y="22212"/>
                    <a:pt x="20584" y="22022"/>
                  </a:cubicBezTo>
                  <a:close/>
                  <a:moveTo>
                    <a:pt x="12401" y="22100"/>
                  </a:moveTo>
                  <a:cubicBezTo>
                    <a:pt x="12439" y="22135"/>
                    <a:pt x="12426" y="22259"/>
                    <a:pt x="12424" y="22331"/>
                  </a:cubicBezTo>
                  <a:cubicBezTo>
                    <a:pt x="12395" y="22378"/>
                    <a:pt x="12407" y="22442"/>
                    <a:pt x="12391" y="22504"/>
                  </a:cubicBezTo>
                  <a:cubicBezTo>
                    <a:pt x="12366" y="22584"/>
                    <a:pt x="12343" y="22676"/>
                    <a:pt x="12311" y="22759"/>
                  </a:cubicBezTo>
                  <a:cubicBezTo>
                    <a:pt x="12249" y="22905"/>
                    <a:pt x="12108" y="23064"/>
                    <a:pt x="12067" y="23198"/>
                  </a:cubicBezTo>
                  <a:lnTo>
                    <a:pt x="12057" y="23198"/>
                  </a:lnTo>
                  <a:lnTo>
                    <a:pt x="12057" y="23153"/>
                  </a:lnTo>
                  <a:cubicBezTo>
                    <a:pt x="12115" y="23060"/>
                    <a:pt x="12102" y="22898"/>
                    <a:pt x="12135" y="22795"/>
                  </a:cubicBezTo>
                  <a:cubicBezTo>
                    <a:pt x="12225" y="22564"/>
                    <a:pt x="12313" y="22331"/>
                    <a:pt x="12401" y="22100"/>
                  </a:cubicBezTo>
                  <a:close/>
                  <a:moveTo>
                    <a:pt x="13224" y="22506"/>
                  </a:moveTo>
                  <a:lnTo>
                    <a:pt x="13224" y="22506"/>
                  </a:lnTo>
                  <a:cubicBezTo>
                    <a:pt x="13249" y="22543"/>
                    <a:pt x="13215" y="22616"/>
                    <a:pt x="13202" y="22657"/>
                  </a:cubicBezTo>
                  <a:cubicBezTo>
                    <a:pt x="13151" y="22817"/>
                    <a:pt x="13099" y="22940"/>
                    <a:pt x="13041" y="23073"/>
                  </a:cubicBezTo>
                  <a:cubicBezTo>
                    <a:pt x="12859" y="23478"/>
                    <a:pt x="12625" y="23820"/>
                    <a:pt x="12379" y="24159"/>
                  </a:cubicBezTo>
                  <a:cubicBezTo>
                    <a:pt x="12269" y="24311"/>
                    <a:pt x="12109" y="24438"/>
                    <a:pt x="12022" y="24609"/>
                  </a:cubicBezTo>
                  <a:lnTo>
                    <a:pt x="12010" y="24609"/>
                  </a:lnTo>
                  <a:lnTo>
                    <a:pt x="12010" y="24576"/>
                  </a:lnTo>
                  <a:cubicBezTo>
                    <a:pt x="12067" y="24511"/>
                    <a:pt x="12078" y="24406"/>
                    <a:pt x="12116" y="24322"/>
                  </a:cubicBezTo>
                  <a:cubicBezTo>
                    <a:pt x="12185" y="24163"/>
                    <a:pt x="12267" y="23994"/>
                    <a:pt x="12358" y="23846"/>
                  </a:cubicBezTo>
                  <a:cubicBezTo>
                    <a:pt x="12551" y="23538"/>
                    <a:pt x="12779" y="23253"/>
                    <a:pt x="12983" y="22945"/>
                  </a:cubicBezTo>
                  <a:cubicBezTo>
                    <a:pt x="13067" y="22818"/>
                    <a:pt x="13201" y="22682"/>
                    <a:pt x="13224" y="22506"/>
                  </a:cubicBezTo>
                  <a:close/>
                  <a:moveTo>
                    <a:pt x="12000" y="24609"/>
                  </a:moveTo>
                  <a:cubicBezTo>
                    <a:pt x="12009" y="24621"/>
                    <a:pt x="12003" y="24614"/>
                    <a:pt x="12010" y="24633"/>
                  </a:cubicBezTo>
                  <a:lnTo>
                    <a:pt x="12000" y="24633"/>
                  </a:lnTo>
                  <a:lnTo>
                    <a:pt x="12000" y="24609"/>
                  </a:lnTo>
                  <a:close/>
                  <a:moveTo>
                    <a:pt x="13292" y="24355"/>
                  </a:moveTo>
                  <a:cubicBezTo>
                    <a:pt x="13311" y="24402"/>
                    <a:pt x="13260" y="24438"/>
                    <a:pt x="13237" y="24471"/>
                  </a:cubicBezTo>
                  <a:cubicBezTo>
                    <a:pt x="13192" y="24537"/>
                    <a:pt x="13166" y="24605"/>
                    <a:pt x="13121" y="24671"/>
                  </a:cubicBezTo>
                  <a:cubicBezTo>
                    <a:pt x="13086" y="24719"/>
                    <a:pt x="13028" y="24761"/>
                    <a:pt x="12991" y="24809"/>
                  </a:cubicBezTo>
                  <a:cubicBezTo>
                    <a:pt x="12741" y="25147"/>
                    <a:pt x="12449" y="25502"/>
                    <a:pt x="12102" y="25746"/>
                  </a:cubicBezTo>
                  <a:cubicBezTo>
                    <a:pt x="11990" y="25824"/>
                    <a:pt x="11887" y="25909"/>
                    <a:pt x="11730" y="25909"/>
                  </a:cubicBezTo>
                  <a:cubicBezTo>
                    <a:pt x="11695" y="25909"/>
                    <a:pt x="11657" y="25904"/>
                    <a:pt x="11616" y="25895"/>
                  </a:cubicBezTo>
                  <a:cubicBezTo>
                    <a:pt x="11607" y="25885"/>
                    <a:pt x="11602" y="25873"/>
                    <a:pt x="11593" y="25861"/>
                  </a:cubicBezTo>
                  <a:cubicBezTo>
                    <a:pt x="11744" y="25845"/>
                    <a:pt x="11923" y="25576"/>
                    <a:pt x="12020" y="25480"/>
                  </a:cubicBezTo>
                  <a:cubicBezTo>
                    <a:pt x="12131" y="25370"/>
                    <a:pt x="12253" y="25262"/>
                    <a:pt x="12378" y="25166"/>
                  </a:cubicBezTo>
                  <a:cubicBezTo>
                    <a:pt x="12410" y="25133"/>
                    <a:pt x="12442" y="25097"/>
                    <a:pt x="12471" y="25062"/>
                  </a:cubicBezTo>
                  <a:cubicBezTo>
                    <a:pt x="12624" y="24945"/>
                    <a:pt x="12757" y="24806"/>
                    <a:pt x="12910" y="24691"/>
                  </a:cubicBezTo>
                  <a:cubicBezTo>
                    <a:pt x="13038" y="24596"/>
                    <a:pt x="13215" y="24498"/>
                    <a:pt x="13292" y="24355"/>
                  </a:cubicBezTo>
                  <a:close/>
                  <a:moveTo>
                    <a:pt x="13346" y="0"/>
                  </a:moveTo>
                  <a:cubicBezTo>
                    <a:pt x="13234" y="0"/>
                    <a:pt x="13122" y="8"/>
                    <a:pt x="13044" y="24"/>
                  </a:cubicBezTo>
                  <a:cubicBezTo>
                    <a:pt x="13013" y="30"/>
                    <a:pt x="12979" y="32"/>
                    <a:pt x="12945" y="32"/>
                  </a:cubicBezTo>
                  <a:cubicBezTo>
                    <a:pt x="12894" y="32"/>
                    <a:pt x="12842" y="28"/>
                    <a:pt x="12794" y="28"/>
                  </a:cubicBezTo>
                  <a:cubicBezTo>
                    <a:pt x="12763" y="28"/>
                    <a:pt x="12734" y="30"/>
                    <a:pt x="12708" y="36"/>
                  </a:cubicBezTo>
                  <a:lnTo>
                    <a:pt x="12443" y="36"/>
                  </a:lnTo>
                  <a:cubicBezTo>
                    <a:pt x="12278" y="74"/>
                    <a:pt x="12068" y="56"/>
                    <a:pt x="11910" y="94"/>
                  </a:cubicBezTo>
                  <a:lnTo>
                    <a:pt x="11713" y="116"/>
                  </a:lnTo>
                  <a:cubicBezTo>
                    <a:pt x="11514" y="172"/>
                    <a:pt x="11317" y="238"/>
                    <a:pt x="11146" y="325"/>
                  </a:cubicBezTo>
                  <a:cubicBezTo>
                    <a:pt x="11062" y="370"/>
                    <a:pt x="10949" y="402"/>
                    <a:pt x="10917" y="497"/>
                  </a:cubicBezTo>
                  <a:cubicBezTo>
                    <a:pt x="10876" y="552"/>
                    <a:pt x="10907" y="896"/>
                    <a:pt x="10928" y="995"/>
                  </a:cubicBezTo>
                  <a:cubicBezTo>
                    <a:pt x="10947" y="1083"/>
                    <a:pt x="10940" y="1213"/>
                    <a:pt x="10940" y="1321"/>
                  </a:cubicBezTo>
                  <a:cubicBezTo>
                    <a:pt x="10940" y="1695"/>
                    <a:pt x="10880" y="1998"/>
                    <a:pt x="10882" y="2317"/>
                  </a:cubicBezTo>
                  <a:lnTo>
                    <a:pt x="10860" y="2317"/>
                  </a:lnTo>
                  <a:cubicBezTo>
                    <a:pt x="10744" y="2391"/>
                    <a:pt x="10495" y="2397"/>
                    <a:pt x="10350" y="2443"/>
                  </a:cubicBezTo>
                  <a:cubicBezTo>
                    <a:pt x="9975" y="2566"/>
                    <a:pt x="9597" y="2666"/>
                    <a:pt x="9240" y="2814"/>
                  </a:cubicBezTo>
                  <a:cubicBezTo>
                    <a:pt x="8845" y="2978"/>
                    <a:pt x="8433" y="3146"/>
                    <a:pt x="8083" y="3358"/>
                  </a:cubicBezTo>
                  <a:cubicBezTo>
                    <a:pt x="8032" y="3390"/>
                    <a:pt x="7974" y="3396"/>
                    <a:pt x="7922" y="3426"/>
                  </a:cubicBezTo>
                  <a:cubicBezTo>
                    <a:pt x="7772" y="3518"/>
                    <a:pt x="7611" y="3598"/>
                    <a:pt x="7458" y="3692"/>
                  </a:cubicBezTo>
                  <a:cubicBezTo>
                    <a:pt x="7391" y="3734"/>
                    <a:pt x="7329" y="3801"/>
                    <a:pt x="7238" y="3819"/>
                  </a:cubicBezTo>
                  <a:cubicBezTo>
                    <a:pt x="7163" y="3702"/>
                    <a:pt x="7032" y="3637"/>
                    <a:pt x="6937" y="3541"/>
                  </a:cubicBezTo>
                  <a:cubicBezTo>
                    <a:pt x="6795" y="3394"/>
                    <a:pt x="6652" y="3247"/>
                    <a:pt x="6509" y="3102"/>
                  </a:cubicBezTo>
                  <a:cubicBezTo>
                    <a:pt x="6398" y="2990"/>
                    <a:pt x="6282" y="2893"/>
                    <a:pt x="6186" y="2765"/>
                  </a:cubicBezTo>
                  <a:cubicBezTo>
                    <a:pt x="6123" y="2685"/>
                    <a:pt x="6035" y="2622"/>
                    <a:pt x="5978" y="2535"/>
                  </a:cubicBezTo>
                  <a:cubicBezTo>
                    <a:pt x="5473" y="2734"/>
                    <a:pt x="5068" y="2978"/>
                    <a:pt x="4672" y="3276"/>
                  </a:cubicBezTo>
                  <a:cubicBezTo>
                    <a:pt x="4483" y="3416"/>
                    <a:pt x="4329" y="3606"/>
                    <a:pt x="4139" y="3750"/>
                  </a:cubicBezTo>
                  <a:cubicBezTo>
                    <a:pt x="4088" y="3804"/>
                    <a:pt x="4040" y="3859"/>
                    <a:pt x="3989" y="3912"/>
                  </a:cubicBezTo>
                  <a:cubicBezTo>
                    <a:pt x="3656" y="4163"/>
                    <a:pt x="3343" y="4490"/>
                    <a:pt x="3098" y="4826"/>
                  </a:cubicBezTo>
                  <a:cubicBezTo>
                    <a:pt x="3031" y="4916"/>
                    <a:pt x="2942" y="5001"/>
                    <a:pt x="2878" y="5091"/>
                  </a:cubicBezTo>
                  <a:cubicBezTo>
                    <a:pt x="2763" y="5255"/>
                    <a:pt x="2689" y="5433"/>
                    <a:pt x="2612" y="5635"/>
                  </a:cubicBezTo>
                  <a:cubicBezTo>
                    <a:pt x="2586" y="5709"/>
                    <a:pt x="2502" y="5847"/>
                    <a:pt x="2532" y="5960"/>
                  </a:cubicBezTo>
                  <a:cubicBezTo>
                    <a:pt x="2560" y="6056"/>
                    <a:pt x="2743" y="6202"/>
                    <a:pt x="2821" y="6260"/>
                  </a:cubicBezTo>
                  <a:cubicBezTo>
                    <a:pt x="2920" y="6360"/>
                    <a:pt x="3016" y="6460"/>
                    <a:pt x="3112" y="6562"/>
                  </a:cubicBezTo>
                  <a:cubicBezTo>
                    <a:pt x="3332" y="6782"/>
                    <a:pt x="3665" y="7016"/>
                    <a:pt x="3679" y="7430"/>
                  </a:cubicBezTo>
                  <a:cubicBezTo>
                    <a:pt x="3531" y="7583"/>
                    <a:pt x="3458" y="7821"/>
                    <a:pt x="3343" y="8009"/>
                  </a:cubicBezTo>
                  <a:cubicBezTo>
                    <a:pt x="3018" y="8542"/>
                    <a:pt x="2797" y="9153"/>
                    <a:pt x="2545" y="9768"/>
                  </a:cubicBezTo>
                  <a:cubicBezTo>
                    <a:pt x="2448" y="10004"/>
                    <a:pt x="2378" y="10267"/>
                    <a:pt x="2314" y="10518"/>
                  </a:cubicBezTo>
                  <a:cubicBezTo>
                    <a:pt x="2289" y="10616"/>
                    <a:pt x="2276" y="10838"/>
                    <a:pt x="2209" y="10877"/>
                  </a:cubicBezTo>
                  <a:cubicBezTo>
                    <a:pt x="2124" y="10936"/>
                    <a:pt x="1971" y="10898"/>
                    <a:pt x="1852" y="10924"/>
                  </a:cubicBezTo>
                  <a:cubicBezTo>
                    <a:pt x="1827" y="10929"/>
                    <a:pt x="1801" y="10931"/>
                    <a:pt x="1774" y="10931"/>
                  </a:cubicBezTo>
                  <a:cubicBezTo>
                    <a:pt x="1697" y="10931"/>
                    <a:pt x="1613" y="10914"/>
                    <a:pt x="1549" y="10899"/>
                  </a:cubicBezTo>
                  <a:lnTo>
                    <a:pt x="1202" y="10899"/>
                  </a:lnTo>
                  <a:cubicBezTo>
                    <a:pt x="1062" y="10899"/>
                    <a:pt x="903" y="10889"/>
                    <a:pt x="757" y="10889"/>
                  </a:cubicBezTo>
                  <a:cubicBezTo>
                    <a:pt x="657" y="10889"/>
                    <a:pt x="563" y="10894"/>
                    <a:pt x="486" y="10911"/>
                  </a:cubicBezTo>
                  <a:cubicBezTo>
                    <a:pt x="450" y="10968"/>
                    <a:pt x="393" y="11016"/>
                    <a:pt x="357" y="11074"/>
                  </a:cubicBezTo>
                  <a:cubicBezTo>
                    <a:pt x="264" y="11226"/>
                    <a:pt x="206" y="11428"/>
                    <a:pt x="151" y="11607"/>
                  </a:cubicBezTo>
                  <a:cubicBezTo>
                    <a:pt x="101" y="11756"/>
                    <a:pt x="104" y="11931"/>
                    <a:pt x="71" y="12091"/>
                  </a:cubicBezTo>
                  <a:cubicBezTo>
                    <a:pt x="58" y="12308"/>
                    <a:pt x="46" y="12525"/>
                    <a:pt x="36" y="12741"/>
                  </a:cubicBezTo>
                  <a:lnTo>
                    <a:pt x="36" y="12996"/>
                  </a:lnTo>
                  <a:cubicBezTo>
                    <a:pt x="2" y="13150"/>
                    <a:pt x="1" y="13545"/>
                    <a:pt x="36" y="13701"/>
                  </a:cubicBezTo>
                  <a:cubicBezTo>
                    <a:pt x="59" y="13806"/>
                    <a:pt x="27" y="13945"/>
                    <a:pt x="46" y="14037"/>
                  </a:cubicBezTo>
                  <a:lnTo>
                    <a:pt x="46" y="14255"/>
                  </a:lnTo>
                  <a:cubicBezTo>
                    <a:pt x="58" y="14406"/>
                    <a:pt x="71" y="14556"/>
                    <a:pt x="81" y="14706"/>
                  </a:cubicBezTo>
                  <a:cubicBezTo>
                    <a:pt x="183" y="15145"/>
                    <a:pt x="248" y="15521"/>
                    <a:pt x="508" y="15794"/>
                  </a:cubicBezTo>
                  <a:lnTo>
                    <a:pt x="1794" y="15794"/>
                  </a:lnTo>
                  <a:cubicBezTo>
                    <a:pt x="1844" y="15805"/>
                    <a:pt x="1919" y="15802"/>
                    <a:pt x="1977" y="15816"/>
                  </a:cubicBezTo>
                  <a:cubicBezTo>
                    <a:pt x="2038" y="15832"/>
                    <a:pt x="2078" y="15867"/>
                    <a:pt x="2151" y="15874"/>
                  </a:cubicBezTo>
                  <a:cubicBezTo>
                    <a:pt x="2156" y="15978"/>
                    <a:pt x="2195" y="16087"/>
                    <a:pt x="2221" y="16174"/>
                  </a:cubicBezTo>
                  <a:cubicBezTo>
                    <a:pt x="2283" y="16392"/>
                    <a:pt x="2317" y="16601"/>
                    <a:pt x="2382" y="16799"/>
                  </a:cubicBezTo>
                  <a:cubicBezTo>
                    <a:pt x="2611" y="17481"/>
                    <a:pt x="2814" y="18115"/>
                    <a:pt x="3121" y="18707"/>
                  </a:cubicBezTo>
                  <a:cubicBezTo>
                    <a:pt x="3220" y="18896"/>
                    <a:pt x="3310" y="19092"/>
                    <a:pt x="3423" y="19274"/>
                  </a:cubicBezTo>
                  <a:cubicBezTo>
                    <a:pt x="3479" y="19365"/>
                    <a:pt x="3577" y="19458"/>
                    <a:pt x="3598" y="19576"/>
                  </a:cubicBezTo>
                  <a:cubicBezTo>
                    <a:pt x="3524" y="19650"/>
                    <a:pt x="3464" y="19758"/>
                    <a:pt x="3400" y="19841"/>
                  </a:cubicBezTo>
                  <a:lnTo>
                    <a:pt x="2856" y="20384"/>
                  </a:lnTo>
                  <a:cubicBezTo>
                    <a:pt x="2776" y="20464"/>
                    <a:pt x="2563" y="20611"/>
                    <a:pt x="2534" y="20720"/>
                  </a:cubicBezTo>
                  <a:cubicBezTo>
                    <a:pt x="2502" y="20834"/>
                    <a:pt x="2584" y="20973"/>
                    <a:pt x="2614" y="21045"/>
                  </a:cubicBezTo>
                  <a:cubicBezTo>
                    <a:pt x="2673" y="21191"/>
                    <a:pt x="2708" y="21322"/>
                    <a:pt x="2785" y="21450"/>
                  </a:cubicBezTo>
                  <a:cubicBezTo>
                    <a:pt x="2856" y="21564"/>
                    <a:pt x="2951" y="21668"/>
                    <a:pt x="3029" y="21773"/>
                  </a:cubicBezTo>
                  <a:cubicBezTo>
                    <a:pt x="3147" y="21931"/>
                    <a:pt x="3279" y="22068"/>
                    <a:pt x="3399" y="22224"/>
                  </a:cubicBezTo>
                  <a:cubicBezTo>
                    <a:pt x="3457" y="22279"/>
                    <a:pt x="3515" y="22331"/>
                    <a:pt x="3573" y="22385"/>
                  </a:cubicBezTo>
                  <a:cubicBezTo>
                    <a:pt x="3723" y="22586"/>
                    <a:pt x="3916" y="22789"/>
                    <a:pt x="4115" y="22942"/>
                  </a:cubicBezTo>
                  <a:cubicBezTo>
                    <a:pt x="4236" y="23060"/>
                    <a:pt x="4355" y="23180"/>
                    <a:pt x="4475" y="23300"/>
                  </a:cubicBezTo>
                  <a:cubicBezTo>
                    <a:pt x="4678" y="23452"/>
                    <a:pt x="4854" y="23625"/>
                    <a:pt x="5065" y="23773"/>
                  </a:cubicBezTo>
                  <a:cubicBezTo>
                    <a:pt x="5129" y="23820"/>
                    <a:pt x="5201" y="23871"/>
                    <a:pt x="5283" y="23922"/>
                  </a:cubicBezTo>
                  <a:cubicBezTo>
                    <a:pt x="5470" y="24037"/>
                    <a:pt x="5699" y="24149"/>
                    <a:pt x="5939" y="24149"/>
                  </a:cubicBezTo>
                  <a:cubicBezTo>
                    <a:pt x="5968" y="24149"/>
                    <a:pt x="5997" y="24148"/>
                    <a:pt x="6026" y="24144"/>
                  </a:cubicBezTo>
                  <a:cubicBezTo>
                    <a:pt x="6083" y="24086"/>
                    <a:pt x="6142" y="24028"/>
                    <a:pt x="6199" y="23970"/>
                  </a:cubicBezTo>
                  <a:cubicBezTo>
                    <a:pt x="6328" y="23801"/>
                    <a:pt x="6487" y="23660"/>
                    <a:pt x="6641" y="23512"/>
                  </a:cubicBezTo>
                  <a:cubicBezTo>
                    <a:pt x="6679" y="23478"/>
                    <a:pt x="6716" y="23442"/>
                    <a:pt x="6754" y="23403"/>
                  </a:cubicBezTo>
                  <a:cubicBezTo>
                    <a:pt x="6833" y="23326"/>
                    <a:pt x="6943" y="23173"/>
                    <a:pt x="7067" y="23148"/>
                  </a:cubicBezTo>
                  <a:cubicBezTo>
                    <a:pt x="7094" y="23180"/>
                    <a:pt x="7125" y="23183"/>
                    <a:pt x="7160" y="23206"/>
                  </a:cubicBezTo>
                  <a:cubicBezTo>
                    <a:pt x="7201" y="23234"/>
                    <a:pt x="7240" y="23262"/>
                    <a:pt x="7282" y="23286"/>
                  </a:cubicBezTo>
                  <a:cubicBezTo>
                    <a:pt x="7426" y="23378"/>
                    <a:pt x="7576" y="23459"/>
                    <a:pt x="7727" y="23552"/>
                  </a:cubicBezTo>
                  <a:cubicBezTo>
                    <a:pt x="8374" y="23946"/>
                    <a:pt x="9101" y="24229"/>
                    <a:pt x="9868" y="24512"/>
                  </a:cubicBezTo>
                  <a:cubicBezTo>
                    <a:pt x="10111" y="24602"/>
                    <a:pt x="10379" y="24653"/>
                    <a:pt x="10632" y="24730"/>
                  </a:cubicBezTo>
                  <a:cubicBezTo>
                    <a:pt x="10704" y="24752"/>
                    <a:pt x="10867" y="24750"/>
                    <a:pt x="10896" y="24810"/>
                  </a:cubicBezTo>
                  <a:lnTo>
                    <a:pt x="10896" y="24985"/>
                  </a:lnTo>
                  <a:cubicBezTo>
                    <a:pt x="10937" y="25050"/>
                    <a:pt x="10908" y="25239"/>
                    <a:pt x="10908" y="25332"/>
                  </a:cubicBezTo>
                  <a:cubicBezTo>
                    <a:pt x="10908" y="25623"/>
                    <a:pt x="10866" y="25973"/>
                    <a:pt x="10918" y="26212"/>
                  </a:cubicBezTo>
                  <a:cubicBezTo>
                    <a:pt x="11107" y="26331"/>
                    <a:pt x="11303" y="26444"/>
                    <a:pt x="11543" y="26524"/>
                  </a:cubicBezTo>
                  <a:cubicBezTo>
                    <a:pt x="11696" y="26575"/>
                    <a:pt x="11869" y="26579"/>
                    <a:pt x="12030" y="26616"/>
                  </a:cubicBezTo>
                  <a:cubicBezTo>
                    <a:pt x="12206" y="26629"/>
                    <a:pt x="12387" y="26641"/>
                    <a:pt x="12563" y="26651"/>
                  </a:cubicBezTo>
                  <a:lnTo>
                    <a:pt x="12794" y="26651"/>
                  </a:lnTo>
                  <a:cubicBezTo>
                    <a:pt x="12886" y="26671"/>
                    <a:pt x="13089" y="26684"/>
                    <a:pt x="13270" y="26684"/>
                  </a:cubicBezTo>
                  <a:cubicBezTo>
                    <a:pt x="13393" y="26684"/>
                    <a:pt x="13506" y="26678"/>
                    <a:pt x="13569" y="26664"/>
                  </a:cubicBezTo>
                  <a:cubicBezTo>
                    <a:pt x="13600" y="26657"/>
                    <a:pt x="13634" y="26655"/>
                    <a:pt x="13670" y="26655"/>
                  </a:cubicBezTo>
                  <a:cubicBezTo>
                    <a:pt x="13719" y="26655"/>
                    <a:pt x="13770" y="26659"/>
                    <a:pt x="13816" y="26659"/>
                  </a:cubicBezTo>
                  <a:cubicBezTo>
                    <a:pt x="13848" y="26659"/>
                    <a:pt x="13878" y="26657"/>
                    <a:pt x="13905" y="26651"/>
                  </a:cubicBezTo>
                  <a:cubicBezTo>
                    <a:pt x="13959" y="26639"/>
                    <a:pt x="14018" y="26635"/>
                    <a:pt x="14079" y="26635"/>
                  </a:cubicBezTo>
                  <a:cubicBezTo>
                    <a:pt x="14177" y="26635"/>
                    <a:pt x="14280" y="26645"/>
                    <a:pt x="14379" y="26645"/>
                  </a:cubicBezTo>
                  <a:cubicBezTo>
                    <a:pt x="14439" y="26645"/>
                    <a:pt x="14498" y="26641"/>
                    <a:pt x="14553" y="26629"/>
                  </a:cubicBezTo>
                  <a:cubicBezTo>
                    <a:pt x="14663" y="26604"/>
                    <a:pt x="14794" y="26613"/>
                    <a:pt x="14911" y="26584"/>
                  </a:cubicBezTo>
                  <a:cubicBezTo>
                    <a:pt x="15264" y="26491"/>
                    <a:pt x="15579" y="26396"/>
                    <a:pt x="15802" y="26178"/>
                  </a:cubicBezTo>
                  <a:cubicBezTo>
                    <a:pt x="15798" y="25837"/>
                    <a:pt x="15802" y="25533"/>
                    <a:pt x="15802" y="25206"/>
                  </a:cubicBezTo>
                  <a:cubicBezTo>
                    <a:pt x="15802" y="25107"/>
                    <a:pt x="15773" y="24886"/>
                    <a:pt x="15837" y="24846"/>
                  </a:cubicBezTo>
                  <a:cubicBezTo>
                    <a:pt x="15933" y="24777"/>
                    <a:pt x="16066" y="24782"/>
                    <a:pt x="16196" y="24743"/>
                  </a:cubicBezTo>
                  <a:cubicBezTo>
                    <a:pt x="16430" y="24678"/>
                    <a:pt x="16665" y="24612"/>
                    <a:pt x="16901" y="24547"/>
                  </a:cubicBezTo>
                  <a:cubicBezTo>
                    <a:pt x="17315" y="24391"/>
                    <a:pt x="17731" y="24256"/>
                    <a:pt x="18128" y="24083"/>
                  </a:cubicBezTo>
                  <a:cubicBezTo>
                    <a:pt x="18397" y="23967"/>
                    <a:pt x="18660" y="23813"/>
                    <a:pt x="18915" y="23679"/>
                  </a:cubicBezTo>
                  <a:cubicBezTo>
                    <a:pt x="19094" y="23584"/>
                    <a:pt x="19258" y="23487"/>
                    <a:pt x="19425" y="23388"/>
                  </a:cubicBezTo>
                  <a:cubicBezTo>
                    <a:pt x="19464" y="23366"/>
                    <a:pt x="19607" y="23308"/>
                    <a:pt x="19588" y="23272"/>
                  </a:cubicBezTo>
                  <a:cubicBezTo>
                    <a:pt x="19610" y="23252"/>
                    <a:pt x="19699" y="23201"/>
                    <a:pt x="19729" y="23201"/>
                  </a:cubicBezTo>
                  <a:cubicBezTo>
                    <a:pt x="19733" y="23201"/>
                    <a:pt x="19736" y="23202"/>
                    <a:pt x="19738" y="23204"/>
                  </a:cubicBezTo>
                  <a:cubicBezTo>
                    <a:pt x="19820" y="23256"/>
                    <a:pt x="19871" y="23343"/>
                    <a:pt x="19945" y="23400"/>
                  </a:cubicBezTo>
                  <a:cubicBezTo>
                    <a:pt x="20150" y="23554"/>
                    <a:pt x="20319" y="23762"/>
                    <a:pt x="20501" y="23944"/>
                  </a:cubicBezTo>
                  <a:cubicBezTo>
                    <a:pt x="20570" y="24014"/>
                    <a:pt x="20641" y="24159"/>
                    <a:pt x="20792" y="24159"/>
                  </a:cubicBezTo>
                  <a:cubicBezTo>
                    <a:pt x="20813" y="24159"/>
                    <a:pt x="20836" y="24156"/>
                    <a:pt x="20860" y="24150"/>
                  </a:cubicBezTo>
                  <a:cubicBezTo>
                    <a:pt x="21314" y="24035"/>
                    <a:pt x="21633" y="23781"/>
                    <a:pt x="21958" y="23538"/>
                  </a:cubicBezTo>
                  <a:cubicBezTo>
                    <a:pt x="22020" y="23475"/>
                    <a:pt x="22081" y="23416"/>
                    <a:pt x="22142" y="23352"/>
                  </a:cubicBezTo>
                  <a:cubicBezTo>
                    <a:pt x="22264" y="23260"/>
                    <a:pt x="22381" y="23158"/>
                    <a:pt x="22490" y="23052"/>
                  </a:cubicBezTo>
                  <a:cubicBezTo>
                    <a:pt x="22541" y="22999"/>
                    <a:pt x="22590" y="22943"/>
                    <a:pt x="22641" y="22890"/>
                  </a:cubicBezTo>
                  <a:cubicBezTo>
                    <a:pt x="22744" y="22812"/>
                    <a:pt x="22830" y="22727"/>
                    <a:pt x="22906" y="22623"/>
                  </a:cubicBezTo>
                  <a:cubicBezTo>
                    <a:pt x="22971" y="22559"/>
                    <a:pt x="23036" y="22500"/>
                    <a:pt x="23102" y="22439"/>
                  </a:cubicBezTo>
                  <a:cubicBezTo>
                    <a:pt x="23275" y="22209"/>
                    <a:pt x="23486" y="22022"/>
                    <a:pt x="23659" y="21789"/>
                  </a:cubicBezTo>
                  <a:cubicBezTo>
                    <a:pt x="23713" y="21715"/>
                    <a:pt x="23793" y="21646"/>
                    <a:pt x="23843" y="21569"/>
                  </a:cubicBezTo>
                  <a:cubicBezTo>
                    <a:pt x="23951" y="21408"/>
                    <a:pt x="24024" y="21232"/>
                    <a:pt x="24098" y="21037"/>
                  </a:cubicBezTo>
                  <a:cubicBezTo>
                    <a:pt x="24131" y="20956"/>
                    <a:pt x="24216" y="20783"/>
                    <a:pt x="24156" y="20690"/>
                  </a:cubicBezTo>
                  <a:cubicBezTo>
                    <a:pt x="24127" y="20589"/>
                    <a:pt x="24003" y="20527"/>
                    <a:pt x="23936" y="20459"/>
                  </a:cubicBezTo>
                  <a:cubicBezTo>
                    <a:pt x="23771" y="20288"/>
                    <a:pt x="23604" y="20121"/>
                    <a:pt x="23438" y="19950"/>
                  </a:cubicBezTo>
                  <a:cubicBezTo>
                    <a:pt x="23365" y="19877"/>
                    <a:pt x="23244" y="19797"/>
                    <a:pt x="23208" y="19695"/>
                  </a:cubicBezTo>
                  <a:cubicBezTo>
                    <a:pt x="23234" y="19666"/>
                    <a:pt x="23247" y="19649"/>
                    <a:pt x="23231" y="19604"/>
                  </a:cubicBezTo>
                  <a:cubicBezTo>
                    <a:pt x="23256" y="19553"/>
                    <a:pt x="23300" y="19487"/>
                    <a:pt x="23335" y="19429"/>
                  </a:cubicBezTo>
                  <a:cubicBezTo>
                    <a:pt x="23467" y="19214"/>
                    <a:pt x="23583" y="18993"/>
                    <a:pt x="23705" y="18758"/>
                  </a:cubicBezTo>
                  <a:cubicBezTo>
                    <a:pt x="23996" y="18201"/>
                    <a:pt x="24220" y="17612"/>
                    <a:pt x="24434" y="16965"/>
                  </a:cubicBezTo>
                  <a:cubicBezTo>
                    <a:pt x="24528" y="16681"/>
                    <a:pt x="24672" y="16274"/>
                    <a:pt x="24700" y="15947"/>
                  </a:cubicBezTo>
                  <a:cubicBezTo>
                    <a:pt x="24643" y="15937"/>
                    <a:pt x="24594" y="15934"/>
                    <a:pt x="24583" y="15877"/>
                  </a:cubicBezTo>
                  <a:cubicBezTo>
                    <a:pt x="24732" y="15793"/>
                    <a:pt x="24967" y="15776"/>
                    <a:pt x="25213" y="15776"/>
                  </a:cubicBezTo>
                  <a:cubicBezTo>
                    <a:pt x="25388" y="15776"/>
                    <a:pt x="25568" y="15784"/>
                    <a:pt x="25728" y="15784"/>
                  </a:cubicBezTo>
                  <a:cubicBezTo>
                    <a:pt x="25785" y="15784"/>
                    <a:pt x="25912" y="15793"/>
                    <a:pt x="26020" y="15793"/>
                  </a:cubicBezTo>
                  <a:cubicBezTo>
                    <a:pt x="26098" y="15793"/>
                    <a:pt x="26166" y="15789"/>
                    <a:pt x="26191" y="15773"/>
                  </a:cubicBezTo>
                  <a:cubicBezTo>
                    <a:pt x="26375" y="15709"/>
                    <a:pt x="26488" y="15254"/>
                    <a:pt x="26549" y="15043"/>
                  </a:cubicBezTo>
                  <a:cubicBezTo>
                    <a:pt x="26596" y="14889"/>
                    <a:pt x="26603" y="14690"/>
                    <a:pt x="26642" y="14511"/>
                  </a:cubicBezTo>
                  <a:cubicBezTo>
                    <a:pt x="26670" y="14393"/>
                    <a:pt x="26642" y="14262"/>
                    <a:pt x="26665" y="14153"/>
                  </a:cubicBezTo>
                  <a:lnTo>
                    <a:pt x="26665" y="13829"/>
                  </a:lnTo>
                  <a:cubicBezTo>
                    <a:pt x="26686" y="13705"/>
                    <a:pt x="26699" y="13333"/>
                    <a:pt x="26670" y="13202"/>
                  </a:cubicBezTo>
                  <a:cubicBezTo>
                    <a:pt x="26647" y="13092"/>
                    <a:pt x="26679" y="12942"/>
                    <a:pt x="26658" y="12845"/>
                  </a:cubicBezTo>
                  <a:lnTo>
                    <a:pt x="26658" y="12532"/>
                  </a:lnTo>
                  <a:cubicBezTo>
                    <a:pt x="26612" y="12317"/>
                    <a:pt x="26638" y="12059"/>
                    <a:pt x="26590" y="11859"/>
                  </a:cubicBezTo>
                  <a:cubicBezTo>
                    <a:pt x="26514" y="11546"/>
                    <a:pt x="26466" y="11303"/>
                    <a:pt x="26324" y="11072"/>
                  </a:cubicBezTo>
                  <a:cubicBezTo>
                    <a:pt x="26277" y="10994"/>
                    <a:pt x="26266" y="10909"/>
                    <a:pt x="26151" y="10898"/>
                  </a:cubicBezTo>
                  <a:cubicBezTo>
                    <a:pt x="26130" y="10885"/>
                    <a:pt x="26098" y="10881"/>
                    <a:pt x="26060" y="10881"/>
                  </a:cubicBezTo>
                  <a:cubicBezTo>
                    <a:pt x="25985" y="10881"/>
                    <a:pt x="25891" y="10898"/>
                    <a:pt x="25827" y="10898"/>
                  </a:cubicBezTo>
                  <a:cubicBezTo>
                    <a:pt x="25663" y="10898"/>
                    <a:pt x="25458" y="10913"/>
                    <a:pt x="25269" y="10913"/>
                  </a:cubicBezTo>
                  <a:cubicBezTo>
                    <a:pt x="25151" y="10913"/>
                    <a:pt x="25039" y="10907"/>
                    <a:pt x="24947" y="10888"/>
                  </a:cubicBezTo>
                  <a:cubicBezTo>
                    <a:pt x="24809" y="10856"/>
                    <a:pt x="24607" y="10904"/>
                    <a:pt x="24578" y="10771"/>
                  </a:cubicBezTo>
                  <a:cubicBezTo>
                    <a:pt x="24623" y="10729"/>
                    <a:pt x="24575" y="10592"/>
                    <a:pt x="24554" y="10528"/>
                  </a:cubicBezTo>
                  <a:cubicBezTo>
                    <a:pt x="24482" y="10289"/>
                    <a:pt x="24406" y="10049"/>
                    <a:pt x="24336" y="9812"/>
                  </a:cubicBezTo>
                  <a:cubicBezTo>
                    <a:pt x="24079" y="9189"/>
                    <a:pt x="23871" y="8554"/>
                    <a:pt x="23538" y="8006"/>
                  </a:cubicBezTo>
                  <a:cubicBezTo>
                    <a:pt x="23416" y="7807"/>
                    <a:pt x="23305" y="7595"/>
                    <a:pt x="23179" y="7394"/>
                  </a:cubicBezTo>
                  <a:cubicBezTo>
                    <a:pt x="23128" y="7314"/>
                    <a:pt x="23036" y="7235"/>
                    <a:pt x="23016" y="7129"/>
                  </a:cubicBezTo>
                  <a:cubicBezTo>
                    <a:pt x="23146" y="7083"/>
                    <a:pt x="23263" y="6908"/>
                    <a:pt x="23342" y="6805"/>
                  </a:cubicBezTo>
                  <a:cubicBezTo>
                    <a:pt x="23535" y="6610"/>
                    <a:pt x="23727" y="6420"/>
                    <a:pt x="23920" y="6225"/>
                  </a:cubicBezTo>
                  <a:cubicBezTo>
                    <a:pt x="23993" y="6152"/>
                    <a:pt x="24187" y="6061"/>
                    <a:pt x="24175" y="5912"/>
                  </a:cubicBezTo>
                  <a:cubicBezTo>
                    <a:pt x="24165" y="5821"/>
                    <a:pt x="24124" y="5720"/>
                    <a:pt x="24095" y="5648"/>
                  </a:cubicBezTo>
                  <a:cubicBezTo>
                    <a:pt x="24011" y="5444"/>
                    <a:pt x="23945" y="5261"/>
                    <a:pt x="23829" y="5094"/>
                  </a:cubicBezTo>
                  <a:cubicBezTo>
                    <a:pt x="23777" y="5017"/>
                    <a:pt x="23699" y="4946"/>
                    <a:pt x="23644" y="4873"/>
                  </a:cubicBezTo>
                  <a:cubicBezTo>
                    <a:pt x="23508" y="4688"/>
                    <a:pt x="23342" y="4536"/>
                    <a:pt x="23204" y="4354"/>
                  </a:cubicBezTo>
                  <a:cubicBezTo>
                    <a:pt x="23138" y="4290"/>
                    <a:pt x="23073" y="4230"/>
                    <a:pt x="23007" y="4168"/>
                  </a:cubicBezTo>
                  <a:cubicBezTo>
                    <a:pt x="22877" y="3996"/>
                    <a:pt x="22706" y="3825"/>
                    <a:pt x="22533" y="3694"/>
                  </a:cubicBezTo>
                  <a:cubicBezTo>
                    <a:pt x="22469" y="3628"/>
                    <a:pt x="22410" y="3561"/>
                    <a:pt x="22347" y="3496"/>
                  </a:cubicBezTo>
                  <a:cubicBezTo>
                    <a:pt x="22166" y="3358"/>
                    <a:pt x="22011" y="3194"/>
                    <a:pt x="21827" y="3055"/>
                  </a:cubicBezTo>
                  <a:cubicBezTo>
                    <a:pt x="21802" y="3038"/>
                    <a:pt x="21779" y="3022"/>
                    <a:pt x="21757" y="3003"/>
                  </a:cubicBezTo>
                  <a:cubicBezTo>
                    <a:pt x="21536" y="2840"/>
                    <a:pt x="21370" y="2721"/>
                    <a:pt x="21064" y="2605"/>
                  </a:cubicBezTo>
                  <a:cubicBezTo>
                    <a:pt x="20999" y="2580"/>
                    <a:pt x="20891" y="2517"/>
                    <a:pt x="20788" y="2517"/>
                  </a:cubicBezTo>
                  <a:cubicBezTo>
                    <a:pt x="20768" y="2517"/>
                    <a:pt x="20748" y="2519"/>
                    <a:pt x="20729" y="2525"/>
                  </a:cubicBezTo>
                  <a:cubicBezTo>
                    <a:pt x="20620" y="2557"/>
                    <a:pt x="20483" y="2757"/>
                    <a:pt x="20403" y="2837"/>
                  </a:cubicBezTo>
                  <a:cubicBezTo>
                    <a:pt x="20159" y="3083"/>
                    <a:pt x="19895" y="3308"/>
                    <a:pt x="19685" y="3590"/>
                  </a:cubicBezTo>
                  <a:cubicBezTo>
                    <a:pt x="19640" y="3654"/>
                    <a:pt x="19575" y="3701"/>
                    <a:pt x="19537" y="3775"/>
                  </a:cubicBezTo>
                  <a:lnTo>
                    <a:pt x="19512" y="3775"/>
                  </a:lnTo>
                  <a:cubicBezTo>
                    <a:pt x="19467" y="3724"/>
                    <a:pt x="19399" y="3707"/>
                    <a:pt x="19338" y="3670"/>
                  </a:cubicBezTo>
                  <a:cubicBezTo>
                    <a:pt x="19191" y="3577"/>
                    <a:pt x="19025" y="3484"/>
                    <a:pt x="18875" y="3393"/>
                  </a:cubicBezTo>
                  <a:cubicBezTo>
                    <a:pt x="18807" y="3351"/>
                    <a:pt x="18734" y="3342"/>
                    <a:pt x="18668" y="3300"/>
                  </a:cubicBezTo>
                  <a:cubicBezTo>
                    <a:pt x="18439" y="3162"/>
                    <a:pt x="18186" y="3066"/>
                    <a:pt x="17927" y="2952"/>
                  </a:cubicBezTo>
                  <a:cubicBezTo>
                    <a:pt x="17266" y="2667"/>
                    <a:pt x="16551" y="2436"/>
                    <a:pt x="15764" y="2269"/>
                  </a:cubicBezTo>
                  <a:lnTo>
                    <a:pt x="15764" y="1715"/>
                  </a:lnTo>
                  <a:cubicBezTo>
                    <a:pt x="15809" y="1645"/>
                    <a:pt x="15798" y="1511"/>
                    <a:pt x="15798" y="1402"/>
                  </a:cubicBezTo>
                  <a:lnTo>
                    <a:pt x="15798" y="790"/>
                  </a:lnTo>
                  <a:cubicBezTo>
                    <a:pt x="15798" y="689"/>
                    <a:pt x="15819" y="530"/>
                    <a:pt x="15776" y="466"/>
                  </a:cubicBezTo>
                  <a:cubicBezTo>
                    <a:pt x="15688" y="334"/>
                    <a:pt x="15300" y="225"/>
                    <a:pt x="15117" y="165"/>
                  </a:cubicBezTo>
                  <a:cubicBezTo>
                    <a:pt x="14918" y="101"/>
                    <a:pt x="14666" y="100"/>
                    <a:pt x="14434" y="49"/>
                  </a:cubicBezTo>
                  <a:cubicBezTo>
                    <a:pt x="14381" y="37"/>
                    <a:pt x="14326" y="34"/>
                    <a:pt x="14272" y="34"/>
                  </a:cubicBezTo>
                  <a:cubicBezTo>
                    <a:pt x="14225" y="34"/>
                    <a:pt x="14178" y="36"/>
                    <a:pt x="14132" y="36"/>
                  </a:cubicBezTo>
                  <a:cubicBezTo>
                    <a:pt x="14084" y="36"/>
                    <a:pt x="14037" y="34"/>
                    <a:pt x="13993" y="24"/>
                  </a:cubicBezTo>
                  <a:lnTo>
                    <a:pt x="13646" y="24"/>
                  </a:lnTo>
                  <a:cubicBezTo>
                    <a:pt x="13569" y="8"/>
                    <a:pt x="13458" y="0"/>
                    <a:pt x="13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3"/>
            <p:cNvSpPr/>
            <p:nvPr/>
          </p:nvSpPr>
          <p:spPr>
            <a:xfrm>
              <a:off x="2898605" y="708898"/>
              <a:ext cx="622" cy="4895"/>
            </a:xfrm>
            <a:custGeom>
              <a:rect b="b" l="l" r="r" t="t"/>
              <a:pathLst>
                <a:path extrusionOk="0" h="173" w="22">
                  <a:moveTo>
                    <a:pt x="21" y="1"/>
                  </a:moveTo>
                  <a:lnTo>
                    <a:pt x="21" y="1"/>
                  </a:lnTo>
                  <a:cubicBezTo>
                    <a:pt x="11" y="37"/>
                    <a:pt x="5" y="98"/>
                    <a:pt x="1" y="172"/>
                  </a:cubicBezTo>
                  <a:cubicBezTo>
                    <a:pt x="7" y="98"/>
                    <a:pt x="11" y="37"/>
                    <a:pt x="2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3"/>
            <p:cNvSpPr/>
            <p:nvPr/>
          </p:nvSpPr>
          <p:spPr>
            <a:xfrm>
              <a:off x="2976775" y="902215"/>
              <a:ext cx="18277" cy="17513"/>
            </a:xfrm>
            <a:custGeom>
              <a:rect b="b" l="l" r="r" t="t"/>
              <a:pathLst>
                <a:path extrusionOk="0" h="619" w="646">
                  <a:moveTo>
                    <a:pt x="646" y="1"/>
                  </a:moveTo>
                  <a:cubicBezTo>
                    <a:pt x="591" y="52"/>
                    <a:pt x="522" y="97"/>
                    <a:pt x="474" y="133"/>
                  </a:cubicBezTo>
                  <a:lnTo>
                    <a:pt x="0" y="619"/>
                  </a:lnTo>
                  <a:lnTo>
                    <a:pt x="474" y="133"/>
                  </a:lnTo>
                  <a:cubicBezTo>
                    <a:pt x="522" y="97"/>
                    <a:pt x="591" y="52"/>
                    <a:pt x="64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3"/>
            <p:cNvSpPr/>
            <p:nvPr/>
          </p:nvSpPr>
          <p:spPr>
            <a:xfrm>
              <a:off x="3641064" y="795951"/>
              <a:ext cx="255" cy="28"/>
            </a:xfrm>
            <a:custGeom>
              <a:rect b="b" l="l" r="r" t="t"/>
              <a:pathLst>
                <a:path extrusionOk="0" h="1" w="9">
                  <a:moveTo>
                    <a:pt x="8" y="0"/>
                  </a:moveTo>
                  <a:lnTo>
                    <a:pt x="1"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3"/>
            <p:cNvSpPr/>
            <p:nvPr/>
          </p:nvSpPr>
          <p:spPr>
            <a:xfrm>
              <a:off x="2986592" y="565798"/>
              <a:ext cx="2942" cy="5630"/>
            </a:xfrm>
            <a:custGeom>
              <a:rect b="b" l="l" r="r" t="t"/>
              <a:pathLst>
                <a:path extrusionOk="0" h="199" w="104">
                  <a:moveTo>
                    <a:pt x="104" y="0"/>
                  </a:moveTo>
                  <a:cubicBezTo>
                    <a:pt x="69" y="66"/>
                    <a:pt x="33" y="133"/>
                    <a:pt x="1" y="198"/>
                  </a:cubicBezTo>
                  <a:cubicBezTo>
                    <a:pt x="33" y="133"/>
                    <a:pt x="69" y="67"/>
                    <a:pt x="10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3"/>
            <p:cNvSpPr/>
            <p:nvPr/>
          </p:nvSpPr>
          <p:spPr>
            <a:xfrm>
              <a:off x="3663613" y="749836"/>
              <a:ext cx="509" cy="8035"/>
            </a:xfrm>
            <a:custGeom>
              <a:rect b="b" l="l" r="r" t="t"/>
              <a:pathLst>
                <a:path extrusionOk="0" h="284" w="18">
                  <a:moveTo>
                    <a:pt x="18" y="0"/>
                  </a:moveTo>
                  <a:cubicBezTo>
                    <a:pt x="12" y="92"/>
                    <a:pt x="17" y="191"/>
                    <a:pt x="1" y="284"/>
                  </a:cubicBezTo>
                  <a:cubicBezTo>
                    <a:pt x="17" y="191"/>
                    <a:pt x="12" y="92"/>
                    <a:pt x="1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3"/>
            <p:cNvSpPr/>
            <p:nvPr/>
          </p:nvSpPr>
          <p:spPr>
            <a:xfrm>
              <a:off x="3644063" y="794961"/>
              <a:ext cx="2999" cy="764"/>
            </a:xfrm>
            <a:custGeom>
              <a:rect b="b" l="l" r="r" t="t"/>
              <a:pathLst>
                <a:path extrusionOk="0" h="27" w="106">
                  <a:moveTo>
                    <a:pt x="106" y="0"/>
                  </a:moveTo>
                  <a:cubicBezTo>
                    <a:pt x="74" y="12"/>
                    <a:pt x="39" y="20"/>
                    <a:pt x="1" y="26"/>
                  </a:cubicBezTo>
                  <a:cubicBezTo>
                    <a:pt x="39" y="20"/>
                    <a:pt x="74" y="12"/>
                    <a:pt x="10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3"/>
            <p:cNvSpPr/>
            <p:nvPr/>
          </p:nvSpPr>
          <p:spPr>
            <a:xfrm>
              <a:off x="2929924" y="645383"/>
              <a:ext cx="28519" cy="1019"/>
            </a:xfrm>
            <a:custGeom>
              <a:rect b="b" l="l" r="r" t="t"/>
              <a:pathLst>
                <a:path extrusionOk="0" h="36" w="1008">
                  <a:moveTo>
                    <a:pt x="0" y="1"/>
                  </a:moveTo>
                  <a:cubicBezTo>
                    <a:pt x="338" y="1"/>
                    <a:pt x="655" y="25"/>
                    <a:pt x="1008" y="36"/>
                  </a:cubicBezTo>
                  <a:cubicBezTo>
                    <a:pt x="655" y="24"/>
                    <a:pt x="339" y="1"/>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3"/>
            <p:cNvSpPr/>
            <p:nvPr/>
          </p:nvSpPr>
          <p:spPr>
            <a:xfrm>
              <a:off x="3648731" y="794141"/>
              <a:ext cx="226" cy="141"/>
            </a:xfrm>
            <a:custGeom>
              <a:rect b="b" l="l" r="r" t="t"/>
              <a:pathLst>
                <a:path extrusionOk="0" h="5" w="8">
                  <a:moveTo>
                    <a:pt x="7" y="0"/>
                  </a:moveTo>
                  <a:lnTo>
                    <a:pt x="7" y="0"/>
                  </a:lnTo>
                  <a:cubicBezTo>
                    <a:pt x="6" y="2"/>
                    <a:pt x="5" y="2"/>
                    <a:pt x="0" y="4"/>
                  </a:cubicBezTo>
                  <a:cubicBezTo>
                    <a:pt x="5" y="4"/>
                    <a:pt x="6" y="2"/>
                    <a:pt x="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3"/>
            <p:cNvSpPr/>
            <p:nvPr/>
          </p:nvSpPr>
          <p:spPr>
            <a:xfrm>
              <a:off x="3079757" y="1026698"/>
              <a:ext cx="1754" cy="2122"/>
            </a:xfrm>
            <a:custGeom>
              <a:rect b="b" l="l" r="r" t="t"/>
              <a:pathLst>
                <a:path extrusionOk="0" h="75" w="62">
                  <a:moveTo>
                    <a:pt x="62" y="0"/>
                  </a:moveTo>
                  <a:lnTo>
                    <a:pt x="62" y="0"/>
                  </a:lnTo>
                  <a:cubicBezTo>
                    <a:pt x="44" y="24"/>
                    <a:pt x="24" y="50"/>
                    <a:pt x="1" y="75"/>
                  </a:cubicBezTo>
                  <a:cubicBezTo>
                    <a:pt x="24" y="50"/>
                    <a:pt x="46" y="22"/>
                    <a:pt x="6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3"/>
            <p:cNvSpPr/>
            <p:nvPr/>
          </p:nvSpPr>
          <p:spPr>
            <a:xfrm>
              <a:off x="3432979" y="1024435"/>
              <a:ext cx="4697" cy="2575"/>
            </a:xfrm>
            <a:custGeom>
              <a:rect b="b" l="l" r="r" t="t"/>
              <a:pathLst>
                <a:path extrusionOk="0" h="91" w="166">
                  <a:moveTo>
                    <a:pt x="166" y="1"/>
                  </a:moveTo>
                  <a:lnTo>
                    <a:pt x="166" y="1"/>
                  </a:lnTo>
                  <a:cubicBezTo>
                    <a:pt x="112" y="33"/>
                    <a:pt x="56" y="62"/>
                    <a:pt x="1" y="91"/>
                  </a:cubicBezTo>
                  <a:cubicBezTo>
                    <a:pt x="57" y="62"/>
                    <a:pt x="112" y="33"/>
                    <a:pt x="16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3"/>
            <p:cNvSpPr/>
            <p:nvPr/>
          </p:nvSpPr>
          <p:spPr>
            <a:xfrm>
              <a:off x="3557971" y="984487"/>
              <a:ext cx="1103" cy="1358"/>
            </a:xfrm>
            <a:custGeom>
              <a:rect b="b" l="l" r="r" t="t"/>
              <a:pathLst>
                <a:path extrusionOk="0" h="48" w="39">
                  <a:moveTo>
                    <a:pt x="39" y="1"/>
                  </a:moveTo>
                  <a:lnTo>
                    <a:pt x="39" y="1"/>
                  </a:lnTo>
                  <a:cubicBezTo>
                    <a:pt x="27" y="17"/>
                    <a:pt x="14" y="31"/>
                    <a:pt x="1" y="47"/>
                  </a:cubicBezTo>
                  <a:cubicBezTo>
                    <a:pt x="14" y="31"/>
                    <a:pt x="29" y="17"/>
                    <a:pt x="3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3"/>
            <p:cNvSpPr/>
            <p:nvPr/>
          </p:nvSpPr>
          <p:spPr>
            <a:xfrm>
              <a:off x="3542552" y="995889"/>
              <a:ext cx="5489" cy="4951"/>
            </a:xfrm>
            <a:custGeom>
              <a:rect b="b" l="l" r="r" t="t"/>
              <a:pathLst>
                <a:path extrusionOk="0" h="175" w="194">
                  <a:moveTo>
                    <a:pt x="194" y="0"/>
                  </a:moveTo>
                  <a:lnTo>
                    <a:pt x="194" y="0"/>
                  </a:lnTo>
                  <a:cubicBezTo>
                    <a:pt x="169" y="21"/>
                    <a:pt x="145" y="40"/>
                    <a:pt x="121" y="60"/>
                  </a:cubicBezTo>
                  <a:cubicBezTo>
                    <a:pt x="146" y="43"/>
                    <a:pt x="169" y="21"/>
                    <a:pt x="194" y="0"/>
                  </a:cubicBezTo>
                  <a:close/>
                  <a:moveTo>
                    <a:pt x="121" y="60"/>
                  </a:moveTo>
                  <a:lnTo>
                    <a:pt x="121" y="60"/>
                  </a:lnTo>
                  <a:cubicBezTo>
                    <a:pt x="78" y="94"/>
                    <a:pt x="38" y="133"/>
                    <a:pt x="1" y="175"/>
                  </a:cubicBezTo>
                  <a:cubicBezTo>
                    <a:pt x="38" y="134"/>
                    <a:pt x="78" y="94"/>
                    <a:pt x="121" y="6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3"/>
            <p:cNvSpPr/>
            <p:nvPr/>
          </p:nvSpPr>
          <p:spPr>
            <a:xfrm>
              <a:off x="3584933" y="822093"/>
              <a:ext cx="20625" cy="53416"/>
            </a:xfrm>
            <a:custGeom>
              <a:rect b="b" l="l" r="r" t="t"/>
              <a:pathLst>
                <a:path extrusionOk="0" h="1888" w="729">
                  <a:moveTo>
                    <a:pt x="729" y="1"/>
                  </a:moveTo>
                  <a:lnTo>
                    <a:pt x="729" y="1"/>
                  </a:lnTo>
                  <a:cubicBezTo>
                    <a:pt x="503" y="670"/>
                    <a:pt x="306" y="1302"/>
                    <a:pt x="0" y="1888"/>
                  </a:cubicBezTo>
                  <a:cubicBezTo>
                    <a:pt x="306" y="1302"/>
                    <a:pt x="503" y="671"/>
                    <a:pt x="72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3"/>
            <p:cNvSpPr/>
            <p:nvPr/>
          </p:nvSpPr>
          <p:spPr>
            <a:xfrm>
              <a:off x="3569882" y="902979"/>
              <a:ext cx="23256" cy="23256"/>
            </a:xfrm>
            <a:custGeom>
              <a:rect b="b" l="l" r="r" t="t"/>
              <a:pathLst>
                <a:path extrusionOk="0" h="822" w="822">
                  <a:moveTo>
                    <a:pt x="0" y="0"/>
                  </a:moveTo>
                  <a:cubicBezTo>
                    <a:pt x="105" y="37"/>
                    <a:pt x="265" y="255"/>
                    <a:pt x="348" y="337"/>
                  </a:cubicBezTo>
                  <a:cubicBezTo>
                    <a:pt x="265" y="253"/>
                    <a:pt x="105" y="37"/>
                    <a:pt x="0" y="0"/>
                  </a:cubicBezTo>
                  <a:close/>
                  <a:moveTo>
                    <a:pt x="348" y="337"/>
                  </a:moveTo>
                  <a:cubicBezTo>
                    <a:pt x="471" y="461"/>
                    <a:pt x="756" y="666"/>
                    <a:pt x="822" y="822"/>
                  </a:cubicBezTo>
                  <a:cubicBezTo>
                    <a:pt x="756" y="664"/>
                    <a:pt x="473" y="461"/>
                    <a:pt x="348" y="337"/>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3"/>
            <p:cNvSpPr/>
            <p:nvPr/>
          </p:nvSpPr>
          <p:spPr>
            <a:xfrm>
              <a:off x="3288606" y="1103284"/>
              <a:ext cx="962" cy="141"/>
            </a:xfrm>
            <a:custGeom>
              <a:rect b="b" l="l" r="r" t="t"/>
              <a:pathLst>
                <a:path extrusionOk="0" h="5" w="34">
                  <a:moveTo>
                    <a:pt x="34" y="1"/>
                  </a:moveTo>
                  <a:cubicBezTo>
                    <a:pt x="30" y="2"/>
                    <a:pt x="27" y="2"/>
                    <a:pt x="24" y="2"/>
                  </a:cubicBezTo>
                  <a:cubicBezTo>
                    <a:pt x="21" y="2"/>
                    <a:pt x="18" y="2"/>
                    <a:pt x="15" y="3"/>
                  </a:cubicBezTo>
                  <a:cubicBezTo>
                    <a:pt x="18" y="2"/>
                    <a:pt x="21" y="2"/>
                    <a:pt x="24" y="2"/>
                  </a:cubicBezTo>
                  <a:cubicBezTo>
                    <a:pt x="28" y="2"/>
                    <a:pt x="31" y="2"/>
                    <a:pt x="34" y="1"/>
                  </a:cubicBezTo>
                  <a:close/>
                  <a:moveTo>
                    <a:pt x="15" y="3"/>
                  </a:moveTo>
                  <a:cubicBezTo>
                    <a:pt x="12" y="3"/>
                    <a:pt x="5" y="3"/>
                    <a:pt x="0" y="5"/>
                  </a:cubicBezTo>
                  <a:cubicBezTo>
                    <a:pt x="6" y="5"/>
                    <a:pt x="12" y="3"/>
                    <a:pt x="15" y="3"/>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3"/>
            <p:cNvSpPr/>
            <p:nvPr/>
          </p:nvSpPr>
          <p:spPr>
            <a:xfrm>
              <a:off x="3099391" y="1008422"/>
              <a:ext cx="113" cy="28"/>
            </a:xfrm>
            <a:custGeom>
              <a:rect b="b" l="l" r="r" t="t"/>
              <a:pathLst>
                <a:path extrusionOk="0" h="1" w="4">
                  <a:moveTo>
                    <a:pt x="0" y="1"/>
                  </a:moveTo>
                  <a:cubicBezTo>
                    <a:pt x="3" y="1"/>
                    <a:pt x="3" y="1"/>
                    <a:pt x="0" y="1"/>
                  </a:cubicBezTo>
                  <a:cubicBezTo>
                    <a:pt x="3" y="1"/>
                    <a:pt x="3" y="1"/>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3"/>
            <p:cNvSpPr/>
            <p:nvPr/>
          </p:nvSpPr>
          <p:spPr>
            <a:xfrm>
              <a:off x="3612603" y="794961"/>
              <a:ext cx="170" cy="170"/>
            </a:xfrm>
            <a:custGeom>
              <a:rect b="b" l="l" r="r" t="t"/>
              <a:pathLst>
                <a:path extrusionOk="0" h="6" w="6">
                  <a:moveTo>
                    <a:pt x="1" y="6"/>
                  </a:moveTo>
                  <a:lnTo>
                    <a:pt x="5" y="0"/>
                  </a:lnTo>
                  <a:lnTo>
                    <a:pt x="5"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3"/>
            <p:cNvSpPr/>
            <p:nvPr/>
          </p:nvSpPr>
          <p:spPr>
            <a:xfrm>
              <a:off x="2970155" y="926008"/>
              <a:ext cx="1019" cy="2773"/>
            </a:xfrm>
            <a:custGeom>
              <a:rect b="b" l="l" r="r" t="t"/>
              <a:pathLst>
                <a:path extrusionOk="0" h="98" w="36">
                  <a:moveTo>
                    <a:pt x="35" y="0"/>
                  </a:moveTo>
                  <a:cubicBezTo>
                    <a:pt x="22" y="25"/>
                    <a:pt x="9" y="48"/>
                    <a:pt x="3" y="79"/>
                  </a:cubicBezTo>
                  <a:cubicBezTo>
                    <a:pt x="10" y="50"/>
                    <a:pt x="22" y="25"/>
                    <a:pt x="35" y="0"/>
                  </a:cubicBezTo>
                  <a:close/>
                  <a:moveTo>
                    <a:pt x="3" y="79"/>
                  </a:moveTo>
                  <a:cubicBezTo>
                    <a:pt x="2" y="85"/>
                    <a:pt x="2" y="90"/>
                    <a:pt x="0" y="98"/>
                  </a:cubicBezTo>
                  <a:cubicBezTo>
                    <a:pt x="2" y="92"/>
                    <a:pt x="2" y="86"/>
                    <a:pt x="3" y="79"/>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3"/>
            <p:cNvSpPr/>
            <p:nvPr/>
          </p:nvSpPr>
          <p:spPr>
            <a:xfrm>
              <a:off x="3320349" y="1100087"/>
              <a:ext cx="10921" cy="1669"/>
            </a:xfrm>
            <a:custGeom>
              <a:rect b="b" l="l" r="r" t="t"/>
              <a:pathLst>
                <a:path extrusionOk="0" h="59" w="386">
                  <a:moveTo>
                    <a:pt x="386" y="0"/>
                  </a:moveTo>
                  <a:cubicBezTo>
                    <a:pt x="265" y="34"/>
                    <a:pt x="134" y="47"/>
                    <a:pt x="1" y="58"/>
                  </a:cubicBezTo>
                  <a:cubicBezTo>
                    <a:pt x="134" y="47"/>
                    <a:pt x="265" y="36"/>
                    <a:pt x="38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3"/>
            <p:cNvSpPr/>
            <p:nvPr/>
          </p:nvSpPr>
          <p:spPr>
            <a:xfrm>
              <a:off x="3013130" y="438486"/>
              <a:ext cx="9789" cy="8459"/>
            </a:xfrm>
            <a:custGeom>
              <a:rect b="b" l="l" r="r" t="t"/>
              <a:pathLst>
                <a:path extrusionOk="0" h="299" w="346">
                  <a:moveTo>
                    <a:pt x="345" y="1"/>
                  </a:moveTo>
                  <a:cubicBezTo>
                    <a:pt x="233" y="84"/>
                    <a:pt x="112" y="188"/>
                    <a:pt x="1" y="299"/>
                  </a:cubicBezTo>
                  <a:cubicBezTo>
                    <a:pt x="115" y="188"/>
                    <a:pt x="235" y="84"/>
                    <a:pt x="34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3"/>
            <p:cNvSpPr/>
            <p:nvPr/>
          </p:nvSpPr>
          <p:spPr>
            <a:xfrm>
              <a:off x="2971343" y="919699"/>
              <a:ext cx="5460" cy="5885"/>
            </a:xfrm>
            <a:custGeom>
              <a:rect b="b" l="l" r="r" t="t"/>
              <a:pathLst>
                <a:path extrusionOk="0" h="208" w="193">
                  <a:moveTo>
                    <a:pt x="192" y="1"/>
                  </a:moveTo>
                  <a:cubicBezTo>
                    <a:pt x="125" y="66"/>
                    <a:pt x="48" y="121"/>
                    <a:pt x="0" y="207"/>
                  </a:cubicBezTo>
                  <a:cubicBezTo>
                    <a:pt x="48" y="124"/>
                    <a:pt x="125" y="68"/>
                    <a:pt x="19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3"/>
            <p:cNvSpPr/>
            <p:nvPr/>
          </p:nvSpPr>
          <p:spPr>
            <a:xfrm>
              <a:off x="3664857" y="715122"/>
              <a:ext cx="481" cy="8092"/>
            </a:xfrm>
            <a:custGeom>
              <a:rect b="b" l="l" r="r" t="t"/>
              <a:pathLst>
                <a:path extrusionOk="0" h="286" w="17">
                  <a:moveTo>
                    <a:pt x="0" y="1"/>
                  </a:moveTo>
                  <a:cubicBezTo>
                    <a:pt x="15" y="75"/>
                    <a:pt x="15" y="189"/>
                    <a:pt x="9" y="285"/>
                  </a:cubicBezTo>
                  <a:cubicBezTo>
                    <a:pt x="16" y="189"/>
                    <a:pt x="15" y="75"/>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3"/>
            <p:cNvSpPr/>
            <p:nvPr/>
          </p:nvSpPr>
          <p:spPr>
            <a:xfrm>
              <a:off x="3570703" y="525454"/>
              <a:ext cx="12222" cy="11572"/>
            </a:xfrm>
            <a:custGeom>
              <a:rect b="b" l="l" r="r" t="t"/>
              <a:pathLst>
                <a:path extrusionOk="0" h="409" w="432">
                  <a:moveTo>
                    <a:pt x="432" y="0"/>
                  </a:moveTo>
                  <a:lnTo>
                    <a:pt x="432" y="0"/>
                  </a:lnTo>
                  <a:cubicBezTo>
                    <a:pt x="426" y="6"/>
                    <a:pt x="420" y="13"/>
                    <a:pt x="414" y="19"/>
                  </a:cubicBezTo>
                  <a:lnTo>
                    <a:pt x="414" y="19"/>
                  </a:lnTo>
                  <a:cubicBezTo>
                    <a:pt x="420" y="13"/>
                    <a:pt x="426" y="6"/>
                    <a:pt x="432" y="0"/>
                  </a:cubicBezTo>
                  <a:close/>
                  <a:moveTo>
                    <a:pt x="414" y="19"/>
                  </a:moveTo>
                  <a:lnTo>
                    <a:pt x="414" y="19"/>
                  </a:lnTo>
                  <a:cubicBezTo>
                    <a:pt x="304" y="135"/>
                    <a:pt x="192" y="254"/>
                    <a:pt x="64" y="352"/>
                  </a:cubicBezTo>
                  <a:cubicBezTo>
                    <a:pt x="193" y="255"/>
                    <a:pt x="303" y="136"/>
                    <a:pt x="414" y="19"/>
                  </a:cubicBezTo>
                  <a:close/>
                  <a:moveTo>
                    <a:pt x="64" y="352"/>
                  </a:moveTo>
                  <a:lnTo>
                    <a:pt x="64" y="352"/>
                  </a:lnTo>
                  <a:cubicBezTo>
                    <a:pt x="42" y="368"/>
                    <a:pt x="20" y="388"/>
                    <a:pt x="0" y="409"/>
                  </a:cubicBezTo>
                  <a:cubicBezTo>
                    <a:pt x="22" y="388"/>
                    <a:pt x="42" y="368"/>
                    <a:pt x="64" y="352"/>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3"/>
            <p:cNvSpPr/>
            <p:nvPr/>
          </p:nvSpPr>
          <p:spPr>
            <a:xfrm>
              <a:off x="3568892" y="537082"/>
              <a:ext cx="1754" cy="1952"/>
            </a:xfrm>
            <a:custGeom>
              <a:rect b="b" l="l" r="r" t="t"/>
              <a:pathLst>
                <a:path extrusionOk="0" h="69" w="62">
                  <a:moveTo>
                    <a:pt x="61" y="1"/>
                  </a:moveTo>
                  <a:cubicBezTo>
                    <a:pt x="54" y="8"/>
                    <a:pt x="47" y="16"/>
                    <a:pt x="40" y="25"/>
                  </a:cubicBezTo>
                  <a:lnTo>
                    <a:pt x="40" y="25"/>
                  </a:lnTo>
                  <a:cubicBezTo>
                    <a:pt x="47" y="16"/>
                    <a:pt x="54" y="9"/>
                    <a:pt x="61" y="1"/>
                  </a:cubicBezTo>
                  <a:close/>
                  <a:moveTo>
                    <a:pt x="40" y="25"/>
                  </a:moveTo>
                  <a:cubicBezTo>
                    <a:pt x="27" y="39"/>
                    <a:pt x="13" y="53"/>
                    <a:pt x="0" y="69"/>
                  </a:cubicBezTo>
                  <a:cubicBezTo>
                    <a:pt x="13" y="55"/>
                    <a:pt x="27" y="40"/>
                    <a:pt x="40" y="25"/>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3"/>
            <p:cNvSpPr/>
            <p:nvPr/>
          </p:nvSpPr>
          <p:spPr>
            <a:xfrm>
              <a:off x="3526341" y="424764"/>
              <a:ext cx="36045" cy="35026"/>
            </a:xfrm>
            <a:custGeom>
              <a:rect b="b" l="l" r="r" t="t"/>
              <a:pathLst>
                <a:path extrusionOk="0" h="1238" w="1274">
                  <a:moveTo>
                    <a:pt x="1" y="0"/>
                  </a:moveTo>
                  <a:cubicBezTo>
                    <a:pt x="124" y="93"/>
                    <a:pt x="225" y="231"/>
                    <a:pt x="348" y="324"/>
                  </a:cubicBezTo>
                  <a:cubicBezTo>
                    <a:pt x="225" y="231"/>
                    <a:pt x="127" y="93"/>
                    <a:pt x="1" y="0"/>
                  </a:cubicBezTo>
                  <a:close/>
                  <a:moveTo>
                    <a:pt x="731" y="682"/>
                  </a:moveTo>
                  <a:lnTo>
                    <a:pt x="731" y="682"/>
                  </a:lnTo>
                  <a:cubicBezTo>
                    <a:pt x="930" y="835"/>
                    <a:pt x="1120" y="1037"/>
                    <a:pt x="1273" y="1237"/>
                  </a:cubicBezTo>
                  <a:cubicBezTo>
                    <a:pt x="1123" y="1037"/>
                    <a:pt x="931" y="835"/>
                    <a:pt x="731" y="682"/>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3"/>
            <p:cNvSpPr/>
            <p:nvPr/>
          </p:nvSpPr>
          <p:spPr>
            <a:xfrm>
              <a:off x="3572174" y="469578"/>
              <a:ext cx="22323" cy="50276"/>
            </a:xfrm>
            <a:custGeom>
              <a:rect b="b" l="l" r="r" t="t"/>
              <a:pathLst>
                <a:path extrusionOk="0" h="1777" w="789">
                  <a:moveTo>
                    <a:pt x="1" y="1"/>
                  </a:moveTo>
                  <a:lnTo>
                    <a:pt x="1" y="1"/>
                  </a:lnTo>
                  <a:cubicBezTo>
                    <a:pt x="110" y="146"/>
                    <a:pt x="248" y="279"/>
                    <a:pt x="348" y="430"/>
                  </a:cubicBezTo>
                  <a:cubicBezTo>
                    <a:pt x="248" y="279"/>
                    <a:pt x="111" y="148"/>
                    <a:pt x="1" y="1"/>
                  </a:cubicBezTo>
                  <a:close/>
                  <a:moveTo>
                    <a:pt x="348" y="430"/>
                  </a:moveTo>
                  <a:cubicBezTo>
                    <a:pt x="393" y="498"/>
                    <a:pt x="418" y="568"/>
                    <a:pt x="464" y="639"/>
                  </a:cubicBezTo>
                  <a:cubicBezTo>
                    <a:pt x="419" y="568"/>
                    <a:pt x="393" y="498"/>
                    <a:pt x="348" y="430"/>
                  </a:cubicBezTo>
                  <a:close/>
                  <a:moveTo>
                    <a:pt x="464" y="639"/>
                  </a:moveTo>
                  <a:lnTo>
                    <a:pt x="464" y="639"/>
                  </a:lnTo>
                  <a:cubicBezTo>
                    <a:pt x="579" y="816"/>
                    <a:pt x="646" y="1004"/>
                    <a:pt x="719" y="1229"/>
                  </a:cubicBezTo>
                  <a:cubicBezTo>
                    <a:pt x="646" y="1004"/>
                    <a:pt x="579" y="815"/>
                    <a:pt x="464" y="639"/>
                  </a:cubicBezTo>
                  <a:close/>
                  <a:moveTo>
                    <a:pt x="719" y="1229"/>
                  </a:moveTo>
                  <a:cubicBezTo>
                    <a:pt x="739" y="1295"/>
                    <a:pt x="789" y="1404"/>
                    <a:pt x="764" y="1507"/>
                  </a:cubicBezTo>
                  <a:cubicBezTo>
                    <a:pt x="789" y="1404"/>
                    <a:pt x="741" y="1295"/>
                    <a:pt x="719" y="1229"/>
                  </a:cubicBezTo>
                  <a:close/>
                  <a:moveTo>
                    <a:pt x="763" y="1508"/>
                  </a:moveTo>
                  <a:cubicBezTo>
                    <a:pt x="733" y="1637"/>
                    <a:pt x="660" y="1705"/>
                    <a:pt x="582" y="1776"/>
                  </a:cubicBezTo>
                  <a:cubicBezTo>
                    <a:pt x="660" y="1706"/>
                    <a:pt x="733" y="1637"/>
                    <a:pt x="763" y="1508"/>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3"/>
            <p:cNvSpPr/>
            <p:nvPr/>
          </p:nvSpPr>
          <p:spPr>
            <a:xfrm>
              <a:off x="3564988" y="542231"/>
              <a:ext cx="340" cy="736"/>
            </a:xfrm>
            <a:custGeom>
              <a:rect b="b" l="l" r="r" t="t"/>
              <a:pathLst>
                <a:path extrusionOk="0" h="26" w="12">
                  <a:moveTo>
                    <a:pt x="0" y="0"/>
                  </a:moveTo>
                  <a:cubicBezTo>
                    <a:pt x="7" y="22"/>
                    <a:pt x="2" y="13"/>
                    <a:pt x="12" y="25"/>
                  </a:cubicBezTo>
                  <a:cubicBezTo>
                    <a:pt x="2" y="12"/>
                    <a:pt x="7" y="21"/>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3"/>
            <p:cNvSpPr/>
            <p:nvPr/>
          </p:nvSpPr>
          <p:spPr>
            <a:xfrm>
              <a:off x="3485092" y="408355"/>
              <a:ext cx="14457" cy="2858"/>
            </a:xfrm>
            <a:custGeom>
              <a:rect b="b" l="l" r="r" t="t"/>
              <a:pathLst>
                <a:path extrusionOk="0" h="101" w="511">
                  <a:moveTo>
                    <a:pt x="264" y="1"/>
                  </a:moveTo>
                  <a:cubicBezTo>
                    <a:pt x="231" y="1"/>
                    <a:pt x="197" y="5"/>
                    <a:pt x="164" y="13"/>
                  </a:cubicBezTo>
                  <a:lnTo>
                    <a:pt x="164" y="13"/>
                  </a:lnTo>
                  <a:cubicBezTo>
                    <a:pt x="196" y="5"/>
                    <a:pt x="229" y="1"/>
                    <a:pt x="261" y="1"/>
                  </a:cubicBezTo>
                  <a:cubicBezTo>
                    <a:pt x="349" y="1"/>
                    <a:pt x="435" y="28"/>
                    <a:pt x="511" y="57"/>
                  </a:cubicBezTo>
                  <a:cubicBezTo>
                    <a:pt x="436" y="26"/>
                    <a:pt x="352" y="1"/>
                    <a:pt x="264" y="1"/>
                  </a:cubicBezTo>
                  <a:close/>
                  <a:moveTo>
                    <a:pt x="163" y="13"/>
                  </a:moveTo>
                  <a:lnTo>
                    <a:pt x="163" y="13"/>
                  </a:lnTo>
                  <a:cubicBezTo>
                    <a:pt x="98" y="29"/>
                    <a:pt x="46" y="61"/>
                    <a:pt x="1" y="100"/>
                  </a:cubicBezTo>
                  <a:cubicBezTo>
                    <a:pt x="47" y="62"/>
                    <a:pt x="99" y="29"/>
                    <a:pt x="163" y="13"/>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3"/>
            <p:cNvSpPr/>
            <p:nvPr/>
          </p:nvSpPr>
          <p:spPr>
            <a:xfrm>
              <a:off x="3660246" y="668073"/>
              <a:ext cx="4951" cy="47107"/>
            </a:xfrm>
            <a:custGeom>
              <a:rect b="b" l="l" r="r" t="t"/>
              <a:pathLst>
                <a:path extrusionOk="0" h="1665" w="175">
                  <a:moveTo>
                    <a:pt x="1" y="0"/>
                  </a:moveTo>
                  <a:cubicBezTo>
                    <a:pt x="79" y="214"/>
                    <a:pt x="83" y="480"/>
                    <a:pt x="138" y="738"/>
                  </a:cubicBezTo>
                  <a:cubicBezTo>
                    <a:pt x="83" y="479"/>
                    <a:pt x="79" y="214"/>
                    <a:pt x="1" y="0"/>
                  </a:cubicBezTo>
                  <a:close/>
                  <a:moveTo>
                    <a:pt x="139" y="744"/>
                  </a:moveTo>
                  <a:cubicBezTo>
                    <a:pt x="143" y="906"/>
                    <a:pt x="146" y="1072"/>
                    <a:pt x="150" y="1236"/>
                  </a:cubicBezTo>
                  <a:cubicBezTo>
                    <a:pt x="146" y="1070"/>
                    <a:pt x="143" y="906"/>
                    <a:pt x="139" y="744"/>
                  </a:cubicBezTo>
                  <a:close/>
                  <a:moveTo>
                    <a:pt x="150" y="1236"/>
                  </a:moveTo>
                  <a:cubicBezTo>
                    <a:pt x="175" y="1357"/>
                    <a:pt x="131" y="1531"/>
                    <a:pt x="160" y="1665"/>
                  </a:cubicBezTo>
                  <a:lnTo>
                    <a:pt x="160" y="1665"/>
                  </a:lnTo>
                  <a:cubicBezTo>
                    <a:pt x="134" y="1528"/>
                    <a:pt x="175" y="1357"/>
                    <a:pt x="150" y="1236"/>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3"/>
            <p:cNvSpPr/>
            <p:nvPr/>
          </p:nvSpPr>
          <p:spPr>
            <a:xfrm>
              <a:off x="3609802" y="645468"/>
              <a:ext cx="19352" cy="622"/>
            </a:xfrm>
            <a:custGeom>
              <a:rect b="b" l="l" r="r" t="t"/>
              <a:pathLst>
                <a:path extrusionOk="0" h="22" w="684">
                  <a:moveTo>
                    <a:pt x="684" y="1"/>
                  </a:moveTo>
                  <a:lnTo>
                    <a:pt x="684" y="1"/>
                  </a:lnTo>
                  <a:cubicBezTo>
                    <a:pt x="456" y="5"/>
                    <a:pt x="235" y="14"/>
                    <a:pt x="1" y="21"/>
                  </a:cubicBezTo>
                  <a:cubicBezTo>
                    <a:pt x="235" y="15"/>
                    <a:pt x="456" y="5"/>
                    <a:pt x="68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3"/>
            <p:cNvSpPr/>
            <p:nvPr/>
          </p:nvSpPr>
          <p:spPr>
            <a:xfrm>
              <a:off x="3639848" y="645383"/>
              <a:ext cx="9648" cy="1669"/>
            </a:xfrm>
            <a:custGeom>
              <a:rect b="b" l="l" r="r" t="t"/>
              <a:pathLst>
                <a:path extrusionOk="0" h="59" w="341">
                  <a:moveTo>
                    <a:pt x="37" y="1"/>
                  </a:moveTo>
                  <a:cubicBezTo>
                    <a:pt x="25" y="1"/>
                    <a:pt x="13" y="1"/>
                    <a:pt x="0" y="1"/>
                  </a:cubicBezTo>
                  <a:cubicBezTo>
                    <a:pt x="135" y="1"/>
                    <a:pt x="260" y="7"/>
                    <a:pt x="340" y="59"/>
                  </a:cubicBezTo>
                  <a:cubicBezTo>
                    <a:pt x="268" y="9"/>
                    <a:pt x="158" y="1"/>
                    <a:pt x="3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3"/>
            <p:cNvSpPr/>
            <p:nvPr/>
          </p:nvSpPr>
          <p:spPr>
            <a:xfrm>
              <a:off x="3565356" y="542939"/>
              <a:ext cx="5574" cy="8856"/>
            </a:xfrm>
            <a:custGeom>
              <a:rect b="b" l="l" r="r" t="t"/>
              <a:pathLst>
                <a:path extrusionOk="0" h="313" w="197">
                  <a:moveTo>
                    <a:pt x="0" y="1"/>
                  </a:moveTo>
                  <a:cubicBezTo>
                    <a:pt x="33" y="112"/>
                    <a:pt x="137" y="218"/>
                    <a:pt x="196" y="313"/>
                  </a:cubicBezTo>
                  <a:cubicBezTo>
                    <a:pt x="138" y="218"/>
                    <a:pt x="33" y="112"/>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3"/>
            <p:cNvSpPr/>
            <p:nvPr/>
          </p:nvSpPr>
          <p:spPr>
            <a:xfrm>
              <a:off x="3578766" y="875479"/>
              <a:ext cx="6196" cy="11855"/>
            </a:xfrm>
            <a:custGeom>
              <a:rect b="b" l="l" r="r" t="t"/>
              <a:pathLst>
                <a:path extrusionOk="0" h="419" w="219">
                  <a:moveTo>
                    <a:pt x="218" y="1"/>
                  </a:moveTo>
                  <a:cubicBezTo>
                    <a:pt x="147" y="136"/>
                    <a:pt x="74" y="279"/>
                    <a:pt x="0" y="418"/>
                  </a:cubicBezTo>
                  <a:cubicBezTo>
                    <a:pt x="74" y="279"/>
                    <a:pt x="147" y="136"/>
                    <a:pt x="21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3"/>
            <p:cNvSpPr/>
            <p:nvPr/>
          </p:nvSpPr>
          <p:spPr>
            <a:xfrm>
              <a:off x="3467410" y="416899"/>
              <a:ext cx="12166" cy="11798"/>
            </a:xfrm>
            <a:custGeom>
              <a:rect b="b" l="l" r="r" t="t"/>
              <a:pathLst>
                <a:path extrusionOk="0" h="417" w="430">
                  <a:moveTo>
                    <a:pt x="429" y="0"/>
                  </a:moveTo>
                  <a:cubicBezTo>
                    <a:pt x="285" y="139"/>
                    <a:pt x="143" y="278"/>
                    <a:pt x="0" y="416"/>
                  </a:cubicBezTo>
                  <a:cubicBezTo>
                    <a:pt x="143" y="278"/>
                    <a:pt x="287" y="140"/>
                    <a:pt x="42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3"/>
            <p:cNvSpPr/>
            <p:nvPr/>
          </p:nvSpPr>
          <p:spPr>
            <a:xfrm>
              <a:off x="3111698" y="430309"/>
              <a:ext cx="15363" cy="8544"/>
            </a:xfrm>
            <a:custGeom>
              <a:rect b="b" l="l" r="r" t="t"/>
              <a:pathLst>
                <a:path extrusionOk="0" h="302" w="543">
                  <a:moveTo>
                    <a:pt x="542" y="0"/>
                  </a:moveTo>
                  <a:cubicBezTo>
                    <a:pt x="375" y="102"/>
                    <a:pt x="202" y="181"/>
                    <a:pt x="44" y="278"/>
                  </a:cubicBezTo>
                  <a:cubicBezTo>
                    <a:pt x="204" y="181"/>
                    <a:pt x="377" y="102"/>
                    <a:pt x="542" y="0"/>
                  </a:cubicBezTo>
                  <a:close/>
                  <a:moveTo>
                    <a:pt x="44" y="278"/>
                  </a:moveTo>
                  <a:lnTo>
                    <a:pt x="44" y="278"/>
                  </a:lnTo>
                  <a:cubicBezTo>
                    <a:pt x="29" y="287"/>
                    <a:pt x="15" y="294"/>
                    <a:pt x="0" y="301"/>
                  </a:cubicBezTo>
                  <a:cubicBezTo>
                    <a:pt x="15" y="296"/>
                    <a:pt x="29" y="287"/>
                    <a:pt x="44" y="278"/>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3"/>
            <p:cNvSpPr/>
            <p:nvPr/>
          </p:nvSpPr>
          <p:spPr>
            <a:xfrm>
              <a:off x="3104003" y="437722"/>
              <a:ext cx="4018" cy="3423"/>
            </a:xfrm>
            <a:custGeom>
              <a:rect b="b" l="l" r="r" t="t"/>
              <a:pathLst>
                <a:path extrusionOk="0" h="121" w="142">
                  <a:moveTo>
                    <a:pt x="141" y="121"/>
                  </a:moveTo>
                  <a:cubicBezTo>
                    <a:pt x="85" y="108"/>
                    <a:pt x="39" y="57"/>
                    <a:pt x="0" y="0"/>
                  </a:cubicBezTo>
                  <a:cubicBezTo>
                    <a:pt x="39" y="57"/>
                    <a:pt x="85" y="108"/>
                    <a:pt x="141" y="12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3"/>
            <p:cNvSpPr/>
            <p:nvPr/>
          </p:nvSpPr>
          <p:spPr>
            <a:xfrm>
              <a:off x="3038621" y="421001"/>
              <a:ext cx="3819" cy="3395"/>
            </a:xfrm>
            <a:custGeom>
              <a:rect b="b" l="l" r="r" t="t"/>
              <a:pathLst>
                <a:path extrusionOk="0" h="120" w="135">
                  <a:moveTo>
                    <a:pt x="135" y="1"/>
                  </a:moveTo>
                  <a:lnTo>
                    <a:pt x="135" y="1"/>
                  </a:lnTo>
                  <a:cubicBezTo>
                    <a:pt x="90" y="39"/>
                    <a:pt x="46" y="88"/>
                    <a:pt x="1" y="120"/>
                  </a:cubicBezTo>
                  <a:cubicBezTo>
                    <a:pt x="46" y="88"/>
                    <a:pt x="90" y="40"/>
                    <a:pt x="13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3"/>
            <p:cNvSpPr/>
            <p:nvPr/>
          </p:nvSpPr>
          <p:spPr>
            <a:xfrm>
              <a:off x="3167546" y="405130"/>
              <a:ext cx="19409" cy="6705"/>
            </a:xfrm>
            <a:custGeom>
              <a:rect b="b" l="l" r="r" t="t"/>
              <a:pathLst>
                <a:path extrusionOk="0" h="237" w="686">
                  <a:moveTo>
                    <a:pt x="685" y="1"/>
                  </a:moveTo>
                  <a:cubicBezTo>
                    <a:pt x="456" y="75"/>
                    <a:pt x="227" y="155"/>
                    <a:pt x="0" y="236"/>
                  </a:cubicBezTo>
                  <a:cubicBezTo>
                    <a:pt x="227" y="155"/>
                    <a:pt x="456" y="76"/>
                    <a:pt x="68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3"/>
            <p:cNvSpPr/>
            <p:nvPr/>
          </p:nvSpPr>
          <p:spPr>
            <a:xfrm>
              <a:off x="3580039" y="567807"/>
              <a:ext cx="2971" cy="6536"/>
            </a:xfrm>
            <a:custGeom>
              <a:rect b="b" l="l" r="r" t="t"/>
              <a:pathLst>
                <a:path extrusionOk="0" h="231" w="105">
                  <a:moveTo>
                    <a:pt x="0" y="1"/>
                  </a:moveTo>
                  <a:cubicBezTo>
                    <a:pt x="47" y="75"/>
                    <a:pt x="58" y="156"/>
                    <a:pt x="105" y="230"/>
                  </a:cubicBezTo>
                  <a:cubicBezTo>
                    <a:pt x="58" y="156"/>
                    <a:pt x="47" y="75"/>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3"/>
            <p:cNvSpPr/>
            <p:nvPr/>
          </p:nvSpPr>
          <p:spPr>
            <a:xfrm>
              <a:off x="3046740" y="408723"/>
              <a:ext cx="37120" cy="9506"/>
            </a:xfrm>
            <a:custGeom>
              <a:rect b="b" l="l" r="r" t="t"/>
              <a:pathLst>
                <a:path extrusionOk="0" h="336" w="1312">
                  <a:moveTo>
                    <a:pt x="974" y="0"/>
                  </a:moveTo>
                  <a:cubicBezTo>
                    <a:pt x="1056" y="21"/>
                    <a:pt x="1117" y="65"/>
                    <a:pt x="1170" y="116"/>
                  </a:cubicBezTo>
                  <a:lnTo>
                    <a:pt x="1170" y="116"/>
                  </a:lnTo>
                  <a:cubicBezTo>
                    <a:pt x="1116" y="64"/>
                    <a:pt x="1056" y="20"/>
                    <a:pt x="974" y="0"/>
                  </a:cubicBezTo>
                  <a:close/>
                  <a:moveTo>
                    <a:pt x="1170" y="116"/>
                  </a:moveTo>
                  <a:cubicBezTo>
                    <a:pt x="1220" y="164"/>
                    <a:pt x="1264" y="219"/>
                    <a:pt x="1312" y="266"/>
                  </a:cubicBezTo>
                  <a:cubicBezTo>
                    <a:pt x="1264" y="218"/>
                    <a:pt x="1220" y="164"/>
                    <a:pt x="1170" y="116"/>
                  </a:cubicBezTo>
                  <a:close/>
                  <a:moveTo>
                    <a:pt x="523" y="93"/>
                  </a:moveTo>
                  <a:cubicBezTo>
                    <a:pt x="331" y="172"/>
                    <a:pt x="161" y="242"/>
                    <a:pt x="0" y="336"/>
                  </a:cubicBezTo>
                  <a:cubicBezTo>
                    <a:pt x="163" y="242"/>
                    <a:pt x="331" y="172"/>
                    <a:pt x="523" y="93"/>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3"/>
            <p:cNvSpPr/>
            <p:nvPr/>
          </p:nvSpPr>
          <p:spPr>
            <a:xfrm>
              <a:off x="3355799" y="367332"/>
              <a:ext cx="1019" cy="31292"/>
            </a:xfrm>
            <a:custGeom>
              <a:rect b="b" l="l" r="r" t="t"/>
              <a:pathLst>
                <a:path extrusionOk="0" h="1106" w="36">
                  <a:moveTo>
                    <a:pt x="36" y="1"/>
                  </a:moveTo>
                  <a:cubicBezTo>
                    <a:pt x="36" y="383"/>
                    <a:pt x="27" y="766"/>
                    <a:pt x="1" y="1105"/>
                  </a:cubicBezTo>
                  <a:cubicBezTo>
                    <a:pt x="29" y="764"/>
                    <a:pt x="36" y="383"/>
                    <a:pt x="3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3"/>
            <p:cNvSpPr/>
            <p:nvPr/>
          </p:nvSpPr>
          <p:spPr>
            <a:xfrm>
              <a:off x="3382450" y="405780"/>
              <a:ext cx="70250" cy="30754"/>
            </a:xfrm>
            <a:custGeom>
              <a:rect b="b" l="l" r="r" t="t"/>
              <a:pathLst>
                <a:path extrusionOk="0" h="1087" w="2483">
                  <a:moveTo>
                    <a:pt x="0" y="1"/>
                  </a:moveTo>
                  <a:cubicBezTo>
                    <a:pt x="675" y="233"/>
                    <a:pt x="1284" y="445"/>
                    <a:pt x="1871" y="751"/>
                  </a:cubicBezTo>
                  <a:cubicBezTo>
                    <a:pt x="1286" y="445"/>
                    <a:pt x="675" y="233"/>
                    <a:pt x="0" y="1"/>
                  </a:cubicBezTo>
                  <a:close/>
                  <a:moveTo>
                    <a:pt x="1871" y="751"/>
                  </a:moveTo>
                  <a:cubicBezTo>
                    <a:pt x="2080" y="862"/>
                    <a:pt x="2284" y="976"/>
                    <a:pt x="2483" y="1087"/>
                  </a:cubicBezTo>
                  <a:cubicBezTo>
                    <a:pt x="2284" y="976"/>
                    <a:pt x="2082" y="862"/>
                    <a:pt x="1871" y="75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3"/>
            <p:cNvSpPr/>
            <p:nvPr/>
          </p:nvSpPr>
          <p:spPr>
            <a:xfrm>
              <a:off x="3582896" y="574399"/>
              <a:ext cx="24643" cy="63177"/>
            </a:xfrm>
            <a:custGeom>
              <a:rect b="b" l="l" r="r" t="t"/>
              <a:pathLst>
                <a:path extrusionOk="0" h="2233" w="871">
                  <a:moveTo>
                    <a:pt x="1" y="0"/>
                  </a:moveTo>
                  <a:cubicBezTo>
                    <a:pt x="253" y="415"/>
                    <a:pt x="396" y="889"/>
                    <a:pt x="593" y="1364"/>
                  </a:cubicBezTo>
                  <a:cubicBezTo>
                    <a:pt x="396" y="889"/>
                    <a:pt x="254" y="412"/>
                    <a:pt x="1" y="0"/>
                  </a:cubicBezTo>
                  <a:close/>
                  <a:moveTo>
                    <a:pt x="593" y="1364"/>
                  </a:moveTo>
                  <a:cubicBezTo>
                    <a:pt x="705" y="1637"/>
                    <a:pt x="777" y="1927"/>
                    <a:pt x="870" y="2232"/>
                  </a:cubicBezTo>
                  <a:cubicBezTo>
                    <a:pt x="777" y="1927"/>
                    <a:pt x="706" y="1637"/>
                    <a:pt x="593" y="1364"/>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3"/>
            <p:cNvSpPr/>
            <p:nvPr/>
          </p:nvSpPr>
          <p:spPr>
            <a:xfrm>
              <a:off x="3356789" y="1078387"/>
              <a:ext cx="651" cy="2461"/>
            </a:xfrm>
            <a:custGeom>
              <a:rect b="b" l="l" r="r" t="t"/>
              <a:pathLst>
                <a:path extrusionOk="0" h="87" w="23">
                  <a:moveTo>
                    <a:pt x="1" y="1"/>
                  </a:moveTo>
                  <a:cubicBezTo>
                    <a:pt x="15" y="27"/>
                    <a:pt x="23" y="56"/>
                    <a:pt x="23" y="87"/>
                  </a:cubicBezTo>
                  <a:cubicBezTo>
                    <a:pt x="23" y="56"/>
                    <a:pt x="15" y="27"/>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3"/>
            <p:cNvSpPr/>
            <p:nvPr/>
          </p:nvSpPr>
          <p:spPr>
            <a:xfrm>
              <a:off x="2969928" y="931214"/>
              <a:ext cx="28" cy="28"/>
            </a:xfrm>
            <a:custGeom>
              <a:rect b="b" l="l" r="r" t="t"/>
              <a:pathLst>
                <a:path extrusionOk="0" h="1" w="1">
                  <a:moveTo>
                    <a:pt x="1" y="1"/>
                  </a:move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3"/>
            <p:cNvSpPr/>
            <p:nvPr/>
          </p:nvSpPr>
          <p:spPr>
            <a:xfrm>
              <a:off x="3075315" y="1030857"/>
              <a:ext cx="2037" cy="1047"/>
            </a:xfrm>
            <a:custGeom>
              <a:rect b="b" l="l" r="r" t="t"/>
              <a:pathLst>
                <a:path extrusionOk="0" h="37" w="72">
                  <a:moveTo>
                    <a:pt x="72" y="0"/>
                  </a:moveTo>
                  <a:cubicBezTo>
                    <a:pt x="50" y="15"/>
                    <a:pt x="27" y="26"/>
                    <a:pt x="1" y="37"/>
                  </a:cubicBezTo>
                  <a:cubicBezTo>
                    <a:pt x="27" y="28"/>
                    <a:pt x="50" y="15"/>
                    <a:pt x="7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3"/>
            <p:cNvSpPr/>
            <p:nvPr/>
          </p:nvSpPr>
          <p:spPr>
            <a:xfrm>
              <a:off x="3529736" y="1009780"/>
              <a:ext cx="3961" cy="3537"/>
            </a:xfrm>
            <a:custGeom>
              <a:rect b="b" l="l" r="r" t="t"/>
              <a:pathLst>
                <a:path extrusionOk="0" h="125" w="140">
                  <a:moveTo>
                    <a:pt x="140" y="1"/>
                  </a:moveTo>
                  <a:cubicBezTo>
                    <a:pt x="95" y="42"/>
                    <a:pt x="47" y="85"/>
                    <a:pt x="0" y="124"/>
                  </a:cubicBezTo>
                  <a:cubicBezTo>
                    <a:pt x="47" y="85"/>
                    <a:pt x="96" y="42"/>
                    <a:pt x="14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3"/>
            <p:cNvSpPr/>
            <p:nvPr/>
          </p:nvSpPr>
          <p:spPr>
            <a:xfrm>
              <a:off x="3095600" y="1011280"/>
              <a:ext cx="1471" cy="1698"/>
            </a:xfrm>
            <a:custGeom>
              <a:rect b="b" l="l" r="r" t="t"/>
              <a:pathLst>
                <a:path extrusionOk="0" h="60" w="52">
                  <a:moveTo>
                    <a:pt x="51" y="0"/>
                  </a:moveTo>
                  <a:cubicBezTo>
                    <a:pt x="33" y="22"/>
                    <a:pt x="17" y="42"/>
                    <a:pt x="1" y="60"/>
                  </a:cubicBezTo>
                  <a:cubicBezTo>
                    <a:pt x="18" y="42"/>
                    <a:pt x="34" y="22"/>
                    <a:pt x="5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3"/>
            <p:cNvSpPr/>
            <p:nvPr/>
          </p:nvSpPr>
          <p:spPr>
            <a:xfrm>
              <a:off x="3356846" y="1082603"/>
              <a:ext cx="396" cy="1386"/>
            </a:xfrm>
            <a:custGeom>
              <a:rect b="b" l="l" r="r" t="t"/>
              <a:pathLst>
                <a:path extrusionOk="0" h="49" w="14">
                  <a:moveTo>
                    <a:pt x="13" y="0"/>
                  </a:moveTo>
                  <a:cubicBezTo>
                    <a:pt x="9" y="16"/>
                    <a:pt x="6" y="32"/>
                    <a:pt x="0" y="48"/>
                  </a:cubicBezTo>
                  <a:cubicBezTo>
                    <a:pt x="6" y="32"/>
                    <a:pt x="9" y="16"/>
                    <a:pt x="1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3"/>
            <p:cNvSpPr/>
            <p:nvPr/>
          </p:nvSpPr>
          <p:spPr>
            <a:xfrm>
              <a:off x="3593110" y="926206"/>
              <a:ext cx="679" cy="4046"/>
            </a:xfrm>
            <a:custGeom>
              <a:rect b="b" l="l" r="r" t="t"/>
              <a:pathLst>
                <a:path extrusionOk="0" h="143" w="24">
                  <a:moveTo>
                    <a:pt x="1" y="1"/>
                  </a:moveTo>
                  <a:cubicBezTo>
                    <a:pt x="18" y="44"/>
                    <a:pt x="24" y="94"/>
                    <a:pt x="22" y="143"/>
                  </a:cubicBezTo>
                  <a:cubicBezTo>
                    <a:pt x="24" y="94"/>
                    <a:pt x="18" y="44"/>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3"/>
            <p:cNvSpPr/>
            <p:nvPr/>
          </p:nvSpPr>
          <p:spPr>
            <a:xfrm>
              <a:off x="3570703" y="895482"/>
              <a:ext cx="3310" cy="5008"/>
            </a:xfrm>
            <a:custGeom>
              <a:rect b="b" l="l" r="r" t="t"/>
              <a:pathLst>
                <a:path extrusionOk="0" h="177" w="117">
                  <a:moveTo>
                    <a:pt x="116" y="0"/>
                  </a:moveTo>
                  <a:cubicBezTo>
                    <a:pt x="76" y="54"/>
                    <a:pt x="31" y="112"/>
                    <a:pt x="0" y="176"/>
                  </a:cubicBezTo>
                  <a:cubicBezTo>
                    <a:pt x="31" y="112"/>
                    <a:pt x="76" y="54"/>
                    <a:pt x="11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3"/>
            <p:cNvSpPr/>
            <p:nvPr/>
          </p:nvSpPr>
          <p:spPr>
            <a:xfrm>
              <a:off x="3574267" y="965192"/>
              <a:ext cx="2575" cy="2971"/>
            </a:xfrm>
            <a:custGeom>
              <a:rect b="b" l="l" r="r" t="t"/>
              <a:pathLst>
                <a:path extrusionOk="0" h="105" w="91">
                  <a:moveTo>
                    <a:pt x="91" y="1"/>
                  </a:moveTo>
                  <a:cubicBezTo>
                    <a:pt x="62" y="36"/>
                    <a:pt x="30" y="69"/>
                    <a:pt x="1" y="104"/>
                  </a:cubicBezTo>
                  <a:cubicBezTo>
                    <a:pt x="30" y="69"/>
                    <a:pt x="62" y="36"/>
                    <a:pt x="9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3"/>
            <p:cNvSpPr/>
            <p:nvPr/>
          </p:nvSpPr>
          <p:spPr>
            <a:xfrm>
              <a:off x="3504104" y="412005"/>
              <a:ext cx="22266" cy="12788"/>
            </a:xfrm>
            <a:custGeom>
              <a:rect b="b" l="l" r="r" t="t"/>
              <a:pathLst>
                <a:path extrusionOk="0" h="452" w="787">
                  <a:moveTo>
                    <a:pt x="0" y="0"/>
                  </a:moveTo>
                  <a:cubicBezTo>
                    <a:pt x="105" y="45"/>
                    <a:pt x="202" y="90"/>
                    <a:pt x="294" y="139"/>
                  </a:cubicBezTo>
                  <a:lnTo>
                    <a:pt x="294" y="139"/>
                  </a:lnTo>
                  <a:cubicBezTo>
                    <a:pt x="202" y="90"/>
                    <a:pt x="106" y="45"/>
                    <a:pt x="0" y="0"/>
                  </a:cubicBezTo>
                  <a:close/>
                  <a:moveTo>
                    <a:pt x="294" y="139"/>
                  </a:moveTo>
                  <a:cubicBezTo>
                    <a:pt x="470" y="231"/>
                    <a:pt x="626" y="332"/>
                    <a:pt x="787" y="451"/>
                  </a:cubicBezTo>
                  <a:cubicBezTo>
                    <a:pt x="627" y="331"/>
                    <a:pt x="470" y="230"/>
                    <a:pt x="294" y="139"/>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3"/>
            <p:cNvSpPr/>
            <p:nvPr/>
          </p:nvSpPr>
          <p:spPr>
            <a:xfrm>
              <a:off x="3592940" y="931836"/>
              <a:ext cx="679" cy="3339"/>
            </a:xfrm>
            <a:custGeom>
              <a:rect b="b" l="l" r="r" t="t"/>
              <a:pathLst>
                <a:path extrusionOk="0" h="118" w="24">
                  <a:moveTo>
                    <a:pt x="24" y="1"/>
                  </a:moveTo>
                  <a:cubicBezTo>
                    <a:pt x="20" y="40"/>
                    <a:pt x="9" y="81"/>
                    <a:pt x="1" y="117"/>
                  </a:cubicBezTo>
                  <a:cubicBezTo>
                    <a:pt x="12" y="81"/>
                    <a:pt x="20" y="41"/>
                    <a:pt x="2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3"/>
            <p:cNvSpPr/>
            <p:nvPr/>
          </p:nvSpPr>
          <p:spPr>
            <a:xfrm>
              <a:off x="3535819" y="1007404"/>
              <a:ext cx="340" cy="368"/>
            </a:xfrm>
            <a:custGeom>
              <a:rect b="b" l="l" r="r" t="t"/>
              <a:pathLst>
                <a:path extrusionOk="0" h="13" w="12">
                  <a:moveTo>
                    <a:pt x="0" y="12"/>
                  </a:moveTo>
                  <a:lnTo>
                    <a:pt x="12"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3"/>
            <p:cNvSpPr/>
            <p:nvPr/>
          </p:nvSpPr>
          <p:spPr>
            <a:xfrm>
              <a:off x="3107992" y="438825"/>
              <a:ext cx="3650" cy="2320"/>
            </a:xfrm>
            <a:custGeom>
              <a:rect b="b" l="l" r="r" t="t"/>
              <a:pathLst>
                <a:path extrusionOk="0" h="82" w="129">
                  <a:moveTo>
                    <a:pt x="128" y="0"/>
                  </a:moveTo>
                  <a:cubicBezTo>
                    <a:pt x="80" y="25"/>
                    <a:pt x="34" y="42"/>
                    <a:pt x="0" y="82"/>
                  </a:cubicBezTo>
                  <a:cubicBezTo>
                    <a:pt x="35" y="42"/>
                    <a:pt x="82" y="25"/>
                    <a:pt x="12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3"/>
            <p:cNvSpPr/>
            <p:nvPr/>
          </p:nvSpPr>
          <p:spPr>
            <a:xfrm>
              <a:off x="3102390" y="435289"/>
              <a:ext cx="1669" cy="2461"/>
            </a:xfrm>
            <a:custGeom>
              <a:rect b="b" l="l" r="r" t="t"/>
              <a:pathLst>
                <a:path extrusionOk="0" h="87" w="59">
                  <a:moveTo>
                    <a:pt x="1" y="0"/>
                  </a:moveTo>
                  <a:lnTo>
                    <a:pt x="1" y="0"/>
                  </a:lnTo>
                  <a:cubicBezTo>
                    <a:pt x="18" y="28"/>
                    <a:pt x="37" y="57"/>
                    <a:pt x="59" y="86"/>
                  </a:cubicBezTo>
                  <a:cubicBezTo>
                    <a:pt x="38" y="59"/>
                    <a:pt x="18" y="28"/>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3"/>
            <p:cNvSpPr/>
            <p:nvPr/>
          </p:nvSpPr>
          <p:spPr>
            <a:xfrm>
              <a:off x="3028153" y="431582"/>
              <a:ext cx="1613" cy="1386"/>
            </a:xfrm>
            <a:custGeom>
              <a:rect b="b" l="l" r="r" t="t"/>
              <a:pathLst>
                <a:path extrusionOk="0" h="49" w="57">
                  <a:moveTo>
                    <a:pt x="0" y="48"/>
                  </a:moveTo>
                  <a:lnTo>
                    <a:pt x="0" y="48"/>
                  </a:lnTo>
                  <a:cubicBezTo>
                    <a:pt x="21" y="34"/>
                    <a:pt x="38" y="18"/>
                    <a:pt x="57" y="0"/>
                  </a:cubicBezTo>
                  <a:cubicBezTo>
                    <a:pt x="38" y="18"/>
                    <a:pt x="21" y="34"/>
                    <a:pt x="0" y="48"/>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3"/>
            <p:cNvSpPr/>
            <p:nvPr/>
          </p:nvSpPr>
          <p:spPr>
            <a:xfrm>
              <a:off x="3363013" y="400518"/>
              <a:ext cx="19352" cy="5291"/>
            </a:xfrm>
            <a:custGeom>
              <a:rect b="b" l="l" r="r" t="t"/>
              <a:pathLst>
                <a:path extrusionOk="0" h="187" w="684">
                  <a:moveTo>
                    <a:pt x="0" y="1"/>
                  </a:moveTo>
                  <a:cubicBezTo>
                    <a:pt x="239" y="72"/>
                    <a:pt x="467" y="113"/>
                    <a:pt x="684" y="187"/>
                  </a:cubicBezTo>
                  <a:cubicBezTo>
                    <a:pt x="467" y="113"/>
                    <a:pt x="239" y="72"/>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3"/>
            <p:cNvSpPr/>
            <p:nvPr/>
          </p:nvSpPr>
          <p:spPr>
            <a:xfrm>
              <a:off x="2970607" y="505707"/>
              <a:ext cx="255" cy="764"/>
            </a:xfrm>
            <a:custGeom>
              <a:rect b="b" l="l" r="r" t="t"/>
              <a:pathLst>
                <a:path extrusionOk="0" h="27" w="9">
                  <a:moveTo>
                    <a:pt x="0" y="27"/>
                  </a:moveTo>
                  <a:cubicBezTo>
                    <a:pt x="5" y="18"/>
                    <a:pt x="6" y="9"/>
                    <a:pt x="9" y="0"/>
                  </a:cubicBezTo>
                  <a:cubicBezTo>
                    <a:pt x="6" y="9"/>
                    <a:pt x="5" y="18"/>
                    <a:pt x="0" y="27"/>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3"/>
            <p:cNvSpPr/>
            <p:nvPr/>
          </p:nvSpPr>
          <p:spPr>
            <a:xfrm>
              <a:off x="2899199" y="696563"/>
              <a:ext cx="57" cy="566"/>
            </a:xfrm>
            <a:custGeom>
              <a:rect b="b" l="l" r="r" t="t"/>
              <a:pathLst>
                <a:path extrusionOk="0" h="20" w="2">
                  <a:moveTo>
                    <a:pt x="0" y="19"/>
                  </a:moveTo>
                  <a:lnTo>
                    <a:pt x="0" y="19"/>
                  </a:lnTo>
                  <a:cubicBezTo>
                    <a:pt x="2" y="12"/>
                    <a:pt x="2" y="5"/>
                    <a:pt x="2" y="0"/>
                  </a:cubicBezTo>
                  <a:cubicBezTo>
                    <a:pt x="2" y="5"/>
                    <a:pt x="2" y="12"/>
                    <a:pt x="0" y="19"/>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3"/>
            <p:cNvSpPr/>
            <p:nvPr/>
          </p:nvSpPr>
          <p:spPr>
            <a:xfrm>
              <a:off x="2899482" y="686604"/>
              <a:ext cx="368" cy="2716"/>
            </a:xfrm>
            <a:custGeom>
              <a:rect b="b" l="l" r="r" t="t"/>
              <a:pathLst>
                <a:path extrusionOk="0" h="96" w="13">
                  <a:moveTo>
                    <a:pt x="0" y="95"/>
                  </a:moveTo>
                  <a:cubicBezTo>
                    <a:pt x="3" y="63"/>
                    <a:pt x="6" y="33"/>
                    <a:pt x="12" y="1"/>
                  </a:cubicBezTo>
                  <a:cubicBezTo>
                    <a:pt x="6" y="33"/>
                    <a:pt x="3" y="63"/>
                    <a:pt x="0" y="95"/>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3"/>
            <p:cNvSpPr/>
            <p:nvPr/>
          </p:nvSpPr>
          <p:spPr>
            <a:xfrm>
              <a:off x="3464156" y="947510"/>
              <a:ext cx="10468" cy="37007"/>
            </a:xfrm>
            <a:custGeom>
              <a:rect b="b" l="l" r="r" t="t"/>
              <a:pathLst>
                <a:path extrusionOk="0" h="1308" w="370">
                  <a:moveTo>
                    <a:pt x="1" y="1"/>
                  </a:moveTo>
                  <a:lnTo>
                    <a:pt x="1" y="1"/>
                  </a:lnTo>
                  <a:cubicBezTo>
                    <a:pt x="83" y="175"/>
                    <a:pt x="73" y="400"/>
                    <a:pt x="127" y="613"/>
                  </a:cubicBezTo>
                  <a:cubicBezTo>
                    <a:pt x="191" y="861"/>
                    <a:pt x="240" y="1104"/>
                    <a:pt x="348" y="1296"/>
                  </a:cubicBezTo>
                  <a:lnTo>
                    <a:pt x="358" y="1308"/>
                  </a:lnTo>
                  <a:lnTo>
                    <a:pt x="370" y="1308"/>
                  </a:lnTo>
                  <a:cubicBezTo>
                    <a:pt x="367" y="762"/>
                    <a:pt x="265" y="374"/>
                    <a:pt x="57" y="11"/>
                  </a:cubicBezTo>
                  <a:cubicBezTo>
                    <a:pt x="38" y="8"/>
                    <a:pt x="21" y="4"/>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3"/>
            <p:cNvSpPr/>
            <p:nvPr/>
          </p:nvSpPr>
          <p:spPr>
            <a:xfrm>
              <a:off x="3438665" y="936024"/>
              <a:ext cx="17655" cy="35366"/>
            </a:xfrm>
            <a:custGeom>
              <a:rect b="b" l="l" r="r" t="t"/>
              <a:pathLst>
                <a:path extrusionOk="0" h="1250" w="624">
                  <a:moveTo>
                    <a:pt x="10" y="1"/>
                  </a:moveTo>
                  <a:cubicBezTo>
                    <a:pt x="0" y="56"/>
                    <a:pt x="116" y="279"/>
                    <a:pt x="148" y="348"/>
                  </a:cubicBezTo>
                  <a:cubicBezTo>
                    <a:pt x="300" y="661"/>
                    <a:pt x="388" y="1001"/>
                    <a:pt x="612" y="1238"/>
                  </a:cubicBezTo>
                  <a:lnTo>
                    <a:pt x="612" y="1250"/>
                  </a:lnTo>
                  <a:lnTo>
                    <a:pt x="624" y="1250"/>
                  </a:lnTo>
                  <a:cubicBezTo>
                    <a:pt x="538" y="931"/>
                    <a:pt x="384" y="553"/>
                    <a:pt x="231" y="290"/>
                  </a:cubicBezTo>
                  <a:cubicBezTo>
                    <a:pt x="169" y="184"/>
                    <a:pt x="137" y="39"/>
                    <a:pt x="1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3"/>
            <p:cNvSpPr/>
            <p:nvPr/>
          </p:nvSpPr>
          <p:spPr>
            <a:xfrm>
              <a:off x="3096590" y="907619"/>
              <a:ext cx="962" cy="311"/>
            </a:xfrm>
            <a:custGeom>
              <a:rect b="b" l="l" r="r" t="t"/>
              <a:pathLst>
                <a:path extrusionOk="0" h="11" w="34">
                  <a:moveTo>
                    <a:pt x="0" y="0"/>
                  </a:moveTo>
                  <a:cubicBezTo>
                    <a:pt x="12" y="8"/>
                    <a:pt x="11" y="6"/>
                    <a:pt x="34" y="11"/>
                  </a:cubicBezTo>
                  <a:cubicBezTo>
                    <a:pt x="22" y="2"/>
                    <a:pt x="24" y="3"/>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3"/>
            <p:cNvSpPr/>
            <p:nvPr/>
          </p:nvSpPr>
          <p:spPr>
            <a:xfrm>
              <a:off x="3244132" y="979593"/>
              <a:ext cx="35111" cy="59556"/>
            </a:xfrm>
            <a:custGeom>
              <a:rect b="b" l="l" r="r" t="t"/>
              <a:pathLst>
                <a:path extrusionOk="0" h="2105" w="1241">
                  <a:moveTo>
                    <a:pt x="1216" y="1"/>
                  </a:moveTo>
                  <a:lnTo>
                    <a:pt x="1216" y="1"/>
                  </a:lnTo>
                  <a:cubicBezTo>
                    <a:pt x="1191" y="177"/>
                    <a:pt x="1059" y="315"/>
                    <a:pt x="973" y="440"/>
                  </a:cubicBezTo>
                  <a:cubicBezTo>
                    <a:pt x="770" y="747"/>
                    <a:pt x="540" y="1033"/>
                    <a:pt x="348" y="1343"/>
                  </a:cubicBezTo>
                  <a:cubicBezTo>
                    <a:pt x="257" y="1491"/>
                    <a:pt x="175" y="1658"/>
                    <a:pt x="104" y="1818"/>
                  </a:cubicBezTo>
                  <a:cubicBezTo>
                    <a:pt x="68" y="1901"/>
                    <a:pt x="57" y="2007"/>
                    <a:pt x="1" y="2072"/>
                  </a:cubicBezTo>
                  <a:cubicBezTo>
                    <a:pt x="2" y="2083"/>
                    <a:pt x="2" y="2094"/>
                    <a:pt x="2" y="2104"/>
                  </a:cubicBezTo>
                  <a:lnTo>
                    <a:pt x="14" y="2104"/>
                  </a:lnTo>
                  <a:cubicBezTo>
                    <a:pt x="101" y="1933"/>
                    <a:pt x="262" y="1806"/>
                    <a:pt x="371" y="1654"/>
                  </a:cubicBezTo>
                  <a:cubicBezTo>
                    <a:pt x="617" y="1315"/>
                    <a:pt x="851" y="973"/>
                    <a:pt x="1031" y="568"/>
                  </a:cubicBezTo>
                  <a:cubicBezTo>
                    <a:pt x="1091" y="434"/>
                    <a:pt x="1142" y="310"/>
                    <a:pt x="1193" y="150"/>
                  </a:cubicBezTo>
                  <a:cubicBezTo>
                    <a:pt x="1206" y="111"/>
                    <a:pt x="1241" y="40"/>
                    <a:pt x="121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3"/>
            <p:cNvSpPr/>
            <p:nvPr/>
          </p:nvSpPr>
          <p:spPr>
            <a:xfrm>
              <a:off x="3232362" y="1031932"/>
              <a:ext cx="48607" cy="43967"/>
            </a:xfrm>
            <a:custGeom>
              <a:rect b="b" l="l" r="r" t="t"/>
              <a:pathLst>
                <a:path extrusionOk="0" h="1554" w="1718">
                  <a:moveTo>
                    <a:pt x="1702" y="0"/>
                  </a:moveTo>
                  <a:cubicBezTo>
                    <a:pt x="1625" y="143"/>
                    <a:pt x="1447" y="241"/>
                    <a:pt x="1320" y="337"/>
                  </a:cubicBezTo>
                  <a:cubicBezTo>
                    <a:pt x="1167" y="451"/>
                    <a:pt x="1033" y="592"/>
                    <a:pt x="880" y="708"/>
                  </a:cubicBezTo>
                  <a:lnTo>
                    <a:pt x="787" y="811"/>
                  </a:lnTo>
                  <a:cubicBezTo>
                    <a:pt x="662" y="906"/>
                    <a:pt x="540" y="1013"/>
                    <a:pt x="430" y="1124"/>
                  </a:cubicBezTo>
                  <a:cubicBezTo>
                    <a:pt x="331" y="1220"/>
                    <a:pt x="153" y="1489"/>
                    <a:pt x="1" y="1505"/>
                  </a:cubicBezTo>
                  <a:cubicBezTo>
                    <a:pt x="8" y="1516"/>
                    <a:pt x="15" y="1530"/>
                    <a:pt x="24" y="1540"/>
                  </a:cubicBezTo>
                  <a:cubicBezTo>
                    <a:pt x="65" y="1549"/>
                    <a:pt x="103" y="1554"/>
                    <a:pt x="138" y="1554"/>
                  </a:cubicBezTo>
                  <a:cubicBezTo>
                    <a:pt x="295" y="1554"/>
                    <a:pt x="398" y="1468"/>
                    <a:pt x="510" y="1388"/>
                  </a:cubicBezTo>
                  <a:cubicBezTo>
                    <a:pt x="857" y="1146"/>
                    <a:pt x="1149" y="791"/>
                    <a:pt x="1399" y="451"/>
                  </a:cubicBezTo>
                  <a:cubicBezTo>
                    <a:pt x="1436" y="404"/>
                    <a:pt x="1493" y="362"/>
                    <a:pt x="1527" y="313"/>
                  </a:cubicBezTo>
                  <a:cubicBezTo>
                    <a:pt x="1572" y="250"/>
                    <a:pt x="1600" y="182"/>
                    <a:pt x="1644" y="116"/>
                  </a:cubicBezTo>
                  <a:cubicBezTo>
                    <a:pt x="1667" y="80"/>
                    <a:pt x="1718" y="44"/>
                    <a:pt x="170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3"/>
            <p:cNvSpPr/>
            <p:nvPr/>
          </p:nvSpPr>
          <p:spPr>
            <a:xfrm>
              <a:off x="3243849" y="1039119"/>
              <a:ext cx="311" cy="679"/>
            </a:xfrm>
            <a:custGeom>
              <a:rect b="b" l="l" r="r" t="t"/>
              <a:pathLst>
                <a:path extrusionOk="0" h="24" w="11">
                  <a:moveTo>
                    <a:pt x="0" y="0"/>
                  </a:moveTo>
                  <a:lnTo>
                    <a:pt x="0" y="24"/>
                  </a:lnTo>
                  <a:lnTo>
                    <a:pt x="11" y="24"/>
                  </a:lnTo>
                  <a:cubicBezTo>
                    <a:pt x="3" y="5"/>
                    <a:pt x="9" y="14"/>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3"/>
            <p:cNvSpPr/>
            <p:nvPr/>
          </p:nvSpPr>
          <p:spPr>
            <a:xfrm>
              <a:off x="3245461" y="968163"/>
              <a:ext cx="11006" cy="31093"/>
            </a:xfrm>
            <a:custGeom>
              <a:rect b="b" l="l" r="r" t="t"/>
              <a:pathLst>
                <a:path extrusionOk="0" h="1099" w="389">
                  <a:moveTo>
                    <a:pt x="348" y="0"/>
                  </a:moveTo>
                  <a:cubicBezTo>
                    <a:pt x="259" y="232"/>
                    <a:pt x="170" y="464"/>
                    <a:pt x="83" y="695"/>
                  </a:cubicBezTo>
                  <a:cubicBezTo>
                    <a:pt x="48" y="800"/>
                    <a:pt x="58" y="962"/>
                    <a:pt x="0" y="1053"/>
                  </a:cubicBezTo>
                  <a:lnTo>
                    <a:pt x="0" y="1098"/>
                  </a:lnTo>
                  <a:lnTo>
                    <a:pt x="12" y="1098"/>
                  </a:lnTo>
                  <a:cubicBezTo>
                    <a:pt x="51" y="964"/>
                    <a:pt x="194" y="806"/>
                    <a:pt x="255" y="659"/>
                  </a:cubicBezTo>
                  <a:cubicBezTo>
                    <a:pt x="289" y="575"/>
                    <a:pt x="314" y="485"/>
                    <a:pt x="337" y="405"/>
                  </a:cubicBezTo>
                  <a:cubicBezTo>
                    <a:pt x="355" y="342"/>
                    <a:pt x="343" y="278"/>
                    <a:pt x="371" y="232"/>
                  </a:cubicBezTo>
                  <a:cubicBezTo>
                    <a:pt x="374" y="159"/>
                    <a:pt x="388" y="35"/>
                    <a:pt x="34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3"/>
            <p:cNvSpPr/>
            <p:nvPr/>
          </p:nvSpPr>
          <p:spPr>
            <a:xfrm>
              <a:off x="3604257" y="752750"/>
              <a:ext cx="13015" cy="28830"/>
            </a:xfrm>
            <a:custGeom>
              <a:rect b="b" l="l" r="r" t="t"/>
              <a:pathLst>
                <a:path extrusionOk="0" h="1019" w="460">
                  <a:moveTo>
                    <a:pt x="1" y="0"/>
                  </a:moveTo>
                  <a:lnTo>
                    <a:pt x="1" y="0"/>
                  </a:lnTo>
                  <a:cubicBezTo>
                    <a:pt x="117" y="124"/>
                    <a:pt x="136" y="314"/>
                    <a:pt x="197" y="498"/>
                  </a:cubicBezTo>
                  <a:cubicBezTo>
                    <a:pt x="254" y="665"/>
                    <a:pt x="363" y="818"/>
                    <a:pt x="383" y="1018"/>
                  </a:cubicBezTo>
                  <a:cubicBezTo>
                    <a:pt x="444" y="932"/>
                    <a:pt x="460" y="697"/>
                    <a:pt x="428" y="567"/>
                  </a:cubicBezTo>
                  <a:cubicBezTo>
                    <a:pt x="379" y="360"/>
                    <a:pt x="217" y="28"/>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3"/>
            <p:cNvSpPr/>
            <p:nvPr/>
          </p:nvSpPr>
          <p:spPr>
            <a:xfrm>
              <a:off x="3485432" y="965871"/>
              <a:ext cx="8544" cy="24247"/>
            </a:xfrm>
            <a:custGeom>
              <a:rect b="b" l="l" r="r" t="t"/>
              <a:pathLst>
                <a:path extrusionOk="0" h="857" w="302">
                  <a:moveTo>
                    <a:pt x="47" y="0"/>
                  </a:moveTo>
                  <a:cubicBezTo>
                    <a:pt x="71" y="193"/>
                    <a:pt x="35" y="394"/>
                    <a:pt x="35" y="589"/>
                  </a:cubicBezTo>
                  <a:cubicBezTo>
                    <a:pt x="35" y="673"/>
                    <a:pt x="57" y="801"/>
                    <a:pt x="0" y="833"/>
                  </a:cubicBezTo>
                  <a:cubicBezTo>
                    <a:pt x="5" y="840"/>
                    <a:pt x="8" y="848"/>
                    <a:pt x="12" y="856"/>
                  </a:cubicBezTo>
                  <a:cubicBezTo>
                    <a:pt x="301" y="851"/>
                    <a:pt x="149" y="106"/>
                    <a:pt x="4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3"/>
            <p:cNvSpPr/>
            <p:nvPr/>
          </p:nvSpPr>
          <p:spPr>
            <a:xfrm>
              <a:off x="3047476" y="905553"/>
              <a:ext cx="49144" cy="4979"/>
            </a:xfrm>
            <a:custGeom>
              <a:rect b="b" l="l" r="r" t="t"/>
              <a:pathLst>
                <a:path extrusionOk="0" h="176" w="1737">
                  <a:moveTo>
                    <a:pt x="1" y="1"/>
                  </a:moveTo>
                  <a:cubicBezTo>
                    <a:pt x="67" y="95"/>
                    <a:pt x="249" y="75"/>
                    <a:pt x="381" y="105"/>
                  </a:cubicBezTo>
                  <a:cubicBezTo>
                    <a:pt x="598" y="156"/>
                    <a:pt x="845" y="175"/>
                    <a:pt x="1111" y="175"/>
                  </a:cubicBezTo>
                  <a:lnTo>
                    <a:pt x="1308" y="175"/>
                  </a:lnTo>
                  <a:cubicBezTo>
                    <a:pt x="1450" y="148"/>
                    <a:pt x="1593" y="120"/>
                    <a:pt x="1736" y="94"/>
                  </a:cubicBezTo>
                  <a:cubicBezTo>
                    <a:pt x="1158" y="62"/>
                    <a:pt x="578" y="31"/>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3"/>
            <p:cNvSpPr/>
            <p:nvPr/>
          </p:nvSpPr>
          <p:spPr>
            <a:xfrm>
              <a:off x="2898294" y="336975"/>
              <a:ext cx="767010" cy="767038"/>
            </a:xfrm>
            <a:custGeom>
              <a:rect b="b" l="l" r="r" t="t"/>
              <a:pathLst>
                <a:path extrusionOk="0" h="27111" w="27110">
                  <a:moveTo>
                    <a:pt x="13564" y="209"/>
                  </a:moveTo>
                  <a:cubicBezTo>
                    <a:pt x="13676" y="209"/>
                    <a:pt x="13788" y="217"/>
                    <a:pt x="13865" y="233"/>
                  </a:cubicBezTo>
                  <a:lnTo>
                    <a:pt x="14211" y="233"/>
                  </a:lnTo>
                  <a:cubicBezTo>
                    <a:pt x="14257" y="243"/>
                    <a:pt x="14306" y="245"/>
                    <a:pt x="14356" y="245"/>
                  </a:cubicBezTo>
                  <a:cubicBezTo>
                    <a:pt x="14400" y="245"/>
                    <a:pt x="14444" y="244"/>
                    <a:pt x="14489" y="244"/>
                  </a:cubicBezTo>
                  <a:cubicBezTo>
                    <a:pt x="14544" y="244"/>
                    <a:pt x="14598" y="246"/>
                    <a:pt x="14651" y="258"/>
                  </a:cubicBezTo>
                  <a:cubicBezTo>
                    <a:pt x="14884" y="309"/>
                    <a:pt x="15137" y="310"/>
                    <a:pt x="15335" y="374"/>
                  </a:cubicBezTo>
                  <a:cubicBezTo>
                    <a:pt x="15519" y="434"/>
                    <a:pt x="15904" y="543"/>
                    <a:pt x="15995" y="675"/>
                  </a:cubicBezTo>
                  <a:cubicBezTo>
                    <a:pt x="16038" y="739"/>
                    <a:pt x="16018" y="898"/>
                    <a:pt x="16018" y="999"/>
                  </a:cubicBezTo>
                  <a:lnTo>
                    <a:pt x="16018" y="1611"/>
                  </a:lnTo>
                  <a:cubicBezTo>
                    <a:pt x="16018" y="1720"/>
                    <a:pt x="16027" y="1854"/>
                    <a:pt x="15983" y="1924"/>
                  </a:cubicBezTo>
                  <a:lnTo>
                    <a:pt x="15983" y="2479"/>
                  </a:lnTo>
                  <a:cubicBezTo>
                    <a:pt x="16768" y="2647"/>
                    <a:pt x="17486" y="2876"/>
                    <a:pt x="18146" y="3163"/>
                  </a:cubicBezTo>
                  <a:cubicBezTo>
                    <a:pt x="18405" y="3276"/>
                    <a:pt x="18658" y="3372"/>
                    <a:pt x="18885" y="3510"/>
                  </a:cubicBezTo>
                  <a:cubicBezTo>
                    <a:pt x="18953" y="3551"/>
                    <a:pt x="19027" y="3561"/>
                    <a:pt x="19094" y="3603"/>
                  </a:cubicBezTo>
                  <a:cubicBezTo>
                    <a:pt x="19246" y="3696"/>
                    <a:pt x="19408" y="3788"/>
                    <a:pt x="19558" y="3881"/>
                  </a:cubicBezTo>
                  <a:cubicBezTo>
                    <a:pt x="19618" y="3917"/>
                    <a:pt x="19688" y="3933"/>
                    <a:pt x="19731" y="3984"/>
                  </a:cubicBezTo>
                  <a:lnTo>
                    <a:pt x="19754" y="3984"/>
                  </a:lnTo>
                  <a:cubicBezTo>
                    <a:pt x="19792" y="3910"/>
                    <a:pt x="19858" y="3863"/>
                    <a:pt x="19906" y="3799"/>
                  </a:cubicBezTo>
                  <a:cubicBezTo>
                    <a:pt x="20112" y="3517"/>
                    <a:pt x="20378" y="3292"/>
                    <a:pt x="20622" y="3046"/>
                  </a:cubicBezTo>
                  <a:cubicBezTo>
                    <a:pt x="20702" y="2966"/>
                    <a:pt x="20839" y="2766"/>
                    <a:pt x="20947" y="2734"/>
                  </a:cubicBezTo>
                  <a:cubicBezTo>
                    <a:pt x="20965" y="2729"/>
                    <a:pt x="20984" y="2726"/>
                    <a:pt x="21004" y="2726"/>
                  </a:cubicBezTo>
                  <a:cubicBezTo>
                    <a:pt x="21108" y="2726"/>
                    <a:pt x="21216" y="2792"/>
                    <a:pt x="21282" y="2817"/>
                  </a:cubicBezTo>
                  <a:cubicBezTo>
                    <a:pt x="21621" y="2945"/>
                    <a:pt x="21788" y="3075"/>
                    <a:pt x="22046" y="3267"/>
                  </a:cubicBezTo>
                  <a:cubicBezTo>
                    <a:pt x="22232" y="3403"/>
                    <a:pt x="22385" y="3568"/>
                    <a:pt x="22566" y="3706"/>
                  </a:cubicBezTo>
                  <a:lnTo>
                    <a:pt x="22751" y="3903"/>
                  </a:lnTo>
                  <a:cubicBezTo>
                    <a:pt x="22924" y="4034"/>
                    <a:pt x="23094" y="4204"/>
                    <a:pt x="23225" y="4377"/>
                  </a:cubicBezTo>
                  <a:lnTo>
                    <a:pt x="23421" y="4563"/>
                  </a:lnTo>
                  <a:cubicBezTo>
                    <a:pt x="23559" y="4745"/>
                    <a:pt x="23724" y="4899"/>
                    <a:pt x="23862" y="5082"/>
                  </a:cubicBezTo>
                  <a:cubicBezTo>
                    <a:pt x="23915" y="5156"/>
                    <a:pt x="23993" y="5226"/>
                    <a:pt x="24046" y="5301"/>
                  </a:cubicBezTo>
                  <a:cubicBezTo>
                    <a:pt x="24163" y="5469"/>
                    <a:pt x="24228" y="5655"/>
                    <a:pt x="24312" y="5858"/>
                  </a:cubicBezTo>
                  <a:cubicBezTo>
                    <a:pt x="24341" y="5931"/>
                    <a:pt x="24385" y="6031"/>
                    <a:pt x="24394" y="6123"/>
                  </a:cubicBezTo>
                  <a:cubicBezTo>
                    <a:pt x="24407" y="6268"/>
                    <a:pt x="24212" y="6363"/>
                    <a:pt x="24139" y="6435"/>
                  </a:cubicBezTo>
                  <a:lnTo>
                    <a:pt x="23562" y="7014"/>
                  </a:lnTo>
                  <a:cubicBezTo>
                    <a:pt x="23484" y="7117"/>
                    <a:pt x="23367" y="7292"/>
                    <a:pt x="23238" y="7337"/>
                  </a:cubicBezTo>
                  <a:cubicBezTo>
                    <a:pt x="23258" y="7444"/>
                    <a:pt x="23348" y="7523"/>
                    <a:pt x="23399" y="7603"/>
                  </a:cubicBezTo>
                  <a:cubicBezTo>
                    <a:pt x="23527" y="7802"/>
                    <a:pt x="23636" y="8016"/>
                    <a:pt x="23758" y="8215"/>
                  </a:cubicBezTo>
                  <a:cubicBezTo>
                    <a:pt x="24090" y="8762"/>
                    <a:pt x="24299" y="9398"/>
                    <a:pt x="24555" y="10019"/>
                  </a:cubicBezTo>
                  <a:cubicBezTo>
                    <a:pt x="24628" y="10259"/>
                    <a:pt x="24703" y="10498"/>
                    <a:pt x="24776" y="10737"/>
                  </a:cubicBezTo>
                  <a:cubicBezTo>
                    <a:pt x="24795" y="10803"/>
                    <a:pt x="24845" y="10940"/>
                    <a:pt x="24799" y="10982"/>
                  </a:cubicBezTo>
                  <a:cubicBezTo>
                    <a:pt x="24829" y="11114"/>
                    <a:pt x="25032" y="11066"/>
                    <a:pt x="25170" y="11098"/>
                  </a:cubicBezTo>
                  <a:cubicBezTo>
                    <a:pt x="25262" y="11118"/>
                    <a:pt x="25373" y="11124"/>
                    <a:pt x="25490" y="11124"/>
                  </a:cubicBezTo>
                  <a:cubicBezTo>
                    <a:pt x="25679" y="11124"/>
                    <a:pt x="25885" y="11108"/>
                    <a:pt x="26050" y="11108"/>
                  </a:cubicBezTo>
                  <a:cubicBezTo>
                    <a:pt x="26114" y="11108"/>
                    <a:pt x="26209" y="11091"/>
                    <a:pt x="26283" y="11091"/>
                  </a:cubicBezTo>
                  <a:cubicBezTo>
                    <a:pt x="26320" y="11091"/>
                    <a:pt x="26352" y="11096"/>
                    <a:pt x="26373" y="11108"/>
                  </a:cubicBezTo>
                  <a:cubicBezTo>
                    <a:pt x="26487" y="11120"/>
                    <a:pt x="26499" y="11204"/>
                    <a:pt x="26547" y="11283"/>
                  </a:cubicBezTo>
                  <a:cubicBezTo>
                    <a:pt x="26690" y="11514"/>
                    <a:pt x="26736" y="11757"/>
                    <a:pt x="26813" y="12069"/>
                  </a:cubicBezTo>
                  <a:cubicBezTo>
                    <a:pt x="26863" y="12268"/>
                    <a:pt x="26835" y="12527"/>
                    <a:pt x="26881" y="12741"/>
                  </a:cubicBezTo>
                  <a:lnTo>
                    <a:pt x="26881" y="13054"/>
                  </a:lnTo>
                  <a:cubicBezTo>
                    <a:pt x="26903" y="13151"/>
                    <a:pt x="26870" y="13301"/>
                    <a:pt x="26893" y="13411"/>
                  </a:cubicBezTo>
                  <a:cubicBezTo>
                    <a:pt x="26913" y="13541"/>
                    <a:pt x="26902" y="13914"/>
                    <a:pt x="26874" y="14048"/>
                  </a:cubicBezTo>
                  <a:lnTo>
                    <a:pt x="26874" y="14371"/>
                  </a:lnTo>
                  <a:cubicBezTo>
                    <a:pt x="26851" y="14478"/>
                    <a:pt x="26879" y="14609"/>
                    <a:pt x="26851" y="14728"/>
                  </a:cubicBezTo>
                  <a:cubicBezTo>
                    <a:pt x="26812" y="14907"/>
                    <a:pt x="26806" y="15106"/>
                    <a:pt x="26758" y="15262"/>
                  </a:cubicBezTo>
                  <a:cubicBezTo>
                    <a:pt x="26694" y="15473"/>
                    <a:pt x="26583" y="15926"/>
                    <a:pt x="26400" y="15990"/>
                  </a:cubicBezTo>
                  <a:cubicBezTo>
                    <a:pt x="26376" y="16006"/>
                    <a:pt x="26311" y="16010"/>
                    <a:pt x="26236" y="16010"/>
                  </a:cubicBezTo>
                  <a:cubicBezTo>
                    <a:pt x="26127" y="16010"/>
                    <a:pt x="25995" y="16001"/>
                    <a:pt x="25936" y="16001"/>
                  </a:cubicBezTo>
                  <a:cubicBezTo>
                    <a:pt x="25777" y="16001"/>
                    <a:pt x="25596" y="15992"/>
                    <a:pt x="25421" y="15992"/>
                  </a:cubicBezTo>
                  <a:cubicBezTo>
                    <a:pt x="25174" y="15992"/>
                    <a:pt x="24939" y="16009"/>
                    <a:pt x="24792" y="16094"/>
                  </a:cubicBezTo>
                  <a:cubicBezTo>
                    <a:pt x="24802" y="16152"/>
                    <a:pt x="24852" y="16155"/>
                    <a:pt x="24908" y="16162"/>
                  </a:cubicBezTo>
                  <a:cubicBezTo>
                    <a:pt x="24881" y="16489"/>
                    <a:pt x="24737" y="16895"/>
                    <a:pt x="24642" y="17180"/>
                  </a:cubicBezTo>
                  <a:cubicBezTo>
                    <a:pt x="24429" y="17827"/>
                    <a:pt x="24203" y="18416"/>
                    <a:pt x="23914" y="18974"/>
                  </a:cubicBezTo>
                  <a:cubicBezTo>
                    <a:pt x="23792" y="19208"/>
                    <a:pt x="23676" y="19430"/>
                    <a:pt x="23543" y="19644"/>
                  </a:cubicBezTo>
                  <a:cubicBezTo>
                    <a:pt x="23508" y="19701"/>
                    <a:pt x="23465" y="19766"/>
                    <a:pt x="23440" y="19817"/>
                  </a:cubicBezTo>
                  <a:cubicBezTo>
                    <a:pt x="23456" y="19862"/>
                    <a:pt x="23443" y="19881"/>
                    <a:pt x="23415" y="19910"/>
                  </a:cubicBezTo>
                  <a:cubicBezTo>
                    <a:pt x="23452" y="20012"/>
                    <a:pt x="23575" y="20092"/>
                    <a:pt x="23646" y="20165"/>
                  </a:cubicBezTo>
                  <a:cubicBezTo>
                    <a:pt x="23812" y="20333"/>
                    <a:pt x="23979" y="20505"/>
                    <a:pt x="24145" y="20673"/>
                  </a:cubicBezTo>
                  <a:cubicBezTo>
                    <a:pt x="24212" y="20740"/>
                    <a:pt x="24336" y="20804"/>
                    <a:pt x="24365" y="20905"/>
                  </a:cubicBezTo>
                  <a:cubicBezTo>
                    <a:pt x="24424" y="20999"/>
                    <a:pt x="24337" y="21169"/>
                    <a:pt x="24307" y="21251"/>
                  </a:cubicBezTo>
                  <a:cubicBezTo>
                    <a:pt x="24232" y="21445"/>
                    <a:pt x="24160" y="21621"/>
                    <a:pt x="24052" y="21784"/>
                  </a:cubicBezTo>
                  <a:cubicBezTo>
                    <a:pt x="24001" y="21860"/>
                    <a:pt x="23921" y="21931"/>
                    <a:pt x="23866" y="22004"/>
                  </a:cubicBezTo>
                  <a:cubicBezTo>
                    <a:pt x="23694" y="22235"/>
                    <a:pt x="23484" y="22424"/>
                    <a:pt x="23311" y="22652"/>
                  </a:cubicBezTo>
                  <a:lnTo>
                    <a:pt x="23114" y="22838"/>
                  </a:lnTo>
                  <a:cubicBezTo>
                    <a:pt x="23036" y="22941"/>
                    <a:pt x="22950" y="23027"/>
                    <a:pt x="22848" y="23103"/>
                  </a:cubicBezTo>
                  <a:cubicBezTo>
                    <a:pt x="22797" y="23158"/>
                    <a:pt x="22749" y="23210"/>
                    <a:pt x="22699" y="23264"/>
                  </a:cubicBezTo>
                  <a:cubicBezTo>
                    <a:pt x="22590" y="23372"/>
                    <a:pt x="22473" y="23474"/>
                    <a:pt x="22351" y="23567"/>
                  </a:cubicBezTo>
                  <a:lnTo>
                    <a:pt x="22165" y="23751"/>
                  </a:lnTo>
                  <a:cubicBezTo>
                    <a:pt x="21842" y="23996"/>
                    <a:pt x="21522" y="24251"/>
                    <a:pt x="21066" y="24365"/>
                  </a:cubicBezTo>
                  <a:cubicBezTo>
                    <a:pt x="21043" y="24370"/>
                    <a:pt x="21021" y="24373"/>
                    <a:pt x="21001" y="24373"/>
                  </a:cubicBezTo>
                  <a:cubicBezTo>
                    <a:pt x="20849" y="24373"/>
                    <a:pt x="20778" y="24226"/>
                    <a:pt x="20708" y="24155"/>
                  </a:cubicBezTo>
                  <a:cubicBezTo>
                    <a:pt x="20526" y="23974"/>
                    <a:pt x="20359" y="23766"/>
                    <a:pt x="20151" y="23612"/>
                  </a:cubicBezTo>
                  <a:cubicBezTo>
                    <a:pt x="20076" y="23555"/>
                    <a:pt x="20026" y="23468"/>
                    <a:pt x="19943" y="23415"/>
                  </a:cubicBezTo>
                  <a:cubicBezTo>
                    <a:pt x="19941" y="23414"/>
                    <a:pt x="19938" y="23413"/>
                    <a:pt x="19935" y="23413"/>
                  </a:cubicBezTo>
                  <a:cubicBezTo>
                    <a:pt x="19903" y="23413"/>
                    <a:pt x="19814" y="23463"/>
                    <a:pt x="19792" y="23485"/>
                  </a:cubicBezTo>
                  <a:cubicBezTo>
                    <a:pt x="19813" y="23519"/>
                    <a:pt x="19669" y="23577"/>
                    <a:pt x="19631" y="23602"/>
                  </a:cubicBezTo>
                  <a:cubicBezTo>
                    <a:pt x="19464" y="23699"/>
                    <a:pt x="19299" y="23795"/>
                    <a:pt x="19122" y="23889"/>
                  </a:cubicBezTo>
                  <a:cubicBezTo>
                    <a:pt x="18868" y="24025"/>
                    <a:pt x="18603" y="24177"/>
                    <a:pt x="18334" y="24295"/>
                  </a:cubicBezTo>
                  <a:cubicBezTo>
                    <a:pt x="17938" y="24468"/>
                    <a:pt x="17523" y="24605"/>
                    <a:pt x="17108" y="24759"/>
                  </a:cubicBezTo>
                  <a:cubicBezTo>
                    <a:pt x="16873" y="24824"/>
                    <a:pt x="16637" y="24890"/>
                    <a:pt x="16403" y="24955"/>
                  </a:cubicBezTo>
                  <a:cubicBezTo>
                    <a:pt x="16275" y="24994"/>
                    <a:pt x="16139" y="24990"/>
                    <a:pt x="16044" y="25058"/>
                  </a:cubicBezTo>
                  <a:cubicBezTo>
                    <a:pt x="15982" y="25099"/>
                    <a:pt x="16011" y="25319"/>
                    <a:pt x="16011" y="25416"/>
                  </a:cubicBezTo>
                  <a:cubicBezTo>
                    <a:pt x="16011" y="25742"/>
                    <a:pt x="16006" y="26047"/>
                    <a:pt x="16011" y="26389"/>
                  </a:cubicBezTo>
                  <a:cubicBezTo>
                    <a:pt x="15788" y="26608"/>
                    <a:pt x="15473" y="26703"/>
                    <a:pt x="15119" y="26794"/>
                  </a:cubicBezTo>
                  <a:cubicBezTo>
                    <a:pt x="15003" y="26823"/>
                    <a:pt x="14872" y="26816"/>
                    <a:pt x="14762" y="26839"/>
                  </a:cubicBezTo>
                  <a:cubicBezTo>
                    <a:pt x="14707" y="26851"/>
                    <a:pt x="14648" y="26855"/>
                    <a:pt x="14588" y="26855"/>
                  </a:cubicBezTo>
                  <a:cubicBezTo>
                    <a:pt x="14491" y="26855"/>
                    <a:pt x="14390" y="26846"/>
                    <a:pt x="14294" y="26846"/>
                  </a:cubicBezTo>
                  <a:cubicBezTo>
                    <a:pt x="14231" y="26846"/>
                    <a:pt x="14170" y="26850"/>
                    <a:pt x="14113" y="26863"/>
                  </a:cubicBezTo>
                  <a:cubicBezTo>
                    <a:pt x="14088" y="26868"/>
                    <a:pt x="14058" y="26870"/>
                    <a:pt x="14027" y="26870"/>
                  </a:cubicBezTo>
                  <a:cubicBezTo>
                    <a:pt x="13979" y="26870"/>
                    <a:pt x="13927" y="26866"/>
                    <a:pt x="13876" y="26866"/>
                  </a:cubicBezTo>
                  <a:cubicBezTo>
                    <a:pt x="13841" y="26866"/>
                    <a:pt x="13807" y="26868"/>
                    <a:pt x="13776" y="26874"/>
                  </a:cubicBezTo>
                  <a:cubicBezTo>
                    <a:pt x="13712" y="26889"/>
                    <a:pt x="13595" y="26895"/>
                    <a:pt x="13469" y="26895"/>
                  </a:cubicBezTo>
                  <a:cubicBezTo>
                    <a:pt x="13289" y="26895"/>
                    <a:pt x="13092" y="26882"/>
                    <a:pt x="13001" y="26863"/>
                  </a:cubicBezTo>
                  <a:lnTo>
                    <a:pt x="12770" y="26863"/>
                  </a:lnTo>
                  <a:cubicBezTo>
                    <a:pt x="12591" y="26852"/>
                    <a:pt x="12415" y="26839"/>
                    <a:pt x="12238" y="26829"/>
                  </a:cubicBezTo>
                  <a:cubicBezTo>
                    <a:pt x="12075" y="26793"/>
                    <a:pt x="11905" y="26787"/>
                    <a:pt x="11752" y="26736"/>
                  </a:cubicBezTo>
                  <a:cubicBezTo>
                    <a:pt x="11512" y="26658"/>
                    <a:pt x="11316" y="26543"/>
                    <a:pt x="11127" y="26424"/>
                  </a:cubicBezTo>
                  <a:cubicBezTo>
                    <a:pt x="11075" y="26185"/>
                    <a:pt x="11115" y="25833"/>
                    <a:pt x="11115" y="25544"/>
                  </a:cubicBezTo>
                  <a:cubicBezTo>
                    <a:pt x="11115" y="25452"/>
                    <a:pt x="11144" y="25262"/>
                    <a:pt x="11105" y="25196"/>
                  </a:cubicBezTo>
                  <a:lnTo>
                    <a:pt x="11105" y="25023"/>
                  </a:lnTo>
                  <a:cubicBezTo>
                    <a:pt x="11075" y="24962"/>
                    <a:pt x="10912" y="24965"/>
                    <a:pt x="10839" y="24942"/>
                  </a:cubicBezTo>
                  <a:cubicBezTo>
                    <a:pt x="10585" y="24866"/>
                    <a:pt x="10320" y="24813"/>
                    <a:pt x="10076" y="24723"/>
                  </a:cubicBezTo>
                  <a:cubicBezTo>
                    <a:pt x="9311" y="24439"/>
                    <a:pt x="8583" y="24157"/>
                    <a:pt x="7936" y="23763"/>
                  </a:cubicBezTo>
                  <a:cubicBezTo>
                    <a:pt x="7741" y="23642"/>
                    <a:pt x="7549" y="23540"/>
                    <a:pt x="7369" y="23415"/>
                  </a:cubicBezTo>
                  <a:cubicBezTo>
                    <a:pt x="7334" y="23392"/>
                    <a:pt x="7302" y="23388"/>
                    <a:pt x="7276" y="23357"/>
                  </a:cubicBezTo>
                  <a:cubicBezTo>
                    <a:pt x="7153" y="23381"/>
                    <a:pt x="7041" y="23533"/>
                    <a:pt x="6963" y="23612"/>
                  </a:cubicBezTo>
                  <a:cubicBezTo>
                    <a:pt x="6778" y="23798"/>
                    <a:pt x="6568" y="23968"/>
                    <a:pt x="6408" y="24179"/>
                  </a:cubicBezTo>
                  <a:lnTo>
                    <a:pt x="6235" y="24352"/>
                  </a:lnTo>
                  <a:cubicBezTo>
                    <a:pt x="6206" y="24355"/>
                    <a:pt x="6178" y="24356"/>
                    <a:pt x="6150" y="24356"/>
                  </a:cubicBezTo>
                  <a:cubicBezTo>
                    <a:pt x="5805" y="24356"/>
                    <a:pt x="5483" y="24129"/>
                    <a:pt x="5275" y="23981"/>
                  </a:cubicBezTo>
                  <a:cubicBezTo>
                    <a:pt x="5063" y="23831"/>
                    <a:pt x="4888" y="23661"/>
                    <a:pt x="4685" y="23507"/>
                  </a:cubicBezTo>
                  <a:lnTo>
                    <a:pt x="4326" y="23148"/>
                  </a:lnTo>
                  <a:cubicBezTo>
                    <a:pt x="4126" y="22998"/>
                    <a:pt x="3933" y="22792"/>
                    <a:pt x="3783" y="22593"/>
                  </a:cubicBezTo>
                  <a:cubicBezTo>
                    <a:pt x="3725" y="22537"/>
                    <a:pt x="3667" y="22485"/>
                    <a:pt x="3609" y="22431"/>
                  </a:cubicBezTo>
                  <a:cubicBezTo>
                    <a:pt x="3490" y="22273"/>
                    <a:pt x="3356" y="22137"/>
                    <a:pt x="3238" y="21980"/>
                  </a:cubicBezTo>
                  <a:cubicBezTo>
                    <a:pt x="3160" y="21874"/>
                    <a:pt x="3065" y="21771"/>
                    <a:pt x="2994" y="21656"/>
                  </a:cubicBezTo>
                  <a:cubicBezTo>
                    <a:pt x="2915" y="21530"/>
                    <a:pt x="2879" y="21396"/>
                    <a:pt x="2821" y="21251"/>
                  </a:cubicBezTo>
                  <a:cubicBezTo>
                    <a:pt x="2792" y="21181"/>
                    <a:pt x="2710" y="21040"/>
                    <a:pt x="2739" y="20928"/>
                  </a:cubicBezTo>
                  <a:cubicBezTo>
                    <a:pt x="2768" y="20819"/>
                    <a:pt x="2984" y="20673"/>
                    <a:pt x="3064" y="20592"/>
                  </a:cubicBezTo>
                  <a:lnTo>
                    <a:pt x="3606" y="20048"/>
                  </a:lnTo>
                  <a:cubicBezTo>
                    <a:pt x="3670" y="19964"/>
                    <a:pt x="3728" y="19858"/>
                    <a:pt x="3802" y="19782"/>
                  </a:cubicBezTo>
                  <a:cubicBezTo>
                    <a:pt x="3785" y="19666"/>
                    <a:pt x="3684" y="19571"/>
                    <a:pt x="3631" y="19481"/>
                  </a:cubicBezTo>
                  <a:cubicBezTo>
                    <a:pt x="3519" y="19299"/>
                    <a:pt x="3427" y="19102"/>
                    <a:pt x="3328" y="18914"/>
                  </a:cubicBezTo>
                  <a:cubicBezTo>
                    <a:pt x="3020" y="18322"/>
                    <a:pt x="2816" y="17687"/>
                    <a:pt x="2588" y="17005"/>
                  </a:cubicBezTo>
                  <a:cubicBezTo>
                    <a:pt x="2523" y="16807"/>
                    <a:pt x="2491" y="16598"/>
                    <a:pt x="2427" y="16380"/>
                  </a:cubicBezTo>
                  <a:cubicBezTo>
                    <a:pt x="2402" y="16293"/>
                    <a:pt x="2361" y="16184"/>
                    <a:pt x="2358" y="16079"/>
                  </a:cubicBezTo>
                  <a:cubicBezTo>
                    <a:pt x="2286" y="16072"/>
                    <a:pt x="2245" y="16037"/>
                    <a:pt x="2185" y="16021"/>
                  </a:cubicBezTo>
                  <a:cubicBezTo>
                    <a:pt x="2127" y="16005"/>
                    <a:pt x="2050" y="16008"/>
                    <a:pt x="1999" y="15998"/>
                  </a:cubicBezTo>
                  <a:lnTo>
                    <a:pt x="716" y="15998"/>
                  </a:lnTo>
                  <a:cubicBezTo>
                    <a:pt x="455" y="15726"/>
                    <a:pt x="388" y="15351"/>
                    <a:pt x="287" y="14910"/>
                  </a:cubicBezTo>
                  <a:cubicBezTo>
                    <a:pt x="275" y="14760"/>
                    <a:pt x="262" y="14609"/>
                    <a:pt x="252" y="14459"/>
                  </a:cubicBezTo>
                  <a:lnTo>
                    <a:pt x="252" y="14240"/>
                  </a:lnTo>
                  <a:cubicBezTo>
                    <a:pt x="231" y="14150"/>
                    <a:pt x="262" y="14009"/>
                    <a:pt x="240" y="13904"/>
                  </a:cubicBezTo>
                  <a:cubicBezTo>
                    <a:pt x="207" y="13750"/>
                    <a:pt x="208" y="13353"/>
                    <a:pt x="240" y="13199"/>
                  </a:cubicBezTo>
                  <a:lnTo>
                    <a:pt x="240" y="12944"/>
                  </a:lnTo>
                  <a:cubicBezTo>
                    <a:pt x="252" y="12728"/>
                    <a:pt x="265" y="12511"/>
                    <a:pt x="275" y="12296"/>
                  </a:cubicBezTo>
                  <a:cubicBezTo>
                    <a:pt x="311" y="12138"/>
                    <a:pt x="308" y="11959"/>
                    <a:pt x="356" y="11810"/>
                  </a:cubicBezTo>
                  <a:cubicBezTo>
                    <a:pt x="415" y="11632"/>
                    <a:pt x="471" y="11430"/>
                    <a:pt x="566" y="11278"/>
                  </a:cubicBezTo>
                  <a:cubicBezTo>
                    <a:pt x="602" y="11220"/>
                    <a:pt x="657" y="11172"/>
                    <a:pt x="694" y="11115"/>
                  </a:cubicBezTo>
                  <a:cubicBezTo>
                    <a:pt x="769" y="11099"/>
                    <a:pt x="861" y="11094"/>
                    <a:pt x="959" y="11094"/>
                  </a:cubicBezTo>
                  <a:cubicBezTo>
                    <a:pt x="1105" y="11094"/>
                    <a:pt x="1267" y="11105"/>
                    <a:pt x="1411" y="11105"/>
                  </a:cubicBezTo>
                  <a:lnTo>
                    <a:pt x="1758" y="11105"/>
                  </a:lnTo>
                  <a:cubicBezTo>
                    <a:pt x="1822" y="11118"/>
                    <a:pt x="1906" y="11136"/>
                    <a:pt x="1983" y="11136"/>
                  </a:cubicBezTo>
                  <a:cubicBezTo>
                    <a:pt x="2010" y="11136"/>
                    <a:pt x="2036" y="11134"/>
                    <a:pt x="2060" y="11129"/>
                  </a:cubicBezTo>
                  <a:cubicBezTo>
                    <a:pt x="2105" y="11119"/>
                    <a:pt x="2155" y="11118"/>
                    <a:pt x="2203" y="11118"/>
                  </a:cubicBezTo>
                  <a:cubicBezTo>
                    <a:pt x="2210" y="11118"/>
                    <a:pt x="2217" y="11118"/>
                    <a:pt x="2224" y="11118"/>
                  </a:cubicBezTo>
                  <a:cubicBezTo>
                    <a:pt x="2298" y="11118"/>
                    <a:pt x="2369" y="11117"/>
                    <a:pt x="2418" y="11084"/>
                  </a:cubicBezTo>
                  <a:cubicBezTo>
                    <a:pt x="2485" y="11043"/>
                    <a:pt x="2497" y="10822"/>
                    <a:pt x="2521" y="10726"/>
                  </a:cubicBezTo>
                  <a:cubicBezTo>
                    <a:pt x="2587" y="10474"/>
                    <a:pt x="2657" y="10211"/>
                    <a:pt x="2752" y="9973"/>
                  </a:cubicBezTo>
                  <a:cubicBezTo>
                    <a:pt x="3003" y="9361"/>
                    <a:pt x="3226" y="8747"/>
                    <a:pt x="3551" y="8214"/>
                  </a:cubicBezTo>
                  <a:cubicBezTo>
                    <a:pt x="3664" y="8026"/>
                    <a:pt x="3737" y="7790"/>
                    <a:pt x="3887" y="7635"/>
                  </a:cubicBezTo>
                  <a:cubicBezTo>
                    <a:pt x="3873" y="7221"/>
                    <a:pt x="3539" y="6986"/>
                    <a:pt x="3319" y="6768"/>
                  </a:cubicBezTo>
                  <a:cubicBezTo>
                    <a:pt x="3224" y="6668"/>
                    <a:pt x="3126" y="6569"/>
                    <a:pt x="3030" y="6467"/>
                  </a:cubicBezTo>
                  <a:cubicBezTo>
                    <a:pt x="2952" y="6409"/>
                    <a:pt x="2767" y="6264"/>
                    <a:pt x="2741" y="6165"/>
                  </a:cubicBezTo>
                  <a:cubicBezTo>
                    <a:pt x="2710" y="6054"/>
                    <a:pt x="2795" y="5915"/>
                    <a:pt x="2824" y="5842"/>
                  </a:cubicBezTo>
                  <a:cubicBezTo>
                    <a:pt x="2899" y="5640"/>
                    <a:pt x="2976" y="5463"/>
                    <a:pt x="3088" y="5298"/>
                  </a:cubicBezTo>
                  <a:cubicBezTo>
                    <a:pt x="3152" y="5205"/>
                    <a:pt x="3242" y="5123"/>
                    <a:pt x="3308" y="5034"/>
                  </a:cubicBezTo>
                  <a:cubicBezTo>
                    <a:pt x="3554" y="4697"/>
                    <a:pt x="3868" y="4369"/>
                    <a:pt x="4199" y="4119"/>
                  </a:cubicBezTo>
                  <a:cubicBezTo>
                    <a:pt x="4250" y="4064"/>
                    <a:pt x="4299" y="4012"/>
                    <a:pt x="4350" y="3958"/>
                  </a:cubicBezTo>
                  <a:cubicBezTo>
                    <a:pt x="4539" y="3814"/>
                    <a:pt x="4693" y="3625"/>
                    <a:pt x="4882" y="3483"/>
                  </a:cubicBezTo>
                  <a:cubicBezTo>
                    <a:pt x="5281" y="3185"/>
                    <a:pt x="5684" y="2942"/>
                    <a:pt x="6189" y="2744"/>
                  </a:cubicBezTo>
                  <a:cubicBezTo>
                    <a:pt x="6248" y="2831"/>
                    <a:pt x="6336" y="2894"/>
                    <a:pt x="6397" y="2974"/>
                  </a:cubicBezTo>
                  <a:cubicBezTo>
                    <a:pt x="6495" y="3102"/>
                    <a:pt x="6611" y="3199"/>
                    <a:pt x="6722" y="3311"/>
                  </a:cubicBezTo>
                  <a:cubicBezTo>
                    <a:pt x="6866" y="3458"/>
                    <a:pt x="7007" y="3603"/>
                    <a:pt x="7151" y="3750"/>
                  </a:cubicBezTo>
                  <a:cubicBezTo>
                    <a:pt x="7246" y="3846"/>
                    <a:pt x="7377" y="3911"/>
                    <a:pt x="7453" y="4028"/>
                  </a:cubicBezTo>
                  <a:cubicBezTo>
                    <a:pt x="7542" y="4010"/>
                    <a:pt x="7606" y="3943"/>
                    <a:pt x="7672" y="3901"/>
                  </a:cubicBezTo>
                  <a:cubicBezTo>
                    <a:pt x="7825" y="3807"/>
                    <a:pt x="7985" y="3727"/>
                    <a:pt x="8136" y="3635"/>
                  </a:cubicBezTo>
                  <a:cubicBezTo>
                    <a:pt x="8189" y="3603"/>
                    <a:pt x="8245" y="3597"/>
                    <a:pt x="8298" y="3567"/>
                  </a:cubicBezTo>
                  <a:cubicBezTo>
                    <a:pt x="8648" y="3355"/>
                    <a:pt x="9059" y="3187"/>
                    <a:pt x="9455" y="3023"/>
                  </a:cubicBezTo>
                  <a:cubicBezTo>
                    <a:pt x="9813" y="2876"/>
                    <a:pt x="10191" y="2776"/>
                    <a:pt x="10566" y="2652"/>
                  </a:cubicBezTo>
                  <a:cubicBezTo>
                    <a:pt x="10710" y="2606"/>
                    <a:pt x="10960" y="2600"/>
                    <a:pt x="11075" y="2526"/>
                  </a:cubicBezTo>
                  <a:lnTo>
                    <a:pt x="11098" y="2526"/>
                  </a:lnTo>
                  <a:cubicBezTo>
                    <a:pt x="11096" y="2207"/>
                    <a:pt x="11156" y="1904"/>
                    <a:pt x="11156" y="1530"/>
                  </a:cubicBezTo>
                  <a:cubicBezTo>
                    <a:pt x="11156" y="1424"/>
                    <a:pt x="11163" y="1292"/>
                    <a:pt x="11146" y="1206"/>
                  </a:cubicBezTo>
                  <a:cubicBezTo>
                    <a:pt x="11124" y="1108"/>
                    <a:pt x="11092" y="762"/>
                    <a:pt x="11134" y="709"/>
                  </a:cubicBezTo>
                  <a:cubicBezTo>
                    <a:pt x="11168" y="614"/>
                    <a:pt x="11280" y="579"/>
                    <a:pt x="11365" y="536"/>
                  </a:cubicBezTo>
                  <a:cubicBezTo>
                    <a:pt x="11533" y="448"/>
                    <a:pt x="11730" y="384"/>
                    <a:pt x="11932" y="326"/>
                  </a:cubicBezTo>
                  <a:cubicBezTo>
                    <a:pt x="11998" y="319"/>
                    <a:pt x="12063" y="312"/>
                    <a:pt x="12129" y="303"/>
                  </a:cubicBezTo>
                  <a:cubicBezTo>
                    <a:pt x="12286" y="267"/>
                    <a:pt x="12494" y="281"/>
                    <a:pt x="12661" y="245"/>
                  </a:cubicBezTo>
                  <a:lnTo>
                    <a:pt x="12927" y="245"/>
                  </a:lnTo>
                  <a:cubicBezTo>
                    <a:pt x="12952" y="239"/>
                    <a:pt x="12981" y="237"/>
                    <a:pt x="13012" y="237"/>
                  </a:cubicBezTo>
                  <a:cubicBezTo>
                    <a:pt x="13060" y="237"/>
                    <a:pt x="13112" y="241"/>
                    <a:pt x="13163" y="241"/>
                  </a:cubicBezTo>
                  <a:cubicBezTo>
                    <a:pt x="13198" y="241"/>
                    <a:pt x="13232" y="239"/>
                    <a:pt x="13263" y="233"/>
                  </a:cubicBezTo>
                  <a:cubicBezTo>
                    <a:pt x="13339" y="217"/>
                    <a:pt x="13451" y="209"/>
                    <a:pt x="13564" y="209"/>
                  </a:cubicBezTo>
                  <a:close/>
                  <a:moveTo>
                    <a:pt x="13649" y="1"/>
                  </a:moveTo>
                  <a:cubicBezTo>
                    <a:pt x="13469" y="1"/>
                    <a:pt x="13275" y="23"/>
                    <a:pt x="13120" y="24"/>
                  </a:cubicBezTo>
                  <a:cubicBezTo>
                    <a:pt x="12523" y="28"/>
                    <a:pt x="11977" y="73"/>
                    <a:pt x="11537" y="227"/>
                  </a:cubicBezTo>
                  <a:cubicBezTo>
                    <a:pt x="11434" y="264"/>
                    <a:pt x="11333" y="304"/>
                    <a:pt x="11243" y="354"/>
                  </a:cubicBezTo>
                  <a:cubicBezTo>
                    <a:pt x="11173" y="390"/>
                    <a:pt x="11111" y="431"/>
                    <a:pt x="11048" y="477"/>
                  </a:cubicBezTo>
                  <a:cubicBezTo>
                    <a:pt x="10896" y="591"/>
                    <a:pt x="10910" y="807"/>
                    <a:pt x="10910" y="1078"/>
                  </a:cubicBezTo>
                  <a:cubicBezTo>
                    <a:pt x="10910" y="1504"/>
                    <a:pt x="10904" y="1870"/>
                    <a:pt x="10865" y="2237"/>
                  </a:cubicBezTo>
                  <a:cubicBezTo>
                    <a:pt x="10832" y="2248"/>
                    <a:pt x="10798" y="2258"/>
                    <a:pt x="10763" y="2269"/>
                  </a:cubicBezTo>
                  <a:cubicBezTo>
                    <a:pt x="10580" y="2324"/>
                    <a:pt x="10387" y="2350"/>
                    <a:pt x="10205" y="2411"/>
                  </a:cubicBezTo>
                  <a:cubicBezTo>
                    <a:pt x="9977" y="2487"/>
                    <a:pt x="9747" y="2565"/>
                    <a:pt x="9520" y="2647"/>
                  </a:cubicBezTo>
                  <a:cubicBezTo>
                    <a:pt x="9340" y="2712"/>
                    <a:pt x="9164" y="2782"/>
                    <a:pt x="8990" y="2852"/>
                  </a:cubicBezTo>
                  <a:cubicBezTo>
                    <a:pt x="8671" y="2985"/>
                    <a:pt x="8366" y="3131"/>
                    <a:pt x="8088" y="3299"/>
                  </a:cubicBezTo>
                  <a:cubicBezTo>
                    <a:pt x="7923" y="3401"/>
                    <a:pt x="7750" y="3480"/>
                    <a:pt x="7590" y="3577"/>
                  </a:cubicBezTo>
                  <a:cubicBezTo>
                    <a:pt x="7575" y="3586"/>
                    <a:pt x="7561" y="3593"/>
                    <a:pt x="7546" y="3600"/>
                  </a:cubicBezTo>
                  <a:cubicBezTo>
                    <a:pt x="7545" y="3600"/>
                    <a:pt x="7545" y="3603"/>
                    <a:pt x="7543" y="3603"/>
                  </a:cubicBezTo>
                  <a:cubicBezTo>
                    <a:pt x="7495" y="3625"/>
                    <a:pt x="7449" y="3644"/>
                    <a:pt x="7415" y="3683"/>
                  </a:cubicBezTo>
                  <a:cubicBezTo>
                    <a:pt x="7360" y="3670"/>
                    <a:pt x="7313" y="3619"/>
                    <a:pt x="7274" y="3563"/>
                  </a:cubicBezTo>
                  <a:cubicBezTo>
                    <a:pt x="7254" y="3533"/>
                    <a:pt x="7236" y="3504"/>
                    <a:pt x="7216" y="3477"/>
                  </a:cubicBezTo>
                  <a:cubicBezTo>
                    <a:pt x="7197" y="3451"/>
                    <a:pt x="7180" y="3424"/>
                    <a:pt x="7161" y="3407"/>
                  </a:cubicBezTo>
                  <a:lnTo>
                    <a:pt x="6560" y="2805"/>
                  </a:lnTo>
                  <a:cubicBezTo>
                    <a:pt x="6461" y="2706"/>
                    <a:pt x="6380" y="2578"/>
                    <a:pt x="6223" y="2539"/>
                  </a:cubicBezTo>
                  <a:cubicBezTo>
                    <a:pt x="6192" y="2531"/>
                    <a:pt x="6161" y="2528"/>
                    <a:pt x="6130" y="2528"/>
                  </a:cubicBezTo>
                  <a:cubicBezTo>
                    <a:pt x="5991" y="2528"/>
                    <a:pt x="5858" y="2597"/>
                    <a:pt x="5772" y="2632"/>
                  </a:cubicBezTo>
                  <a:cubicBezTo>
                    <a:pt x="5580" y="2711"/>
                    <a:pt x="5412" y="2782"/>
                    <a:pt x="5249" y="2876"/>
                  </a:cubicBezTo>
                  <a:cubicBezTo>
                    <a:pt x="5211" y="2898"/>
                    <a:pt x="5173" y="2920"/>
                    <a:pt x="5137" y="2945"/>
                  </a:cubicBezTo>
                  <a:cubicBezTo>
                    <a:pt x="5124" y="2953"/>
                    <a:pt x="5111" y="2965"/>
                    <a:pt x="5099" y="2975"/>
                  </a:cubicBezTo>
                  <a:cubicBezTo>
                    <a:pt x="5053" y="3014"/>
                    <a:pt x="5009" y="3062"/>
                    <a:pt x="4964" y="3096"/>
                  </a:cubicBezTo>
                  <a:cubicBezTo>
                    <a:pt x="4917" y="3131"/>
                    <a:pt x="4875" y="3167"/>
                    <a:pt x="4832" y="3203"/>
                  </a:cubicBezTo>
                  <a:lnTo>
                    <a:pt x="4651" y="3350"/>
                  </a:lnTo>
                  <a:cubicBezTo>
                    <a:pt x="4631" y="3365"/>
                    <a:pt x="4613" y="3381"/>
                    <a:pt x="4595" y="3397"/>
                  </a:cubicBezTo>
                  <a:lnTo>
                    <a:pt x="4584" y="3408"/>
                  </a:lnTo>
                  <a:lnTo>
                    <a:pt x="4410" y="3593"/>
                  </a:lnTo>
                  <a:cubicBezTo>
                    <a:pt x="4299" y="3677"/>
                    <a:pt x="4179" y="3781"/>
                    <a:pt x="4064" y="3891"/>
                  </a:cubicBezTo>
                  <a:cubicBezTo>
                    <a:pt x="3952" y="4003"/>
                    <a:pt x="3844" y="4119"/>
                    <a:pt x="3761" y="4230"/>
                  </a:cubicBezTo>
                  <a:lnTo>
                    <a:pt x="3402" y="4588"/>
                  </a:lnTo>
                  <a:cubicBezTo>
                    <a:pt x="3250" y="4790"/>
                    <a:pt x="3083" y="4964"/>
                    <a:pt x="2940" y="5178"/>
                  </a:cubicBezTo>
                  <a:cubicBezTo>
                    <a:pt x="2798" y="5389"/>
                    <a:pt x="2696" y="5599"/>
                    <a:pt x="2603" y="5873"/>
                  </a:cubicBezTo>
                  <a:cubicBezTo>
                    <a:pt x="2594" y="5900"/>
                    <a:pt x="2581" y="5932"/>
                    <a:pt x="2569" y="5969"/>
                  </a:cubicBezTo>
                  <a:cubicBezTo>
                    <a:pt x="2565" y="5977"/>
                    <a:pt x="2563" y="5988"/>
                    <a:pt x="2559" y="5996"/>
                  </a:cubicBezTo>
                  <a:cubicBezTo>
                    <a:pt x="2552" y="6021"/>
                    <a:pt x="2545" y="6047"/>
                    <a:pt x="2542" y="6075"/>
                  </a:cubicBezTo>
                  <a:cubicBezTo>
                    <a:pt x="2534" y="6121"/>
                    <a:pt x="2533" y="6171"/>
                    <a:pt x="2545" y="6222"/>
                  </a:cubicBezTo>
                  <a:cubicBezTo>
                    <a:pt x="2559" y="6275"/>
                    <a:pt x="2593" y="6326"/>
                    <a:pt x="2603" y="6396"/>
                  </a:cubicBezTo>
                  <a:cubicBezTo>
                    <a:pt x="2694" y="6414"/>
                    <a:pt x="2773" y="6572"/>
                    <a:pt x="2824" y="6639"/>
                  </a:cubicBezTo>
                  <a:cubicBezTo>
                    <a:pt x="2985" y="6854"/>
                    <a:pt x="3240" y="6991"/>
                    <a:pt x="3401" y="7206"/>
                  </a:cubicBezTo>
                  <a:cubicBezTo>
                    <a:pt x="3453" y="7277"/>
                    <a:pt x="3594" y="7385"/>
                    <a:pt x="3597" y="7460"/>
                  </a:cubicBezTo>
                  <a:cubicBezTo>
                    <a:pt x="3575" y="7529"/>
                    <a:pt x="3532" y="7588"/>
                    <a:pt x="3490" y="7647"/>
                  </a:cubicBezTo>
                  <a:cubicBezTo>
                    <a:pt x="3471" y="7674"/>
                    <a:pt x="3452" y="7700"/>
                    <a:pt x="3434" y="7728"/>
                  </a:cubicBezTo>
                  <a:cubicBezTo>
                    <a:pt x="3362" y="7849"/>
                    <a:pt x="3292" y="7974"/>
                    <a:pt x="3225" y="8097"/>
                  </a:cubicBezTo>
                  <a:cubicBezTo>
                    <a:pt x="3190" y="8163"/>
                    <a:pt x="3154" y="8230"/>
                    <a:pt x="3122" y="8295"/>
                  </a:cubicBezTo>
                  <a:cubicBezTo>
                    <a:pt x="2898" y="8722"/>
                    <a:pt x="2729" y="9151"/>
                    <a:pt x="2556" y="9609"/>
                  </a:cubicBezTo>
                  <a:cubicBezTo>
                    <a:pt x="2498" y="9762"/>
                    <a:pt x="2441" y="9916"/>
                    <a:pt x="2382" y="10076"/>
                  </a:cubicBezTo>
                  <a:cubicBezTo>
                    <a:pt x="2308" y="10274"/>
                    <a:pt x="2265" y="10483"/>
                    <a:pt x="2196" y="10701"/>
                  </a:cubicBezTo>
                  <a:cubicBezTo>
                    <a:pt x="2174" y="10772"/>
                    <a:pt x="2140" y="10841"/>
                    <a:pt x="2137" y="10932"/>
                  </a:cubicBezTo>
                  <a:lnTo>
                    <a:pt x="2127" y="10942"/>
                  </a:lnTo>
                  <a:cubicBezTo>
                    <a:pt x="1774" y="10934"/>
                    <a:pt x="1457" y="10909"/>
                    <a:pt x="1120" y="10909"/>
                  </a:cubicBezTo>
                  <a:cubicBezTo>
                    <a:pt x="1056" y="10909"/>
                    <a:pt x="991" y="10907"/>
                    <a:pt x="927" y="10907"/>
                  </a:cubicBezTo>
                  <a:cubicBezTo>
                    <a:pt x="814" y="10907"/>
                    <a:pt x="707" y="10913"/>
                    <a:pt x="624" y="10942"/>
                  </a:cubicBezTo>
                  <a:cubicBezTo>
                    <a:pt x="599" y="10953"/>
                    <a:pt x="573" y="10963"/>
                    <a:pt x="553" y="10977"/>
                  </a:cubicBezTo>
                  <a:cubicBezTo>
                    <a:pt x="397" y="11091"/>
                    <a:pt x="306" y="11368"/>
                    <a:pt x="230" y="11585"/>
                  </a:cubicBezTo>
                  <a:cubicBezTo>
                    <a:pt x="223" y="11607"/>
                    <a:pt x="214" y="11629"/>
                    <a:pt x="207" y="11648"/>
                  </a:cubicBezTo>
                  <a:cubicBezTo>
                    <a:pt x="197" y="11672"/>
                    <a:pt x="192" y="11699"/>
                    <a:pt x="185" y="11723"/>
                  </a:cubicBezTo>
                  <a:cubicBezTo>
                    <a:pt x="127" y="11917"/>
                    <a:pt x="106" y="12140"/>
                    <a:pt x="55" y="12364"/>
                  </a:cubicBezTo>
                  <a:cubicBezTo>
                    <a:pt x="48" y="12395"/>
                    <a:pt x="44" y="12425"/>
                    <a:pt x="44" y="12459"/>
                  </a:cubicBezTo>
                  <a:cubicBezTo>
                    <a:pt x="41" y="12546"/>
                    <a:pt x="48" y="12635"/>
                    <a:pt x="35" y="12715"/>
                  </a:cubicBezTo>
                  <a:cubicBezTo>
                    <a:pt x="34" y="12722"/>
                    <a:pt x="34" y="12729"/>
                    <a:pt x="34" y="12735"/>
                  </a:cubicBezTo>
                  <a:lnTo>
                    <a:pt x="34" y="13151"/>
                  </a:lnTo>
                  <a:cubicBezTo>
                    <a:pt x="25" y="13187"/>
                    <a:pt x="19" y="13250"/>
                    <a:pt x="13" y="13324"/>
                  </a:cubicBezTo>
                  <a:cubicBezTo>
                    <a:pt x="0" y="13541"/>
                    <a:pt x="7" y="13862"/>
                    <a:pt x="34" y="13972"/>
                  </a:cubicBezTo>
                  <a:lnTo>
                    <a:pt x="34" y="14378"/>
                  </a:lnTo>
                  <a:cubicBezTo>
                    <a:pt x="54" y="14464"/>
                    <a:pt x="41" y="14566"/>
                    <a:pt x="44" y="14663"/>
                  </a:cubicBezTo>
                  <a:cubicBezTo>
                    <a:pt x="47" y="14696"/>
                    <a:pt x="50" y="14728"/>
                    <a:pt x="57" y="14759"/>
                  </a:cubicBezTo>
                  <a:cubicBezTo>
                    <a:pt x="105" y="14963"/>
                    <a:pt x="115" y="15185"/>
                    <a:pt x="173" y="15361"/>
                  </a:cubicBezTo>
                  <a:cubicBezTo>
                    <a:pt x="253" y="15609"/>
                    <a:pt x="361" y="16002"/>
                    <a:pt x="544" y="16137"/>
                  </a:cubicBezTo>
                  <a:cubicBezTo>
                    <a:pt x="636" y="16205"/>
                    <a:pt x="832" y="16221"/>
                    <a:pt x="1044" y="16221"/>
                  </a:cubicBezTo>
                  <a:cubicBezTo>
                    <a:pt x="1250" y="16221"/>
                    <a:pt x="1471" y="16206"/>
                    <a:pt x="1632" y="16206"/>
                  </a:cubicBezTo>
                  <a:cubicBezTo>
                    <a:pt x="1668" y="16206"/>
                    <a:pt x="1729" y="16207"/>
                    <a:pt x="1793" y="16207"/>
                  </a:cubicBezTo>
                  <a:cubicBezTo>
                    <a:pt x="1888" y="16207"/>
                    <a:pt x="1990" y="16203"/>
                    <a:pt x="2024" y="16182"/>
                  </a:cubicBezTo>
                  <a:lnTo>
                    <a:pt x="2034" y="16182"/>
                  </a:lnTo>
                  <a:cubicBezTo>
                    <a:pt x="2257" y="17231"/>
                    <a:pt x="2584" y="18180"/>
                    <a:pt x="3017" y="19017"/>
                  </a:cubicBezTo>
                  <a:cubicBezTo>
                    <a:pt x="3133" y="19241"/>
                    <a:pt x="3240" y="19459"/>
                    <a:pt x="3365" y="19666"/>
                  </a:cubicBezTo>
                  <a:cubicBezTo>
                    <a:pt x="3410" y="19739"/>
                    <a:pt x="3429" y="19832"/>
                    <a:pt x="3493" y="19887"/>
                  </a:cubicBezTo>
                  <a:cubicBezTo>
                    <a:pt x="3479" y="19920"/>
                    <a:pt x="3452" y="19955"/>
                    <a:pt x="3420" y="19986"/>
                  </a:cubicBezTo>
                  <a:cubicBezTo>
                    <a:pt x="3365" y="20037"/>
                    <a:pt x="3296" y="20083"/>
                    <a:pt x="3248" y="20119"/>
                  </a:cubicBezTo>
                  <a:lnTo>
                    <a:pt x="2774" y="20604"/>
                  </a:lnTo>
                  <a:cubicBezTo>
                    <a:pt x="2707" y="20672"/>
                    <a:pt x="2630" y="20727"/>
                    <a:pt x="2581" y="20812"/>
                  </a:cubicBezTo>
                  <a:cubicBezTo>
                    <a:pt x="2578" y="20817"/>
                    <a:pt x="2578" y="20822"/>
                    <a:pt x="2574" y="20828"/>
                  </a:cubicBezTo>
                  <a:cubicBezTo>
                    <a:pt x="2562" y="20851"/>
                    <a:pt x="2550" y="20877"/>
                    <a:pt x="2543" y="20906"/>
                  </a:cubicBezTo>
                  <a:cubicBezTo>
                    <a:pt x="2542" y="20912"/>
                    <a:pt x="2542" y="20916"/>
                    <a:pt x="2540" y="20923"/>
                  </a:cubicBezTo>
                  <a:cubicBezTo>
                    <a:pt x="2534" y="20953"/>
                    <a:pt x="2533" y="20985"/>
                    <a:pt x="2534" y="21014"/>
                  </a:cubicBezTo>
                  <a:cubicBezTo>
                    <a:pt x="2542" y="21121"/>
                    <a:pt x="2588" y="21220"/>
                    <a:pt x="2613" y="21287"/>
                  </a:cubicBezTo>
                  <a:cubicBezTo>
                    <a:pt x="2741" y="21636"/>
                    <a:pt x="2857" y="21828"/>
                    <a:pt x="3052" y="22098"/>
                  </a:cubicBezTo>
                  <a:cubicBezTo>
                    <a:pt x="3190" y="22289"/>
                    <a:pt x="3351" y="22446"/>
                    <a:pt x="3493" y="22630"/>
                  </a:cubicBezTo>
                  <a:cubicBezTo>
                    <a:pt x="3568" y="22703"/>
                    <a:pt x="3647" y="22779"/>
                    <a:pt x="3722" y="22851"/>
                  </a:cubicBezTo>
                  <a:cubicBezTo>
                    <a:pt x="3878" y="23056"/>
                    <a:pt x="4074" y="23251"/>
                    <a:pt x="4279" y="23407"/>
                  </a:cubicBezTo>
                  <a:lnTo>
                    <a:pt x="4660" y="23788"/>
                  </a:lnTo>
                  <a:cubicBezTo>
                    <a:pt x="5093" y="24115"/>
                    <a:pt x="5460" y="24448"/>
                    <a:pt x="6095" y="24586"/>
                  </a:cubicBezTo>
                  <a:cubicBezTo>
                    <a:pt x="6116" y="24590"/>
                    <a:pt x="6136" y="24592"/>
                    <a:pt x="6156" y="24592"/>
                  </a:cubicBezTo>
                  <a:cubicBezTo>
                    <a:pt x="6193" y="24592"/>
                    <a:pt x="6228" y="24585"/>
                    <a:pt x="6259" y="24571"/>
                  </a:cubicBezTo>
                  <a:cubicBezTo>
                    <a:pt x="6285" y="24563"/>
                    <a:pt x="6309" y="24549"/>
                    <a:pt x="6331" y="24535"/>
                  </a:cubicBezTo>
                  <a:cubicBezTo>
                    <a:pt x="6364" y="24513"/>
                    <a:pt x="6390" y="24488"/>
                    <a:pt x="6415" y="24462"/>
                  </a:cubicBezTo>
                  <a:cubicBezTo>
                    <a:pt x="6438" y="24438"/>
                    <a:pt x="6460" y="24410"/>
                    <a:pt x="6476" y="24388"/>
                  </a:cubicBezTo>
                  <a:cubicBezTo>
                    <a:pt x="6642" y="24227"/>
                    <a:pt x="6807" y="24064"/>
                    <a:pt x="6975" y="23903"/>
                  </a:cubicBezTo>
                  <a:cubicBezTo>
                    <a:pt x="6992" y="23885"/>
                    <a:pt x="7008" y="23865"/>
                    <a:pt x="7025" y="23843"/>
                  </a:cubicBezTo>
                  <a:cubicBezTo>
                    <a:pt x="7052" y="23808"/>
                    <a:pt x="7078" y="23772"/>
                    <a:pt x="7110" y="23743"/>
                  </a:cubicBezTo>
                  <a:lnTo>
                    <a:pt x="7113" y="23741"/>
                  </a:lnTo>
                  <a:cubicBezTo>
                    <a:pt x="7130" y="23727"/>
                    <a:pt x="7151" y="23714"/>
                    <a:pt x="7172" y="23705"/>
                  </a:cubicBezTo>
                  <a:cubicBezTo>
                    <a:pt x="7229" y="23763"/>
                    <a:pt x="7310" y="23788"/>
                    <a:pt x="7382" y="23833"/>
                  </a:cubicBezTo>
                  <a:cubicBezTo>
                    <a:pt x="7505" y="23910"/>
                    <a:pt x="7638" y="23997"/>
                    <a:pt x="7763" y="24076"/>
                  </a:cubicBezTo>
                  <a:cubicBezTo>
                    <a:pt x="7828" y="24115"/>
                    <a:pt x="7893" y="24128"/>
                    <a:pt x="7959" y="24169"/>
                  </a:cubicBezTo>
                  <a:cubicBezTo>
                    <a:pt x="8564" y="24538"/>
                    <a:pt x="9244" y="24769"/>
                    <a:pt x="9959" y="25035"/>
                  </a:cubicBezTo>
                  <a:cubicBezTo>
                    <a:pt x="10144" y="25102"/>
                    <a:pt x="10336" y="25143"/>
                    <a:pt x="10538" y="25208"/>
                  </a:cubicBezTo>
                  <a:cubicBezTo>
                    <a:pt x="10646" y="25242"/>
                    <a:pt x="10777" y="25298"/>
                    <a:pt x="10909" y="25300"/>
                  </a:cubicBezTo>
                  <a:lnTo>
                    <a:pt x="10919" y="25311"/>
                  </a:lnTo>
                  <a:cubicBezTo>
                    <a:pt x="10916" y="25576"/>
                    <a:pt x="10909" y="25862"/>
                    <a:pt x="10909" y="26143"/>
                  </a:cubicBezTo>
                  <a:cubicBezTo>
                    <a:pt x="10909" y="26255"/>
                    <a:pt x="10902" y="26368"/>
                    <a:pt x="10923" y="26458"/>
                  </a:cubicBezTo>
                  <a:cubicBezTo>
                    <a:pt x="10931" y="26488"/>
                    <a:pt x="10939" y="26514"/>
                    <a:pt x="10954" y="26537"/>
                  </a:cubicBezTo>
                  <a:cubicBezTo>
                    <a:pt x="10987" y="26585"/>
                    <a:pt x="11028" y="26629"/>
                    <a:pt x="11079" y="26665"/>
                  </a:cubicBezTo>
                  <a:cubicBezTo>
                    <a:pt x="11230" y="26777"/>
                    <a:pt x="11447" y="26839"/>
                    <a:pt x="11624" y="26908"/>
                  </a:cubicBezTo>
                  <a:cubicBezTo>
                    <a:pt x="11791" y="26969"/>
                    <a:pt x="11993" y="26999"/>
                    <a:pt x="12191" y="27046"/>
                  </a:cubicBezTo>
                  <a:cubicBezTo>
                    <a:pt x="12325" y="27076"/>
                    <a:pt x="12470" y="27053"/>
                    <a:pt x="12597" y="27079"/>
                  </a:cubicBezTo>
                  <a:cubicBezTo>
                    <a:pt x="12837" y="27084"/>
                    <a:pt x="13075" y="27087"/>
                    <a:pt x="13315" y="27091"/>
                  </a:cubicBezTo>
                  <a:cubicBezTo>
                    <a:pt x="13346" y="27098"/>
                    <a:pt x="13386" y="27104"/>
                    <a:pt x="13427" y="27105"/>
                  </a:cubicBezTo>
                  <a:cubicBezTo>
                    <a:pt x="13470" y="27109"/>
                    <a:pt x="13517" y="27110"/>
                    <a:pt x="13563" y="27110"/>
                  </a:cubicBezTo>
                  <a:cubicBezTo>
                    <a:pt x="13649" y="27110"/>
                    <a:pt x="13734" y="27105"/>
                    <a:pt x="13796" y="27092"/>
                  </a:cubicBezTo>
                  <a:cubicBezTo>
                    <a:pt x="13802" y="27092"/>
                    <a:pt x="13808" y="27091"/>
                    <a:pt x="13811" y="27091"/>
                  </a:cubicBezTo>
                  <a:cubicBezTo>
                    <a:pt x="13814" y="27090"/>
                    <a:pt x="13817" y="27090"/>
                    <a:pt x="13820" y="27090"/>
                  </a:cubicBezTo>
                  <a:cubicBezTo>
                    <a:pt x="13824" y="27090"/>
                    <a:pt x="13827" y="27090"/>
                    <a:pt x="13830" y="27089"/>
                  </a:cubicBezTo>
                  <a:cubicBezTo>
                    <a:pt x="13864" y="27084"/>
                    <a:pt x="13900" y="27082"/>
                    <a:pt x="13937" y="27082"/>
                  </a:cubicBezTo>
                  <a:cubicBezTo>
                    <a:pt x="14006" y="27082"/>
                    <a:pt x="14077" y="27088"/>
                    <a:pt x="14143" y="27088"/>
                  </a:cubicBezTo>
                  <a:cubicBezTo>
                    <a:pt x="14181" y="27088"/>
                    <a:pt x="14218" y="27086"/>
                    <a:pt x="14251" y="27079"/>
                  </a:cubicBezTo>
                  <a:lnTo>
                    <a:pt x="14529" y="27079"/>
                  </a:lnTo>
                  <a:cubicBezTo>
                    <a:pt x="14658" y="27053"/>
                    <a:pt x="14789" y="27043"/>
                    <a:pt x="14917" y="27034"/>
                  </a:cubicBezTo>
                  <a:cubicBezTo>
                    <a:pt x="15052" y="27024"/>
                    <a:pt x="15183" y="27012"/>
                    <a:pt x="15303" y="26976"/>
                  </a:cubicBezTo>
                  <a:cubicBezTo>
                    <a:pt x="15352" y="26962"/>
                    <a:pt x="15404" y="26946"/>
                    <a:pt x="15458" y="26930"/>
                  </a:cubicBezTo>
                  <a:cubicBezTo>
                    <a:pt x="15564" y="26895"/>
                    <a:pt x="15676" y="26858"/>
                    <a:pt x="15778" y="26810"/>
                  </a:cubicBezTo>
                  <a:cubicBezTo>
                    <a:pt x="15931" y="26742"/>
                    <a:pt x="16066" y="26655"/>
                    <a:pt x="16146" y="26537"/>
                  </a:cubicBezTo>
                  <a:cubicBezTo>
                    <a:pt x="16163" y="26512"/>
                    <a:pt x="16188" y="26464"/>
                    <a:pt x="16207" y="26408"/>
                  </a:cubicBezTo>
                  <a:cubicBezTo>
                    <a:pt x="16211" y="26392"/>
                    <a:pt x="16216" y="26374"/>
                    <a:pt x="16219" y="26358"/>
                  </a:cubicBezTo>
                  <a:cubicBezTo>
                    <a:pt x="16223" y="26338"/>
                    <a:pt x="16226" y="26316"/>
                    <a:pt x="16226" y="26297"/>
                  </a:cubicBezTo>
                  <a:cubicBezTo>
                    <a:pt x="16226" y="26265"/>
                    <a:pt x="16221" y="26236"/>
                    <a:pt x="16204" y="26211"/>
                  </a:cubicBezTo>
                  <a:lnTo>
                    <a:pt x="16204" y="25345"/>
                  </a:lnTo>
                  <a:cubicBezTo>
                    <a:pt x="16877" y="25196"/>
                    <a:pt x="17504" y="24997"/>
                    <a:pt x="18078" y="24753"/>
                  </a:cubicBezTo>
                  <a:cubicBezTo>
                    <a:pt x="18362" y="24634"/>
                    <a:pt x="18639" y="24528"/>
                    <a:pt x="18898" y="24392"/>
                  </a:cubicBezTo>
                  <a:cubicBezTo>
                    <a:pt x="18955" y="24363"/>
                    <a:pt x="19009" y="24334"/>
                    <a:pt x="19064" y="24301"/>
                  </a:cubicBezTo>
                  <a:lnTo>
                    <a:pt x="19248" y="24219"/>
                  </a:lnTo>
                  <a:cubicBezTo>
                    <a:pt x="19334" y="24167"/>
                    <a:pt x="19421" y="24116"/>
                    <a:pt x="19510" y="24062"/>
                  </a:cubicBezTo>
                  <a:cubicBezTo>
                    <a:pt x="19597" y="24010"/>
                    <a:pt x="19686" y="23959"/>
                    <a:pt x="19770" y="23907"/>
                  </a:cubicBezTo>
                  <a:cubicBezTo>
                    <a:pt x="19850" y="23857"/>
                    <a:pt x="19938" y="23830"/>
                    <a:pt x="20002" y="23769"/>
                  </a:cubicBezTo>
                  <a:cubicBezTo>
                    <a:pt x="20099" y="23783"/>
                    <a:pt x="20172" y="23917"/>
                    <a:pt x="20231" y="23978"/>
                  </a:cubicBezTo>
                  <a:cubicBezTo>
                    <a:pt x="20339" y="24081"/>
                    <a:pt x="20448" y="24186"/>
                    <a:pt x="20556" y="24291"/>
                  </a:cubicBezTo>
                  <a:cubicBezTo>
                    <a:pt x="20702" y="24438"/>
                    <a:pt x="20796" y="24577"/>
                    <a:pt x="21006" y="24577"/>
                  </a:cubicBezTo>
                  <a:cubicBezTo>
                    <a:pt x="21071" y="24577"/>
                    <a:pt x="21147" y="24564"/>
                    <a:pt x="21239" y="24533"/>
                  </a:cubicBezTo>
                  <a:cubicBezTo>
                    <a:pt x="21626" y="24407"/>
                    <a:pt x="21940" y="24199"/>
                    <a:pt x="22235" y="23978"/>
                  </a:cubicBezTo>
                  <a:cubicBezTo>
                    <a:pt x="22262" y="23958"/>
                    <a:pt x="22291" y="23934"/>
                    <a:pt x="22321" y="23908"/>
                  </a:cubicBezTo>
                  <a:cubicBezTo>
                    <a:pt x="22367" y="23869"/>
                    <a:pt x="22415" y="23827"/>
                    <a:pt x="22460" y="23785"/>
                  </a:cubicBezTo>
                  <a:cubicBezTo>
                    <a:pt x="22488" y="23760"/>
                    <a:pt x="22512" y="23734"/>
                    <a:pt x="22536" y="23712"/>
                  </a:cubicBezTo>
                  <a:lnTo>
                    <a:pt x="22547" y="23702"/>
                  </a:lnTo>
                  <a:cubicBezTo>
                    <a:pt x="22582" y="23663"/>
                    <a:pt x="22619" y="23625"/>
                    <a:pt x="22652" y="23586"/>
                  </a:cubicBezTo>
                  <a:cubicBezTo>
                    <a:pt x="22677" y="23568"/>
                    <a:pt x="22696" y="23549"/>
                    <a:pt x="22716" y="23529"/>
                  </a:cubicBezTo>
                  <a:cubicBezTo>
                    <a:pt x="22736" y="23509"/>
                    <a:pt x="22757" y="23488"/>
                    <a:pt x="22774" y="23469"/>
                  </a:cubicBezTo>
                  <a:cubicBezTo>
                    <a:pt x="22812" y="23427"/>
                    <a:pt x="22851" y="23386"/>
                    <a:pt x="22895" y="23354"/>
                  </a:cubicBezTo>
                  <a:cubicBezTo>
                    <a:pt x="22920" y="23335"/>
                    <a:pt x="22943" y="23314"/>
                    <a:pt x="22968" y="23295"/>
                  </a:cubicBezTo>
                  <a:cubicBezTo>
                    <a:pt x="23094" y="23189"/>
                    <a:pt x="23216" y="23067"/>
                    <a:pt x="23319" y="22939"/>
                  </a:cubicBezTo>
                  <a:cubicBezTo>
                    <a:pt x="23332" y="22921"/>
                    <a:pt x="23346" y="22907"/>
                    <a:pt x="23357" y="22891"/>
                  </a:cubicBezTo>
                  <a:cubicBezTo>
                    <a:pt x="23434" y="22818"/>
                    <a:pt x="23513" y="22744"/>
                    <a:pt x="23588" y="22671"/>
                  </a:cubicBezTo>
                  <a:cubicBezTo>
                    <a:pt x="23683" y="22546"/>
                    <a:pt x="23789" y="22430"/>
                    <a:pt x="23894" y="22313"/>
                  </a:cubicBezTo>
                  <a:cubicBezTo>
                    <a:pt x="23924" y="22279"/>
                    <a:pt x="23953" y="22244"/>
                    <a:pt x="23982" y="22209"/>
                  </a:cubicBezTo>
                  <a:cubicBezTo>
                    <a:pt x="24081" y="22097"/>
                    <a:pt x="24177" y="21980"/>
                    <a:pt x="24259" y="21850"/>
                  </a:cubicBezTo>
                  <a:cubicBezTo>
                    <a:pt x="24382" y="21652"/>
                    <a:pt x="24453" y="21441"/>
                    <a:pt x="24538" y="21201"/>
                  </a:cubicBezTo>
                  <a:cubicBezTo>
                    <a:pt x="24542" y="21184"/>
                    <a:pt x="24548" y="21165"/>
                    <a:pt x="24554" y="21144"/>
                  </a:cubicBezTo>
                  <a:cubicBezTo>
                    <a:pt x="24564" y="21108"/>
                    <a:pt x="24571" y="21070"/>
                    <a:pt x="24577" y="21028"/>
                  </a:cubicBezTo>
                  <a:cubicBezTo>
                    <a:pt x="24578" y="21009"/>
                    <a:pt x="24581" y="20990"/>
                    <a:pt x="24583" y="20971"/>
                  </a:cubicBezTo>
                  <a:cubicBezTo>
                    <a:pt x="24584" y="20922"/>
                    <a:pt x="24577" y="20874"/>
                    <a:pt x="24561" y="20830"/>
                  </a:cubicBezTo>
                  <a:cubicBezTo>
                    <a:pt x="24496" y="20672"/>
                    <a:pt x="24211" y="20468"/>
                    <a:pt x="24087" y="20345"/>
                  </a:cubicBezTo>
                  <a:cubicBezTo>
                    <a:pt x="24004" y="20263"/>
                    <a:pt x="23844" y="20045"/>
                    <a:pt x="23740" y="20009"/>
                  </a:cubicBezTo>
                  <a:cubicBezTo>
                    <a:pt x="23745" y="19977"/>
                    <a:pt x="23756" y="19948"/>
                    <a:pt x="23769" y="19919"/>
                  </a:cubicBezTo>
                  <a:cubicBezTo>
                    <a:pt x="23799" y="19856"/>
                    <a:pt x="23844" y="19798"/>
                    <a:pt x="23885" y="19743"/>
                  </a:cubicBezTo>
                  <a:cubicBezTo>
                    <a:pt x="23899" y="19723"/>
                    <a:pt x="23914" y="19704"/>
                    <a:pt x="23924" y="19685"/>
                  </a:cubicBezTo>
                  <a:cubicBezTo>
                    <a:pt x="23971" y="19611"/>
                    <a:pt x="24011" y="19532"/>
                    <a:pt x="24054" y="19454"/>
                  </a:cubicBezTo>
                  <a:cubicBezTo>
                    <a:pt x="24128" y="19314"/>
                    <a:pt x="24200" y="19173"/>
                    <a:pt x="24272" y="19036"/>
                  </a:cubicBezTo>
                  <a:cubicBezTo>
                    <a:pt x="24577" y="18450"/>
                    <a:pt x="24775" y="17818"/>
                    <a:pt x="25000" y="17149"/>
                  </a:cubicBezTo>
                  <a:cubicBezTo>
                    <a:pt x="25026" y="17072"/>
                    <a:pt x="25048" y="16992"/>
                    <a:pt x="25068" y="16909"/>
                  </a:cubicBezTo>
                  <a:cubicBezTo>
                    <a:pt x="25102" y="16774"/>
                    <a:pt x="25131" y="16633"/>
                    <a:pt x="25173" y="16491"/>
                  </a:cubicBezTo>
                  <a:cubicBezTo>
                    <a:pt x="25199" y="16405"/>
                    <a:pt x="25233" y="16302"/>
                    <a:pt x="25243" y="16201"/>
                  </a:cubicBezTo>
                  <a:lnTo>
                    <a:pt x="25247" y="16195"/>
                  </a:lnTo>
                  <a:lnTo>
                    <a:pt x="25253" y="16190"/>
                  </a:lnTo>
                  <a:cubicBezTo>
                    <a:pt x="25313" y="16197"/>
                    <a:pt x="25377" y="16200"/>
                    <a:pt x="25444" y="16200"/>
                  </a:cubicBezTo>
                  <a:cubicBezTo>
                    <a:pt x="25575" y="16200"/>
                    <a:pt x="25715" y="16190"/>
                    <a:pt x="25849" y="16190"/>
                  </a:cubicBezTo>
                  <a:cubicBezTo>
                    <a:pt x="25949" y="16190"/>
                    <a:pt x="26046" y="16196"/>
                    <a:pt x="26133" y="16214"/>
                  </a:cubicBezTo>
                  <a:cubicBezTo>
                    <a:pt x="26167" y="16222"/>
                    <a:pt x="26201" y="16225"/>
                    <a:pt x="26235" y="16225"/>
                  </a:cubicBezTo>
                  <a:cubicBezTo>
                    <a:pt x="26242" y="16225"/>
                    <a:pt x="26248" y="16225"/>
                    <a:pt x="26255" y="16224"/>
                  </a:cubicBezTo>
                  <a:lnTo>
                    <a:pt x="26262" y="16224"/>
                  </a:lnTo>
                  <a:cubicBezTo>
                    <a:pt x="26294" y="16224"/>
                    <a:pt x="26327" y="16222"/>
                    <a:pt x="26358" y="16216"/>
                  </a:cubicBezTo>
                  <a:cubicBezTo>
                    <a:pt x="26396" y="16210"/>
                    <a:pt x="26432" y="16201"/>
                    <a:pt x="26464" y="16190"/>
                  </a:cubicBezTo>
                  <a:cubicBezTo>
                    <a:pt x="26486" y="16182"/>
                    <a:pt x="26508" y="16174"/>
                    <a:pt x="26525" y="16165"/>
                  </a:cubicBezTo>
                  <a:cubicBezTo>
                    <a:pt x="26527" y="16163"/>
                    <a:pt x="26530" y="16163"/>
                    <a:pt x="26532" y="16161"/>
                  </a:cubicBezTo>
                  <a:cubicBezTo>
                    <a:pt x="26544" y="16156"/>
                    <a:pt x="26553" y="16150"/>
                    <a:pt x="26560" y="16145"/>
                  </a:cubicBezTo>
                  <a:cubicBezTo>
                    <a:pt x="26599" y="16115"/>
                    <a:pt x="26634" y="16078"/>
                    <a:pt x="26668" y="16035"/>
                  </a:cubicBezTo>
                  <a:cubicBezTo>
                    <a:pt x="26778" y="15884"/>
                    <a:pt x="26839" y="15666"/>
                    <a:pt x="26908" y="15484"/>
                  </a:cubicBezTo>
                  <a:cubicBezTo>
                    <a:pt x="26948" y="15371"/>
                    <a:pt x="26976" y="15242"/>
                    <a:pt x="27004" y="15109"/>
                  </a:cubicBezTo>
                  <a:cubicBezTo>
                    <a:pt x="27017" y="15041"/>
                    <a:pt x="27031" y="14974"/>
                    <a:pt x="27046" y="14907"/>
                  </a:cubicBezTo>
                  <a:cubicBezTo>
                    <a:pt x="27047" y="14899"/>
                    <a:pt x="27047" y="14887"/>
                    <a:pt x="27049" y="14878"/>
                  </a:cubicBezTo>
                  <a:cubicBezTo>
                    <a:pt x="27065" y="14785"/>
                    <a:pt x="27062" y="14688"/>
                    <a:pt x="27068" y="14595"/>
                  </a:cubicBezTo>
                  <a:cubicBezTo>
                    <a:pt x="27069" y="14558"/>
                    <a:pt x="27072" y="14523"/>
                    <a:pt x="27079" y="14491"/>
                  </a:cubicBezTo>
                  <a:cubicBezTo>
                    <a:pt x="27084" y="14244"/>
                    <a:pt x="27086" y="13997"/>
                    <a:pt x="27091" y="13751"/>
                  </a:cubicBezTo>
                  <a:cubicBezTo>
                    <a:pt x="27094" y="13724"/>
                    <a:pt x="27098" y="13689"/>
                    <a:pt x="27100" y="13655"/>
                  </a:cubicBezTo>
                  <a:cubicBezTo>
                    <a:pt x="27110" y="13555"/>
                    <a:pt x="27110" y="13440"/>
                    <a:pt x="27092" y="13366"/>
                  </a:cubicBezTo>
                  <a:cubicBezTo>
                    <a:pt x="27063" y="13231"/>
                    <a:pt x="27107" y="13056"/>
                    <a:pt x="27082" y="12937"/>
                  </a:cubicBezTo>
                  <a:cubicBezTo>
                    <a:pt x="27078" y="12771"/>
                    <a:pt x="27075" y="12604"/>
                    <a:pt x="27070" y="12439"/>
                  </a:cubicBezTo>
                  <a:cubicBezTo>
                    <a:pt x="27014" y="12181"/>
                    <a:pt x="27011" y="11914"/>
                    <a:pt x="26932" y="11700"/>
                  </a:cubicBezTo>
                  <a:cubicBezTo>
                    <a:pt x="26897" y="11605"/>
                    <a:pt x="26864" y="11496"/>
                    <a:pt x="26823" y="11390"/>
                  </a:cubicBezTo>
                  <a:cubicBezTo>
                    <a:pt x="26756" y="11214"/>
                    <a:pt x="26675" y="11043"/>
                    <a:pt x="26551" y="10960"/>
                  </a:cubicBezTo>
                  <a:cubicBezTo>
                    <a:pt x="26479" y="10910"/>
                    <a:pt x="26368" y="10902"/>
                    <a:pt x="26248" y="10902"/>
                  </a:cubicBezTo>
                  <a:cubicBezTo>
                    <a:pt x="26236" y="10902"/>
                    <a:pt x="26224" y="10902"/>
                    <a:pt x="26211" y="10902"/>
                  </a:cubicBezTo>
                  <a:cubicBezTo>
                    <a:pt x="26166" y="10902"/>
                    <a:pt x="26120" y="10903"/>
                    <a:pt x="26076" y="10903"/>
                  </a:cubicBezTo>
                  <a:cubicBezTo>
                    <a:pt x="25995" y="10903"/>
                    <a:pt x="25915" y="10905"/>
                    <a:pt x="25835" y="10908"/>
                  </a:cubicBezTo>
                  <a:cubicBezTo>
                    <a:pt x="25606" y="10912"/>
                    <a:pt x="25385" y="10921"/>
                    <a:pt x="25151" y="10926"/>
                  </a:cubicBezTo>
                  <a:cubicBezTo>
                    <a:pt x="25137" y="10819"/>
                    <a:pt x="25099" y="10717"/>
                    <a:pt x="25070" y="10626"/>
                  </a:cubicBezTo>
                  <a:cubicBezTo>
                    <a:pt x="24977" y="10320"/>
                    <a:pt x="24904" y="10031"/>
                    <a:pt x="24792" y="9758"/>
                  </a:cubicBezTo>
                  <a:cubicBezTo>
                    <a:pt x="24596" y="9282"/>
                    <a:pt x="24453" y="8805"/>
                    <a:pt x="24200" y="8394"/>
                  </a:cubicBezTo>
                  <a:cubicBezTo>
                    <a:pt x="24155" y="8320"/>
                    <a:pt x="24142" y="8237"/>
                    <a:pt x="24097" y="8163"/>
                  </a:cubicBezTo>
                  <a:cubicBezTo>
                    <a:pt x="23985" y="7979"/>
                    <a:pt x="23888" y="7780"/>
                    <a:pt x="23774" y="7596"/>
                  </a:cubicBezTo>
                  <a:cubicBezTo>
                    <a:pt x="23713" y="7501"/>
                    <a:pt x="23610" y="7395"/>
                    <a:pt x="23578" y="7283"/>
                  </a:cubicBezTo>
                  <a:cubicBezTo>
                    <a:pt x="23568" y="7270"/>
                    <a:pt x="23574" y="7279"/>
                    <a:pt x="23567" y="7260"/>
                  </a:cubicBezTo>
                  <a:cubicBezTo>
                    <a:pt x="23622" y="7231"/>
                    <a:pt x="23665" y="7189"/>
                    <a:pt x="23705" y="7143"/>
                  </a:cubicBezTo>
                  <a:cubicBezTo>
                    <a:pt x="23725" y="7122"/>
                    <a:pt x="23745" y="7097"/>
                    <a:pt x="23767" y="7075"/>
                  </a:cubicBezTo>
                  <a:lnTo>
                    <a:pt x="23770" y="7072"/>
                  </a:lnTo>
                  <a:cubicBezTo>
                    <a:pt x="23790" y="7052"/>
                    <a:pt x="23811" y="7032"/>
                    <a:pt x="23834" y="7016"/>
                  </a:cubicBezTo>
                  <a:cubicBezTo>
                    <a:pt x="23971" y="6914"/>
                    <a:pt x="24084" y="6787"/>
                    <a:pt x="24203" y="6664"/>
                  </a:cubicBezTo>
                  <a:cubicBezTo>
                    <a:pt x="24241" y="6622"/>
                    <a:pt x="24280" y="6581"/>
                    <a:pt x="24321" y="6542"/>
                  </a:cubicBezTo>
                  <a:cubicBezTo>
                    <a:pt x="24349" y="6514"/>
                    <a:pt x="24378" y="6489"/>
                    <a:pt x="24404" y="6463"/>
                  </a:cubicBezTo>
                  <a:cubicBezTo>
                    <a:pt x="24482" y="6392"/>
                    <a:pt x="24555" y="6323"/>
                    <a:pt x="24586" y="6194"/>
                  </a:cubicBezTo>
                  <a:cubicBezTo>
                    <a:pt x="24612" y="6091"/>
                    <a:pt x="24561" y="5982"/>
                    <a:pt x="24541" y="5916"/>
                  </a:cubicBezTo>
                  <a:cubicBezTo>
                    <a:pt x="24468" y="5691"/>
                    <a:pt x="24401" y="5503"/>
                    <a:pt x="24286" y="5326"/>
                  </a:cubicBezTo>
                  <a:cubicBezTo>
                    <a:pt x="24241" y="5256"/>
                    <a:pt x="24218" y="5185"/>
                    <a:pt x="24170" y="5117"/>
                  </a:cubicBezTo>
                  <a:cubicBezTo>
                    <a:pt x="24070" y="4966"/>
                    <a:pt x="23934" y="4835"/>
                    <a:pt x="23822" y="4688"/>
                  </a:cubicBezTo>
                  <a:lnTo>
                    <a:pt x="23476" y="4340"/>
                  </a:lnTo>
                  <a:cubicBezTo>
                    <a:pt x="23324" y="4140"/>
                    <a:pt x="23132" y="3938"/>
                    <a:pt x="22933" y="3785"/>
                  </a:cubicBezTo>
                  <a:cubicBezTo>
                    <a:pt x="22795" y="3682"/>
                    <a:pt x="22691" y="3532"/>
                    <a:pt x="22550" y="3427"/>
                  </a:cubicBezTo>
                  <a:cubicBezTo>
                    <a:pt x="22427" y="3334"/>
                    <a:pt x="22329" y="3196"/>
                    <a:pt x="22204" y="3103"/>
                  </a:cubicBezTo>
                  <a:cubicBezTo>
                    <a:pt x="21959" y="2921"/>
                    <a:pt x="21724" y="2782"/>
                    <a:pt x="21416" y="2652"/>
                  </a:cubicBezTo>
                  <a:cubicBezTo>
                    <a:pt x="21373" y="2635"/>
                    <a:pt x="21317" y="2606"/>
                    <a:pt x="21255" y="2581"/>
                  </a:cubicBezTo>
                  <a:cubicBezTo>
                    <a:pt x="21180" y="2551"/>
                    <a:pt x="21094" y="2526"/>
                    <a:pt x="21006" y="2526"/>
                  </a:cubicBezTo>
                  <a:cubicBezTo>
                    <a:pt x="20974" y="2526"/>
                    <a:pt x="20940" y="2529"/>
                    <a:pt x="20907" y="2538"/>
                  </a:cubicBezTo>
                  <a:cubicBezTo>
                    <a:pt x="20842" y="2555"/>
                    <a:pt x="20790" y="2585"/>
                    <a:pt x="20745" y="2625"/>
                  </a:cubicBezTo>
                  <a:cubicBezTo>
                    <a:pt x="20672" y="2686"/>
                    <a:pt x="20614" y="2763"/>
                    <a:pt x="20550" y="2827"/>
                  </a:cubicBezTo>
                  <a:cubicBezTo>
                    <a:pt x="20406" y="2965"/>
                    <a:pt x="20265" y="3105"/>
                    <a:pt x="20121" y="3243"/>
                  </a:cubicBezTo>
                  <a:cubicBezTo>
                    <a:pt x="20106" y="3262"/>
                    <a:pt x="20090" y="3283"/>
                    <a:pt x="20074" y="3305"/>
                  </a:cubicBezTo>
                  <a:cubicBezTo>
                    <a:pt x="19991" y="3413"/>
                    <a:pt x="19885" y="3549"/>
                    <a:pt x="19798" y="3612"/>
                  </a:cubicBezTo>
                  <a:cubicBezTo>
                    <a:pt x="19795" y="3613"/>
                    <a:pt x="19792" y="3613"/>
                    <a:pt x="19785" y="3613"/>
                  </a:cubicBezTo>
                  <a:cubicBezTo>
                    <a:pt x="19744" y="3606"/>
                    <a:pt x="19632" y="3538"/>
                    <a:pt x="19599" y="3519"/>
                  </a:cubicBezTo>
                  <a:cubicBezTo>
                    <a:pt x="19400" y="3408"/>
                    <a:pt x="19196" y="3294"/>
                    <a:pt x="18987" y="3183"/>
                  </a:cubicBezTo>
                  <a:cubicBezTo>
                    <a:pt x="18399" y="2876"/>
                    <a:pt x="17789" y="2663"/>
                    <a:pt x="17113" y="2430"/>
                  </a:cubicBezTo>
                  <a:cubicBezTo>
                    <a:pt x="16899" y="2356"/>
                    <a:pt x="16668" y="2317"/>
                    <a:pt x="16429" y="2245"/>
                  </a:cubicBezTo>
                  <a:cubicBezTo>
                    <a:pt x="16357" y="2223"/>
                    <a:pt x="16277" y="2190"/>
                    <a:pt x="16187" y="2187"/>
                  </a:cubicBezTo>
                  <a:lnTo>
                    <a:pt x="16175" y="2175"/>
                  </a:lnTo>
                  <a:cubicBezTo>
                    <a:pt x="16203" y="1834"/>
                    <a:pt x="16210" y="1453"/>
                    <a:pt x="16210" y="1069"/>
                  </a:cubicBezTo>
                  <a:lnTo>
                    <a:pt x="16210" y="1066"/>
                  </a:lnTo>
                  <a:cubicBezTo>
                    <a:pt x="16210" y="1040"/>
                    <a:pt x="16210" y="1015"/>
                    <a:pt x="16211" y="989"/>
                  </a:cubicBezTo>
                  <a:cubicBezTo>
                    <a:pt x="16216" y="844"/>
                    <a:pt x="16229" y="711"/>
                    <a:pt x="16181" y="605"/>
                  </a:cubicBezTo>
                  <a:cubicBezTo>
                    <a:pt x="16173" y="588"/>
                    <a:pt x="16165" y="572"/>
                    <a:pt x="16152" y="557"/>
                  </a:cubicBezTo>
                  <a:cubicBezTo>
                    <a:pt x="16006" y="355"/>
                    <a:pt x="15691" y="281"/>
                    <a:pt x="15433" y="187"/>
                  </a:cubicBezTo>
                  <a:cubicBezTo>
                    <a:pt x="15233" y="111"/>
                    <a:pt x="14981" y="101"/>
                    <a:pt x="14740" y="48"/>
                  </a:cubicBezTo>
                  <a:cubicBezTo>
                    <a:pt x="14690" y="37"/>
                    <a:pt x="14638" y="35"/>
                    <a:pt x="14587" y="35"/>
                  </a:cubicBezTo>
                  <a:cubicBezTo>
                    <a:pt x="14553" y="35"/>
                    <a:pt x="14520" y="36"/>
                    <a:pt x="14488" y="36"/>
                  </a:cubicBezTo>
                  <a:cubicBezTo>
                    <a:pt x="14439" y="36"/>
                    <a:pt x="14391" y="34"/>
                    <a:pt x="14347" y="24"/>
                  </a:cubicBezTo>
                  <a:lnTo>
                    <a:pt x="13907" y="24"/>
                  </a:lnTo>
                  <a:cubicBezTo>
                    <a:pt x="13829" y="7"/>
                    <a:pt x="13741" y="1"/>
                    <a:pt x="1364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3"/>
            <p:cNvSpPr/>
            <p:nvPr/>
          </p:nvSpPr>
          <p:spPr>
            <a:xfrm>
              <a:off x="3064083" y="506612"/>
              <a:ext cx="440429" cy="439524"/>
            </a:xfrm>
            <a:custGeom>
              <a:rect b="b" l="l" r="r" t="t"/>
              <a:pathLst>
                <a:path extrusionOk="0" h="15535" w="15567">
                  <a:moveTo>
                    <a:pt x="7630" y="218"/>
                  </a:moveTo>
                  <a:cubicBezTo>
                    <a:pt x="9259" y="224"/>
                    <a:pt x="10521" y="615"/>
                    <a:pt x="11541" y="1236"/>
                  </a:cubicBezTo>
                  <a:cubicBezTo>
                    <a:pt x="11702" y="1335"/>
                    <a:pt x="11865" y="1408"/>
                    <a:pt x="12015" y="1514"/>
                  </a:cubicBezTo>
                  <a:cubicBezTo>
                    <a:pt x="13275" y="2399"/>
                    <a:pt x="14162" y="3488"/>
                    <a:pt x="14791" y="5009"/>
                  </a:cubicBezTo>
                  <a:cubicBezTo>
                    <a:pt x="14963" y="5422"/>
                    <a:pt x="15072" y="5886"/>
                    <a:pt x="15197" y="6363"/>
                  </a:cubicBezTo>
                  <a:cubicBezTo>
                    <a:pt x="15225" y="6541"/>
                    <a:pt x="15252" y="6717"/>
                    <a:pt x="15279" y="6896"/>
                  </a:cubicBezTo>
                  <a:cubicBezTo>
                    <a:pt x="15283" y="6972"/>
                    <a:pt x="15286" y="7050"/>
                    <a:pt x="15290" y="7126"/>
                  </a:cubicBezTo>
                  <a:cubicBezTo>
                    <a:pt x="15341" y="7369"/>
                    <a:pt x="15351" y="7975"/>
                    <a:pt x="15299" y="8226"/>
                  </a:cubicBezTo>
                  <a:lnTo>
                    <a:pt x="15299" y="8398"/>
                  </a:lnTo>
                  <a:cubicBezTo>
                    <a:pt x="15268" y="8634"/>
                    <a:pt x="15238" y="8869"/>
                    <a:pt x="15206" y="9103"/>
                  </a:cubicBezTo>
                  <a:cubicBezTo>
                    <a:pt x="15148" y="9355"/>
                    <a:pt x="15090" y="9605"/>
                    <a:pt x="15033" y="9856"/>
                  </a:cubicBezTo>
                  <a:cubicBezTo>
                    <a:pt x="14921" y="10199"/>
                    <a:pt x="14805" y="10541"/>
                    <a:pt x="14664" y="10862"/>
                  </a:cubicBezTo>
                  <a:cubicBezTo>
                    <a:pt x="14463" y="11317"/>
                    <a:pt x="14194" y="11739"/>
                    <a:pt x="13923" y="12124"/>
                  </a:cubicBezTo>
                  <a:cubicBezTo>
                    <a:pt x="12977" y="13472"/>
                    <a:pt x="11679" y="14417"/>
                    <a:pt x="9954" y="14994"/>
                  </a:cubicBezTo>
                  <a:cubicBezTo>
                    <a:pt x="9547" y="15130"/>
                    <a:pt x="9107" y="15156"/>
                    <a:pt x="8659" y="15259"/>
                  </a:cubicBezTo>
                  <a:cubicBezTo>
                    <a:pt x="8458" y="15274"/>
                    <a:pt x="8256" y="15289"/>
                    <a:pt x="8057" y="15304"/>
                  </a:cubicBezTo>
                  <a:lnTo>
                    <a:pt x="7733" y="15304"/>
                  </a:lnTo>
                  <a:cubicBezTo>
                    <a:pt x="7486" y="15304"/>
                    <a:pt x="7230" y="15304"/>
                    <a:pt x="7016" y="15259"/>
                  </a:cubicBezTo>
                  <a:cubicBezTo>
                    <a:pt x="6916" y="15252"/>
                    <a:pt x="6815" y="15244"/>
                    <a:pt x="6714" y="15236"/>
                  </a:cubicBezTo>
                  <a:cubicBezTo>
                    <a:pt x="6490" y="15194"/>
                    <a:pt x="6266" y="15150"/>
                    <a:pt x="6043" y="15108"/>
                  </a:cubicBezTo>
                  <a:cubicBezTo>
                    <a:pt x="5677" y="15005"/>
                    <a:pt x="5312" y="14914"/>
                    <a:pt x="4978" y="14772"/>
                  </a:cubicBezTo>
                  <a:cubicBezTo>
                    <a:pt x="4841" y="14714"/>
                    <a:pt x="4694" y="14634"/>
                    <a:pt x="4562" y="14576"/>
                  </a:cubicBezTo>
                  <a:cubicBezTo>
                    <a:pt x="2933" y="13857"/>
                    <a:pt x="1573" y="12415"/>
                    <a:pt x="860" y="10781"/>
                  </a:cubicBezTo>
                  <a:cubicBezTo>
                    <a:pt x="699" y="10410"/>
                    <a:pt x="606" y="10039"/>
                    <a:pt x="478" y="9624"/>
                  </a:cubicBezTo>
                  <a:cubicBezTo>
                    <a:pt x="393" y="9346"/>
                    <a:pt x="364" y="9026"/>
                    <a:pt x="293" y="8721"/>
                  </a:cubicBezTo>
                  <a:cubicBezTo>
                    <a:pt x="282" y="8555"/>
                    <a:pt x="270" y="8388"/>
                    <a:pt x="258" y="8222"/>
                  </a:cubicBezTo>
                  <a:cubicBezTo>
                    <a:pt x="223" y="8067"/>
                    <a:pt x="213" y="7725"/>
                    <a:pt x="248" y="7562"/>
                  </a:cubicBezTo>
                  <a:lnTo>
                    <a:pt x="248" y="7297"/>
                  </a:lnTo>
                  <a:cubicBezTo>
                    <a:pt x="271" y="7074"/>
                    <a:pt x="293" y="6850"/>
                    <a:pt x="316" y="6627"/>
                  </a:cubicBezTo>
                  <a:cubicBezTo>
                    <a:pt x="440" y="6126"/>
                    <a:pt x="504" y="5624"/>
                    <a:pt x="687" y="5181"/>
                  </a:cubicBezTo>
                  <a:cubicBezTo>
                    <a:pt x="1597" y="2971"/>
                    <a:pt x="2935" y="1604"/>
                    <a:pt x="5142" y="691"/>
                  </a:cubicBezTo>
                  <a:cubicBezTo>
                    <a:pt x="5529" y="531"/>
                    <a:pt x="5959" y="457"/>
                    <a:pt x="6392" y="343"/>
                  </a:cubicBezTo>
                  <a:cubicBezTo>
                    <a:pt x="6538" y="306"/>
                    <a:pt x="6692" y="307"/>
                    <a:pt x="6831" y="275"/>
                  </a:cubicBezTo>
                  <a:cubicBezTo>
                    <a:pt x="6997" y="237"/>
                    <a:pt x="7180" y="263"/>
                    <a:pt x="7340" y="230"/>
                  </a:cubicBezTo>
                  <a:cubicBezTo>
                    <a:pt x="7357" y="226"/>
                    <a:pt x="7376" y="225"/>
                    <a:pt x="7396" y="225"/>
                  </a:cubicBezTo>
                  <a:cubicBezTo>
                    <a:pt x="7446" y="225"/>
                    <a:pt x="7502" y="234"/>
                    <a:pt x="7551" y="234"/>
                  </a:cubicBezTo>
                  <a:cubicBezTo>
                    <a:pt x="7581" y="234"/>
                    <a:pt x="7609" y="230"/>
                    <a:pt x="7630" y="218"/>
                  </a:cubicBezTo>
                  <a:close/>
                  <a:moveTo>
                    <a:pt x="7743" y="0"/>
                  </a:moveTo>
                  <a:cubicBezTo>
                    <a:pt x="7719" y="15"/>
                    <a:pt x="7684" y="20"/>
                    <a:pt x="7645" y="20"/>
                  </a:cubicBezTo>
                  <a:cubicBezTo>
                    <a:pt x="7586" y="20"/>
                    <a:pt x="7517" y="9"/>
                    <a:pt x="7460" y="9"/>
                  </a:cubicBezTo>
                  <a:cubicBezTo>
                    <a:pt x="7445" y="9"/>
                    <a:pt x="7431" y="10"/>
                    <a:pt x="7419" y="12"/>
                  </a:cubicBezTo>
                  <a:cubicBezTo>
                    <a:pt x="7227" y="25"/>
                    <a:pt x="7033" y="42"/>
                    <a:pt x="6842" y="57"/>
                  </a:cubicBezTo>
                  <a:cubicBezTo>
                    <a:pt x="6650" y="101"/>
                    <a:pt x="6453" y="98"/>
                    <a:pt x="6263" y="149"/>
                  </a:cubicBezTo>
                  <a:cubicBezTo>
                    <a:pt x="5894" y="247"/>
                    <a:pt x="5513" y="311"/>
                    <a:pt x="5177" y="451"/>
                  </a:cubicBezTo>
                  <a:cubicBezTo>
                    <a:pt x="4685" y="653"/>
                    <a:pt x="4204" y="844"/>
                    <a:pt x="3777" y="1111"/>
                  </a:cubicBezTo>
                  <a:cubicBezTo>
                    <a:pt x="2233" y="2074"/>
                    <a:pt x="1225" y="3314"/>
                    <a:pt x="491" y="5090"/>
                  </a:cubicBezTo>
                  <a:cubicBezTo>
                    <a:pt x="295" y="5564"/>
                    <a:pt x="231" y="6095"/>
                    <a:pt x="98" y="6640"/>
                  </a:cubicBezTo>
                  <a:cubicBezTo>
                    <a:pt x="78" y="6819"/>
                    <a:pt x="61" y="6995"/>
                    <a:pt x="40" y="7174"/>
                  </a:cubicBezTo>
                  <a:lnTo>
                    <a:pt x="40" y="7358"/>
                  </a:lnTo>
                  <a:cubicBezTo>
                    <a:pt x="1" y="7539"/>
                    <a:pt x="2" y="7989"/>
                    <a:pt x="40" y="8170"/>
                  </a:cubicBezTo>
                  <a:cubicBezTo>
                    <a:pt x="78" y="8352"/>
                    <a:pt x="34" y="8538"/>
                    <a:pt x="75" y="8712"/>
                  </a:cubicBezTo>
                  <a:cubicBezTo>
                    <a:pt x="155" y="9060"/>
                    <a:pt x="183" y="9417"/>
                    <a:pt x="284" y="9730"/>
                  </a:cubicBezTo>
                  <a:cubicBezTo>
                    <a:pt x="322" y="9849"/>
                    <a:pt x="325" y="9951"/>
                    <a:pt x="366" y="10067"/>
                  </a:cubicBezTo>
                  <a:cubicBezTo>
                    <a:pt x="469" y="10377"/>
                    <a:pt x="584" y="10686"/>
                    <a:pt x="713" y="10980"/>
                  </a:cubicBezTo>
                  <a:cubicBezTo>
                    <a:pt x="834" y="11256"/>
                    <a:pt x="1000" y="11531"/>
                    <a:pt x="1152" y="11778"/>
                  </a:cubicBezTo>
                  <a:cubicBezTo>
                    <a:pt x="1968" y="13109"/>
                    <a:pt x="2996" y="14036"/>
                    <a:pt x="4428" y="14752"/>
                  </a:cubicBezTo>
                  <a:cubicBezTo>
                    <a:pt x="4902" y="14990"/>
                    <a:pt x="5427" y="15159"/>
                    <a:pt x="5988" y="15319"/>
                  </a:cubicBezTo>
                  <a:cubicBezTo>
                    <a:pt x="6232" y="15364"/>
                    <a:pt x="6474" y="15412"/>
                    <a:pt x="6718" y="15457"/>
                  </a:cubicBezTo>
                  <a:lnTo>
                    <a:pt x="6914" y="15468"/>
                  </a:lnTo>
                  <a:cubicBezTo>
                    <a:pt x="7038" y="15497"/>
                    <a:pt x="7202" y="15486"/>
                    <a:pt x="7330" y="15513"/>
                  </a:cubicBezTo>
                  <a:lnTo>
                    <a:pt x="7608" y="15513"/>
                  </a:lnTo>
                  <a:cubicBezTo>
                    <a:pt x="7658" y="15525"/>
                    <a:pt x="7747" y="15535"/>
                    <a:pt x="7830" y="15535"/>
                  </a:cubicBezTo>
                  <a:cubicBezTo>
                    <a:pt x="7876" y="15535"/>
                    <a:pt x="7921" y="15531"/>
                    <a:pt x="7955" y="15524"/>
                  </a:cubicBezTo>
                  <a:cubicBezTo>
                    <a:pt x="8186" y="15509"/>
                    <a:pt x="8419" y="15493"/>
                    <a:pt x="8649" y="15479"/>
                  </a:cubicBezTo>
                  <a:cubicBezTo>
                    <a:pt x="9110" y="15374"/>
                    <a:pt x="9560" y="15349"/>
                    <a:pt x="9979" y="15214"/>
                  </a:cubicBezTo>
                  <a:cubicBezTo>
                    <a:pt x="11753" y="14629"/>
                    <a:pt x="13102" y="13667"/>
                    <a:pt x="14076" y="12286"/>
                  </a:cubicBezTo>
                  <a:cubicBezTo>
                    <a:pt x="14363" y="11879"/>
                    <a:pt x="14650" y="11437"/>
                    <a:pt x="14863" y="10955"/>
                  </a:cubicBezTo>
                  <a:cubicBezTo>
                    <a:pt x="15010" y="10622"/>
                    <a:pt x="15129" y="10271"/>
                    <a:pt x="15245" y="9914"/>
                  </a:cubicBezTo>
                  <a:cubicBezTo>
                    <a:pt x="15318" y="9693"/>
                    <a:pt x="15347" y="9454"/>
                    <a:pt x="15406" y="9231"/>
                  </a:cubicBezTo>
                  <a:cubicBezTo>
                    <a:pt x="15437" y="9028"/>
                    <a:pt x="15468" y="8821"/>
                    <a:pt x="15500" y="8618"/>
                  </a:cubicBezTo>
                  <a:cubicBezTo>
                    <a:pt x="15502" y="8533"/>
                    <a:pt x="15505" y="8449"/>
                    <a:pt x="15510" y="8363"/>
                  </a:cubicBezTo>
                  <a:cubicBezTo>
                    <a:pt x="15540" y="8224"/>
                    <a:pt x="15497" y="8048"/>
                    <a:pt x="15533" y="7889"/>
                  </a:cubicBezTo>
                  <a:cubicBezTo>
                    <a:pt x="15566" y="7738"/>
                    <a:pt x="15543" y="7321"/>
                    <a:pt x="15510" y="7171"/>
                  </a:cubicBezTo>
                  <a:cubicBezTo>
                    <a:pt x="15507" y="7126"/>
                    <a:pt x="15507" y="7081"/>
                    <a:pt x="15507" y="7034"/>
                  </a:cubicBezTo>
                  <a:cubicBezTo>
                    <a:pt x="15479" y="6831"/>
                    <a:pt x="15452" y="6624"/>
                    <a:pt x="15424" y="6421"/>
                  </a:cubicBezTo>
                  <a:cubicBezTo>
                    <a:pt x="15284" y="5874"/>
                    <a:pt x="15184" y="5388"/>
                    <a:pt x="14985" y="4916"/>
                  </a:cubicBezTo>
                  <a:cubicBezTo>
                    <a:pt x="14861" y="4625"/>
                    <a:pt x="14773" y="4342"/>
                    <a:pt x="14614" y="4084"/>
                  </a:cubicBezTo>
                  <a:cubicBezTo>
                    <a:pt x="14435" y="3792"/>
                    <a:pt x="14265" y="3494"/>
                    <a:pt x="14070" y="3218"/>
                  </a:cubicBezTo>
                  <a:cubicBezTo>
                    <a:pt x="13479" y="2379"/>
                    <a:pt x="12709" y="1707"/>
                    <a:pt x="11825" y="1158"/>
                  </a:cubicBezTo>
                  <a:cubicBezTo>
                    <a:pt x="10747" y="486"/>
                    <a:pt x="9461" y="37"/>
                    <a:pt x="774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3"/>
            <p:cNvSpPr/>
            <p:nvPr/>
          </p:nvSpPr>
          <p:spPr>
            <a:xfrm>
              <a:off x="3534546" y="748195"/>
              <a:ext cx="36667" cy="25520"/>
            </a:xfrm>
            <a:custGeom>
              <a:rect b="b" l="l" r="r" t="t"/>
              <a:pathLst>
                <a:path extrusionOk="0" h="902" w="1296">
                  <a:moveTo>
                    <a:pt x="0" y="0"/>
                  </a:moveTo>
                  <a:cubicBezTo>
                    <a:pt x="29" y="26"/>
                    <a:pt x="67" y="23"/>
                    <a:pt x="103" y="45"/>
                  </a:cubicBezTo>
                  <a:cubicBezTo>
                    <a:pt x="188" y="95"/>
                    <a:pt x="278" y="148"/>
                    <a:pt x="358" y="207"/>
                  </a:cubicBezTo>
                  <a:cubicBezTo>
                    <a:pt x="551" y="346"/>
                    <a:pt x="718" y="532"/>
                    <a:pt x="915" y="670"/>
                  </a:cubicBezTo>
                  <a:cubicBezTo>
                    <a:pt x="1024" y="746"/>
                    <a:pt x="1191" y="800"/>
                    <a:pt x="1272" y="901"/>
                  </a:cubicBezTo>
                  <a:lnTo>
                    <a:pt x="1296" y="901"/>
                  </a:lnTo>
                  <a:cubicBezTo>
                    <a:pt x="1243" y="823"/>
                    <a:pt x="1155" y="768"/>
                    <a:pt x="1099" y="694"/>
                  </a:cubicBezTo>
                  <a:cubicBezTo>
                    <a:pt x="900" y="429"/>
                    <a:pt x="449" y="0"/>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3"/>
            <p:cNvSpPr/>
            <p:nvPr/>
          </p:nvSpPr>
          <p:spPr>
            <a:xfrm>
              <a:off x="3564677" y="742904"/>
              <a:ext cx="32791" cy="31150"/>
            </a:xfrm>
            <a:custGeom>
              <a:rect b="b" l="l" r="r" t="t"/>
              <a:pathLst>
                <a:path extrusionOk="0" h="1101" w="1159">
                  <a:moveTo>
                    <a:pt x="34" y="1"/>
                  </a:moveTo>
                  <a:lnTo>
                    <a:pt x="11" y="24"/>
                  </a:lnTo>
                  <a:lnTo>
                    <a:pt x="1" y="24"/>
                  </a:lnTo>
                  <a:cubicBezTo>
                    <a:pt x="263" y="216"/>
                    <a:pt x="431" y="473"/>
                    <a:pt x="626" y="729"/>
                  </a:cubicBezTo>
                  <a:cubicBezTo>
                    <a:pt x="696" y="824"/>
                    <a:pt x="869" y="981"/>
                    <a:pt x="972" y="1042"/>
                  </a:cubicBezTo>
                  <a:cubicBezTo>
                    <a:pt x="1020" y="1070"/>
                    <a:pt x="1081" y="1068"/>
                    <a:pt x="1123" y="1100"/>
                  </a:cubicBezTo>
                  <a:lnTo>
                    <a:pt x="1158" y="1100"/>
                  </a:lnTo>
                  <a:cubicBezTo>
                    <a:pt x="956" y="788"/>
                    <a:pt x="722" y="514"/>
                    <a:pt x="463" y="255"/>
                  </a:cubicBezTo>
                  <a:cubicBezTo>
                    <a:pt x="357" y="151"/>
                    <a:pt x="234" y="10"/>
                    <a:pt x="3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3"/>
            <p:cNvSpPr/>
            <p:nvPr/>
          </p:nvSpPr>
          <p:spPr>
            <a:xfrm>
              <a:off x="3022438" y="471559"/>
              <a:ext cx="7667" cy="63545"/>
            </a:xfrm>
            <a:custGeom>
              <a:rect b="b" l="l" r="r" t="t"/>
              <a:pathLst>
                <a:path extrusionOk="0" h="2246" w="271">
                  <a:moveTo>
                    <a:pt x="74" y="1"/>
                  </a:moveTo>
                  <a:lnTo>
                    <a:pt x="74" y="1"/>
                  </a:lnTo>
                  <a:cubicBezTo>
                    <a:pt x="73" y="557"/>
                    <a:pt x="0" y="1196"/>
                    <a:pt x="121" y="1712"/>
                  </a:cubicBezTo>
                  <a:cubicBezTo>
                    <a:pt x="164" y="1894"/>
                    <a:pt x="154" y="2104"/>
                    <a:pt x="260" y="2222"/>
                  </a:cubicBezTo>
                  <a:lnTo>
                    <a:pt x="260" y="2245"/>
                  </a:lnTo>
                  <a:lnTo>
                    <a:pt x="271" y="2245"/>
                  </a:lnTo>
                  <a:cubicBezTo>
                    <a:pt x="227" y="1881"/>
                    <a:pt x="255" y="1472"/>
                    <a:pt x="179" y="1123"/>
                  </a:cubicBezTo>
                  <a:cubicBezTo>
                    <a:pt x="147" y="979"/>
                    <a:pt x="173" y="825"/>
                    <a:pt x="144" y="694"/>
                  </a:cubicBezTo>
                  <a:cubicBezTo>
                    <a:pt x="106" y="518"/>
                    <a:pt x="153" y="114"/>
                    <a:pt x="7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3"/>
            <p:cNvSpPr/>
            <p:nvPr/>
          </p:nvSpPr>
          <p:spPr>
            <a:xfrm>
              <a:off x="3248375" y="426631"/>
              <a:ext cx="22719" cy="55368"/>
            </a:xfrm>
            <a:custGeom>
              <a:rect b="b" l="l" r="r" t="t"/>
              <a:pathLst>
                <a:path extrusionOk="0" h="1957" w="803">
                  <a:moveTo>
                    <a:pt x="775" y="1"/>
                  </a:moveTo>
                  <a:lnTo>
                    <a:pt x="775" y="1"/>
                  </a:lnTo>
                  <a:cubicBezTo>
                    <a:pt x="724" y="202"/>
                    <a:pt x="598" y="359"/>
                    <a:pt x="521" y="535"/>
                  </a:cubicBezTo>
                  <a:cubicBezTo>
                    <a:pt x="402" y="812"/>
                    <a:pt x="307" y="1077"/>
                    <a:pt x="186" y="1368"/>
                  </a:cubicBezTo>
                  <a:cubicBezTo>
                    <a:pt x="157" y="1439"/>
                    <a:pt x="0" y="1810"/>
                    <a:pt x="60" y="1901"/>
                  </a:cubicBezTo>
                  <a:cubicBezTo>
                    <a:pt x="73" y="1935"/>
                    <a:pt x="70" y="1935"/>
                    <a:pt x="105" y="1946"/>
                  </a:cubicBezTo>
                  <a:cubicBezTo>
                    <a:pt x="118" y="1955"/>
                    <a:pt x="109" y="1949"/>
                    <a:pt x="128" y="1956"/>
                  </a:cubicBezTo>
                  <a:cubicBezTo>
                    <a:pt x="249" y="1824"/>
                    <a:pt x="285" y="1653"/>
                    <a:pt x="360" y="1471"/>
                  </a:cubicBezTo>
                  <a:cubicBezTo>
                    <a:pt x="483" y="1170"/>
                    <a:pt x="578" y="820"/>
                    <a:pt x="684" y="500"/>
                  </a:cubicBezTo>
                  <a:cubicBezTo>
                    <a:pt x="707" y="428"/>
                    <a:pt x="803" y="45"/>
                    <a:pt x="77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3"/>
            <p:cNvSpPr/>
            <p:nvPr/>
          </p:nvSpPr>
          <p:spPr>
            <a:xfrm>
              <a:off x="3238502" y="369765"/>
              <a:ext cx="15646" cy="49795"/>
            </a:xfrm>
            <a:custGeom>
              <a:rect b="b" l="l" r="r" t="t"/>
              <a:pathLst>
                <a:path extrusionOk="0" h="1760" w="553">
                  <a:moveTo>
                    <a:pt x="527" y="0"/>
                  </a:moveTo>
                  <a:lnTo>
                    <a:pt x="527" y="0"/>
                  </a:lnTo>
                  <a:cubicBezTo>
                    <a:pt x="504" y="162"/>
                    <a:pt x="412" y="306"/>
                    <a:pt x="354" y="439"/>
                  </a:cubicBezTo>
                  <a:cubicBezTo>
                    <a:pt x="284" y="605"/>
                    <a:pt x="251" y="766"/>
                    <a:pt x="182" y="938"/>
                  </a:cubicBezTo>
                  <a:cubicBezTo>
                    <a:pt x="88" y="1165"/>
                    <a:pt x="0" y="1441"/>
                    <a:pt x="9" y="1759"/>
                  </a:cubicBezTo>
                  <a:cubicBezTo>
                    <a:pt x="75" y="1679"/>
                    <a:pt x="95" y="1546"/>
                    <a:pt x="136" y="1447"/>
                  </a:cubicBezTo>
                  <a:cubicBezTo>
                    <a:pt x="259" y="1149"/>
                    <a:pt x="344" y="804"/>
                    <a:pt x="445" y="474"/>
                  </a:cubicBezTo>
                  <a:cubicBezTo>
                    <a:pt x="467" y="403"/>
                    <a:pt x="553" y="41"/>
                    <a:pt x="52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3"/>
            <p:cNvSpPr/>
            <p:nvPr/>
          </p:nvSpPr>
          <p:spPr>
            <a:xfrm>
              <a:off x="3014460" y="927225"/>
              <a:ext cx="69458" cy="9676"/>
            </a:xfrm>
            <a:custGeom>
              <a:rect b="b" l="l" r="r" t="t"/>
              <a:pathLst>
                <a:path extrusionOk="0" h="342" w="2455">
                  <a:moveTo>
                    <a:pt x="0" y="1"/>
                  </a:moveTo>
                  <a:cubicBezTo>
                    <a:pt x="49" y="136"/>
                    <a:pt x="302" y="171"/>
                    <a:pt x="441" y="222"/>
                  </a:cubicBezTo>
                  <a:cubicBezTo>
                    <a:pt x="666" y="303"/>
                    <a:pt x="959" y="342"/>
                    <a:pt x="1252" y="342"/>
                  </a:cubicBezTo>
                  <a:cubicBezTo>
                    <a:pt x="1538" y="342"/>
                    <a:pt x="1824" y="305"/>
                    <a:pt x="2049" y="232"/>
                  </a:cubicBezTo>
                  <a:cubicBezTo>
                    <a:pt x="2174" y="193"/>
                    <a:pt x="2336" y="180"/>
                    <a:pt x="2431" y="106"/>
                  </a:cubicBezTo>
                  <a:lnTo>
                    <a:pt x="2454" y="106"/>
                  </a:lnTo>
                  <a:lnTo>
                    <a:pt x="2454" y="94"/>
                  </a:lnTo>
                  <a:cubicBezTo>
                    <a:pt x="2358" y="114"/>
                    <a:pt x="2261" y="132"/>
                    <a:pt x="2165" y="152"/>
                  </a:cubicBezTo>
                  <a:cubicBezTo>
                    <a:pt x="2065" y="172"/>
                    <a:pt x="1958" y="156"/>
                    <a:pt x="1873" y="174"/>
                  </a:cubicBezTo>
                  <a:lnTo>
                    <a:pt x="1515" y="174"/>
                  </a:lnTo>
                  <a:cubicBezTo>
                    <a:pt x="1465" y="185"/>
                    <a:pt x="1391" y="190"/>
                    <a:pt x="1318" y="190"/>
                  </a:cubicBezTo>
                  <a:cubicBezTo>
                    <a:pt x="1245" y="190"/>
                    <a:pt x="1172" y="185"/>
                    <a:pt x="1122" y="174"/>
                  </a:cubicBezTo>
                  <a:cubicBezTo>
                    <a:pt x="1006" y="171"/>
                    <a:pt x="891" y="167"/>
                    <a:pt x="775" y="164"/>
                  </a:cubicBezTo>
                  <a:cubicBezTo>
                    <a:pt x="637" y="139"/>
                    <a:pt x="497" y="117"/>
                    <a:pt x="359" y="94"/>
                  </a:cubicBezTo>
                  <a:cubicBezTo>
                    <a:pt x="246" y="63"/>
                    <a:pt x="129" y="11"/>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3"/>
            <p:cNvSpPr/>
            <p:nvPr/>
          </p:nvSpPr>
          <p:spPr>
            <a:xfrm>
              <a:off x="3247131" y="388749"/>
              <a:ext cx="23398" cy="64167"/>
            </a:xfrm>
            <a:custGeom>
              <a:rect b="b" l="l" r="r" t="t"/>
              <a:pathLst>
                <a:path extrusionOk="0" h="2268" w="827">
                  <a:moveTo>
                    <a:pt x="811" y="1"/>
                  </a:moveTo>
                  <a:cubicBezTo>
                    <a:pt x="665" y="296"/>
                    <a:pt x="495" y="584"/>
                    <a:pt x="360" y="892"/>
                  </a:cubicBezTo>
                  <a:cubicBezTo>
                    <a:pt x="249" y="1147"/>
                    <a:pt x="191" y="1397"/>
                    <a:pt x="105" y="1679"/>
                  </a:cubicBezTo>
                  <a:cubicBezTo>
                    <a:pt x="55" y="1844"/>
                    <a:pt x="4" y="2063"/>
                    <a:pt x="1" y="2268"/>
                  </a:cubicBezTo>
                  <a:cubicBezTo>
                    <a:pt x="84" y="2167"/>
                    <a:pt x="129" y="1948"/>
                    <a:pt x="185" y="1817"/>
                  </a:cubicBezTo>
                  <a:cubicBezTo>
                    <a:pt x="357" y="1416"/>
                    <a:pt x="492" y="965"/>
                    <a:pt x="649" y="545"/>
                  </a:cubicBezTo>
                  <a:cubicBezTo>
                    <a:pt x="699" y="412"/>
                    <a:pt x="715" y="286"/>
                    <a:pt x="766" y="152"/>
                  </a:cubicBezTo>
                  <a:cubicBezTo>
                    <a:pt x="782" y="110"/>
                    <a:pt x="827" y="36"/>
                    <a:pt x="81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3"/>
            <p:cNvSpPr/>
            <p:nvPr/>
          </p:nvSpPr>
          <p:spPr>
            <a:xfrm>
              <a:off x="3451001" y="512412"/>
              <a:ext cx="26595" cy="26255"/>
            </a:xfrm>
            <a:custGeom>
              <a:rect b="b" l="l" r="r" t="t"/>
              <a:pathLst>
                <a:path extrusionOk="0" h="928" w="940">
                  <a:moveTo>
                    <a:pt x="916" y="0"/>
                  </a:moveTo>
                  <a:cubicBezTo>
                    <a:pt x="830" y="109"/>
                    <a:pt x="615" y="204"/>
                    <a:pt x="500" y="290"/>
                  </a:cubicBezTo>
                  <a:cubicBezTo>
                    <a:pt x="391" y="370"/>
                    <a:pt x="303" y="487"/>
                    <a:pt x="198" y="567"/>
                  </a:cubicBezTo>
                  <a:cubicBezTo>
                    <a:pt x="170" y="589"/>
                    <a:pt x="138" y="599"/>
                    <a:pt x="117" y="626"/>
                  </a:cubicBezTo>
                  <a:cubicBezTo>
                    <a:pt x="74" y="681"/>
                    <a:pt x="47" y="749"/>
                    <a:pt x="0" y="799"/>
                  </a:cubicBezTo>
                  <a:cubicBezTo>
                    <a:pt x="0" y="833"/>
                    <a:pt x="0" y="862"/>
                    <a:pt x="10" y="880"/>
                  </a:cubicBezTo>
                  <a:cubicBezTo>
                    <a:pt x="18" y="893"/>
                    <a:pt x="22" y="906"/>
                    <a:pt x="25" y="916"/>
                  </a:cubicBezTo>
                  <a:cubicBezTo>
                    <a:pt x="64" y="921"/>
                    <a:pt x="102" y="924"/>
                    <a:pt x="141" y="928"/>
                  </a:cubicBezTo>
                  <a:cubicBezTo>
                    <a:pt x="189" y="883"/>
                    <a:pt x="263" y="851"/>
                    <a:pt x="303" y="800"/>
                  </a:cubicBezTo>
                  <a:cubicBezTo>
                    <a:pt x="455" y="604"/>
                    <a:pt x="607" y="412"/>
                    <a:pt x="755" y="210"/>
                  </a:cubicBezTo>
                  <a:cubicBezTo>
                    <a:pt x="807" y="137"/>
                    <a:pt x="889" y="79"/>
                    <a:pt x="94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3"/>
            <p:cNvSpPr/>
            <p:nvPr/>
          </p:nvSpPr>
          <p:spPr>
            <a:xfrm>
              <a:off x="3466080" y="447992"/>
              <a:ext cx="33470" cy="28830"/>
            </a:xfrm>
            <a:custGeom>
              <a:rect b="b" l="l" r="r" t="t"/>
              <a:pathLst>
                <a:path extrusionOk="0" h="1019" w="1183">
                  <a:moveTo>
                    <a:pt x="1160" y="1"/>
                  </a:moveTo>
                  <a:cubicBezTo>
                    <a:pt x="1103" y="73"/>
                    <a:pt x="994" y="111"/>
                    <a:pt x="915" y="162"/>
                  </a:cubicBezTo>
                  <a:cubicBezTo>
                    <a:pt x="769" y="261"/>
                    <a:pt x="622" y="368"/>
                    <a:pt x="476" y="475"/>
                  </a:cubicBezTo>
                  <a:cubicBezTo>
                    <a:pt x="377" y="547"/>
                    <a:pt x="212" y="691"/>
                    <a:pt x="139" y="787"/>
                  </a:cubicBezTo>
                  <a:cubicBezTo>
                    <a:pt x="88" y="855"/>
                    <a:pt x="59" y="950"/>
                    <a:pt x="1" y="1008"/>
                  </a:cubicBezTo>
                  <a:lnTo>
                    <a:pt x="1" y="1018"/>
                  </a:lnTo>
                  <a:cubicBezTo>
                    <a:pt x="292" y="925"/>
                    <a:pt x="697" y="540"/>
                    <a:pt x="870" y="313"/>
                  </a:cubicBezTo>
                  <a:lnTo>
                    <a:pt x="1171" y="12"/>
                  </a:lnTo>
                  <a:lnTo>
                    <a:pt x="1183"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3"/>
            <p:cNvSpPr/>
            <p:nvPr/>
          </p:nvSpPr>
          <p:spPr>
            <a:xfrm>
              <a:off x="3456970" y="485224"/>
              <a:ext cx="33583" cy="36130"/>
            </a:xfrm>
            <a:custGeom>
              <a:rect b="b" l="l" r="r" t="t"/>
              <a:pathLst>
                <a:path extrusionOk="0" h="1277" w="1187">
                  <a:moveTo>
                    <a:pt x="1157" y="5"/>
                  </a:moveTo>
                  <a:cubicBezTo>
                    <a:pt x="1086" y="72"/>
                    <a:pt x="983" y="109"/>
                    <a:pt x="903" y="166"/>
                  </a:cubicBezTo>
                  <a:cubicBezTo>
                    <a:pt x="737" y="284"/>
                    <a:pt x="563" y="442"/>
                    <a:pt x="439" y="605"/>
                  </a:cubicBezTo>
                  <a:cubicBezTo>
                    <a:pt x="394" y="647"/>
                    <a:pt x="346" y="691"/>
                    <a:pt x="301" y="733"/>
                  </a:cubicBezTo>
                  <a:cubicBezTo>
                    <a:pt x="233" y="823"/>
                    <a:pt x="153" y="915"/>
                    <a:pt x="92" y="1011"/>
                  </a:cubicBezTo>
                  <a:cubicBezTo>
                    <a:pt x="52" y="1076"/>
                    <a:pt x="47" y="1171"/>
                    <a:pt x="0" y="1230"/>
                  </a:cubicBezTo>
                  <a:lnTo>
                    <a:pt x="0" y="1277"/>
                  </a:lnTo>
                  <a:cubicBezTo>
                    <a:pt x="241" y="1118"/>
                    <a:pt x="464" y="870"/>
                    <a:pt x="635" y="640"/>
                  </a:cubicBezTo>
                  <a:cubicBezTo>
                    <a:pt x="694" y="562"/>
                    <a:pt x="785" y="499"/>
                    <a:pt x="845" y="420"/>
                  </a:cubicBezTo>
                  <a:cubicBezTo>
                    <a:pt x="941" y="291"/>
                    <a:pt x="1047" y="117"/>
                    <a:pt x="1181" y="28"/>
                  </a:cubicBezTo>
                  <a:cubicBezTo>
                    <a:pt x="1166" y="0"/>
                    <a:pt x="1187" y="21"/>
                    <a:pt x="1157" y="5"/>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3"/>
            <p:cNvSpPr/>
            <p:nvPr/>
          </p:nvSpPr>
          <p:spPr>
            <a:xfrm>
              <a:off x="3490637" y="484629"/>
              <a:ext cx="707" cy="368"/>
            </a:xfrm>
            <a:custGeom>
              <a:rect b="b" l="l" r="r" t="t"/>
              <a:pathLst>
                <a:path extrusionOk="0" h="13" w="25">
                  <a:moveTo>
                    <a:pt x="1" y="1"/>
                  </a:moveTo>
                  <a:cubicBezTo>
                    <a:pt x="13" y="11"/>
                    <a:pt x="4" y="5"/>
                    <a:pt x="24" y="13"/>
                  </a:cubicBezTo>
                  <a:lnTo>
                    <a:pt x="24"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3"/>
            <p:cNvSpPr/>
            <p:nvPr/>
          </p:nvSpPr>
          <p:spPr>
            <a:xfrm>
              <a:off x="3270698" y="425415"/>
              <a:ext cx="368" cy="1330"/>
            </a:xfrm>
            <a:custGeom>
              <a:rect b="b" l="l" r="r" t="t"/>
              <a:pathLst>
                <a:path extrusionOk="0" h="47" w="13">
                  <a:moveTo>
                    <a:pt x="1" y="0"/>
                  </a:moveTo>
                  <a:lnTo>
                    <a:pt x="1" y="47"/>
                  </a:lnTo>
                  <a:cubicBezTo>
                    <a:pt x="12" y="27"/>
                    <a:pt x="12" y="21"/>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3"/>
            <p:cNvSpPr/>
            <p:nvPr/>
          </p:nvSpPr>
          <p:spPr>
            <a:xfrm>
              <a:off x="2948314" y="728532"/>
              <a:ext cx="57264" cy="37997"/>
            </a:xfrm>
            <a:custGeom>
              <a:rect b="b" l="l" r="r" t="t"/>
              <a:pathLst>
                <a:path extrusionOk="0" h="1343" w="2024">
                  <a:moveTo>
                    <a:pt x="7" y="0"/>
                  </a:moveTo>
                  <a:cubicBezTo>
                    <a:pt x="5" y="0"/>
                    <a:pt x="2" y="0"/>
                    <a:pt x="0" y="0"/>
                  </a:cubicBezTo>
                  <a:cubicBezTo>
                    <a:pt x="47" y="45"/>
                    <a:pt x="118" y="66"/>
                    <a:pt x="172" y="103"/>
                  </a:cubicBezTo>
                  <a:cubicBezTo>
                    <a:pt x="329" y="215"/>
                    <a:pt x="487" y="327"/>
                    <a:pt x="647" y="441"/>
                  </a:cubicBezTo>
                  <a:cubicBezTo>
                    <a:pt x="954" y="659"/>
                    <a:pt x="1229" y="932"/>
                    <a:pt x="1550" y="1134"/>
                  </a:cubicBezTo>
                  <a:cubicBezTo>
                    <a:pt x="1646" y="1194"/>
                    <a:pt x="1756" y="1252"/>
                    <a:pt x="1863" y="1296"/>
                  </a:cubicBezTo>
                  <a:cubicBezTo>
                    <a:pt x="1912" y="1316"/>
                    <a:pt x="1953" y="1314"/>
                    <a:pt x="1989" y="1342"/>
                  </a:cubicBezTo>
                  <a:lnTo>
                    <a:pt x="2024" y="1342"/>
                  </a:lnTo>
                  <a:lnTo>
                    <a:pt x="2024" y="1330"/>
                  </a:lnTo>
                  <a:cubicBezTo>
                    <a:pt x="1893" y="1287"/>
                    <a:pt x="1720" y="1047"/>
                    <a:pt x="1608" y="960"/>
                  </a:cubicBezTo>
                  <a:cubicBezTo>
                    <a:pt x="1410" y="808"/>
                    <a:pt x="1223" y="640"/>
                    <a:pt x="1018" y="496"/>
                  </a:cubicBezTo>
                  <a:cubicBezTo>
                    <a:pt x="873" y="394"/>
                    <a:pt x="721" y="326"/>
                    <a:pt x="567" y="231"/>
                  </a:cubicBezTo>
                  <a:cubicBezTo>
                    <a:pt x="419" y="141"/>
                    <a:pt x="228" y="0"/>
                    <a:pt x="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3"/>
            <p:cNvSpPr/>
            <p:nvPr/>
          </p:nvSpPr>
          <p:spPr>
            <a:xfrm>
              <a:off x="2995815" y="729183"/>
              <a:ext cx="37261" cy="44193"/>
            </a:xfrm>
            <a:custGeom>
              <a:rect b="b" l="l" r="r" t="t"/>
              <a:pathLst>
                <a:path extrusionOk="0" h="1562" w="1317">
                  <a:moveTo>
                    <a:pt x="34" y="0"/>
                  </a:moveTo>
                  <a:cubicBezTo>
                    <a:pt x="22" y="11"/>
                    <a:pt x="24" y="8"/>
                    <a:pt x="0" y="12"/>
                  </a:cubicBezTo>
                  <a:cubicBezTo>
                    <a:pt x="44" y="41"/>
                    <a:pt x="98" y="41"/>
                    <a:pt x="139" y="70"/>
                  </a:cubicBezTo>
                  <a:cubicBezTo>
                    <a:pt x="230" y="137"/>
                    <a:pt x="300" y="255"/>
                    <a:pt x="368" y="348"/>
                  </a:cubicBezTo>
                  <a:cubicBezTo>
                    <a:pt x="438" y="442"/>
                    <a:pt x="533" y="530"/>
                    <a:pt x="599" y="626"/>
                  </a:cubicBezTo>
                  <a:cubicBezTo>
                    <a:pt x="710" y="784"/>
                    <a:pt x="810" y="944"/>
                    <a:pt x="924" y="1101"/>
                  </a:cubicBezTo>
                  <a:cubicBezTo>
                    <a:pt x="993" y="1198"/>
                    <a:pt x="1239" y="1451"/>
                    <a:pt x="1260" y="1562"/>
                  </a:cubicBezTo>
                  <a:lnTo>
                    <a:pt x="1283" y="1562"/>
                  </a:lnTo>
                  <a:cubicBezTo>
                    <a:pt x="1316" y="1393"/>
                    <a:pt x="1274" y="1225"/>
                    <a:pt x="1214" y="1111"/>
                  </a:cubicBezTo>
                  <a:cubicBezTo>
                    <a:pt x="1055" y="812"/>
                    <a:pt x="749" y="466"/>
                    <a:pt x="485" y="266"/>
                  </a:cubicBezTo>
                  <a:cubicBezTo>
                    <a:pt x="351" y="165"/>
                    <a:pt x="248" y="25"/>
                    <a:pt x="3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3"/>
            <p:cNvSpPr/>
            <p:nvPr/>
          </p:nvSpPr>
          <p:spPr>
            <a:xfrm>
              <a:off x="3020288" y="953395"/>
              <a:ext cx="34375" cy="7922"/>
            </a:xfrm>
            <a:custGeom>
              <a:rect b="b" l="l" r="r" t="t"/>
              <a:pathLst>
                <a:path extrusionOk="0" h="280" w="1215">
                  <a:moveTo>
                    <a:pt x="1190" y="1"/>
                  </a:moveTo>
                  <a:cubicBezTo>
                    <a:pt x="1135" y="56"/>
                    <a:pt x="1049" y="53"/>
                    <a:pt x="962" y="82"/>
                  </a:cubicBezTo>
                  <a:cubicBezTo>
                    <a:pt x="803" y="133"/>
                    <a:pt x="614" y="130"/>
                    <a:pt x="429" y="174"/>
                  </a:cubicBezTo>
                  <a:cubicBezTo>
                    <a:pt x="307" y="204"/>
                    <a:pt x="167" y="232"/>
                    <a:pt x="22" y="232"/>
                  </a:cubicBezTo>
                  <a:cubicBezTo>
                    <a:pt x="15" y="232"/>
                    <a:pt x="8" y="232"/>
                    <a:pt x="1" y="232"/>
                  </a:cubicBezTo>
                  <a:lnTo>
                    <a:pt x="1" y="232"/>
                  </a:lnTo>
                  <a:cubicBezTo>
                    <a:pt x="52" y="272"/>
                    <a:pt x="157" y="279"/>
                    <a:pt x="260" y="279"/>
                  </a:cubicBezTo>
                  <a:cubicBezTo>
                    <a:pt x="307" y="279"/>
                    <a:pt x="353" y="278"/>
                    <a:pt x="393" y="277"/>
                  </a:cubicBezTo>
                  <a:cubicBezTo>
                    <a:pt x="732" y="275"/>
                    <a:pt x="1033" y="187"/>
                    <a:pt x="1203" y="12"/>
                  </a:cubicBezTo>
                  <a:lnTo>
                    <a:pt x="1215"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3"/>
            <p:cNvSpPr/>
            <p:nvPr/>
          </p:nvSpPr>
          <p:spPr>
            <a:xfrm>
              <a:off x="2913600" y="742621"/>
              <a:ext cx="679" cy="311"/>
            </a:xfrm>
            <a:custGeom>
              <a:rect b="b" l="l" r="r" t="t"/>
              <a:pathLst>
                <a:path extrusionOk="0" h="11" w="24">
                  <a:moveTo>
                    <a:pt x="0" y="1"/>
                  </a:moveTo>
                  <a:cubicBezTo>
                    <a:pt x="10" y="10"/>
                    <a:pt x="3" y="4"/>
                    <a:pt x="23" y="11"/>
                  </a:cubicBezTo>
                  <a:lnTo>
                    <a:pt x="23"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3"/>
            <p:cNvSpPr/>
            <p:nvPr/>
          </p:nvSpPr>
          <p:spPr>
            <a:xfrm>
              <a:off x="3045128" y="469889"/>
              <a:ext cx="9563" cy="98599"/>
            </a:xfrm>
            <a:custGeom>
              <a:rect b="b" l="l" r="r" t="t"/>
              <a:pathLst>
                <a:path extrusionOk="0" h="3485" w="338">
                  <a:moveTo>
                    <a:pt x="153" y="0"/>
                  </a:moveTo>
                  <a:cubicBezTo>
                    <a:pt x="127" y="113"/>
                    <a:pt x="91" y="237"/>
                    <a:pt x="62" y="359"/>
                  </a:cubicBezTo>
                  <a:cubicBezTo>
                    <a:pt x="57" y="435"/>
                    <a:pt x="54" y="513"/>
                    <a:pt x="50" y="589"/>
                  </a:cubicBezTo>
                  <a:cubicBezTo>
                    <a:pt x="1" y="804"/>
                    <a:pt x="27" y="1093"/>
                    <a:pt x="27" y="1342"/>
                  </a:cubicBezTo>
                  <a:cubicBezTo>
                    <a:pt x="25" y="1532"/>
                    <a:pt x="12" y="1735"/>
                    <a:pt x="49" y="1900"/>
                  </a:cubicBezTo>
                  <a:lnTo>
                    <a:pt x="49" y="2120"/>
                  </a:lnTo>
                  <a:cubicBezTo>
                    <a:pt x="94" y="2318"/>
                    <a:pt x="84" y="2557"/>
                    <a:pt x="130" y="2745"/>
                  </a:cubicBezTo>
                  <a:cubicBezTo>
                    <a:pt x="181" y="2950"/>
                    <a:pt x="217" y="3348"/>
                    <a:pt x="326" y="3473"/>
                  </a:cubicBezTo>
                  <a:lnTo>
                    <a:pt x="326" y="3485"/>
                  </a:lnTo>
                  <a:lnTo>
                    <a:pt x="338" y="3485"/>
                  </a:lnTo>
                  <a:cubicBezTo>
                    <a:pt x="316" y="3296"/>
                    <a:pt x="332" y="3027"/>
                    <a:pt x="293" y="2835"/>
                  </a:cubicBezTo>
                  <a:cubicBezTo>
                    <a:pt x="273" y="2745"/>
                    <a:pt x="297" y="2621"/>
                    <a:pt x="281" y="2547"/>
                  </a:cubicBezTo>
                  <a:cubicBezTo>
                    <a:pt x="278" y="2396"/>
                    <a:pt x="274" y="2245"/>
                    <a:pt x="271" y="2097"/>
                  </a:cubicBezTo>
                  <a:cubicBezTo>
                    <a:pt x="236" y="1934"/>
                    <a:pt x="259" y="1727"/>
                    <a:pt x="225" y="1563"/>
                  </a:cubicBezTo>
                  <a:lnTo>
                    <a:pt x="225" y="1378"/>
                  </a:lnTo>
                  <a:cubicBezTo>
                    <a:pt x="200" y="1263"/>
                    <a:pt x="230" y="1125"/>
                    <a:pt x="201" y="996"/>
                  </a:cubicBezTo>
                  <a:cubicBezTo>
                    <a:pt x="136" y="698"/>
                    <a:pt x="174" y="273"/>
                    <a:pt x="17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3"/>
            <p:cNvSpPr/>
            <p:nvPr/>
          </p:nvSpPr>
          <p:spPr>
            <a:xfrm>
              <a:off x="3067478" y="508592"/>
              <a:ext cx="7186" cy="54972"/>
            </a:xfrm>
            <a:custGeom>
              <a:rect b="b" l="l" r="r" t="t"/>
              <a:pathLst>
                <a:path extrusionOk="0" h="1943" w="254">
                  <a:moveTo>
                    <a:pt x="12" y="0"/>
                  </a:moveTo>
                  <a:lnTo>
                    <a:pt x="12" y="855"/>
                  </a:lnTo>
                  <a:cubicBezTo>
                    <a:pt x="9" y="1041"/>
                    <a:pt x="0" y="1243"/>
                    <a:pt x="34" y="1399"/>
                  </a:cubicBezTo>
                  <a:cubicBezTo>
                    <a:pt x="79" y="1608"/>
                    <a:pt x="13" y="1890"/>
                    <a:pt x="205" y="1943"/>
                  </a:cubicBezTo>
                  <a:cubicBezTo>
                    <a:pt x="218" y="1934"/>
                    <a:pt x="209" y="1938"/>
                    <a:pt x="230" y="1931"/>
                  </a:cubicBezTo>
                  <a:cubicBezTo>
                    <a:pt x="253" y="1708"/>
                    <a:pt x="237" y="1335"/>
                    <a:pt x="183" y="1099"/>
                  </a:cubicBezTo>
                  <a:cubicBezTo>
                    <a:pt x="143" y="910"/>
                    <a:pt x="154" y="715"/>
                    <a:pt x="115" y="542"/>
                  </a:cubicBezTo>
                  <a:cubicBezTo>
                    <a:pt x="74" y="374"/>
                    <a:pt x="93" y="121"/>
                    <a:pt x="1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3"/>
            <p:cNvSpPr/>
            <p:nvPr/>
          </p:nvSpPr>
          <p:spPr>
            <a:xfrm>
              <a:off x="2914194" y="741914"/>
              <a:ext cx="46513" cy="27812"/>
            </a:xfrm>
            <a:custGeom>
              <a:rect b="b" l="l" r="r" t="t"/>
              <a:pathLst>
                <a:path extrusionOk="0" h="983" w="1644">
                  <a:moveTo>
                    <a:pt x="65" y="1"/>
                  </a:moveTo>
                  <a:cubicBezTo>
                    <a:pt x="55" y="1"/>
                    <a:pt x="46" y="1"/>
                    <a:pt x="36" y="1"/>
                  </a:cubicBezTo>
                  <a:cubicBezTo>
                    <a:pt x="23" y="11"/>
                    <a:pt x="24" y="8"/>
                    <a:pt x="1" y="13"/>
                  </a:cubicBezTo>
                  <a:cubicBezTo>
                    <a:pt x="10" y="19"/>
                    <a:pt x="22" y="20"/>
                    <a:pt x="35" y="20"/>
                  </a:cubicBezTo>
                  <a:cubicBezTo>
                    <a:pt x="47" y="20"/>
                    <a:pt x="59" y="19"/>
                    <a:pt x="72" y="19"/>
                  </a:cubicBezTo>
                  <a:cubicBezTo>
                    <a:pt x="82" y="19"/>
                    <a:pt x="93" y="20"/>
                    <a:pt x="104" y="23"/>
                  </a:cubicBezTo>
                  <a:cubicBezTo>
                    <a:pt x="199" y="51"/>
                    <a:pt x="312" y="110"/>
                    <a:pt x="393" y="161"/>
                  </a:cubicBezTo>
                  <a:cubicBezTo>
                    <a:pt x="678" y="340"/>
                    <a:pt x="934" y="567"/>
                    <a:pt x="1215" y="751"/>
                  </a:cubicBezTo>
                  <a:cubicBezTo>
                    <a:pt x="1324" y="824"/>
                    <a:pt x="1542" y="888"/>
                    <a:pt x="1621" y="982"/>
                  </a:cubicBezTo>
                  <a:lnTo>
                    <a:pt x="1644" y="982"/>
                  </a:lnTo>
                  <a:cubicBezTo>
                    <a:pt x="1411" y="623"/>
                    <a:pt x="1020" y="382"/>
                    <a:pt x="626" y="174"/>
                  </a:cubicBezTo>
                  <a:cubicBezTo>
                    <a:pt x="465" y="90"/>
                    <a:pt x="311" y="1"/>
                    <a:pt x="6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3"/>
            <p:cNvSpPr/>
            <p:nvPr/>
          </p:nvSpPr>
          <p:spPr>
            <a:xfrm>
              <a:off x="4273610" y="839945"/>
              <a:ext cx="3989" cy="3480"/>
            </a:xfrm>
            <a:custGeom>
              <a:rect b="b" l="l" r="r" t="t"/>
              <a:pathLst>
                <a:path extrusionOk="0" h="123" w="141">
                  <a:moveTo>
                    <a:pt x="1" y="1"/>
                  </a:moveTo>
                  <a:cubicBezTo>
                    <a:pt x="47" y="40"/>
                    <a:pt x="93" y="82"/>
                    <a:pt x="140" y="123"/>
                  </a:cubicBezTo>
                  <a:cubicBezTo>
                    <a:pt x="93" y="82"/>
                    <a:pt x="47" y="40"/>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3"/>
            <p:cNvSpPr/>
            <p:nvPr/>
          </p:nvSpPr>
          <p:spPr>
            <a:xfrm>
              <a:off x="4324422" y="905186"/>
              <a:ext cx="3565" cy="3565"/>
            </a:xfrm>
            <a:custGeom>
              <a:rect b="b" l="l" r="r" t="t"/>
              <a:pathLst>
                <a:path extrusionOk="0" h="126" w="126">
                  <a:moveTo>
                    <a:pt x="0" y="126"/>
                  </a:moveTo>
                  <a:cubicBezTo>
                    <a:pt x="44" y="85"/>
                    <a:pt x="99" y="59"/>
                    <a:pt x="126" y="1"/>
                  </a:cubicBezTo>
                  <a:cubicBezTo>
                    <a:pt x="99" y="59"/>
                    <a:pt x="44" y="85"/>
                    <a:pt x="0" y="126"/>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3"/>
            <p:cNvSpPr/>
            <p:nvPr/>
          </p:nvSpPr>
          <p:spPr>
            <a:xfrm>
              <a:off x="4259238" y="838926"/>
              <a:ext cx="66459" cy="67025"/>
            </a:xfrm>
            <a:custGeom>
              <a:rect b="b" l="l" r="r" t="t"/>
              <a:pathLst>
                <a:path extrusionOk="0" h="2369" w="2349">
                  <a:moveTo>
                    <a:pt x="68" y="0"/>
                  </a:moveTo>
                  <a:cubicBezTo>
                    <a:pt x="54" y="11"/>
                    <a:pt x="31" y="15"/>
                    <a:pt x="10" y="21"/>
                  </a:cubicBezTo>
                  <a:cubicBezTo>
                    <a:pt x="2" y="45"/>
                    <a:pt x="0" y="88"/>
                    <a:pt x="2" y="127"/>
                  </a:cubicBezTo>
                  <a:cubicBezTo>
                    <a:pt x="25" y="159"/>
                    <a:pt x="29" y="200"/>
                    <a:pt x="51" y="234"/>
                  </a:cubicBezTo>
                  <a:cubicBezTo>
                    <a:pt x="92" y="301"/>
                    <a:pt x="156" y="364"/>
                    <a:pt x="205" y="428"/>
                  </a:cubicBezTo>
                  <a:cubicBezTo>
                    <a:pt x="243" y="461"/>
                    <a:pt x="284" y="498"/>
                    <a:pt x="321" y="534"/>
                  </a:cubicBezTo>
                  <a:cubicBezTo>
                    <a:pt x="433" y="647"/>
                    <a:pt x="541" y="756"/>
                    <a:pt x="670" y="854"/>
                  </a:cubicBezTo>
                  <a:cubicBezTo>
                    <a:pt x="724" y="896"/>
                    <a:pt x="765" y="963"/>
                    <a:pt x="816" y="1009"/>
                  </a:cubicBezTo>
                  <a:cubicBezTo>
                    <a:pt x="922" y="1107"/>
                    <a:pt x="1018" y="1201"/>
                    <a:pt x="1115" y="1309"/>
                  </a:cubicBezTo>
                  <a:cubicBezTo>
                    <a:pt x="1309" y="1520"/>
                    <a:pt x="1522" y="1707"/>
                    <a:pt x="1695" y="1937"/>
                  </a:cubicBezTo>
                  <a:cubicBezTo>
                    <a:pt x="1793" y="2068"/>
                    <a:pt x="1928" y="2199"/>
                    <a:pt x="2062" y="2296"/>
                  </a:cubicBezTo>
                  <a:cubicBezTo>
                    <a:pt x="2095" y="2318"/>
                    <a:pt x="2141" y="2368"/>
                    <a:pt x="2208" y="2368"/>
                  </a:cubicBezTo>
                  <a:cubicBezTo>
                    <a:pt x="2220" y="2368"/>
                    <a:pt x="2233" y="2367"/>
                    <a:pt x="2246" y="2363"/>
                  </a:cubicBezTo>
                  <a:cubicBezTo>
                    <a:pt x="2283" y="2351"/>
                    <a:pt x="2299" y="2318"/>
                    <a:pt x="2323" y="2296"/>
                  </a:cubicBezTo>
                  <a:cubicBezTo>
                    <a:pt x="2348" y="1973"/>
                    <a:pt x="2089" y="1809"/>
                    <a:pt x="1945" y="1617"/>
                  </a:cubicBezTo>
                  <a:cubicBezTo>
                    <a:pt x="1778" y="1396"/>
                    <a:pt x="1575" y="1214"/>
                    <a:pt x="1384" y="1017"/>
                  </a:cubicBezTo>
                  <a:cubicBezTo>
                    <a:pt x="1157" y="781"/>
                    <a:pt x="932" y="547"/>
                    <a:pt x="669" y="349"/>
                  </a:cubicBezTo>
                  <a:cubicBezTo>
                    <a:pt x="516" y="234"/>
                    <a:pt x="320" y="3"/>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3"/>
            <p:cNvSpPr/>
            <p:nvPr/>
          </p:nvSpPr>
          <p:spPr>
            <a:xfrm>
              <a:off x="4260341" y="834852"/>
              <a:ext cx="6224" cy="962"/>
            </a:xfrm>
            <a:custGeom>
              <a:rect b="b" l="l" r="r" t="t"/>
              <a:pathLst>
                <a:path extrusionOk="0" h="34" w="220">
                  <a:moveTo>
                    <a:pt x="14" y="0"/>
                  </a:moveTo>
                  <a:cubicBezTo>
                    <a:pt x="10" y="0"/>
                    <a:pt x="5" y="0"/>
                    <a:pt x="0" y="0"/>
                  </a:cubicBezTo>
                  <a:lnTo>
                    <a:pt x="0" y="0"/>
                  </a:lnTo>
                  <a:cubicBezTo>
                    <a:pt x="5" y="0"/>
                    <a:pt x="9" y="0"/>
                    <a:pt x="13" y="0"/>
                  </a:cubicBezTo>
                  <a:cubicBezTo>
                    <a:pt x="92" y="0"/>
                    <a:pt x="160" y="13"/>
                    <a:pt x="220" y="34"/>
                  </a:cubicBezTo>
                  <a:cubicBezTo>
                    <a:pt x="161" y="12"/>
                    <a:pt x="93" y="0"/>
                    <a:pt x="1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3"/>
            <p:cNvSpPr/>
            <p:nvPr/>
          </p:nvSpPr>
          <p:spPr>
            <a:xfrm>
              <a:off x="4441974" y="725844"/>
              <a:ext cx="14401" cy="91753"/>
            </a:xfrm>
            <a:custGeom>
              <a:rect b="b" l="l" r="r" t="t"/>
              <a:pathLst>
                <a:path extrusionOk="0" h="3243" w="509">
                  <a:moveTo>
                    <a:pt x="139" y="1"/>
                  </a:moveTo>
                  <a:cubicBezTo>
                    <a:pt x="114" y="37"/>
                    <a:pt x="68" y="65"/>
                    <a:pt x="52" y="108"/>
                  </a:cubicBezTo>
                  <a:cubicBezTo>
                    <a:pt x="11" y="217"/>
                    <a:pt x="1" y="720"/>
                    <a:pt x="31" y="861"/>
                  </a:cubicBezTo>
                  <a:cubicBezTo>
                    <a:pt x="59" y="986"/>
                    <a:pt x="66" y="1149"/>
                    <a:pt x="72" y="1280"/>
                  </a:cubicBezTo>
                  <a:lnTo>
                    <a:pt x="72" y="1521"/>
                  </a:lnTo>
                  <a:cubicBezTo>
                    <a:pt x="95" y="1629"/>
                    <a:pt x="81" y="1786"/>
                    <a:pt x="81" y="1910"/>
                  </a:cubicBezTo>
                  <a:cubicBezTo>
                    <a:pt x="81" y="2176"/>
                    <a:pt x="94" y="2551"/>
                    <a:pt x="60" y="2731"/>
                  </a:cubicBezTo>
                  <a:cubicBezTo>
                    <a:pt x="34" y="2888"/>
                    <a:pt x="84" y="3190"/>
                    <a:pt x="177" y="3222"/>
                  </a:cubicBezTo>
                  <a:cubicBezTo>
                    <a:pt x="197" y="3243"/>
                    <a:pt x="220" y="3243"/>
                    <a:pt x="264" y="3243"/>
                  </a:cubicBezTo>
                  <a:cubicBezTo>
                    <a:pt x="492" y="3051"/>
                    <a:pt x="478" y="2651"/>
                    <a:pt x="478" y="2235"/>
                  </a:cubicBezTo>
                  <a:cubicBezTo>
                    <a:pt x="478" y="2006"/>
                    <a:pt x="508" y="1723"/>
                    <a:pt x="467" y="1511"/>
                  </a:cubicBezTo>
                  <a:cubicBezTo>
                    <a:pt x="450" y="1417"/>
                    <a:pt x="472" y="1242"/>
                    <a:pt x="449" y="1133"/>
                  </a:cubicBezTo>
                  <a:cubicBezTo>
                    <a:pt x="422" y="1018"/>
                    <a:pt x="443" y="896"/>
                    <a:pt x="419" y="794"/>
                  </a:cubicBezTo>
                  <a:cubicBezTo>
                    <a:pt x="363" y="540"/>
                    <a:pt x="387" y="261"/>
                    <a:pt x="264" y="79"/>
                  </a:cubicBezTo>
                  <a:cubicBezTo>
                    <a:pt x="242" y="46"/>
                    <a:pt x="196" y="28"/>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3"/>
            <p:cNvSpPr/>
            <p:nvPr/>
          </p:nvSpPr>
          <p:spPr>
            <a:xfrm>
              <a:off x="4346008" y="757277"/>
              <a:ext cx="6620" cy="8403"/>
            </a:xfrm>
            <a:custGeom>
              <a:rect b="b" l="l" r="r" t="t"/>
              <a:pathLst>
                <a:path extrusionOk="0" h="297" w="234">
                  <a:moveTo>
                    <a:pt x="233" y="297"/>
                  </a:moveTo>
                  <a:cubicBezTo>
                    <a:pt x="169" y="191"/>
                    <a:pt x="98" y="80"/>
                    <a:pt x="1" y="0"/>
                  </a:cubicBezTo>
                  <a:cubicBezTo>
                    <a:pt x="98" y="80"/>
                    <a:pt x="169" y="191"/>
                    <a:pt x="233" y="297"/>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3"/>
            <p:cNvSpPr/>
            <p:nvPr/>
          </p:nvSpPr>
          <p:spPr>
            <a:xfrm>
              <a:off x="4335739" y="758437"/>
              <a:ext cx="46541" cy="81907"/>
            </a:xfrm>
            <a:custGeom>
              <a:rect b="b" l="l" r="r" t="t"/>
              <a:pathLst>
                <a:path extrusionOk="0" h="2895" w="1645">
                  <a:moveTo>
                    <a:pt x="54" y="0"/>
                  </a:moveTo>
                  <a:cubicBezTo>
                    <a:pt x="0" y="308"/>
                    <a:pt x="199" y="587"/>
                    <a:pt x="335" y="804"/>
                  </a:cubicBezTo>
                  <a:cubicBezTo>
                    <a:pt x="604" y="1234"/>
                    <a:pt x="848" y="1739"/>
                    <a:pt x="1059" y="2216"/>
                  </a:cubicBezTo>
                  <a:cubicBezTo>
                    <a:pt x="1146" y="2415"/>
                    <a:pt x="1280" y="2895"/>
                    <a:pt x="1534" y="2895"/>
                  </a:cubicBezTo>
                  <a:cubicBezTo>
                    <a:pt x="1556" y="2876"/>
                    <a:pt x="1575" y="2870"/>
                    <a:pt x="1592" y="2845"/>
                  </a:cubicBezTo>
                  <a:cubicBezTo>
                    <a:pt x="1633" y="2796"/>
                    <a:pt x="1645" y="2669"/>
                    <a:pt x="1621" y="2584"/>
                  </a:cubicBezTo>
                  <a:cubicBezTo>
                    <a:pt x="1566" y="2382"/>
                    <a:pt x="1488" y="2197"/>
                    <a:pt x="1408" y="2012"/>
                  </a:cubicBezTo>
                  <a:cubicBezTo>
                    <a:pt x="1117" y="1354"/>
                    <a:pt x="765" y="702"/>
                    <a:pt x="354" y="156"/>
                  </a:cubicBezTo>
                  <a:cubicBezTo>
                    <a:pt x="306" y="92"/>
                    <a:pt x="227" y="57"/>
                    <a:pt x="1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3"/>
            <p:cNvSpPr/>
            <p:nvPr/>
          </p:nvSpPr>
          <p:spPr>
            <a:xfrm>
              <a:off x="4531036" y="830382"/>
              <a:ext cx="9676" cy="12675"/>
            </a:xfrm>
            <a:custGeom>
              <a:rect b="b" l="l" r="r" t="t"/>
              <a:pathLst>
                <a:path extrusionOk="0" h="448" w="342">
                  <a:moveTo>
                    <a:pt x="342" y="1"/>
                  </a:moveTo>
                  <a:lnTo>
                    <a:pt x="342" y="1"/>
                  </a:lnTo>
                  <a:cubicBezTo>
                    <a:pt x="262" y="134"/>
                    <a:pt x="147" y="332"/>
                    <a:pt x="0" y="448"/>
                  </a:cubicBezTo>
                  <a:cubicBezTo>
                    <a:pt x="148" y="332"/>
                    <a:pt x="262" y="134"/>
                    <a:pt x="34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3"/>
            <p:cNvSpPr/>
            <p:nvPr/>
          </p:nvSpPr>
          <p:spPr>
            <a:xfrm>
              <a:off x="4520908" y="766698"/>
              <a:ext cx="60178" cy="73080"/>
            </a:xfrm>
            <a:custGeom>
              <a:rect b="b" l="l" r="r" t="t"/>
              <a:pathLst>
                <a:path extrusionOk="0" h="2583" w="2127">
                  <a:moveTo>
                    <a:pt x="1953" y="0"/>
                  </a:moveTo>
                  <a:cubicBezTo>
                    <a:pt x="1892" y="47"/>
                    <a:pt x="1802" y="70"/>
                    <a:pt x="1740" y="117"/>
                  </a:cubicBezTo>
                  <a:cubicBezTo>
                    <a:pt x="1686" y="157"/>
                    <a:pt x="1642" y="220"/>
                    <a:pt x="1594" y="271"/>
                  </a:cubicBezTo>
                  <a:cubicBezTo>
                    <a:pt x="1462" y="415"/>
                    <a:pt x="1327" y="547"/>
                    <a:pt x="1208" y="707"/>
                  </a:cubicBezTo>
                  <a:cubicBezTo>
                    <a:pt x="1146" y="790"/>
                    <a:pt x="1056" y="865"/>
                    <a:pt x="995" y="948"/>
                  </a:cubicBezTo>
                  <a:cubicBezTo>
                    <a:pt x="792" y="1224"/>
                    <a:pt x="582" y="1485"/>
                    <a:pt x="395" y="1781"/>
                  </a:cubicBezTo>
                  <a:cubicBezTo>
                    <a:pt x="268" y="1981"/>
                    <a:pt x="1" y="2276"/>
                    <a:pt x="75" y="2574"/>
                  </a:cubicBezTo>
                  <a:cubicBezTo>
                    <a:pt x="93" y="2581"/>
                    <a:pt x="119" y="2583"/>
                    <a:pt x="148" y="2583"/>
                  </a:cubicBezTo>
                  <a:cubicBezTo>
                    <a:pt x="155" y="2583"/>
                    <a:pt x="163" y="2583"/>
                    <a:pt x="171" y="2582"/>
                  </a:cubicBezTo>
                  <a:cubicBezTo>
                    <a:pt x="244" y="2516"/>
                    <a:pt x="341" y="2481"/>
                    <a:pt x="404" y="2399"/>
                  </a:cubicBezTo>
                  <a:cubicBezTo>
                    <a:pt x="806" y="1869"/>
                    <a:pt x="1186" y="1309"/>
                    <a:pt x="1623" y="812"/>
                  </a:cubicBezTo>
                  <a:cubicBezTo>
                    <a:pt x="1767" y="650"/>
                    <a:pt x="2115" y="358"/>
                    <a:pt x="2126" y="96"/>
                  </a:cubicBezTo>
                  <a:cubicBezTo>
                    <a:pt x="2103" y="67"/>
                    <a:pt x="2109" y="37"/>
                    <a:pt x="2068" y="19"/>
                  </a:cubicBezTo>
                  <a:cubicBezTo>
                    <a:pt x="2044" y="0"/>
                    <a:pt x="2001" y="0"/>
                    <a:pt x="1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3"/>
            <p:cNvSpPr/>
            <p:nvPr/>
          </p:nvSpPr>
          <p:spPr>
            <a:xfrm>
              <a:off x="4491060" y="1162018"/>
              <a:ext cx="1613" cy="1839"/>
            </a:xfrm>
            <a:custGeom>
              <a:rect b="b" l="l" r="r" t="t"/>
              <a:pathLst>
                <a:path extrusionOk="0" h="65" w="57">
                  <a:moveTo>
                    <a:pt x="0" y="1"/>
                  </a:moveTo>
                  <a:lnTo>
                    <a:pt x="0" y="1"/>
                  </a:lnTo>
                  <a:cubicBezTo>
                    <a:pt x="24" y="17"/>
                    <a:pt x="44" y="37"/>
                    <a:pt x="57" y="65"/>
                  </a:cubicBezTo>
                  <a:cubicBezTo>
                    <a:pt x="44" y="36"/>
                    <a:pt x="24" y="15"/>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3"/>
            <p:cNvSpPr/>
            <p:nvPr/>
          </p:nvSpPr>
          <p:spPr>
            <a:xfrm>
              <a:off x="4486731" y="1191979"/>
              <a:ext cx="1867" cy="509"/>
            </a:xfrm>
            <a:custGeom>
              <a:rect b="b" l="l" r="r" t="t"/>
              <a:pathLst>
                <a:path extrusionOk="0" h="18" w="66">
                  <a:moveTo>
                    <a:pt x="66" y="0"/>
                  </a:moveTo>
                  <a:cubicBezTo>
                    <a:pt x="47" y="6"/>
                    <a:pt x="22" y="10"/>
                    <a:pt x="1" y="18"/>
                  </a:cubicBezTo>
                  <a:cubicBezTo>
                    <a:pt x="22" y="12"/>
                    <a:pt x="47" y="9"/>
                    <a:pt x="6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3"/>
            <p:cNvSpPr/>
            <p:nvPr/>
          </p:nvSpPr>
          <p:spPr>
            <a:xfrm>
              <a:off x="4480649" y="1156105"/>
              <a:ext cx="6734" cy="4470"/>
            </a:xfrm>
            <a:custGeom>
              <a:rect b="b" l="l" r="r" t="t"/>
              <a:pathLst>
                <a:path extrusionOk="0" h="158" w="238">
                  <a:moveTo>
                    <a:pt x="1" y="1"/>
                  </a:moveTo>
                  <a:lnTo>
                    <a:pt x="1" y="1"/>
                  </a:lnTo>
                  <a:cubicBezTo>
                    <a:pt x="49" y="43"/>
                    <a:pt x="83" y="99"/>
                    <a:pt x="146" y="125"/>
                  </a:cubicBezTo>
                  <a:cubicBezTo>
                    <a:pt x="85" y="99"/>
                    <a:pt x="49" y="43"/>
                    <a:pt x="1" y="1"/>
                  </a:cubicBezTo>
                  <a:close/>
                  <a:moveTo>
                    <a:pt x="146" y="125"/>
                  </a:moveTo>
                  <a:lnTo>
                    <a:pt x="146" y="125"/>
                  </a:lnTo>
                  <a:cubicBezTo>
                    <a:pt x="174" y="138"/>
                    <a:pt x="204" y="147"/>
                    <a:pt x="237" y="157"/>
                  </a:cubicBezTo>
                  <a:cubicBezTo>
                    <a:pt x="207" y="147"/>
                    <a:pt x="174" y="138"/>
                    <a:pt x="146" y="125"/>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3"/>
            <p:cNvSpPr/>
            <p:nvPr/>
          </p:nvSpPr>
          <p:spPr>
            <a:xfrm>
              <a:off x="4511402" y="1061667"/>
              <a:ext cx="1528" cy="3735"/>
            </a:xfrm>
            <a:custGeom>
              <a:rect b="b" l="l" r="r" t="t"/>
              <a:pathLst>
                <a:path extrusionOk="0" h="132" w="54">
                  <a:moveTo>
                    <a:pt x="53" y="0"/>
                  </a:moveTo>
                  <a:cubicBezTo>
                    <a:pt x="36" y="44"/>
                    <a:pt x="21" y="89"/>
                    <a:pt x="1" y="131"/>
                  </a:cubicBezTo>
                  <a:cubicBezTo>
                    <a:pt x="21" y="89"/>
                    <a:pt x="36" y="44"/>
                    <a:pt x="5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3"/>
            <p:cNvSpPr/>
            <p:nvPr/>
          </p:nvSpPr>
          <p:spPr>
            <a:xfrm>
              <a:off x="4491428" y="1189376"/>
              <a:ext cx="1188" cy="1019"/>
            </a:xfrm>
            <a:custGeom>
              <a:rect b="b" l="l" r="r" t="t"/>
              <a:pathLst>
                <a:path extrusionOk="0" h="36" w="42">
                  <a:moveTo>
                    <a:pt x="41" y="1"/>
                  </a:moveTo>
                  <a:cubicBezTo>
                    <a:pt x="41" y="1"/>
                    <a:pt x="40" y="1"/>
                    <a:pt x="39" y="2"/>
                  </a:cubicBezTo>
                  <a:lnTo>
                    <a:pt x="39" y="2"/>
                  </a:lnTo>
                  <a:cubicBezTo>
                    <a:pt x="40" y="1"/>
                    <a:pt x="41" y="1"/>
                    <a:pt x="41" y="1"/>
                  </a:cubicBezTo>
                  <a:close/>
                  <a:moveTo>
                    <a:pt x="39" y="2"/>
                  </a:moveTo>
                  <a:cubicBezTo>
                    <a:pt x="25" y="14"/>
                    <a:pt x="12" y="24"/>
                    <a:pt x="0" y="35"/>
                  </a:cubicBezTo>
                  <a:cubicBezTo>
                    <a:pt x="14" y="26"/>
                    <a:pt x="27" y="13"/>
                    <a:pt x="39" y="2"/>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3"/>
            <p:cNvSpPr/>
            <p:nvPr/>
          </p:nvSpPr>
          <p:spPr>
            <a:xfrm>
              <a:off x="4490636" y="1129992"/>
              <a:ext cx="1443" cy="1245"/>
            </a:xfrm>
            <a:custGeom>
              <a:rect b="b" l="l" r="r" t="t"/>
              <a:pathLst>
                <a:path extrusionOk="0" h="44" w="51">
                  <a:moveTo>
                    <a:pt x="50" y="0"/>
                  </a:moveTo>
                  <a:lnTo>
                    <a:pt x="50" y="0"/>
                  </a:lnTo>
                  <a:cubicBezTo>
                    <a:pt x="31" y="15"/>
                    <a:pt x="14" y="23"/>
                    <a:pt x="1" y="44"/>
                  </a:cubicBezTo>
                  <a:cubicBezTo>
                    <a:pt x="12" y="26"/>
                    <a:pt x="31" y="15"/>
                    <a:pt x="5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3"/>
            <p:cNvSpPr/>
            <p:nvPr/>
          </p:nvSpPr>
          <p:spPr>
            <a:xfrm>
              <a:off x="4488627" y="1160943"/>
              <a:ext cx="2405" cy="1103"/>
            </a:xfrm>
            <a:custGeom>
              <a:rect b="b" l="l" r="r" t="t"/>
              <a:pathLst>
                <a:path extrusionOk="0" h="39" w="85">
                  <a:moveTo>
                    <a:pt x="0" y="1"/>
                  </a:moveTo>
                  <a:cubicBezTo>
                    <a:pt x="31" y="10"/>
                    <a:pt x="60" y="23"/>
                    <a:pt x="85" y="39"/>
                  </a:cubicBezTo>
                  <a:cubicBezTo>
                    <a:pt x="60" y="23"/>
                    <a:pt x="31" y="10"/>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3"/>
            <p:cNvSpPr/>
            <p:nvPr/>
          </p:nvSpPr>
          <p:spPr>
            <a:xfrm>
              <a:off x="4486109" y="1196053"/>
              <a:ext cx="4357" cy="4697"/>
            </a:xfrm>
            <a:custGeom>
              <a:rect b="b" l="l" r="r" t="t"/>
              <a:pathLst>
                <a:path extrusionOk="0" h="166" w="154">
                  <a:moveTo>
                    <a:pt x="153" y="166"/>
                  </a:moveTo>
                  <a:cubicBezTo>
                    <a:pt x="119" y="99"/>
                    <a:pt x="53" y="47"/>
                    <a:pt x="1" y="0"/>
                  </a:cubicBezTo>
                  <a:cubicBezTo>
                    <a:pt x="53" y="47"/>
                    <a:pt x="119" y="99"/>
                    <a:pt x="153" y="166"/>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3"/>
            <p:cNvSpPr/>
            <p:nvPr/>
          </p:nvSpPr>
          <p:spPr>
            <a:xfrm>
              <a:off x="4346603" y="856269"/>
              <a:ext cx="198981" cy="243627"/>
            </a:xfrm>
            <a:custGeom>
              <a:rect b="b" l="l" r="r" t="t"/>
              <a:pathLst>
                <a:path extrusionOk="0" h="8611" w="7033">
                  <a:moveTo>
                    <a:pt x="1489" y="2174"/>
                  </a:moveTo>
                  <a:cubicBezTo>
                    <a:pt x="1499" y="2193"/>
                    <a:pt x="1493" y="2182"/>
                    <a:pt x="1489" y="2202"/>
                  </a:cubicBezTo>
                  <a:lnTo>
                    <a:pt x="1480" y="2202"/>
                  </a:lnTo>
                  <a:cubicBezTo>
                    <a:pt x="1482" y="2193"/>
                    <a:pt x="1486" y="2185"/>
                    <a:pt x="1489" y="2174"/>
                  </a:cubicBezTo>
                  <a:close/>
                  <a:moveTo>
                    <a:pt x="1470" y="2204"/>
                  </a:moveTo>
                  <a:lnTo>
                    <a:pt x="1470" y="2204"/>
                  </a:lnTo>
                  <a:cubicBezTo>
                    <a:pt x="1480" y="2230"/>
                    <a:pt x="1306" y="2491"/>
                    <a:pt x="1275" y="2542"/>
                  </a:cubicBezTo>
                  <a:cubicBezTo>
                    <a:pt x="1146" y="2776"/>
                    <a:pt x="1027" y="3031"/>
                    <a:pt x="918" y="3278"/>
                  </a:cubicBezTo>
                  <a:cubicBezTo>
                    <a:pt x="874" y="3378"/>
                    <a:pt x="825" y="3473"/>
                    <a:pt x="782" y="3567"/>
                  </a:cubicBezTo>
                  <a:cubicBezTo>
                    <a:pt x="768" y="3599"/>
                    <a:pt x="774" y="3631"/>
                    <a:pt x="753" y="3655"/>
                  </a:cubicBezTo>
                  <a:cubicBezTo>
                    <a:pt x="747" y="3393"/>
                    <a:pt x="832" y="3213"/>
                    <a:pt x="918" y="3045"/>
                  </a:cubicBezTo>
                  <a:cubicBezTo>
                    <a:pt x="1022" y="2846"/>
                    <a:pt x="1123" y="2662"/>
                    <a:pt x="1246" y="2486"/>
                  </a:cubicBezTo>
                  <a:cubicBezTo>
                    <a:pt x="1314" y="2390"/>
                    <a:pt x="1405" y="2304"/>
                    <a:pt x="1470" y="2204"/>
                  </a:cubicBezTo>
                  <a:close/>
                  <a:moveTo>
                    <a:pt x="1489" y="4021"/>
                  </a:moveTo>
                  <a:cubicBezTo>
                    <a:pt x="1496" y="4033"/>
                    <a:pt x="1495" y="4031"/>
                    <a:pt x="1499" y="4050"/>
                  </a:cubicBezTo>
                  <a:lnTo>
                    <a:pt x="1489" y="4050"/>
                  </a:lnTo>
                  <a:lnTo>
                    <a:pt x="1489" y="4021"/>
                  </a:lnTo>
                  <a:close/>
                  <a:moveTo>
                    <a:pt x="1645" y="2840"/>
                  </a:moveTo>
                  <a:lnTo>
                    <a:pt x="1645" y="2840"/>
                  </a:lnTo>
                  <a:cubicBezTo>
                    <a:pt x="1663" y="2878"/>
                    <a:pt x="1613" y="2933"/>
                    <a:pt x="1595" y="2965"/>
                  </a:cubicBezTo>
                  <a:cubicBezTo>
                    <a:pt x="1540" y="3069"/>
                    <a:pt x="1486" y="3182"/>
                    <a:pt x="1441" y="3285"/>
                  </a:cubicBezTo>
                  <a:cubicBezTo>
                    <a:pt x="1304" y="3592"/>
                    <a:pt x="1217" y="3910"/>
                    <a:pt x="1082" y="4232"/>
                  </a:cubicBezTo>
                  <a:cubicBezTo>
                    <a:pt x="1015" y="4399"/>
                    <a:pt x="932" y="4573"/>
                    <a:pt x="890" y="4758"/>
                  </a:cubicBezTo>
                  <a:lnTo>
                    <a:pt x="881" y="4758"/>
                  </a:lnTo>
                  <a:lnTo>
                    <a:pt x="881" y="4534"/>
                  </a:lnTo>
                  <a:cubicBezTo>
                    <a:pt x="910" y="4483"/>
                    <a:pt x="891" y="4400"/>
                    <a:pt x="910" y="4339"/>
                  </a:cubicBezTo>
                  <a:cubicBezTo>
                    <a:pt x="948" y="4203"/>
                    <a:pt x="979" y="4051"/>
                    <a:pt x="1035" y="3924"/>
                  </a:cubicBezTo>
                  <a:cubicBezTo>
                    <a:pt x="1152" y="3650"/>
                    <a:pt x="1269" y="3371"/>
                    <a:pt x="1421" y="3131"/>
                  </a:cubicBezTo>
                  <a:cubicBezTo>
                    <a:pt x="1486" y="3028"/>
                    <a:pt x="1576" y="2941"/>
                    <a:pt x="1645" y="2840"/>
                  </a:cubicBezTo>
                  <a:close/>
                  <a:moveTo>
                    <a:pt x="1479" y="4050"/>
                  </a:moveTo>
                  <a:lnTo>
                    <a:pt x="1479" y="4050"/>
                  </a:lnTo>
                  <a:cubicBezTo>
                    <a:pt x="1495" y="4079"/>
                    <a:pt x="1424" y="4360"/>
                    <a:pt x="1412" y="4428"/>
                  </a:cubicBezTo>
                  <a:cubicBezTo>
                    <a:pt x="1336" y="4784"/>
                    <a:pt x="1290" y="5210"/>
                    <a:pt x="1198" y="5540"/>
                  </a:cubicBezTo>
                  <a:cubicBezTo>
                    <a:pt x="1189" y="5532"/>
                    <a:pt x="1195" y="5537"/>
                    <a:pt x="1189" y="5521"/>
                  </a:cubicBezTo>
                  <a:cubicBezTo>
                    <a:pt x="1133" y="5460"/>
                    <a:pt x="1124" y="5181"/>
                    <a:pt x="1152" y="5066"/>
                  </a:cubicBezTo>
                  <a:cubicBezTo>
                    <a:pt x="1203" y="4848"/>
                    <a:pt x="1237" y="4630"/>
                    <a:pt x="1314" y="4438"/>
                  </a:cubicBezTo>
                  <a:cubicBezTo>
                    <a:pt x="1365" y="4310"/>
                    <a:pt x="1442" y="4184"/>
                    <a:pt x="1479" y="4050"/>
                  </a:cubicBezTo>
                  <a:close/>
                  <a:moveTo>
                    <a:pt x="4198" y="3298"/>
                  </a:moveTo>
                  <a:cubicBezTo>
                    <a:pt x="4673" y="3298"/>
                    <a:pt x="4637" y="3818"/>
                    <a:pt x="4637" y="4294"/>
                  </a:cubicBezTo>
                  <a:cubicBezTo>
                    <a:pt x="4632" y="4472"/>
                    <a:pt x="4625" y="4650"/>
                    <a:pt x="4618" y="4826"/>
                  </a:cubicBezTo>
                  <a:cubicBezTo>
                    <a:pt x="4593" y="4940"/>
                    <a:pt x="4599" y="5097"/>
                    <a:pt x="4590" y="5213"/>
                  </a:cubicBezTo>
                  <a:lnTo>
                    <a:pt x="4590" y="5408"/>
                  </a:lnTo>
                  <a:cubicBezTo>
                    <a:pt x="4560" y="5552"/>
                    <a:pt x="4570" y="5732"/>
                    <a:pt x="4570" y="5892"/>
                  </a:cubicBezTo>
                  <a:cubicBezTo>
                    <a:pt x="4570" y="6340"/>
                    <a:pt x="4584" y="6554"/>
                    <a:pt x="4861" y="6731"/>
                  </a:cubicBezTo>
                  <a:cubicBezTo>
                    <a:pt x="4875" y="6740"/>
                    <a:pt x="4891" y="6751"/>
                    <a:pt x="4909" y="6759"/>
                  </a:cubicBezTo>
                  <a:cubicBezTo>
                    <a:pt x="4971" y="6796"/>
                    <a:pt x="5040" y="6822"/>
                    <a:pt x="5129" y="6822"/>
                  </a:cubicBezTo>
                  <a:cubicBezTo>
                    <a:pt x="5148" y="6822"/>
                    <a:pt x="5168" y="6821"/>
                    <a:pt x="5189" y="6818"/>
                  </a:cubicBezTo>
                  <a:lnTo>
                    <a:pt x="5189" y="6827"/>
                  </a:lnTo>
                  <a:lnTo>
                    <a:pt x="5173" y="6827"/>
                  </a:lnTo>
                  <a:cubicBezTo>
                    <a:pt x="5141" y="6852"/>
                    <a:pt x="5105" y="6844"/>
                    <a:pt x="5057" y="6856"/>
                  </a:cubicBezTo>
                  <a:cubicBezTo>
                    <a:pt x="5021" y="6865"/>
                    <a:pt x="4985" y="6869"/>
                    <a:pt x="4948" y="6869"/>
                  </a:cubicBezTo>
                  <a:cubicBezTo>
                    <a:pt x="4915" y="6869"/>
                    <a:pt x="4882" y="6866"/>
                    <a:pt x="4850" y="6859"/>
                  </a:cubicBezTo>
                  <a:cubicBezTo>
                    <a:pt x="4692" y="6831"/>
                    <a:pt x="4554" y="6737"/>
                    <a:pt x="4487" y="6652"/>
                  </a:cubicBezTo>
                  <a:cubicBezTo>
                    <a:pt x="4344" y="6478"/>
                    <a:pt x="4343" y="6059"/>
                    <a:pt x="4371" y="5753"/>
                  </a:cubicBezTo>
                  <a:cubicBezTo>
                    <a:pt x="4387" y="5577"/>
                    <a:pt x="4356" y="5399"/>
                    <a:pt x="4389" y="5242"/>
                  </a:cubicBezTo>
                  <a:lnTo>
                    <a:pt x="4389" y="5049"/>
                  </a:lnTo>
                  <a:cubicBezTo>
                    <a:pt x="4411" y="4944"/>
                    <a:pt x="4397" y="4803"/>
                    <a:pt x="4419" y="4700"/>
                  </a:cubicBezTo>
                  <a:cubicBezTo>
                    <a:pt x="4452" y="4547"/>
                    <a:pt x="4407" y="4361"/>
                    <a:pt x="4439" y="4216"/>
                  </a:cubicBezTo>
                  <a:cubicBezTo>
                    <a:pt x="4484" y="3996"/>
                    <a:pt x="4395" y="3515"/>
                    <a:pt x="4276" y="3471"/>
                  </a:cubicBezTo>
                  <a:cubicBezTo>
                    <a:pt x="4263" y="3463"/>
                    <a:pt x="4243" y="3461"/>
                    <a:pt x="4221" y="3461"/>
                  </a:cubicBezTo>
                  <a:cubicBezTo>
                    <a:pt x="4214" y="3461"/>
                    <a:pt x="4206" y="3461"/>
                    <a:pt x="4198" y="3461"/>
                  </a:cubicBezTo>
                  <a:cubicBezTo>
                    <a:pt x="4109" y="3537"/>
                    <a:pt x="4054" y="3554"/>
                    <a:pt x="4003" y="3675"/>
                  </a:cubicBezTo>
                  <a:cubicBezTo>
                    <a:pt x="3923" y="3864"/>
                    <a:pt x="3958" y="4147"/>
                    <a:pt x="3878" y="4332"/>
                  </a:cubicBezTo>
                  <a:cubicBezTo>
                    <a:pt x="3792" y="4527"/>
                    <a:pt x="3633" y="4594"/>
                    <a:pt x="3404" y="4652"/>
                  </a:cubicBezTo>
                  <a:cubicBezTo>
                    <a:pt x="3364" y="4662"/>
                    <a:pt x="3322" y="4666"/>
                    <a:pt x="3281" y="4666"/>
                  </a:cubicBezTo>
                  <a:cubicBezTo>
                    <a:pt x="3183" y="4666"/>
                    <a:pt x="3089" y="4640"/>
                    <a:pt x="3026" y="4595"/>
                  </a:cubicBezTo>
                  <a:cubicBezTo>
                    <a:pt x="2761" y="4405"/>
                    <a:pt x="3027" y="3515"/>
                    <a:pt x="2629" y="3502"/>
                  </a:cubicBezTo>
                  <a:cubicBezTo>
                    <a:pt x="2579" y="3541"/>
                    <a:pt x="2527" y="3566"/>
                    <a:pt x="2495" y="3618"/>
                  </a:cubicBezTo>
                  <a:cubicBezTo>
                    <a:pt x="2390" y="3781"/>
                    <a:pt x="2387" y="4054"/>
                    <a:pt x="2387" y="4315"/>
                  </a:cubicBezTo>
                  <a:lnTo>
                    <a:pt x="2387" y="4488"/>
                  </a:lnTo>
                  <a:cubicBezTo>
                    <a:pt x="2419" y="4637"/>
                    <a:pt x="2374" y="4826"/>
                    <a:pt x="2408" y="4980"/>
                  </a:cubicBezTo>
                  <a:cubicBezTo>
                    <a:pt x="2433" y="5095"/>
                    <a:pt x="2411" y="5225"/>
                    <a:pt x="2437" y="5348"/>
                  </a:cubicBezTo>
                  <a:cubicBezTo>
                    <a:pt x="2510" y="5691"/>
                    <a:pt x="2495" y="6235"/>
                    <a:pt x="2379" y="6498"/>
                  </a:cubicBezTo>
                  <a:cubicBezTo>
                    <a:pt x="2335" y="6596"/>
                    <a:pt x="2236" y="6734"/>
                    <a:pt x="2136" y="6778"/>
                  </a:cubicBezTo>
                  <a:cubicBezTo>
                    <a:pt x="2089" y="6798"/>
                    <a:pt x="2041" y="6808"/>
                    <a:pt x="1994" y="6808"/>
                  </a:cubicBezTo>
                  <a:cubicBezTo>
                    <a:pt x="1772" y="6808"/>
                    <a:pt x="1560" y="6606"/>
                    <a:pt x="1537" y="6430"/>
                  </a:cubicBezTo>
                  <a:lnTo>
                    <a:pt x="1554" y="6430"/>
                  </a:lnTo>
                  <a:cubicBezTo>
                    <a:pt x="1613" y="6476"/>
                    <a:pt x="1863" y="6628"/>
                    <a:pt x="2002" y="6628"/>
                  </a:cubicBezTo>
                  <a:cubicBezTo>
                    <a:pt x="2015" y="6628"/>
                    <a:pt x="2027" y="6626"/>
                    <a:pt x="2039" y="6623"/>
                  </a:cubicBezTo>
                  <a:cubicBezTo>
                    <a:pt x="2191" y="6580"/>
                    <a:pt x="2369" y="6213"/>
                    <a:pt x="2329" y="5975"/>
                  </a:cubicBezTo>
                  <a:cubicBezTo>
                    <a:pt x="2315" y="5812"/>
                    <a:pt x="2302" y="5646"/>
                    <a:pt x="2291" y="5482"/>
                  </a:cubicBezTo>
                  <a:cubicBezTo>
                    <a:pt x="2255" y="5321"/>
                    <a:pt x="2258" y="5126"/>
                    <a:pt x="2222" y="4959"/>
                  </a:cubicBezTo>
                  <a:lnTo>
                    <a:pt x="2222" y="4842"/>
                  </a:lnTo>
                  <a:cubicBezTo>
                    <a:pt x="2201" y="4745"/>
                    <a:pt x="2228" y="4624"/>
                    <a:pt x="2201" y="4514"/>
                  </a:cubicBezTo>
                  <a:cubicBezTo>
                    <a:pt x="2180" y="4405"/>
                    <a:pt x="2180" y="4197"/>
                    <a:pt x="2201" y="4088"/>
                  </a:cubicBezTo>
                  <a:cubicBezTo>
                    <a:pt x="2206" y="4019"/>
                    <a:pt x="2209" y="3954"/>
                    <a:pt x="2212" y="3886"/>
                  </a:cubicBezTo>
                  <a:cubicBezTo>
                    <a:pt x="2255" y="3704"/>
                    <a:pt x="2299" y="3545"/>
                    <a:pt x="2395" y="3422"/>
                  </a:cubicBezTo>
                  <a:cubicBezTo>
                    <a:pt x="2417" y="3396"/>
                    <a:pt x="2454" y="3384"/>
                    <a:pt x="2482" y="3364"/>
                  </a:cubicBezTo>
                  <a:cubicBezTo>
                    <a:pt x="2543" y="3323"/>
                    <a:pt x="2603" y="3305"/>
                    <a:pt x="2659" y="3305"/>
                  </a:cubicBezTo>
                  <a:cubicBezTo>
                    <a:pt x="2830" y="3305"/>
                    <a:pt x="2968" y="3469"/>
                    <a:pt x="3023" y="3617"/>
                  </a:cubicBezTo>
                  <a:cubicBezTo>
                    <a:pt x="3065" y="3727"/>
                    <a:pt x="3055" y="3865"/>
                    <a:pt x="3081" y="3992"/>
                  </a:cubicBezTo>
                  <a:cubicBezTo>
                    <a:pt x="3110" y="4129"/>
                    <a:pt x="3049" y="4300"/>
                    <a:pt x="3110" y="4399"/>
                  </a:cubicBezTo>
                  <a:cubicBezTo>
                    <a:pt x="3135" y="4440"/>
                    <a:pt x="3222" y="4480"/>
                    <a:pt x="3301" y="4480"/>
                  </a:cubicBezTo>
                  <a:cubicBezTo>
                    <a:pt x="3315" y="4480"/>
                    <a:pt x="3328" y="4479"/>
                    <a:pt x="3341" y="4476"/>
                  </a:cubicBezTo>
                  <a:cubicBezTo>
                    <a:pt x="3481" y="4448"/>
                    <a:pt x="3626" y="4434"/>
                    <a:pt x="3699" y="4341"/>
                  </a:cubicBezTo>
                  <a:cubicBezTo>
                    <a:pt x="3821" y="4184"/>
                    <a:pt x="3779" y="3870"/>
                    <a:pt x="3854" y="3663"/>
                  </a:cubicBezTo>
                  <a:cubicBezTo>
                    <a:pt x="3895" y="3553"/>
                    <a:pt x="3975" y="3419"/>
                    <a:pt x="4067" y="3354"/>
                  </a:cubicBezTo>
                  <a:cubicBezTo>
                    <a:pt x="4103" y="3327"/>
                    <a:pt x="4154" y="3323"/>
                    <a:pt x="4192" y="3298"/>
                  </a:cubicBezTo>
                  <a:cubicBezTo>
                    <a:pt x="4194" y="3298"/>
                    <a:pt x="4196" y="3298"/>
                    <a:pt x="4198" y="3298"/>
                  </a:cubicBezTo>
                  <a:close/>
                  <a:moveTo>
                    <a:pt x="3673" y="1"/>
                  </a:moveTo>
                  <a:cubicBezTo>
                    <a:pt x="3540" y="1"/>
                    <a:pt x="3403" y="7"/>
                    <a:pt x="3277" y="7"/>
                  </a:cubicBezTo>
                  <a:cubicBezTo>
                    <a:pt x="3138" y="27"/>
                    <a:pt x="3000" y="45"/>
                    <a:pt x="2861" y="65"/>
                  </a:cubicBezTo>
                  <a:cubicBezTo>
                    <a:pt x="2608" y="130"/>
                    <a:pt x="2369" y="190"/>
                    <a:pt x="2148" y="287"/>
                  </a:cubicBezTo>
                  <a:cubicBezTo>
                    <a:pt x="1169" y="713"/>
                    <a:pt x="519" y="1488"/>
                    <a:pt x="173" y="2550"/>
                  </a:cubicBezTo>
                  <a:cubicBezTo>
                    <a:pt x="19" y="3025"/>
                    <a:pt x="0" y="3828"/>
                    <a:pt x="144" y="4329"/>
                  </a:cubicBezTo>
                  <a:cubicBezTo>
                    <a:pt x="201" y="4527"/>
                    <a:pt x="259" y="4722"/>
                    <a:pt x="339" y="4899"/>
                  </a:cubicBezTo>
                  <a:cubicBezTo>
                    <a:pt x="390" y="5015"/>
                    <a:pt x="464" y="5130"/>
                    <a:pt x="513" y="5248"/>
                  </a:cubicBezTo>
                  <a:cubicBezTo>
                    <a:pt x="573" y="5392"/>
                    <a:pt x="596" y="5532"/>
                    <a:pt x="659" y="5674"/>
                  </a:cubicBezTo>
                  <a:cubicBezTo>
                    <a:pt x="697" y="5763"/>
                    <a:pt x="763" y="5856"/>
                    <a:pt x="804" y="5944"/>
                  </a:cubicBezTo>
                  <a:cubicBezTo>
                    <a:pt x="920" y="6205"/>
                    <a:pt x="1032" y="6440"/>
                    <a:pt x="1171" y="6671"/>
                  </a:cubicBezTo>
                  <a:cubicBezTo>
                    <a:pt x="1227" y="6764"/>
                    <a:pt x="1249" y="6869"/>
                    <a:pt x="1306" y="6962"/>
                  </a:cubicBezTo>
                  <a:cubicBezTo>
                    <a:pt x="1351" y="7035"/>
                    <a:pt x="1424" y="7096"/>
                    <a:pt x="1469" y="7166"/>
                  </a:cubicBezTo>
                  <a:cubicBezTo>
                    <a:pt x="1653" y="7440"/>
                    <a:pt x="1822" y="7699"/>
                    <a:pt x="2049" y="7929"/>
                  </a:cubicBezTo>
                  <a:cubicBezTo>
                    <a:pt x="2348" y="8228"/>
                    <a:pt x="2627" y="8397"/>
                    <a:pt x="3094" y="8538"/>
                  </a:cubicBezTo>
                  <a:cubicBezTo>
                    <a:pt x="3161" y="8557"/>
                    <a:pt x="3354" y="8601"/>
                    <a:pt x="3497" y="8608"/>
                  </a:cubicBezTo>
                  <a:cubicBezTo>
                    <a:pt x="3518" y="8610"/>
                    <a:pt x="3538" y="8611"/>
                    <a:pt x="3556" y="8611"/>
                  </a:cubicBezTo>
                  <a:cubicBezTo>
                    <a:pt x="3579" y="8611"/>
                    <a:pt x="3600" y="8609"/>
                    <a:pt x="3616" y="8605"/>
                  </a:cubicBezTo>
                  <a:cubicBezTo>
                    <a:pt x="3763" y="8572"/>
                    <a:pt x="3914" y="8585"/>
                    <a:pt x="4049" y="8547"/>
                  </a:cubicBezTo>
                  <a:cubicBezTo>
                    <a:pt x="4301" y="8476"/>
                    <a:pt x="4542" y="8372"/>
                    <a:pt x="4737" y="8237"/>
                  </a:cubicBezTo>
                  <a:cubicBezTo>
                    <a:pt x="5369" y="7794"/>
                    <a:pt x="5771" y="7004"/>
                    <a:pt x="6099" y="6256"/>
                  </a:cubicBezTo>
                  <a:cubicBezTo>
                    <a:pt x="6236" y="5944"/>
                    <a:pt x="6448" y="5671"/>
                    <a:pt x="6583" y="5366"/>
                  </a:cubicBezTo>
                  <a:cubicBezTo>
                    <a:pt x="6730" y="5036"/>
                    <a:pt x="6858" y="4666"/>
                    <a:pt x="6961" y="4302"/>
                  </a:cubicBezTo>
                  <a:cubicBezTo>
                    <a:pt x="6989" y="4201"/>
                    <a:pt x="6976" y="4111"/>
                    <a:pt x="6999" y="4002"/>
                  </a:cubicBezTo>
                  <a:cubicBezTo>
                    <a:pt x="7028" y="3867"/>
                    <a:pt x="7027" y="3705"/>
                    <a:pt x="7027" y="3538"/>
                  </a:cubicBezTo>
                  <a:cubicBezTo>
                    <a:pt x="7033" y="3149"/>
                    <a:pt x="6999" y="2817"/>
                    <a:pt x="6895" y="2505"/>
                  </a:cubicBezTo>
                  <a:cubicBezTo>
                    <a:pt x="6745" y="2051"/>
                    <a:pt x="6535" y="1657"/>
                    <a:pt x="6269" y="1320"/>
                  </a:cubicBezTo>
                  <a:cubicBezTo>
                    <a:pt x="5893" y="841"/>
                    <a:pt x="5398" y="479"/>
                    <a:pt x="4795" y="231"/>
                  </a:cubicBezTo>
                  <a:cubicBezTo>
                    <a:pt x="4570" y="138"/>
                    <a:pt x="4314" y="100"/>
                    <a:pt x="4061" y="36"/>
                  </a:cubicBezTo>
                  <a:cubicBezTo>
                    <a:pt x="3948" y="7"/>
                    <a:pt x="3813" y="1"/>
                    <a:pt x="36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3"/>
            <p:cNvSpPr/>
            <p:nvPr/>
          </p:nvSpPr>
          <p:spPr>
            <a:xfrm>
              <a:off x="4507724" y="1065402"/>
              <a:ext cx="3706" cy="6536"/>
            </a:xfrm>
            <a:custGeom>
              <a:rect b="b" l="l" r="r" t="t"/>
              <a:pathLst>
                <a:path extrusionOk="0" h="231" w="131">
                  <a:moveTo>
                    <a:pt x="131" y="1"/>
                  </a:moveTo>
                  <a:cubicBezTo>
                    <a:pt x="121" y="22"/>
                    <a:pt x="111" y="43"/>
                    <a:pt x="97" y="64"/>
                  </a:cubicBezTo>
                  <a:cubicBezTo>
                    <a:pt x="111" y="44"/>
                    <a:pt x="121" y="22"/>
                    <a:pt x="131" y="1"/>
                  </a:cubicBezTo>
                  <a:close/>
                  <a:moveTo>
                    <a:pt x="97" y="64"/>
                  </a:moveTo>
                  <a:cubicBezTo>
                    <a:pt x="66" y="117"/>
                    <a:pt x="32" y="174"/>
                    <a:pt x="0" y="230"/>
                  </a:cubicBezTo>
                  <a:cubicBezTo>
                    <a:pt x="32" y="174"/>
                    <a:pt x="66" y="118"/>
                    <a:pt x="97" y="64"/>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3"/>
            <p:cNvSpPr/>
            <p:nvPr/>
          </p:nvSpPr>
          <p:spPr>
            <a:xfrm>
              <a:off x="4386409" y="1085885"/>
              <a:ext cx="106267" cy="136030"/>
            </a:xfrm>
            <a:custGeom>
              <a:rect b="b" l="l" r="r" t="t"/>
              <a:pathLst>
                <a:path extrusionOk="0" h="4808" w="3756">
                  <a:moveTo>
                    <a:pt x="884" y="514"/>
                  </a:moveTo>
                  <a:cubicBezTo>
                    <a:pt x="914" y="527"/>
                    <a:pt x="906" y="518"/>
                    <a:pt x="914" y="552"/>
                  </a:cubicBezTo>
                  <a:cubicBezTo>
                    <a:pt x="877" y="633"/>
                    <a:pt x="842" y="714"/>
                    <a:pt x="806" y="794"/>
                  </a:cubicBezTo>
                  <a:cubicBezTo>
                    <a:pt x="770" y="854"/>
                    <a:pt x="706" y="906"/>
                    <a:pt x="681" y="978"/>
                  </a:cubicBezTo>
                  <a:lnTo>
                    <a:pt x="671" y="978"/>
                  </a:lnTo>
                  <a:lnTo>
                    <a:pt x="671" y="911"/>
                  </a:lnTo>
                  <a:cubicBezTo>
                    <a:pt x="700" y="863"/>
                    <a:pt x="698" y="796"/>
                    <a:pt x="720" y="746"/>
                  </a:cubicBezTo>
                  <a:cubicBezTo>
                    <a:pt x="758" y="659"/>
                    <a:pt x="835" y="591"/>
                    <a:pt x="884" y="514"/>
                  </a:cubicBezTo>
                  <a:close/>
                  <a:moveTo>
                    <a:pt x="1164" y="717"/>
                  </a:moveTo>
                  <a:cubicBezTo>
                    <a:pt x="1172" y="727"/>
                    <a:pt x="1168" y="722"/>
                    <a:pt x="1172" y="738"/>
                  </a:cubicBezTo>
                  <a:cubicBezTo>
                    <a:pt x="1139" y="764"/>
                    <a:pt x="1129" y="797"/>
                    <a:pt x="1105" y="834"/>
                  </a:cubicBezTo>
                  <a:cubicBezTo>
                    <a:pt x="1044" y="928"/>
                    <a:pt x="973" y="1033"/>
                    <a:pt x="914" y="1132"/>
                  </a:cubicBezTo>
                  <a:cubicBezTo>
                    <a:pt x="880" y="1183"/>
                    <a:pt x="871" y="1242"/>
                    <a:pt x="835" y="1287"/>
                  </a:cubicBezTo>
                  <a:lnTo>
                    <a:pt x="835" y="1268"/>
                  </a:lnTo>
                  <a:cubicBezTo>
                    <a:pt x="793" y="1204"/>
                    <a:pt x="838" y="1106"/>
                    <a:pt x="864" y="1056"/>
                  </a:cubicBezTo>
                  <a:cubicBezTo>
                    <a:pt x="915" y="956"/>
                    <a:pt x="972" y="838"/>
                    <a:pt x="1059" y="775"/>
                  </a:cubicBezTo>
                  <a:cubicBezTo>
                    <a:pt x="1091" y="751"/>
                    <a:pt x="1133" y="743"/>
                    <a:pt x="1164" y="717"/>
                  </a:cubicBezTo>
                  <a:close/>
                  <a:moveTo>
                    <a:pt x="1562" y="1103"/>
                  </a:moveTo>
                  <a:cubicBezTo>
                    <a:pt x="1585" y="1117"/>
                    <a:pt x="1572" y="1100"/>
                    <a:pt x="1582" y="1130"/>
                  </a:cubicBezTo>
                  <a:cubicBezTo>
                    <a:pt x="1521" y="1210"/>
                    <a:pt x="1536" y="1332"/>
                    <a:pt x="1466" y="1412"/>
                  </a:cubicBezTo>
                  <a:cubicBezTo>
                    <a:pt x="1449" y="1405"/>
                    <a:pt x="1456" y="1408"/>
                    <a:pt x="1446" y="1404"/>
                  </a:cubicBezTo>
                  <a:cubicBezTo>
                    <a:pt x="1418" y="1392"/>
                    <a:pt x="1430" y="1401"/>
                    <a:pt x="1418" y="1374"/>
                  </a:cubicBezTo>
                  <a:cubicBezTo>
                    <a:pt x="1361" y="1290"/>
                    <a:pt x="1529" y="1151"/>
                    <a:pt x="1562" y="1103"/>
                  </a:cubicBezTo>
                  <a:close/>
                  <a:moveTo>
                    <a:pt x="1417" y="841"/>
                  </a:moveTo>
                  <a:lnTo>
                    <a:pt x="1417" y="851"/>
                  </a:lnTo>
                  <a:cubicBezTo>
                    <a:pt x="1361" y="919"/>
                    <a:pt x="1347" y="1018"/>
                    <a:pt x="1309" y="1103"/>
                  </a:cubicBezTo>
                  <a:cubicBezTo>
                    <a:pt x="1267" y="1201"/>
                    <a:pt x="1197" y="1297"/>
                    <a:pt x="1184" y="1422"/>
                  </a:cubicBezTo>
                  <a:cubicBezTo>
                    <a:pt x="1149" y="1420"/>
                    <a:pt x="1142" y="1414"/>
                    <a:pt x="1126" y="1393"/>
                  </a:cubicBezTo>
                  <a:cubicBezTo>
                    <a:pt x="1092" y="1350"/>
                    <a:pt x="1105" y="1248"/>
                    <a:pt x="1126" y="1200"/>
                  </a:cubicBezTo>
                  <a:cubicBezTo>
                    <a:pt x="1175" y="1084"/>
                    <a:pt x="1278" y="866"/>
                    <a:pt x="1417" y="841"/>
                  </a:cubicBezTo>
                  <a:close/>
                  <a:moveTo>
                    <a:pt x="1703" y="1600"/>
                  </a:moveTo>
                  <a:cubicBezTo>
                    <a:pt x="1786" y="1600"/>
                    <a:pt x="1869" y="1601"/>
                    <a:pt x="1950" y="1604"/>
                  </a:cubicBezTo>
                  <a:cubicBezTo>
                    <a:pt x="2113" y="1610"/>
                    <a:pt x="2267" y="1625"/>
                    <a:pt x="2401" y="1654"/>
                  </a:cubicBezTo>
                  <a:cubicBezTo>
                    <a:pt x="2425" y="1659"/>
                    <a:pt x="2452" y="1661"/>
                    <a:pt x="2480" y="1661"/>
                  </a:cubicBezTo>
                  <a:cubicBezTo>
                    <a:pt x="2507" y="1661"/>
                    <a:pt x="2534" y="1659"/>
                    <a:pt x="2561" y="1659"/>
                  </a:cubicBezTo>
                  <a:cubicBezTo>
                    <a:pt x="2605" y="1659"/>
                    <a:pt x="2645" y="1663"/>
                    <a:pt x="2674" y="1683"/>
                  </a:cubicBezTo>
                  <a:cubicBezTo>
                    <a:pt x="2529" y="1690"/>
                    <a:pt x="2379" y="1732"/>
                    <a:pt x="2247" y="1761"/>
                  </a:cubicBezTo>
                  <a:cubicBezTo>
                    <a:pt x="2197" y="1772"/>
                    <a:pt x="2139" y="1777"/>
                    <a:pt x="2076" y="1777"/>
                  </a:cubicBezTo>
                  <a:cubicBezTo>
                    <a:pt x="2030" y="1777"/>
                    <a:pt x="1981" y="1774"/>
                    <a:pt x="1933" y="1770"/>
                  </a:cubicBezTo>
                  <a:cubicBezTo>
                    <a:pt x="1808" y="1761"/>
                    <a:pt x="1681" y="1741"/>
                    <a:pt x="1600" y="1720"/>
                  </a:cubicBezTo>
                  <a:cubicBezTo>
                    <a:pt x="1489" y="1694"/>
                    <a:pt x="1274" y="1694"/>
                    <a:pt x="1233" y="1614"/>
                  </a:cubicBezTo>
                  <a:lnTo>
                    <a:pt x="1233" y="1614"/>
                  </a:lnTo>
                  <a:cubicBezTo>
                    <a:pt x="1244" y="1615"/>
                    <a:pt x="1256" y="1615"/>
                    <a:pt x="1269" y="1615"/>
                  </a:cubicBezTo>
                  <a:cubicBezTo>
                    <a:pt x="1296" y="1615"/>
                    <a:pt x="1324" y="1613"/>
                    <a:pt x="1338" y="1604"/>
                  </a:cubicBezTo>
                  <a:cubicBezTo>
                    <a:pt x="1458" y="1602"/>
                    <a:pt x="1581" y="1600"/>
                    <a:pt x="1703" y="1600"/>
                  </a:cubicBezTo>
                  <a:close/>
                  <a:moveTo>
                    <a:pt x="1892" y="4133"/>
                  </a:moveTo>
                  <a:lnTo>
                    <a:pt x="1892" y="4133"/>
                  </a:lnTo>
                  <a:cubicBezTo>
                    <a:pt x="1960" y="4137"/>
                    <a:pt x="2139" y="4212"/>
                    <a:pt x="2183" y="4249"/>
                  </a:cubicBezTo>
                  <a:lnTo>
                    <a:pt x="2161" y="4249"/>
                  </a:lnTo>
                  <a:lnTo>
                    <a:pt x="2161" y="4247"/>
                  </a:lnTo>
                  <a:cubicBezTo>
                    <a:pt x="2139" y="4264"/>
                    <a:pt x="2111" y="4271"/>
                    <a:pt x="2082" y="4271"/>
                  </a:cubicBezTo>
                  <a:cubicBezTo>
                    <a:pt x="2003" y="4271"/>
                    <a:pt x="1916" y="4220"/>
                    <a:pt x="1902" y="4170"/>
                  </a:cubicBezTo>
                  <a:cubicBezTo>
                    <a:pt x="1892" y="4159"/>
                    <a:pt x="1892" y="4154"/>
                    <a:pt x="1892" y="4133"/>
                  </a:cubicBezTo>
                  <a:close/>
                  <a:moveTo>
                    <a:pt x="458" y="1"/>
                  </a:moveTo>
                  <a:lnTo>
                    <a:pt x="458" y="310"/>
                  </a:lnTo>
                  <a:cubicBezTo>
                    <a:pt x="427" y="360"/>
                    <a:pt x="450" y="616"/>
                    <a:pt x="450" y="696"/>
                  </a:cubicBezTo>
                  <a:cubicBezTo>
                    <a:pt x="450" y="818"/>
                    <a:pt x="428" y="979"/>
                    <a:pt x="458" y="1084"/>
                  </a:cubicBezTo>
                  <a:cubicBezTo>
                    <a:pt x="514" y="1260"/>
                    <a:pt x="749" y="1500"/>
                    <a:pt x="932" y="1546"/>
                  </a:cubicBezTo>
                  <a:lnTo>
                    <a:pt x="932" y="1556"/>
                  </a:lnTo>
                  <a:lnTo>
                    <a:pt x="884" y="1556"/>
                  </a:lnTo>
                  <a:cubicBezTo>
                    <a:pt x="850" y="1534"/>
                    <a:pt x="794" y="1549"/>
                    <a:pt x="749" y="1536"/>
                  </a:cubicBezTo>
                  <a:cubicBezTo>
                    <a:pt x="669" y="1508"/>
                    <a:pt x="588" y="1485"/>
                    <a:pt x="508" y="1457"/>
                  </a:cubicBezTo>
                  <a:cubicBezTo>
                    <a:pt x="492" y="1590"/>
                    <a:pt x="397" y="1681"/>
                    <a:pt x="306" y="1739"/>
                  </a:cubicBezTo>
                  <a:cubicBezTo>
                    <a:pt x="246" y="1776"/>
                    <a:pt x="150" y="1757"/>
                    <a:pt x="143" y="1844"/>
                  </a:cubicBezTo>
                  <a:cubicBezTo>
                    <a:pt x="211" y="1914"/>
                    <a:pt x="283" y="2024"/>
                    <a:pt x="364" y="2077"/>
                  </a:cubicBezTo>
                  <a:cubicBezTo>
                    <a:pt x="464" y="2112"/>
                    <a:pt x="565" y="2146"/>
                    <a:pt x="663" y="2183"/>
                  </a:cubicBezTo>
                  <a:cubicBezTo>
                    <a:pt x="642" y="2030"/>
                    <a:pt x="682" y="1930"/>
                    <a:pt x="762" y="1854"/>
                  </a:cubicBezTo>
                  <a:cubicBezTo>
                    <a:pt x="778" y="1859"/>
                    <a:pt x="771" y="1856"/>
                    <a:pt x="783" y="1863"/>
                  </a:cubicBezTo>
                  <a:cubicBezTo>
                    <a:pt x="806" y="1878"/>
                    <a:pt x="799" y="1876"/>
                    <a:pt x="800" y="1912"/>
                  </a:cubicBezTo>
                  <a:cubicBezTo>
                    <a:pt x="757" y="1973"/>
                    <a:pt x="754" y="2112"/>
                    <a:pt x="754" y="2212"/>
                  </a:cubicBezTo>
                  <a:cubicBezTo>
                    <a:pt x="809" y="2225"/>
                    <a:pt x="870" y="2237"/>
                    <a:pt x="928" y="2250"/>
                  </a:cubicBezTo>
                  <a:cubicBezTo>
                    <a:pt x="935" y="2170"/>
                    <a:pt x="973" y="2068"/>
                    <a:pt x="1024" y="2029"/>
                  </a:cubicBezTo>
                  <a:lnTo>
                    <a:pt x="1033" y="2019"/>
                  </a:lnTo>
                  <a:lnTo>
                    <a:pt x="1033" y="2000"/>
                  </a:lnTo>
                  <a:cubicBezTo>
                    <a:pt x="1042" y="2008"/>
                    <a:pt x="1037" y="2003"/>
                    <a:pt x="1042" y="2019"/>
                  </a:cubicBezTo>
                  <a:lnTo>
                    <a:pt x="1033" y="2019"/>
                  </a:lnTo>
                  <a:lnTo>
                    <a:pt x="1033" y="2048"/>
                  </a:lnTo>
                  <a:cubicBezTo>
                    <a:pt x="1002" y="2090"/>
                    <a:pt x="1011" y="2190"/>
                    <a:pt x="1012" y="2261"/>
                  </a:cubicBezTo>
                  <a:cubicBezTo>
                    <a:pt x="1111" y="2276"/>
                    <a:pt x="1207" y="2288"/>
                    <a:pt x="1303" y="2299"/>
                  </a:cubicBezTo>
                  <a:cubicBezTo>
                    <a:pt x="1302" y="2184"/>
                    <a:pt x="1338" y="2132"/>
                    <a:pt x="1382" y="2068"/>
                  </a:cubicBezTo>
                  <a:lnTo>
                    <a:pt x="1402" y="2068"/>
                  </a:lnTo>
                  <a:cubicBezTo>
                    <a:pt x="1401" y="2161"/>
                    <a:pt x="1415" y="2242"/>
                    <a:pt x="1431" y="2320"/>
                  </a:cubicBezTo>
                  <a:lnTo>
                    <a:pt x="1478" y="2320"/>
                  </a:lnTo>
                  <a:cubicBezTo>
                    <a:pt x="1511" y="2338"/>
                    <a:pt x="1558" y="2328"/>
                    <a:pt x="1604" y="2338"/>
                  </a:cubicBezTo>
                  <a:cubicBezTo>
                    <a:pt x="1667" y="2353"/>
                    <a:pt x="1736" y="2365"/>
                    <a:pt x="1808" y="2373"/>
                  </a:cubicBezTo>
                  <a:cubicBezTo>
                    <a:pt x="1905" y="2385"/>
                    <a:pt x="2007" y="2394"/>
                    <a:pt x="2098" y="2415"/>
                  </a:cubicBezTo>
                  <a:cubicBezTo>
                    <a:pt x="2124" y="2422"/>
                    <a:pt x="2153" y="2423"/>
                    <a:pt x="2182" y="2423"/>
                  </a:cubicBezTo>
                  <a:cubicBezTo>
                    <a:pt x="2203" y="2423"/>
                    <a:pt x="2225" y="2422"/>
                    <a:pt x="2245" y="2422"/>
                  </a:cubicBezTo>
                  <a:cubicBezTo>
                    <a:pt x="2290" y="2422"/>
                    <a:pt x="2331" y="2425"/>
                    <a:pt x="2360" y="2445"/>
                  </a:cubicBezTo>
                  <a:cubicBezTo>
                    <a:pt x="2165" y="2450"/>
                    <a:pt x="1972" y="2455"/>
                    <a:pt x="1779" y="2459"/>
                  </a:cubicBezTo>
                  <a:cubicBezTo>
                    <a:pt x="1715" y="2461"/>
                    <a:pt x="1649" y="2462"/>
                    <a:pt x="1585" y="2462"/>
                  </a:cubicBezTo>
                  <a:cubicBezTo>
                    <a:pt x="1533" y="2473"/>
                    <a:pt x="1444" y="2478"/>
                    <a:pt x="1351" y="2478"/>
                  </a:cubicBezTo>
                  <a:cubicBezTo>
                    <a:pt x="1225" y="2478"/>
                    <a:pt x="1091" y="2469"/>
                    <a:pt x="1024" y="2453"/>
                  </a:cubicBezTo>
                  <a:cubicBezTo>
                    <a:pt x="925" y="2430"/>
                    <a:pt x="807" y="2415"/>
                    <a:pt x="714" y="2378"/>
                  </a:cubicBezTo>
                  <a:cubicBezTo>
                    <a:pt x="634" y="2338"/>
                    <a:pt x="553" y="2299"/>
                    <a:pt x="473" y="2261"/>
                  </a:cubicBezTo>
                  <a:lnTo>
                    <a:pt x="473" y="2270"/>
                  </a:lnTo>
                  <a:cubicBezTo>
                    <a:pt x="579" y="2417"/>
                    <a:pt x="384" y="2639"/>
                    <a:pt x="300" y="2677"/>
                  </a:cubicBezTo>
                  <a:cubicBezTo>
                    <a:pt x="248" y="2700"/>
                    <a:pt x="176" y="2699"/>
                    <a:pt x="137" y="2734"/>
                  </a:cubicBezTo>
                  <a:lnTo>
                    <a:pt x="146" y="2734"/>
                  </a:lnTo>
                  <a:cubicBezTo>
                    <a:pt x="240" y="2868"/>
                    <a:pt x="443" y="2955"/>
                    <a:pt x="630" y="2996"/>
                  </a:cubicBezTo>
                  <a:lnTo>
                    <a:pt x="630" y="2975"/>
                  </a:lnTo>
                  <a:cubicBezTo>
                    <a:pt x="573" y="2888"/>
                    <a:pt x="710" y="2676"/>
                    <a:pt x="755" y="2647"/>
                  </a:cubicBezTo>
                  <a:lnTo>
                    <a:pt x="755" y="2666"/>
                  </a:lnTo>
                  <a:cubicBezTo>
                    <a:pt x="691" y="2743"/>
                    <a:pt x="735" y="2930"/>
                    <a:pt x="755" y="3014"/>
                  </a:cubicBezTo>
                  <a:cubicBezTo>
                    <a:pt x="819" y="3042"/>
                    <a:pt x="914" y="3061"/>
                    <a:pt x="996" y="3062"/>
                  </a:cubicBezTo>
                  <a:lnTo>
                    <a:pt x="996" y="3054"/>
                  </a:lnTo>
                  <a:cubicBezTo>
                    <a:pt x="946" y="2985"/>
                    <a:pt x="989" y="2843"/>
                    <a:pt x="1005" y="2782"/>
                  </a:cubicBezTo>
                  <a:cubicBezTo>
                    <a:pt x="1037" y="2764"/>
                    <a:pt x="1053" y="2744"/>
                    <a:pt x="1092" y="2734"/>
                  </a:cubicBezTo>
                  <a:lnTo>
                    <a:pt x="1092" y="2743"/>
                  </a:lnTo>
                  <a:cubicBezTo>
                    <a:pt x="1024" y="2837"/>
                    <a:pt x="1143" y="3026"/>
                    <a:pt x="1180" y="3092"/>
                  </a:cubicBezTo>
                  <a:lnTo>
                    <a:pt x="1447" y="3124"/>
                  </a:lnTo>
                  <a:cubicBezTo>
                    <a:pt x="1492" y="3129"/>
                    <a:pt x="1540" y="3135"/>
                    <a:pt x="1587" y="3141"/>
                  </a:cubicBezTo>
                  <a:lnTo>
                    <a:pt x="1587" y="3131"/>
                  </a:lnTo>
                  <a:cubicBezTo>
                    <a:pt x="1550" y="3109"/>
                    <a:pt x="1526" y="3073"/>
                    <a:pt x="1513" y="3026"/>
                  </a:cubicBezTo>
                  <a:cubicBezTo>
                    <a:pt x="1502" y="2985"/>
                    <a:pt x="1498" y="2939"/>
                    <a:pt x="1510" y="2888"/>
                  </a:cubicBezTo>
                  <a:cubicBezTo>
                    <a:pt x="1533" y="2873"/>
                    <a:pt x="1531" y="2866"/>
                    <a:pt x="1568" y="2860"/>
                  </a:cubicBezTo>
                  <a:cubicBezTo>
                    <a:pt x="1571" y="2872"/>
                    <a:pt x="1578" y="2887"/>
                    <a:pt x="1587" y="2901"/>
                  </a:cubicBezTo>
                  <a:cubicBezTo>
                    <a:pt x="1657" y="3003"/>
                    <a:pt x="1862" y="3157"/>
                    <a:pt x="1955" y="3179"/>
                  </a:cubicBezTo>
                  <a:cubicBezTo>
                    <a:pt x="1976" y="3184"/>
                    <a:pt x="2003" y="3185"/>
                    <a:pt x="2034" y="3185"/>
                  </a:cubicBezTo>
                  <a:cubicBezTo>
                    <a:pt x="2093" y="3185"/>
                    <a:pt x="2166" y="3179"/>
                    <a:pt x="2228" y="3179"/>
                  </a:cubicBezTo>
                  <a:cubicBezTo>
                    <a:pt x="2281" y="3179"/>
                    <a:pt x="2327" y="3183"/>
                    <a:pt x="2353" y="3199"/>
                  </a:cubicBezTo>
                  <a:cubicBezTo>
                    <a:pt x="2171" y="3214"/>
                    <a:pt x="1991" y="3231"/>
                    <a:pt x="1811" y="3246"/>
                  </a:cubicBezTo>
                  <a:cubicBezTo>
                    <a:pt x="1706" y="3250"/>
                    <a:pt x="1598" y="3253"/>
                    <a:pt x="1491" y="3254"/>
                  </a:cubicBezTo>
                  <a:cubicBezTo>
                    <a:pt x="1453" y="3265"/>
                    <a:pt x="1393" y="3273"/>
                    <a:pt x="1328" y="3282"/>
                  </a:cubicBezTo>
                  <a:cubicBezTo>
                    <a:pt x="1261" y="3291"/>
                    <a:pt x="1187" y="3297"/>
                    <a:pt x="1121" y="3297"/>
                  </a:cubicBezTo>
                  <a:cubicBezTo>
                    <a:pt x="1074" y="3297"/>
                    <a:pt x="1031" y="3294"/>
                    <a:pt x="996" y="3286"/>
                  </a:cubicBezTo>
                  <a:cubicBezTo>
                    <a:pt x="855" y="3254"/>
                    <a:pt x="706" y="3250"/>
                    <a:pt x="572" y="3209"/>
                  </a:cubicBezTo>
                  <a:cubicBezTo>
                    <a:pt x="530" y="3196"/>
                    <a:pt x="459" y="3158"/>
                    <a:pt x="420" y="3158"/>
                  </a:cubicBezTo>
                  <a:cubicBezTo>
                    <a:pt x="416" y="3158"/>
                    <a:pt x="411" y="3159"/>
                    <a:pt x="408" y="3160"/>
                  </a:cubicBezTo>
                  <a:cubicBezTo>
                    <a:pt x="368" y="3201"/>
                    <a:pt x="348" y="3262"/>
                    <a:pt x="303" y="3295"/>
                  </a:cubicBezTo>
                  <a:cubicBezTo>
                    <a:pt x="223" y="3352"/>
                    <a:pt x="95" y="3369"/>
                    <a:pt x="1" y="3411"/>
                  </a:cubicBezTo>
                  <a:cubicBezTo>
                    <a:pt x="8" y="3427"/>
                    <a:pt x="5" y="3420"/>
                    <a:pt x="9" y="3432"/>
                  </a:cubicBezTo>
                  <a:cubicBezTo>
                    <a:pt x="38" y="3509"/>
                    <a:pt x="118" y="3535"/>
                    <a:pt x="184" y="3577"/>
                  </a:cubicBezTo>
                  <a:cubicBezTo>
                    <a:pt x="224" y="3602"/>
                    <a:pt x="259" y="3654"/>
                    <a:pt x="300" y="3675"/>
                  </a:cubicBezTo>
                  <a:cubicBezTo>
                    <a:pt x="441" y="3739"/>
                    <a:pt x="616" y="3725"/>
                    <a:pt x="770" y="3770"/>
                  </a:cubicBezTo>
                  <a:cubicBezTo>
                    <a:pt x="780" y="3775"/>
                    <a:pt x="790" y="3776"/>
                    <a:pt x="802" y="3781"/>
                  </a:cubicBezTo>
                  <a:lnTo>
                    <a:pt x="802" y="3752"/>
                  </a:lnTo>
                  <a:cubicBezTo>
                    <a:pt x="757" y="3704"/>
                    <a:pt x="736" y="3602"/>
                    <a:pt x="755" y="3520"/>
                  </a:cubicBezTo>
                  <a:cubicBezTo>
                    <a:pt x="777" y="3507"/>
                    <a:pt x="784" y="3499"/>
                    <a:pt x="812" y="3491"/>
                  </a:cubicBezTo>
                  <a:lnTo>
                    <a:pt x="812" y="3500"/>
                  </a:lnTo>
                  <a:cubicBezTo>
                    <a:pt x="770" y="3538"/>
                    <a:pt x="821" y="3635"/>
                    <a:pt x="866" y="3708"/>
                  </a:cubicBezTo>
                  <a:cubicBezTo>
                    <a:pt x="887" y="3744"/>
                    <a:pt x="911" y="3775"/>
                    <a:pt x="918" y="3789"/>
                  </a:cubicBezTo>
                  <a:cubicBezTo>
                    <a:pt x="1011" y="3792"/>
                    <a:pt x="1105" y="3797"/>
                    <a:pt x="1199" y="3798"/>
                  </a:cubicBezTo>
                  <a:lnTo>
                    <a:pt x="1199" y="3789"/>
                  </a:lnTo>
                  <a:cubicBezTo>
                    <a:pt x="1139" y="3752"/>
                    <a:pt x="1103" y="3675"/>
                    <a:pt x="1120" y="3586"/>
                  </a:cubicBezTo>
                  <a:lnTo>
                    <a:pt x="1149" y="3586"/>
                  </a:lnTo>
                  <a:cubicBezTo>
                    <a:pt x="1201" y="3666"/>
                    <a:pt x="1332" y="3788"/>
                    <a:pt x="1431" y="3818"/>
                  </a:cubicBezTo>
                  <a:cubicBezTo>
                    <a:pt x="1520" y="3821"/>
                    <a:pt x="1611" y="3824"/>
                    <a:pt x="1702" y="3827"/>
                  </a:cubicBezTo>
                  <a:cubicBezTo>
                    <a:pt x="1728" y="3833"/>
                    <a:pt x="1788" y="3843"/>
                    <a:pt x="1831" y="3843"/>
                  </a:cubicBezTo>
                  <a:cubicBezTo>
                    <a:pt x="1851" y="3843"/>
                    <a:pt x="1867" y="3841"/>
                    <a:pt x="1876" y="3836"/>
                  </a:cubicBezTo>
                  <a:cubicBezTo>
                    <a:pt x="1758" y="3811"/>
                    <a:pt x="1713" y="3760"/>
                    <a:pt x="1643" y="3689"/>
                  </a:cubicBezTo>
                  <a:cubicBezTo>
                    <a:pt x="1642" y="3644"/>
                    <a:pt x="1642" y="3651"/>
                    <a:pt x="1643" y="3602"/>
                  </a:cubicBezTo>
                  <a:lnTo>
                    <a:pt x="1652" y="3602"/>
                  </a:lnTo>
                  <a:cubicBezTo>
                    <a:pt x="1691" y="3651"/>
                    <a:pt x="1768" y="3682"/>
                    <a:pt x="1816" y="3718"/>
                  </a:cubicBezTo>
                  <a:cubicBezTo>
                    <a:pt x="1854" y="3760"/>
                    <a:pt x="1893" y="3802"/>
                    <a:pt x="1933" y="3846"/>
                  </a:cubicBezTo>
                  <a:lnTo>
                    <a:pt x="2001" y="3846"/>
                  </a:lnTo>
                  <a:cubicBezTo>
                    <a:pt x="2027" y="3861"/>
                    <a:pt x="2067" y="3866"/>
                    <a:pt x="2114" y="3866"/>
                  </a:cubicBezTo>
                  <a:cubicBezTo>
                    <a:pt x="2196" y="3866"/>
                    <a:pt x="2298" y="3851"/>
                    <a:pt x="2380" y="3851"/>
                  </a:cubicBezTo>
                  <a:cubicBezTo>
                    <a:pt x="2428" y="3851"/>
                    <a:pt x="2468" y="3856"/>
                    <a:pt x="2494" y="3872"/>
                  </a:cubicBezTo>
                  <a:cubicBezTo>
                    <a:pt x="2383" y="3875"/>
                    <a:pt x="2263" y="3882"/>
                    <a:pt x="2165" y="3901"/>
                  </a:cubicBezTo>
                  <a:cubicBezTo>
                    <a:pt x="2042" y="3929"/>
                    <a:pt x="1911" y="3907"/>
                    <a:pt x="1798" y="3930"/>
                  </a:cubicBezTo>
                  <a:cubicBezTo>
                    <a:pt x="1664" y="3938"/>
                    <a:pt x="1527" y="3944"/>
                    <a:pt x="1392" y="3951"/>
                  </a:cubicBezTo>
                  <a:cubicBezTo>
                    <a:pt x="1334" y="3963"/>
                    <a:pt x="1207" y="3973"/>
                    <a:pt x="1092" y="3973"/>
                  </a:cubicBezTo>
                  <a:cubicBezTo>
                    <a:pt x="1019" y="3973"/>
                    <a:pt x="951" y="3969"/>
                    <a:pt x="909" y="3959"/>
                  </a:cubicBezTo>
                  <a:cubicBezTo>
                    <a:pt x="784" y="3941"/>
                    <a:pt x="656" y="3922"/>
                    <a:pt x="531" y="3901"/>
                  </a:cubicBezTo>
                  <a:cubicBezTo>
                    <a:pt x="530" y="3901"/>
                    <a:pt x="530" y="3901"/>
                    <a:pt x="527" y="3900"/>
                  </a:cubicBezTo>
                  <a:cubicBezTo>
                    <a:pt x="464" y="3882"/>
                    <a:pt x="396" y="3855"/>
                    <a:pt x="328" y="3843"/>
                  </a:cubicBezTo>
                  <a:cubicBezTo>
                    <a:pt x="284" y="3938"/>
                    <a:pt x="207" y="4010"/>
                    <a:pt x="115" y="4057"/>
                  </a:cubicBezTo>
                  <a:cubicBezTo>
                    <a:pt x="117" y="4058"/>
                    <a:pt x="117" y="4060"/>
                    <a:pt x="118" y="4060"/>
                  </a:cubicBezTo>
                  <a:lnTo>
                    <a:pt x="120" y="4060"/>
                  </a:lnTo>
                  <a:cubicBezTo>
                    <a:pt x="123" y="4064"/>
                    <a:pt x="124" y="4064"/>
                    <a:pt x="126" y="4066"/>
                  </a:cubicBezTo>
                  <a:cubicBezTo>
                    <a:pt x="246" y="4183"/>
                    <a:pt x="679" y="4247"/>
                    <a:pt x="909" y="4260"/>
                  </a:cubicBezTo>
                  <a:lnTo>
                    <a:pt x="909" y="4240"/>
                  </a:lnTo>
                  <a:cubicBezTo>
                    <a:pt x="874" y="4198"/>
                    <a:pt x="867" y="4115"/>
                    <a:pt x="880" y="4057"/>
                  </a:cubicBezTo>
                  <a:lnTo>
                    <a:pt x="900" y="4057"/>
                  </a:lnTo>
                  <a:cubicBezTo>
                    <a:pt x="946" y="4131"/>
                    <a:pt x="1047" y="4279"/>
                    <a:pt x="1159" y="4279"/>
                  </a:cubicBezTo>
                  <a:cubicBezTo>
                    <a:pt x="1196" y="4301"/>
                    <a:pt x="1377" y="4306"/>
                    <a:pt x="1433" y="4308"/>
                  </a:cubicBezTo>
                  <a:lnTo>
                    <a:pt x="1433" y="4300"/>
                  </a:lnTo>
                  <a:cubicBezTo>
                    <a:pt x="1406" y="4268"/>
                    <a:pt x="1418" y="4234"/>
                    <a:pt x="1424" y="4192"/>
                  </a:cubicBezTo>
                  <a:cubicBezTo>
                    <a:pt x="1446" y="4173"/>
                    <a:pt x="1469" y="4154"/>
                    <a:pt x="1491" y="4137"/>
                  </a:cubicBezTo>
                  <a:lnTo>
                    <a:pt x="1491" y="4156"/>
                  </a:lnTo>
                  <a:cubicBezTo>
                    <a:pt x="1475" y="4180"/>
                    <a:pt x="1485" y="4217"/>
                    <a:pt x="1491" y="4243"/>
                  </a:cubicBezTo>
                  <a:cubicBezTo>
                    <a:pt x="1527" y="4265"/>
                    <a:pt x="1565" y="4307"/>
                    <a:pt x="1607" y="4322"/>
                  </a:cubicBezTo>
                  <a:cubicBezTo>
                    <a:pt x="1777" y="4330"/>
                    <a:pt x="1950" y="4340"/>
                    <a:pt x="2119" y="4349"/>
                  </a:cubicBezTo>
                  <a:cubicBezTo>
                    <a:pt x="2123" y="4349"/>
                    <a:pt x="2128" y="4349"/>
                    <a:pt x="2134" y="4349"/>
                  </a:cubicBezTo>
                  <a:cubicBezTo>
                    <a:pt x="2198" y="4349"/>
                    <a:pt x="2318" y="4339"/>
                    <a:pt x="2401" y="4339"/>
                  </a:cubicBezTo>
                  <a:cubicBezTo>
                    <a:pt x="2443" y="4339"/>
                    <a:pt x="2475" y="4342"/>
                    <a:pt x="2487" y="4349"/>
                  </a:cubicBezTo>
                  <a:cubicBezTo>
                    <a:pt x="2349" y="4352"/>
                    <a:pt x="2190" y="4378"/>
                    <a:pt x="2061" y="4407"/>
                  </a:cubicBezTo>
                  <a:cubicBezTo>
                    <a:pt x="1870" y="4449"/>
                    <a:pt x="1677" y="4425"/>
                    <a:pt x="1491" y="4465"/>
                  </a:cubicBezTo>
                  <a:lnTo>
                    <a:pt x="1308" y="4465"/>
                  </a:lnTo>
                  <a:cubicBezTo>
                    <a:pt x="1056" y="4465"/>
                    <a:pt x="867" y="4420"/>
                    <a:pt x="659" y="4407"/>
                  </a:cubicBezTo>
                  <a:lnTo>
                    <a:pt x="659" y="4416"/>
                  </a:lnTo>
                  <a:cubicBezTo>
                    <a:pt x="749" y="4479"/>
                    <a:pt x="806" y="4580"/>
                    <a:pt x="900" y="4640"/>
                  </a:cubicBezTo>
                  <a:cubicBezTo>
                    <a:pt x="1010" y="4707"/>
                    <a:pt x="1164" y="4733"/>
                    <a:pt x="1286" y="4785"/>
                  </a:cubicBezTo>
                  <a:cubicBezTo>
                    <a:pt x="1332" y="4804"/>
                    <a:pt x="1450" y="4808"/>
                    <a:pt x="1562" y="4808"/>
                  </a:cubicBezTo>
                  <a:cubicBezTo>
                    <a:pt x="1644" y="4808"/>
                    <a:pt x="1723" y="4806"/>
                    <a:pt x="1768" y="4806"/>
                  </a:cubicBezTo>
                  <a:cubicBezTo>
                    <a:pt x="2209" y="4806"/>
                    <a:pt x="2549" y="4689"/>
                    <a:pt x="2824" y="4524"/>
                  </a:cubicBezTo>
                  <a:cubicBezTo>
                    <a:pt x="2914" y="4471"/>
                    <a:pt x="2990" y="4381"/>
                    <a:pt x="3076" y="4322"/>
                  </a:cubicBezTo>
                  <a:cubicBezTo>
                    <a:pt x="3171" y="4255"/>
                    <a:pt x="3506" y="4163"/>
                    <a:pt x="3539" y="4069"/>
                  </a:cubicBezTo>
                  <a:cubicBezTo>
                    <a:pt x="3456" y="3970"/>
                    <a:pt x="3384" y="3898"/>
                    <a:pt x="3384" y="3711"/>
                  </a:cubicBezTo>
                  <a:cubicBezTo>
                    <a:pt x="3411" y="3683"/>
                    <a:pt x="3420" y="3638"/>
                    <a:pt x="3454" y="3615"/>
                  </a:cubicBezTo>
                  <a:cubicBezTo>
                    <a:pt x="3519" y="3565"/>
                    <a:pt x="3657" y="3551"/>
                    <a:pt x="3677" y="3461"/>
                  </a:cubicBezTo>
                  <a:cubicBezTo>
                    <a:pt x="3529" y="3374"/>
                    <a:pt x="3260" y="3326"/>
                    <a:pt x="3260" y="3093"/>
                  </a:cubicBezTo>
                  <a:cubicBezTo>
                    <a:pt x="3272" y="3080"/>
                    <a:pt x="3275" y="3065"/>
                    <a:pt x="3281" y="3046"/>
                  </a:cubicBezTo>
                  <a:lnTo>
                    <a:pt x="3330" y="2997"/>
                  </a:lnTo>
                  <a:cubicBezTo>
                    <a:pt x="3435" y="2924"/>
                    <a:pt x="3635" y="2924"/>
                    <a:pt x="3650" y="2764"/>
                  </a:cubicBezTo>
                  <a:cubicBezTo>
                    <a:pt x="3455" y="2655"/>
                    <a:pt x="3215" y="2628"/>
                    <a:pt x="3222" y="2338"/>
                  </a:cubicBezTo>
                  <a:cubicBezTo>
                    <a:pt x="3256" y="2308"/>
                    <a:pt x="3273" y="2257"/>
                    <a:pt x="3310" y="2234"/>
                  </a:cubicBezTo>
                  <a:cubicBezTo>
                    <a:pt x="3381" y="2184"/>
                    <a:pt x="3475" y="2183"/>
                    <a:pt x="3561" y="2146"/>
                  </a:cubicBezTo>
                  <a:cubicBezTo>
                    <a:pt x="3634" y="2116"/>
                    <a:pt x="3695" y="2061"/>
                    <a:pt x="3754" y="2021"/>
                  </a:cubicBezTo>
                  <a:lnTo>
                    <a:pt x="3754" y="1992"/>
                  </a:lnTo>
                  <a:cubicBezTo>
                    <a:pt x="3628" y="1979"/>
                    <a:pt x="3533" y="1895"/>
                    <a:pt x="3496" y="1799"/>
                  </a:cubicBezTo>
                  <a:cubicBezTo>
                    <a:pt x="3472" y="1742"/>
                    <a:pt x="3510" y="1668"/>
                    <a:pt x="3467" y="1654"/>
                  </a:cubicBezTo>
                  <a:cubicBezTo>
                    <a:pt x="3442" y="1677"/>
                    <a:pt x="3271" y="1728"/>
                    <a:pt x="3196" y="1728"/>
                  </a:cubicBezTo>
                  <a:cubicBezTo>
                    <a:pt x="3183" y="1728"/>
                    <a:pt x="3173" y="1727"/>
                    <a:pt x="3167" y="1723"/>
                  </a:cubicBezTo>
                  <a:cubicBezTo>
                    <a:pt x="3321" y="1699"/>
                    <a:pt x="3590" y="1492"/>
                    <a:pt x="3629" y="1356"/>
                  </a:cubicBezTo>
                  <a:cubicBezTo>
                    <a:pt x="3688" y="1156"/>
                    <a:pt x="3592" y="892"/>
                    <a:pt x="3640" y="678"/>
                  </a:cubicBezTo>
                  <a:cubicBezTo>
                    <a:pt x="3680" y="483"/>
                    <a:pt x="3692" y="278"/>
                    <a:pt x="3756" y="107"/>
                  </a:cubicBezTo>
                  <a:lnTo>
                    <a:pt x="3746" y="107"/>
                  </a:lnTo>
                  <a:cubicBezTo>
                    <a:pt x="3430" y="433"/>
                    <a:pt x="2783" y="734"/>
                    <a:pt x="2120" y="734"/>
                  </a:cubicBezTo>
                  <a:cubicBezTo>
                    <a:pt x="2066" y="734"/>
                    <a:pt x="2012" y="732"/>
                    <a:pt x="1957" y="727"/>
                  </a:cubicBezTo>
                  <a:cubicBezTo>
                    <a:pt x="1808" y="716"/>
                    <a:pt x="1657" y="688"/>
                    <a:pt x="1513" y="640"/>
                  </a:cubicBezTo>
                  <a:cubicBezTo>
                    <a:pt x="1248" y="550"/>
                    <a:pt x="998" y="429"/>
                    <a:pt x="787" y="281"/>
                  </a:cubicBezTo>
                  <a:cubicBezTo>
                    <a:pt x="671" y="200"/>
                    <a:pt x="575" y="81"/>
                    <a:pt x="4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3"/>
            <p:cNvSpPr/>
            <p:nvPr/>
          </p:nvSpPr>
          <p:spPr>
            <a:xfrm>
              <a:off x="4552510" y="950367"/>
              <a:ext cx="1500" cy="18532"/>
            </a:xfrm>
            <a:custGeom>
              <a:rect b="b" l="l" r="r" t="t"/>
              <a:pathLst>
                <a:path extrusionOk="0" h="655" w="53">
                  <a:moveTo>
                    <a:pt x="24" y="1"/>
                  </a:moveTo>
                  <a:cubicBezTo>
                    <a:pt x="53" y="135"/>
                    <a:pt x="42" y="356"/>
                    <a:pt x="15" y="483"/>
                  </a:cubicBezTo>
                  <a:cubicBezTo>
                    <a:pt x="44" y="356"/>
                    <a:pt x="53" y="135"/>
                    <a:pt x="24" y="1"/>
                  </a:cubicBezTo>
                  <a:close/>
                  <a:moveTo>
                    <a:pt x="15" y="483"/>
                  </a:moveTo>
                  <a:lnTo>
                    <a:pt x="15" y="483"/>
                  </a:lnTo>
                  <a:cubicBezTo>
                    <a:pt x="0" y="542"/>
                    <a:pt x="0" y="599"/>
                    <a:pt x="2" y="654"/>
                  </a:cubicBezTo>
                  <a:cubicBezTo>
                    <a:pt x="2" y="599"/>
                    <a:pt x="2" y="542"/>
                    <a:pt x="15" y="483"/>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3"/>
            <p:cNvSpPr/>
            <p:nvPr/>
          </p:nvSpPr>
          <p:spPr>
            <a:xfrm>
              <a:off x="4524048" y="1030914"/>
              <a:ext cx="5291" cy="9846"/>
            </a:xfrm>
            <a:custGeom>
              <a:rect b="b" l="l" r="r" t="t"/>
              <a:pathLst>
                <a:path extrusionOk="0" h="348" w="187">
                  <a:moveTo>
                    <a:pt x="186" y="0"/>
                  </a:moveTo>
                  <a:lnTo>
                    <a:pt x="186" y="0"/>
                  </a:lnTo>
                  <a:cubicBezTo>
                    <a:pt x="138" y="99"/>
                    <a:pt x="87" y="193"/>
                    <a:pt x="34" y="286"/>
                  </a:cubicBezTo>
                  <a:cubicBezTo>
                    <a:pt x="90" y="193"/>
                    <a:pt x="138" y="99"/>
                    <a:pt x="186" y="0"/>
                  </a:cubicBezTo>
                  <a:close/>
                  <a:moveTo>
                    <a:pt x="34" y="286"/>
                  </a:moveTo>
                  <a:cubicBezTo>
                    <a:pt x="21" y="305"/>
                    <a:pt x="10" y="325"/>
                    <a:pt x="0" y="347"/>
                  </a:cubicBezTo>
                  <a:cubicBezTo>
                    <a:pt x="12" y="327"/>
                    <a:pt x="21" y="305"/>
                    <a:pt x="34" y="286"/>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3"/>
            <p:cNvSpPr/>
            <p:nvPr/>
          </p:nvSpPr>
          <p:spPr>
            <a:xfrm>
              <a:off x="4529310" y="1022568"/>
              <a:ext cx="4187" cy="8346"/>
            </a:xfrm>
            <a:custGeom>
              <a:rect b="b" l="l" r="r" t="t"/>
              <a:pathLst>
                <a:path extrusionOk="0" h="295" w="148">
                  <a:moveTo>
                    <a:pt x="147" y="1"/>
                  </a:moveTo>
                  <a:lnTo>
                    <a:pt x="147" y="1"/>
                  </a:lnTo>
                  <a:cubicBezTo>
                    <a:pt x="95" y="98"/>
                    <a:pt x="47" y="197"/>
                    <a:pt x="0" y="295"/>
                  </a:cubicBezTo>
                  <a:cubicBezTo>
                    <a:pt x="50" y="197"/>
                    <a:pt x="96" y="98"/>
                    <a:pt x="14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3"/>
            <p:cNvSpPr/>
            <p:nvPr/>
          </p:nvSpPr>
          <p:spPr>
            <a:xfrm>
              <a:off x="4588949" y="909005"/>
              <a:ext cx="4499" cy="2433"/>
            </a:xfrm>
            <a:custGeom>
              <a:rect b="b" l="l" r="r" t="t"/>
              <a:pathLst>
                <a:path extrusionOk="0" h="86" w="159">
                  <a:moveTo>
                    <a:pt x="159" y="1"/>
                  </a:moveTo>
                  <a:cubicBezTo>
                    <a:pt x="105" y="34"/>
                    <a:pt x="53" y="59"/>
                    <a:pt x="1" y="85"/>
                  </a:cubicBezTo>
                  <a:cubicBezTo>
                    <a:pt x="53" y="59"/>
                    <a:pt x="108" y="34"/>
                    <a:pt x="15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3"/>
            <p:cNvSpPr/>
            <p:nvPr/>
          </p:nvSpPr>
          <p:spPr>
            <a:xfrm>
              <a:off x="4648135" y="858900"/>
              <a:ext cx="2122" cy="85"/>
            </a:xfrm>
            <a:custGeom>
              <a:rect b="b" l="l" r="r" t="t"/>
              <a:pathLst>
                <a:path extrusionOk="0" h="3" w="75">
                  <a:moveTo>
                    <a:pt x="1" y="1"/>
                  </a:moveTo>
                  <a:lnTo>
                    <a:pt x="1" y="1"/>
                  </a:lnTo>
                  <a:cubicBezTo>
                    <a:pt x="27" y="1"/>
                    <a:pt x="53" y="1"/>
                    <a:pt x="75" y="2"/>
                  </a:cubicBezTo>
                  <a:cubicBezTo>
                    <a:pt x="53" y="1"/>
                    <a:pt x="27" y="1"/>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3"/>
            <p:cNvSpPr/>
            <p:nvPr/>
          </p:nvSpPr>
          <p:spPr>
            <a:xfrm>
              <a:off x="4574520" y="862154"/>
              <a:ext cx="81313" cy="48833"/>
            </a:xfrm>
            <a:custGeom>
              <a:rect b="b" l="l" r="r" t="t"/>
              <a:pathLst>
                <a:path extrusionOk="0" h="1726" w="2874">
                  <a:moveTo>
                    <a:pt x="2582" y="1"/>
                  </a:moveTo>
                  <a:cubicBezTo>
                    <a:pt x="2511" y="21"/>
                    <a:pt x="2440" y="39"/>
                    <a:pt x="2369" y="59"/>
                  </a:cubicBezTo>
                  <a:cubicBezTo>
                    <a:pt x="2242" y="113"/>
                    <a:pt x="2092" y="169"/>
                    <a:pt x="1973" y="242"/>
                  </a:cubicBezTo>
                  <a:cubicBezTo>
                    <a:pt x="1700" y="408"/>
                    <a:pt x="1405" y="537"/>
                    <a:pt x="1131" y="706"/>
                  </a:cubicBezTo>
                  <a:cubicBezTo>
                    <a:pt x="945" y="822"/>
                    <a:pt x="761" y="953"/>
                    <a:pt x="582" y="1072"/>
                  </a:cubicBezTo>
                  <a:cubicBezTo>
                    <a:pt x="404" y="1192"/>
                    <a:pt x="0" y="1421"/>
                    <a:pt x="2" y="1693"/>
                  </a:cubicBezTo>
                  <a:cubicBezTo>
                    <a:pt x="23" y="1705"/>
                    <a:pt x="23" y="1709"/>
                    <a:pt x="60" y="1712"/>
                  </a:cubicBezTo>
                  <a:cubicBezTo>
                    <a:pt x="75" y="1722"/>
                    <a:pt x="97" y="1725"/>
                    <a:pt x="121" y="1725"/>
                  </a:cubicBezTo>
                  <a:cubicBezTo>
                    <a:pt x="167" y="1725"/>
                    <a:pt x="219" y="1713"/>
                    <a:pt x="243" y="1703"/>
                  </a:cubicBezTo>
                  <a:cubicBezTo>
                    <a:pt x="401" y="1638"/>
                    <a:pt x="564" y="1551"/>
                    <a:pt x="707" y="1462"/>
                  </a:cubicBezTo>
                  <a:cubicBezTo>
                    <a:pt x="843" y="1376"/>
                    <a:pt x="976" y="1269"/>
                    <a:pt x="1112" y="1181"/>
                  </a:cubicBezTo>
                  <a:cubicBezTo>
                    <a:pt x="1506" y="933"/>
                    <a:pt x="1931" y="723"/>
                    <a:pt x="2350" y="504"/>
                  </a:cubicBezTo>
                  <a:cubicBezTo>
                    <a:pt x="2524" y="414"/>
                    <a:pt x="2873" y="313"/>
                    <a:pt x="2803" y="50"/>
                  </a:cubicBezTo>
                  <a:cubicBezTo>
                    <a:pt x="2728" y="24"/>
                    <a:pt x="2704" y="1"/>
                    <a:pt x="2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3"/>
            <p:cNvSpPr/>
            <p:nvPr/>
          </p:nvSpPr>
          <p:spPr>
            <a:xfrm>
              <a:off x="4651898" y="859240"/>
              <a:ext cx="2320" cy="990"/>
            </a:xfrm>
            <a:custGeom>
              <a:rect b="b" l="l" r="r" t="t"/>
              <a:pathLst>
                <a:path extrusionOk="0" h="35" w="82">
                  <a:moveTo>
                    <a:pt x="0" y="1"/>
                  </a:moveTo>
                  <a:cubicBezTo>
                    <a:pt x="35" y="8"/>
                    <a:pt x="60" y="18"/>
                    <a:pt x="81" y="34"/>
                  </a:cubicBezTo>
                  <a:cubicBezTo>
                    <a:pt x="60" y="18"/>
                    <a:pt x="35" y="8"/>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3"/>
            <p:cNvSpPr/>
            <p:nvPr/>
          </p:nvSpPr>
          <p:spPr>
            <a:xfrm>
              <a:off x="4629463" y="978772"/>
              <a:ext cx="651" cy="113"/>
            </a:xfrm>
            <a:custGeom>
              <a:rect b="b" l="l" r="r" t="t"/>
              <a:pathLst>
                <a:path extrusionOk="0" h="4" w="23">
                  <a:moveTo>
                    <a:pt x="22" y="1"/>
                  </a:moveTo>
                  <a:lnTo>
                    <a:pt x="22" y="1"/>
                  </a:lnTo>
                  <a:cubicBezTo>
                    <a:pt x="21" y="1"/>
                    <a:pt x="20" y="1"/>
                    <a:pt x="19" y="1"/>
                  </a:cubicBezTo>
                  <a:lnTo>
                    <a:pt x="19" y="1"/>
                  </a:lnTo>
                  <a:cubicBezTo>
                    <a:pt x="20" y="1"/>
                    <a:pt x="21" y="1"/>
                    <a:pt x="22" y="1"/>
                  </a:cubicBezTo>
                  <a:close/>
                  <a:moveTo>
                    <a:pt x="19" y="1"/>
                  </a:moveTo>
                  <a:lnTo>
                    <a:pt x="19" y="1"/>
                  </a:lnTo>
                  <a:cubicBezTo>
                    <a:pt x="14" y="2"/>
                    <a:pt x="7" y="2"/>
                    <a:pt x="1" y="4"/>
                  </a:cubicBezTo>
                  <a:cubicBezTo>
                    <a:pt x="7" y="4"/>
                    <a:pt x="13" y="2"/>
                    <a:pt x="1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3"/>
            <p:cNvSpPr/>
            <p:nvPr/>
          </p:nvSpPr>
          <p:spPr>
            <a:xfrm>
              <a:off x="4590137" y="963636"/>
              <a:ext cx="91753" cy="13524"/>
            </a:xfrm>
            <a:custGeom>
              <a:rect b="b" l="l" r="r" t="t"/>
              <a:pathLst>
                <a:path extrusionOk="0" h="478" w="3243">
                  <a:moveTo>
                    <a:pt x="2387" y="1"/>
                  </a:moveTo>
                  <a:cubicBezTo>
                    <a:pt x="2289" y="1"/>
                    <a:pt x="2194" y="2"/>
                    <a:pt x="2109" y="2"/>
                  </a:cubicBezTo>
                  <a:lnTo>
                    <a:pt x="1616" y="2"/>
                  </a:lnTo>
                  <a:cubicBezTo>
                    <a:pt x="1588" y="18"/>
                    <a:pt x="1542" y="23"/>
                    <a:pt x="1489" y="23"/>
                  </a:cubicBezTo>
                  <a:cubicBezTo>
                    <a:pt x="1423" y="23"/>
                    <a:pt x="1346" y="16"/>
                    <a:pt x="1282" y="16"/>
                  </a:cubicBezTo>
                  <a:cubicBezTo>
                    <a:pt x="1251" y="16"/>
                    <a:pt x="1223" y="17"/>
                    <a:pt x="1200" y="22"/>
                  </a:cubicBezTo>
                  <a:cubicBezTo>
                    <a:pt x="1125" y="38"/>
                    <a:pt x="1033" y="22"/>
                    <a:pt x="949" y="43"/>
                  </a:cubicBezTo>
                  <a:cubicBezTo>
                    <a:pt x="710" y="95"/>
                    <a:pt x="447" y="94"/>
                    <a:pt x="242" y="168"/>
                  </a:cubicBezTo>
                  <a:cubicBezTo>
                    <a:pt x="129" y="210"/>
                    <a:pt x="11" y="219"/>
                    <a:pt x="1" y="361"/>
                  </a:cubicBezTo>
                  <a:cubicBezTo>
                    <a:pt x="34" y="383"/>
                    <a:pt x="68" y="422"/>
                    <a:pt x="107" y="438"/>
                  </a:cubicBezTo>
                  <a:cubicBezTo>
                    <a:pt x="179" y="466"/>
                    <a:pt x="320" y="478"/>
                    <a:pt x="463" y="478"/>
                  </a:cubicBezTo>
                  <a:cubicBezTo>
                    <a:pt x="603" y="478"/>
                    <a:pt x="744" y="466"/>
                    <a:pt x="824" y="448"/>
                  </a:cubicBezTo>
                  <a:cubicBezTo>
                    <a:pt x="941" y="422"/>
                    <a:pt x="1071" y="429"/>
                    <a:pt x="1181" y="419"/>
                  </a:cubicBezTo>
                  <a:lnTo>
                    <a:pt x="1356" y="419"/>
                  </a:lnTo>
                  <a:cubicBezTo>
                    <a:pt x="1376" y="414"/>
                    <a:pt x="1399" y="413"/>
                    <a:pt x="1424" y="413"/>
                  </a:cubicBezTo>
                  <a:cubicBezTo>
                    <a:pt x="1465" y="413"/>
                    <a:pt x="1509" y="417"/>
                    <a:pt x="1552" y="417"/>
                  </a:cubicBezTo>
                  <a:cubicBezTo>
                    <a:pt x="1578" y="417"/>
                    <a:pt x="1603" y="415"/>
                    <a:pt x="1626" y="411"/>
                  </a:cubicBezTo>
                  <a:cubicBezTo>
                    <a:pt x="1699" y="394"/>
                    <a:pt x="1850" y="388"/>
                    <a:pt x="2004" y="388"/>
                  </a:cubicBezTo>
                  <a:cubicBezTo>
                    <a:pt x="2181" y="388"/>
                    <a:pt x="2362" y="397"/>
                    <a:pt x="2430" y="411"/>
                  </a:cubicBezTo>
                  <a:lnTo>
                    <a:pt x="2651" y="411"/>
                  </a:lnTo>
                  <a:cubicBezTo>
                    <a:pt x="2712" y="411"/>
                    <a:pt x="2788" y="415"/>
                    <a:pt x="2865" y="415"/>
                  </a:cubicBezTo>
                  <a:cubicBezTo>
                    <a:pt x="3023" y="415"/>
                    <a:pt x="3185" y="397"/>
                    <a:pt x="3223" y="293"/>
                  </a:cubicBezTo>
                  <a:cubicBezTo>
                    <a:pt x="3240" y="274"/>
                    <a:pt x="3243" y="256"/>
                    <a:pt x="3243" y="216"/>
                  </a:cubicBezTo>
                  <a:cubicBezTo>
                    <a:pt x="3211" y="188"/>
                    <a:pt x="3195" y="143"/>
                    <a:pt x="3163" y="120"/>
                  </a:cubicBezTo>
                  <a:cubicBezTo>
                    <a:pt x="3007" y="14"/>
                    <a:pt x="2684" y="1"/>
                    <a:pt x="2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3"/>
            <p:cNvSpPr/>
            <p:nvPr/>
          </p:nvSpPr>
          <p:spPr>
            <a:xfrm>
              <a:off x="4625446" y="979027"/>
              <a:ext cx="1613" cy="57"/>
            </a:xfrm>
            <a:custGeom>
              <a:rect b="b" l="l" r="r" t="t"/>
              <a:pathLst>
                <a:path extrusionOk="0" h="2" w="57">
                  <a:moveTo>
                    <a:pt x="0" y="0"/>
                  </a:moveTo>
                  <a:cubicBezTo>
                    <a:pt x="9" y="1"/>
                    <a:pt x="18" y="1"/>
                    <a:pt x="27" y="1"/>
                  </a:cubicBezTo>
                  <a:cubicBezTo>
                    <a:pt x="37" y="1"/>
                    <a:pt x="47" y="1"/>
                    <a:pt x="5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3"/>
            <p:cNvSpPr/>
            <p:nvPr/>
          </p:nvSpPr>
          <p:spPr>
            <a:xfrm>
              <a:off x="4627907" y="978857"/>
              <a:ext cx="1584" cy="141"/>
            </a:xfrm>
            <a:custGeom>
              <a:rect b="b" l="l" r="r" t="t"/>
              <a:pathLst>
                <a:path extrusionOk="0" h="5" w="56">
                  <a:moveTo>
                    <a:pt x="56" y="1"/>
                  </a:moveTo>
                  <a:lnTo>
                    <a:pt x="56" y="1"/>
                  </a:lnTo>
                  <a:cubicBezTo>
                    <a:pt x="40" y="2"/>
                    <a:pt x="21" y="5"/>
                    <a:pt x="0" y="5"/>
                  </a:cubicBezTo>
                  <a:cubicBezTo>
                    <a:pt x="19" y="5"/>
                    <a:pt x="40" y="3"/>
                    <a:pt x="5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3"/>
            <p:cNvSpPr/>
            <p:nvPr/>
          </p:nvSpPr>
          <p:spPr>
            <a:xfrm>
              <a:off x="4627822" y="960920"/>
              <a:ext cx="2122" cy="85"/>
            </a:xfrm>
            <a:custGeom>
              <a:rect b="b" l="l" r="r" t="t"/>
              <a:pathLst>
                <a:path extrusionOk="0" h="3" w="75">
                  <a:moveTo>
                    <a:pt x="0" y="1"/>
                  </a:moveTo>
                  <a:cubicBezTo>
                    <a:pt x="25" y="2"/>
                    <a:pt x="51" y="2"/>
                    <a:pt x="75" y="2"/>
                  </a:cubicBezTo>
                  <a:cubicBezTo>
                    <a:pt x="51" y="2"/>
                    <a:pt x="25" y="1"/>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3"/>
            <p:cNvSpPr/>
            <p:nvPr/>
          </p:nvSpPr>
          <p:spPr>
            <a:xfrm>
              <a:off x="4437617" y="721488"/>
              <a:ext cx="22153" cy="99703"/>
            </a:xfrm>
            <a:custGeom>
              <a:rect b="b" l="l" r="r" t="t"/>
              <a:pathLst>
                <a:path extrusionOk="0" h="3524" w="783">
                  <a:moveTo>
                    <a:pt x="322" y="156"/>
                  </a:moveTo>
                  <a:cubicBezTo>
                    <a:pt x="351" y="184"/>
                    <a:pt x="396" y="200"/>
                    <a:pt x="418" y="235"/>
                  </a:cubicBezTo>
                  <a:cubicBezTo>
                    <a:pt x="541" y="416"/>
                    <a:pt x="517" y="697"/>
                    <a:pt x="573" y="951"/>
                  </a:cubicBezTo>
                  <a:cubicBezTo>
                    <a:pt x="597" y="1052"/>
                    <a:pt x="576" y="1177"/>
                    <a:pt x="603" y="1289"/>
                  </a:cubicBezTo>
                  <a:cubicBezTo>
                    <a:pt x="626" y="1396"/>
                    <a:pt x="604" y="1572"/>
                    <a:pt x="621" y="1667"/>
                  </a:cubicBezTo>
                  <a:cubicBezTo>
                    <a:pt x="662" y="1879"/>
                    <a:pt x="632" y="2161"/>
                    <a:pt x="632" y="2392"/>
                  </a:cubicBezTo>
                  <a:cubicBezTo>
                    <a:pt x="632" y="2807"/>
                    <a:pt x="646" y="3205"/>
                    <a:pt x="418" y="3398"/>
                  </a:cubicBezTo>
                  <a:cubicBezTo>
                    <a:pt x="374" y="3398"/>
                    <a:pt x="352" y="3398"/>
                    <a:pt x="331" y="3379"/>
                  </a:cubicBezTo>
                  <a:cubicBezTo>
                    <a:pt x="236" y="3344"/>
                    <a:pt x="188" y="3045"/>
                    <a:pt x="214" y="2886"/>
                  </a:cubicBezTo>
                  <a:cubicBezTo>
                    <a:pt x="246" y="2705"/>
                    <a:pt x="235" y="2330"/>
                    <a:pt x="235" y="2065"/>
                  </a:cubicBezTo>
                  <a:cubicBezTo>
                    <a:pt x="235" y="1941"/>
                    <a:pt x="249" y="1784"/>
                    <a:pt x="226" y="1678"/>
                  </a:cubicBezTo>
                  <a:lnTo>
                    <a:pt x="226" y="1435"/>
                  </a:lnTo>
                  <a:cubicBezTo>
                    <a:pt x="222" y="1305"/>
                    <a:pt x="214" y="1140"/>
                    <a:pt x="188" y="1020"/>
                  </a:cubicBezTo>
                  <a:cubicBezTo>
                    <a:pt x="155" y="876"/>
                    <a:pt x="165" y="373"/>
                    <a:pt x="206" y="264"/>
                  </a:cubicBezTo>
                  <a:cubicBezTo>
                    <a:pt x="222" y="220"/>
                    <a:pt x="268" y="195"/>
                    <a:pt x="293" y="156"/>
                  </a:cubicBezTo>
                  <a:close/>
                  <a:moveTo>
                    <a:pt x="166" y="0"/>
                  </a:moveTo>
                  <a:cubicBezTo>
                    <a:pt x="159" y="8"/>
                    <a:pt x="145" y="14"/>
                    <a:pt x="137" y="19"/>
                  </a:cubicBezTo>
                  <a:cubicBezTo>
                    <a:pt x="86" y="38"/>
                    <a:pt x="52" y="92"/>
                    <a:pt x="30" y="163"/>
                  </a:cubicBezTo>
                  <a:cubicBezTo>
                    <a:pt x="15" y="211"/>
                    <a:pt x="8" y="265"/>
                    <a:pt x="5" y="320"/>
                  </a:cubicBezTo>
                  <a:cubicBezTo>
                    <a:pt x="1" y="376"/>
                    <a:pt x="2" y="432"/>
                    <a:pt x="9" y="485"/>
                  </a:cubicBezTo>
                  <a:cubicBezTo>
                    <a:pt x="14" y="515"/>
                    <a:pt x="17" y="540"/>
                    <a:pt x="22" y="563"/>
                  </a:cubicBezTo>
                  <a:cubicBezTo>
                    <a:pt x="27" y="661"/>
                    <a:pt x="30" y="757"/>
                    <a:pt x="31" y="854"/>
                  </a:cubicBezTo>
                  <a:cubicBezTo>
                    <a:pt x="70" y="1027"/>
                    <a:pt x="92" y="1214"/>
                    <a:pt x="101" y="1411"/>
                  </a:cubicBezTo>
                  <a:cubicBezTo>
                    <a:pt x="108" y="1542"/>
                    <a:pt x="110" y="1675"/>
                    <a:pt x="111" y="1813"/>
                  </a:cubicBezTo>
                  <a:cubicBezTo>
                    <a:pt x="114" y="2018"/>
                    <a:pt x="110" y="2226"/>
                    <a:pt x="108" y="2430"/>
                  </a:cubicBezTo>
                  <a:cubicBezTo>
                    <a:pt x="108" y="2616"/>
                    <a:pt x="79" y="2889"/>
                    <a:pt x="99" y="3001"/>
                  </a:cubicBezTo>
                  <a:lnTo>
                    <a:pt x="99" y="3176"/>
                  </a:lnTo>
                  <a:cubicBezTo>
                    <a:pt x="128" y="3306"/>
                    <a:pt x="196" y="3523"/>
                    <a:pt x="369" y="3523"/>
                  </a:cubicBezTo>
                  <a:cubicBezTo>
                    <a:pt x="390" y="3523"/>
                    <a:pt x="413" y="3520"/>
                    <a:pt x="437" y="3513"/>
                  </a:cubicBezTo>
                  <a:cubicBezTo>
                    <a:pt x="700" y="3439"/>
                    <a:pt x="674" y="3107"/>
                    <a:pt x="736" y="2827"/>
                  </a:cubicBezTo>
                  <a:lnTo>
                    <a:pt x="736" y="2623"/>
                  </a:lnTo>
                  <a:cubicBezTo>
                    <a:pt x="783" y="2418"/>
                    <a:pt x="746" y="2096"/>
                    <a:pt x="746" y="1869"/>
                  </a:cubicBezTo>
                  <a:cubicBezTo>
                    <a:pt x="746" y="1454"/>
                    <a:pt x="748" y="928"/>
                    <a:pt x="659" y="562"/>
                  </a:cubicBezTo>
                  <a:cubicBezTo>
                    <a:pt x="616" y="380"/>
                    <a:pt x="604" y="172"/>
                    <a:pt x="475" y="79"/>
                  </a:cubicBezTo>
                  <a:cubicBezTo>
                    <a:pt x="400" y="24"/>
                    <a:pt x="291" y="3"/>
                    <a:pt x="16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3"/>
            <p:cNvSpPr/>
            <p:nvPr/>
          </p:nvSpPr>
          <p:spPr>
            <a:xfrm>
              <a:off x="4253297" y="834852"/>
              <a:ext cx="77663" cy="74240"/>
            </a:xfrm>
            <a:custGeom>
              <a:rect b="b" l="l" r="r" t="t"/>
              <a:pathLst>
                <a:path extrusionOk="0" h="2624" w="2745">
                  <a:moveTo>
                    <a:pt x="277" y="143"/>
                  </a:moveTo>
                  <a:cubicBezTo>
                    <a:pt x="527" y="146"/>
                    <a:pt x="723" y="376"/>
                    <a:pt x="876" y="492"/>
                  </a:cubicBezTo>
                  <a:cubicBezTo>
                    <a:pt x="1141" y="690"/>
                    <a:pt x="1366" y="924"/>
                    <a:pt x="1593" y="1158"/>
                  </a:cubicBezTo>
                  <a:cubicBezTo>
                    <a:pt x="1782" y="1354"/>
                    <a:pt x="1987" y="1539"/>
                    <a:pt x="2154" y="1758"/>
                  </a:cubicBezTo>
                  <a:cubicBezTo>
                    <a:pt x="2299" y="1950"/>
                    <a:pt x="2558" y="2116"/>
                    <a:pt x="2532" y="2437"/>
                  </a:cubicBezTo>
                  <a:cubicBezTo>
                    <a:pt x="2509" y="2462"/>
                    <a:pt x="2493" y="2494"/>
                    <a:pt x="2453" y="2505"/>
                  </a:cubicBezTo>
                  <a:cubicBezTo>
                    <a:pt x="2440" y="2509"/>
                    <a:pt x="2427" y="2511"/>
                    <a:pt x="2415" y="2511"/>
                  </a:cubicBezTo>
                  <a:cubicBezTo>
                    <a:pt x="2349" y="2511"/>
                    <a:pt x="2302" y="2461"/>
                    <a:pt x="2270" y="2437"/>
                  </a:cubicBezTo>
                  <a:cubicBezTo>
                    <a:pt x="2136" y="2341"/>
                    <a:pt x="2001" y="2210"/>
                    <a:pt x="1904" y="2079"/>
                  </a:cubicBezTo>
                  <a:cubicBezTo>
                    <a:pt x="1731" y="1848"/>
                    <a:pt x="1516" y="1662"/>
                    <a:pt x="1324" y="1451"/>
                  </a:cubicBezTo>
                  <a:cubicBezTo>
                    <a:pt x="1225" y="1344"/>
                    <a:pt x="1130" y="1249"/>
                    <a:pt x="1024" y="1150"/>
                  </a:cubicBezTo>
                  <a:cubicBezTo>
                    <a:pt x="973" y="1105"/>
                    <a:pt x="933" y="1037"/>
                    <a:pt x="879" y="996"/>
                  </a:cubicBezTo>
                  <a:cubicBezTo>
                    <a:pt x="749" y="900"/>
                    <a:pt x="642" y="790"/>
                    <a:pt x="530" y="676"/>
                  </a:cubicBezTo>
                  <a:cubicBezTo>
                    <a:pt x="491" y="640"/>
                    <a:pt x="451" y="605"/>
                    <a:pt x="414" y="569"/>
                  </a:cubicBezTo>
                  <a:cubicBezTo>
                    <a:pt x="364" y="503"/>
                    <a:pt x="300" y="444"/>
                    <a:pt x="258" y="377"/>
                  </a:cubicBezTo>
                  <a:cubicBezTo>
                    <a:pt x="236" y="342"/>
                    <a:pt x="235" y="300"/>
                    <a:pt x="210" y="269"/>
                  </a:cubicBezTo>
                  <a:cubicBezTo>
                    <a:pt x="210" y="230"/>
                    <a:pt x="210" y="189"/>
                    <a:pt x="219" y="162"/>
                  </a:cubicBezTo>
                  <a:cubicBezTo>
                    <a:pt x="239" y="159"/>
                    <a:pt x="262" y="153"/>
                    <a:pt x="277" y="143"/>
                  </a:cubicBezTo>
                  <a:close/>
                  <a:moveTo>
                    <a:pt x="263" y="0"/>
                  </a:moveTo>
                  <a:cubicBezTo>
                    <a:pt x="259" y="0"/>
                    <a:pt x="255" y="0"/>
                    <a:pt x="251" y="0"/>
                  </a:cubicBezTo>
                  <a:cubicBezTo>
                    <a:pt x="226" y="19"/>
                    <a:pt x="193" y="24"/>
                    <a:pt x="164" y="35"/>
                  </a:cubicBezTo>
                  <a:cubicBezTo>
                    <a:pt x="155" y="38"/>
                    <a:pt x="143" y="43"/>
                    <a:pt x="136" y="50"/>
                  </a:cubicBezTo>
                  <a:cubicBezTo>
                    <a:pt x="111" y="67"/>
                    <a:pt x="88" y="89"/>
                    <a:pt x="66" y="114"/>
                  </a:cubicBezTo>
                  <a:cubicBezTo>
                    <a:pt x="44" y="137"/>
                    <a:pt x="22" y="162"/>
                    <a:pt x="1" y="184"/>
                  </a:cubicBezTo>
                  <a:cubicBezTo>
                    <a:pt x="1" y="245"/>
                    <a:pt x="9" y="296"/>
                    <a:pt x="24" y="336"/>
                  </a:cubicBezTo>
                  <a:cubicBezTo>
                    <a:pt x="46" y="402"/>
                    <a:pt x="82" y="451"/>
                    <a:pt x="124" y="495"/>
                  </a:cubicBezTo>
                  <a:cubicBezTo>
                    <a:pt x="166" y="538"/>
                    <a:pt x="214" y="576"/>
                    <a:pt x="262" y="618"/>
                  </a:cubicBezTo>
                  <a:cubicBezTo>
                    <a:pt x="299" y="649"/>
                    <a:pt x="329" y="684"/>
                    <a:pt x="363" y="717"/>
                  </a:cubicBezTo>
                  <a:cubicBezTo>
                    <a:pt x="395" y="749"/>
                    <a:pt x="428" y="783"/>
                    <a:pt x="466" y="812"/>
                  </a:cubicBezTo>
                  <a:cubicBezTo>
                    <a:pt x="623" y="931"/>
                    <a:pt x="764" y="1085"/>
                    <a:pt x="911" y="1219"/>
                  </a:cubicBezTo>
                  <a:cubicBezTo>
                    <a:pt x="995" y="1293"/>
                    <a:pt x="1081" y="1369"/>
                    <a:pt x="1165" y="1448"/>
                  </a:cubicBezTo>
                  <a:cubicBezTo>
                    <a:pt x="1250" y="1528"/>
                    <a:pt x="1327" y="1613"/>
                    <a:pt x="1395" y="1701"/>
                  </a:cubicBezTo>
                  <a:cubicBezTo>
                    <a:pt x="1433" y="1738"/>
                    <a:pt x="1472" y="1773"/>
                    <a:pt x="1511" y="1809"/>
                  </a:cubicBezTo>
                  <a:cubicBezTo>
                    <a:pt x="1532" y="1834"/>
                    <a:pt x="1556" y="1860"/>
                    <a:pt x="1581" y="1885"/>
                  </a:cubicBezTo>
                  <a:cubicBezTo>
                    <a:pt x="1654" y="1962"/>
                    <a:pt x="1732" y="2042"/>
                    <a:pt x="1792" y="2120"/>
                  </a:cubicBezTo>
                  <a:cubicBezTo>
                    <a:pt x="1917" y="2284"/>
                    <a:pt x="2134" y="2564"/>
                    <a:pt x="2353" y="2623"/>
                  </a:cubicBezTo>
                  <a:cubicBezTo>
                    <a:pt x="2408" y="2619"/>
                    <a:pt x="2462" y="2616"/>
                    <a:pt x="2517" y="2615"/>
                  </a:cubicBezTo>
                  <a:cubicBezTo>
                    <a:pt x="2561" y="2572"/>
                    <a:pt x="2618" y="2546"/>
                    <a:pt x="2642" y="2488"/>
                  </a:cubicBezTo>
                  <a:cubicBezTo>
                    <a:pt x="2744" y="2247"/>
                    <a:pt x="2443" y="1918"/>
                    <a:pt x="2334" y="1773"/>
                  </a:cubicBezTo>
                  <a:cubicBezTo>
                    <a:pt x="2152" y="1534"/>
                    <a:pt x="1914" y="1342"/>
                    <a:pt x="1719" y="1121"/>
                  </a:cubicBezTo>
                  <a:cubicBezTo>
                    <a:pt x="1479" y="851"/>
                    <a:pt x="1218" y="576"/>
                    <a:pt x="927" y="358"/>
                  </a:cubicBezTo>
                  <a:cubicBezTo>
                    <a:pt x="904" y="341"/>
                    <a:pt x="880" y="322"/>
                    <a:pt x="858" y="303"/>
                  </a:cubicBezTo>
                  <a:cubicBezTo>
                    <a:pt x="813" y="262"/>
                    <a:pt x="767" y="220"/>
                    <a:pt x="719" y="181"/>
                  </a:cubicBezTo>
                  <a:cubicBezTo>
                    <a:pt x="646" y="121"/>
                    <a:pt x="568" y="66"/>
                    <a:pt x="472" y="34"/>
                  </a:cubicBezTo>
                  <a:cubicBezTo>
                    <a:pt x="411" y="13"/>
                    <a:pt x="342" y="0"/>
                    <a:pt x="26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3"/>
            <p:cNvSpPr/>
            <p:nvPr/>
          </p:nvSpPr>
          <p:spPr>
            <a:xfrm>
              <a:off x="4330193" y="754136"/>
              <a:ext cx="58962" cy="89574"/>
            </a:xfrm>
            <a:custGeom>
              <a:rect b="b" l="l" r="r" t="t"/>
              <a:pathLst>
                <a:path extrusionOk="0" h="3166" w="2084">
                  <a:moveTo>
                    <a:pt x="366" y="155"/>
                  </a:moveTo>
                  <a:cubicBezTo>
                    <a:pt x="423" y="210"/>
                    <a:pt x="503" y="245"/>
                    <a:pt x="550" y="309"/>
                  </a:cubicBezTo>
                  <a:cubicBezTo>
                    <a:pt x="963" y="854"/>
                    <a:pt x="1313" y="1507"/>
                    <a:pt x="1604" y="2167"/>
                  </a:cubicBezTo>
                  <a:cubicBezTo>
                    <a:pt x="1687" y="2350"/>
                    <a:pt x="1762" y="2535"/>
                    <a:pt x="1817" y="2737"/>
                  </a:cubicBezTo>
                  <a:cubicBezTo>
                    <a:pt x="1841" y="2821"/>
                    <a:pt x="1829" y="2949"/>
                    <a:pt x="1788" y="2999"/>
                  </a:cubicBezTo>
                  <a:cubicBezTo>
                    <a:pt x="1771" y="3025"/>
                    <a:pt x="1752" y="3028"/>
                    <a:pt x="1730" y="3048"/>
                  </a:cubicBezTo>
                  <a:cubicBezTo>
                    <a:pt x="1473" y="3047"/>
                    <a:pt x="1342" y="2568"/>
                    <a:pt x="1255" y="2371"/>
                  </a:cubicBezTo>
                  <a:cubicBezTo>
                    <a:pt x="1044" y="1892"/>
                    <a:pt x="798" y="1389"/>
                    <a:pt x="531" y="958"/>
                  </a:cubicBezTo>
                  <a:cubicBezTo>
                    <a:pt x="395" y="742"/>
                    <a:pt x="196" y="462"/>
                    <a:pt x="250" y="155"/>
                  </a:cubicBezTo>
                  <a:close/>
                  <a:moveTo>
                    <a:pt x="291" y="1"/>
                  </a:moveTo>
                  <a:cubicBezTo>
                    <a:pt x="266" y="17"/>
                    <a:pt x="222" y="8"/>
                    <a:pt x="193" y="20"/>
                  </a:cubicBezTo>
                  <a:cubicBezTo>
                    <a:pt x="147" y="40"/>
                    <a:pt x="92" y="74"/>
                    <a:pt x="48" y="98"/>
                  </a:cubicBezTo>
                  <a:cubicBezTo>
                    <a:pt x="36" y="149"/>
                    <a:pt x="0" y="220"/>
                    <a:pt x="19" y="302"/>
                  </a:cubicBezTo>
                  <a:cubicBezTo>
                    <a:pt x="26" y="329"/>
                    <a:pt x="33" y="357"/>
                    <a:pt x="45" y="383"/>
                  </a:cubicBezTo>
                  <a:cubicBezTo>
                    <a:pt x="113" y="575"/>
                    <a:pt x="253" y="769"/>
                    <a:pt x="348" y="921"/>
                  </a:cubicBezTo>
                  <a:cubicBezTo>
                    <a:pt x="678" y="1445"/>
                    <a:pt x="970" y="2025"/>
                    <a:pt x="1227" y="2614"/>
                  </a:cubicBezTo>
                  <a:cubicBezTo>
                    <a:pt x="1313" y="2808"/>
                    <a:pt x="1383" y="3026"/>
                    <a:pt x="1566" y="3124"/>
                  </a:cubicBezTo>
                  <a:cubicBezTo>
                    <a:pt x="1600" y="3143"/>
                    <a:pt x="1663" y="3165"/>
                    <a:pt x="1722" y="3165"/>
                  </a:cubicBezTo>
                  <a:cubicBezTo>
                    <a:pt x="1753" y="3165"/>
                    <a:pt x="1783" y="3160"/>
                    <a:pt x="1807" y="3144"/>
                  </a:cubicBezTo>
                  <a:cubicBezTo>
                    <a:pt x="2083" y="2971"/>
                    <a:pt x="1836" y="2416"/>
                    <a:pt x="1749" y="2215"/>
                  </a:cubicBezTo>
                  <a:cubicBezTo>
                    <a:pt x="1487" y="1612"/>
                    <a:pt x="1179" y="1019"/>
                    <a:pt x="840" y="484"/>
                  </a:cubicBezTo>
                  <a:cubicBezTo>
                    <a:pt x="824" y="459"/>
                    <a:pt x="810" y="433"/>
                    <a:pt x="794" y="408"/>
                  </a:cubicBezTo>
                  <a:cubicBezTo>
                    <a:pt x="730" y="302"/>
                    <a:pt x="659" y="191"/>
                    <a:pt x="561" y="111"/>
                  </a:cubicBezTo>
                  <a:cubicBezTo>
                    <a:pt x="489" y="52"/>
                    <a:pt x="401" y="10"/>
                    <a:pt x="29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3"/>
            <p:cNvSpPr/>
            <p:nvPr/>
          </p:nvSpPr>
          <p:spPr>
            <a:xfrm>
              <a:off x="4517598" y="763444"/>
              <a:ext cx="68355" cy="82473"/>
            </a:xfrm>
            <a:custGeom>
              <a:rect b="b" l="l" r="r" t="t"/>
              <a:pathLst>
                <a:path extrusionOk="0" h="2915" w="2416">
                  <a:moveTo>
                    <a:pt x="2100" y="116"/>
                  </a:moveTo>
                  <a:cubicBezTo>
                    <a:pt x="2135" y="116"/>
                    <a:pt x="2166" y="120"/>
                    <a:pt x="2187" y="136"/>
                  </a:cubicBezTo>
                  <a:cubicBezTo>
                    <a:pt x="2226" y="153"/>
                    <a:pt x="2220" y="184"/>
                    <a:pt x="2245" y="214"/>
                  </a:cubicBezTo>
                  <a:cubicBezTo>
                    <a:pt x="2232" y="474"/>
                    <a:pt x="1884" y="765"/>
                    <a:pt x="1740" y="929"/>
                  </a:cubicBezTo>
                  <a:cubicBezTo>
                    <a:pt x="1303" y="1425"/>
                    <a:pt x="923" y="1985"/>
                    <a:pt x="521" y="2516"/>
                  </a:cubicBezTo>
                  <a:cubicBezTo>
                    <a:pt x="459" y="2597"/>
                    <a:pt x="362" y="2632"/>
                    <a:pt x="289" y="2699"/>
                  </a:cubicBezTo>
                  <a:cubicBezTo>
                    <a:pt x="253" y="2699"/>
                    <a:pt x="217" y="2697"/>
                    <a:pt x="192" y="2690"/>
                  </a:cubicBezTo>
                  <a:cubicBezTo>
                    <a:pt x="118" y="2392"/>
                    <a:pt x="385" y="2097"/>
                    <a:pt x="512" y="1898"/>
                  </a:cubicBezTo>
                  <a:cubicBezTo>
                    <a:pt x="699" y="1601"/>
                    <a:pt x="909" y="1341"/>
                    <a:pt x="1112" y="1065"/>
                  </a:cubicBezTo>
                  <a:cubicBezTo>
                    <a:pt x="1173" y="982"/>
                    <a:pt x="1263" y="908"/>
                    <a:pt x="1325" y="823"/>
                  </a:cubicBezTo>
                  <a:cubicBezTo>
                    <a:pt x="1445" y="665"/>
                    <a:pt x="1579" y="531"/>
                    <a:pt x="1711" y="387"/>
                  </a:cubicBezTo>
                  <a:cubicBezTo>
                    <a:pt x="1759" y="336"/>
                    <a:pt x="1801" y="272"/>
                    <a:pt x="1857" y="233"/>
                  </a:cubicBezTo>
                  <a:cubicBezTo>
                    <a:pt x="1919" y="188"/>
                    <a:pt x="2009" y="163"/>
                    <a:pt x="2070" y="117"/>
                  </a:cubicBezTo>
                  <a:cubicBezTo>
                    <a:pt x="2080" y="116"/>
                    <a:pt x="2090" y="116"/>
                    <a:pt x="2100" y="116"/>
                  </a:cubicBezTo>
                  <a:close/>
                  <a:moveTo>
                    <a:pt x="2090" y="0"/>
                  </a:moveTo>
                  <a:cubicBezTo>
                    <a:pt x="2087" y="0"/>
                    <a:pt x="2084" y="0"/>
                    <a:pt x="2081" y="0"/>
                  </a:cubicBezTo>
                  <a:cubicBezTo>
                    <a:pt x="2051" y="21"/>
                    <a:pt x="2009" y="15"/>
                    <a:pt x="1973" y="30"/>
                  </a:cubicBezTo>
                  <a:cubicBezTo>
                    <a:pt x="1915" y="53"/>
                    <a:pt x="1849" y="98"/>
                    <a:pt x="1798" y="137"/>
                  </a:cubicBezTo>
                  <a:cubicBezTo>
                    <a:pt x="1586" y="293"/>
                    <a:pt x="1432" y="530"/>
                    <a:pt x="1258" y="727"/>
                  </a:cubicBezTo>
                  <a:cubicBezTo>
                    <a:pt x="933" y="1094"/>
                    <a:pt x="614" y="1485"/>
                    <a:pt x="337" y="1898"/>
                  </a:cubicBezTo>
                  <a:cubicBezTo>
                    <a:pt x="225" y="2065"/>
                    <a:pt x="134" y="2225"/>
                    <a:pt x="58" y="2430"/>
                  </a:cubicBezTo>
                  <a:cubicBezTo>
                    <a:pt x="31" y="2504"/>
                    <a:pt x="0" y="2617"/>
                    <a:pt x="38" y="2711"/>
                  </a:cubicBezTo>
                  <a:cubicBezTo>
                    <a:pt x="76" y="2799"/>
                    <a:pt x="166" y="2852"/>
                    <a:pt x="231" y="2914"/>
                  </a:cubicBezTo>
                  <a:cubicBezTo>
                    <a:pt x="320" y="2914"/>
                    <a:pt x="401" y="2875"/>
                    <a:pt x="474" y="2817"/>
                  </a:cubicBezTo>
                  <a:cubicBezTo>
                    <a:pt x="621" y="2700"/>
                    <a:pt x="736" y="2503"/>
                    <a:pt x="816" y="2370"/>
                  </a:cubicBezTo>
                  <a:cubicBezTo>
                    <a:pt x="823" y="2357"/>
                    <a:pt x="832" y="2344"/>
                    <a:pt x="839" y="2334"/>
                  </a:cubicBezTo>
                  <a:cubicBezTo>
                    <a:pt x="1114" y="1904"/>
                    <a:pt x="1436" y="1526"/>
                    <a:pt x="1739" y="1126"/>
                  </a:cubicBezTo>
                  <a:cubicBezTo>
                    <a:pt x="1905" y="908"/>
                    <a:pt x="2127" y="729"/>
                    <a:pt x="2280" y="496"/>
                  </a:cubicBezTo>
                  <a:cubicBezTo>
                    <a:pt x="2415" y="289"/>
                    <a:pt x="2395" y="0"/>
                    <a:pt x="209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3"/>
            <p:cNvSpPr/>
            <p:nvPr/>
          </p:nvSpPr>
          <p:spPr>
            <a:xfrm>
              <a:off x="4405364" y="1101389"/>
              <a:ext cx="6960" cy="13156"/>
            </a:xfrm>
            <a:custGeom>
              <a:rect b="b" l="l" r="r" t="t"/>
              <a:pathLst>
                <a:path extrusionOk="0" h="465" w="246">
                  <a:moveTo>
                    <a:pt x="214" y="1"/>
                  </a:moveTo>
                  <a:cubicBezTo>
                    <a:pt x="164" y="76"/>
                    <a:pt x="88" y="146"/>
                    <a:pt x="50" y="233"/>
                  </a:cubicBezTo>
                  <a:cubicBezTo>
                    <a:pt x="28" y="284"/>
                    <a:pt x="30" y="351"/>
                    <a:pt x="1" y="398"/>
                  </a:cubicBezTo>
                  <a:lnTo>
                    <a:pt x="1" y="464"/>
                  </a:lnTo>
                  <a:lnTo>
                    <a:pt x="11" y="464"/>
                  </a:lnTo>
                  <a:cubicBezTo>
                    <a:pt x="36" y="395"/>
                    <a:pt x="100" y="341"/>
                    <a:pt x="136" y="281"/>
                  </a:cubicBezTo>
                  <a:cubicBezTo>
                    <a:pt x="172" y="201"/>
                    <a:pt x="207" y="118"/>
                    <a:pt x="244" y="38"/>
                  </a:cubicBezTo>
                  <a:cubicBezTo>
                    <a:pt x="236" y="4"/>
                    <a:pt x="245" y="12"/>
                    <a:pt x="21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3"/>
            <p:cNvSpPr/>
            <p:nvPr/>
          </p:nvSpPr>
          <p:spPr>
            <a:xfrm>
              <a:off x="4417247" y="1110697"/>
              <a:ext cx="9252" cy="16438"/>
            </a:xfrm>
            <a:custGeom>
              <a:rect b="b" l="l" r="r" t="t"/>
              <a:pathLst>
                <a:path extrusionOk="0" h="581" w="327">
                  <a:moveTo>
                    <a:pt x="327" y="0"/>
                  </a:moveTo>
                  <a:cubicBezTo>
                    <a:pt x="188" y="25"/>
                    <a:pt x="85" y="240"/>
                    <a:pt x="36" y="358"/>
                  </a:cubicBezTo>
                  <a:cubicBezTo>
                    <a:pt x="15" y="407"/>
                    <a:pt x="1" y="509"/>
                    <a:pt x="36" y="551"/>
                  </a:cubicBezTo>
                  <a:cubicBezTo>
                    <a:pt x="52" y="572"/>
                    <a:pt x="59" y="576"/>
                    <a:pt x="94" y="580"/>
                  </a:cubicBezTo>
                  <a:cubicBezTo>
                    <a:pt x="104" y="457"/>
                    <a:pt x="177" y="358"/>
                    <a:pt x="219" y="260"/>
                  </a:cubicBezTo>
                  <a:cubicBezTo>
                    <a:pt x="257" y="175"/>
                    <a:pt x="271" y="79"/>
                    <a:pt x="327" y="10"/>
                  </a:cubicBezTo>
                  <a:lnTo>
                    <a:pt x="327"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3"/>
            <p:cNvSpPr/>
            <p:nvPr/>
          </p:nvSpPr>
          <p:spPr>
            <a:xfrm>
              <a:off x="4388672" y="970002"/>
              <a:ext cx="283" cy="849"/>
            </a:xfrm>
            <a:custGeom>
              <a:rect b="b" l="l" r="r" t="t"/>
              <a:pathLst>
                <a:path extrusionOk="0" h="30" w="10">
                  <a:moveTo>
                    <a:pt x="0" y="1"/>
                  </a:moveTo>
                  <a:lnTo>
                    <a:pt x="0" y="30"/>
                  </a:lnTo>
                  <a:lnTo>
                    <a:pt x="9" y="30"/>
                  </a:lnTo>
                  <a:cubicBezTo>
                    <a:pt x="6" y="11"/>
                    <a:pt x="8" y="13"/>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3"/>
            <p:cNvSpPr/>
            <p:nvPr/>
          </p:nvSpPr>
          <p:spPr>
            <a:xfrm>
              <a:off x="4408873" y="1107104"/>
              <a:ext cx="10808" cy="16155"/>
            </a:xfrm>
            <a:custGeom>
              <a:rect b="b" l="l" r="r" t="t"/>
              <a:pathLst>
                <a:path extrusionOk="0" h="571" w="382">
                  <a:moveTo>
                    <a:pt x="371" y="1"/>
                  </a:moveTo>
                  <a:cubicBezTo>
                    <a:pt x="339" y="25"/>
                    <a:pt x="297" y="36"/>
                    <a:pt x="265" y="59"/>
                  </a:cubicBezTo>
                  <a:cubicBezTo>
                    <a:pt x="179" y="121"/>
                    <a:pt x="121" y="241"/>
                    <a:pt x="72" y="338"/>
                  </a:cubicBezTo>
                  <a:cubicBezTo>
                    <a:pt x="47" y="389"/>
                    <a:pt x="0" y="489"/>
                    <a:pt x="43" y="550"/>
                  </a:cubicBezTo>
                  <a:lnTo>
                    <a:pt x="43" y="571"/>
                  </a:lnTo>
                  <a:cubicBezTo>
                    <a:pt x="79" y="526"/>
                    <a:pt x="90" y="467"/>
                    <a:pt x="121" y="417"/>
                  </a:cubicBezTo>
                  <a:cubicBezTo>
                    <a:pt x="181" y="316"/>
                    <a:pt x="250" y="213"/>
                    <a:pt x="313" y="117"/>
                  </a:cubicBezTo>
                  <a:cubicBezTo>
                    <a:pt x="338" y="81"/>
                    <a:pt x="345" y="46"/>
                    <a:pt x="381" y="20"/>
                  </a:cubicBezTo>
                  <a:cubicBezTo>
                    <a:pt x="375" y="4"/>
                    <a:pt x="378" y="11"/>
                    <a:pt x="37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3"/>
            <p:cNvSpPr/>
            <p:nvPr/>
          </p:nvSpPr>
          <p:spPr>
            <a:xfrm>
              <a:off x="4367680" y="918596"/>
              <a:ext cx="20767" cy="41081"/>
            </a:xfrm>
            <a:custGeom>
              <a:rect b="b" l="l" r="r" t="t"/>
              <a:pathLst>
                <a:path extrusionOk="0" h="1452" w="734">
                  <a:moveTo>
                    <a:pt x="722" y="1"/>
                  </a:moveTo>
                  <a:cubicBezTo>
                    <a:pt x="660" y="101"/>
                    <a:pt x="568" y="185"/>
                    <a:pt x="501" y="281"/>
                  </a:cubicBezTo>
                  <a:cubicBezTo>
                    <a:pt x="376" y="459"/>
                    <a:pt x="277" y="640"/>
                    <a:pt x="173" y="842"/>
                  </a:cubicBezTo>
                  <a:cubicBezTo>
                    <a:pt x="85" y="1010"/>
                    <a:pt x="1" y="1190"/>
                    <a:pt x="8" y="1452"/>
                  </a:cubicBezTo>
                  <a:cubicBezTo>
                    <a:pt x="27" y="1425"/>
                    <a:pt x="23" y="1395"/>
                    <a:pt x="37" y="1364"/>
                  </a:cubicBezTo>
                  <a:cubicBezTo>
                    <a:pt x="80" y="1270"/>
                    <a:pt x="129" y="1175"/>
                    <a:pt x="174" y="1074"/>
                  </a:cubicBezTo>
                  <a:cubicBezTo>
                    <a:pt x="282" y="828"/>
                    <a:pt x="402" y="573"/>
                    <a:pt x="530" y="339"/>
                  </a:cubicBezTo>
                  <a:cubicBezTo>
                    <a:pt x="559" y="288"/>
                    <a:pt x="734" y="25"/>
                    <a:pt x="72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3"/>
            <p:cNvSpPr/>
            <p:nvPr/>
          </p:nvSpPr>
          <p:spPr>
            <a:xfrm>
              <a:off x="4388418" y="917747"/>
              <a:ext cx="538" cy="849"/>
            </a:xfrm>
            <a:custGeom>
              <a:rect b="b" l="l" r="r" t="t"/>
              <a:pathLst>
                <a:path extrusionOk="0" h="30" w="19">
                  <a:moveTo>
                    <a:pt x="9" y="0"/>
                  </a:moveTo>
                  <a:cubicBezTo>
                    <a:pt x="7" y="9"/>
                    <a:pt x="2" y="20"/>
                    <a:pt x="1" y="29"/>
                  </a:cubicBezTo>
                  <a:lnTo>
                    <a:pt x="9" y="29"/>
                  </a:lnTo>
                  <a:cubicBezTo>
                    <a:pt x="15" y="7"/>
                    <a:pt x="18" y="19"/>
                    <a:pt x="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3"/>
            <p:cNvSpPr/>
            <p:nvPr/>
          </p:nvSpPr>
          <p:spPr>
            <a:xfrm>
              <a:off x="4421293" y="1132198"/>
              <a:ext cx="40798" cy="4979"/>
            </a:xfrm>
            <a:custGeom>
              <a:rect b="b" l="l" r="r" t="t"/>
              <a:pathLst>
                <a:path extrusionOk="0" h="176" w="1442">
                  <a:moveTo>
                    <a:pt x="484" y="0"/>
                  </a:moveTo>
                  <a:cubicBezTo>
                    <a:pt x="357" y="0"/>
                    <a:pt x="229" y="3"/>
                    <a:pt x="107" y="4"/>
                  </a:cubicBezTo>
                  <a:cubicBezTo>
                    <a:pt x="95" y="13"/>
                    <a:pt x="70" y="15"/>
                    <a:pt x="44" y="15"/>
                  </a:cubicBezTo>
                  <a:cubicBezTo>
                    <a:pt x="29" y="15"/>
                    <a:pt x="14" y="14"/>
                    <a:pt x="0" y="14"/>
                  </a:cubicBezTo>
                  <a:lnTo>
                    <a:pt x="0" y="14"/>
                  </a:lnTo>
                  <a:cubicBezTo>
                    <a:pt x="44" y="94"/>
                    <a:pt x="256" y="94"/>
                    <a:pt x="367" y="120"/>
                  </a:cubicBezTo>
                  <a:cubicBezTo>
                    <a:pt x="479" y="146"/>
                    <a:pt x="670" y="175"/>
                    <a:pt x="836" y="175"/>
                  </a:cubicBezTo>
                  <a:cubicBezTo>
                    <a:pt x="902" y="175"/>
                    <a:pt x="964" y="171"/>
                    <a:pt x="1015" y="159"/>
                  </a:cubicBezTo>
                  <a:cubicBezTo>
                    <a:pt x="1146" y="127"/>
                    <a:pt x="1297" y="89"/>
                    <a:pt x="1441" y="81"/>
                  </a:cubicBezTo>
                  <a:cubicBezTo>
                    <a:pt x="1412" y="62"/>
                    <a:pt x="1372" y="58"/>
                    <a:pt x="1328" y="58"/>
                  </a:cubicBezTo>
                  <a:cubicBezTo>
                    <a:pt x="1301" y="58"/>
                    <a:pt x="1273" y="59"/>
                    <a:pt x="1245" y="59"/>
                  </a:cubicBezTo>
                  <a:cubicBezTo>
                    <a:pt x="1219" y="59"/>
                    <a:pt x="1194" y="58"/>
                    <a:pt x="1171" y="53"/>
                  </a:cubicBezTo>
                  <a:cubicBezTo>
                    <a:pt x="971" y="9"/>
                    <a:pt x="728" y="0"/>
                    <a:pt x="48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3"/>
            <p:cNvSpPr/>
            <p:nvPr/>
          </p:nvSpPr>
          <p:spPr>
            <a:xfrm>
              <a:off x="4371528" y="936646"/>
              <a:ext cx="22153" cy="54180"/>
            </a:xfrm>
            <a:custGeom>
              <a:rect b="b" l="l" r="r" t="t"/>
              <a:pathLst>
                <a:path extrusionOk="0" h="1915" w="783">
                  <a:moveTo>
                    <a:pt x="764" y="1"/>
                  </a:moveTo>
                  <a:cubicBezTo>
                    <a:pt x="695" y="101"/>
                    <a:pt x="605" y="188"/>
                    <a:pt x="541" y="292"/>
                  </a:cubicBezTo>
                  <a:cubicBezTo>
                    <a:pt x="388" y="533"/>
                    <a:pt x="271" y="811"/>
                    <a:pt x="154" y="1084"/>
                  </a:cubicBezTo>
                  <a:cubicBezTo>
                    <a:pt x="99" y="1213"/>
                    <a:pt x="67" y="1365"/>
                    <a:pt x="29" y="1500"/>
                  </a:cubicBezTo>
                  <a:cubicBezTo>
                    <a:pt x="12" y="1561"/>
                    <a:pt x="29" y="1644"/>
                    <a:pt x="0" y="1693"/>
                  </a:cubicBezTo>
                  <a:lnTo>
                    <a:pt x="0" y="1914"/>
                  </a:lnTo>
                  <a:lnTo>
                    <a:pt x="9" y="1914"/>
                  </a:lnTo>
                  <a:cubicBezTo>
                    <a:pt x="53" y="1731"/>
                    <a:pt x="134" y="1556"/>
                    <a:pt x="201" y="1392"/>
                  </a:cubicBezTo>
                  <a:cubicBezTo>
                    <a:pt x="335" y="1071"/>
                    <a:pt x="423" y="752"/>
                    <a:pt x="560" y="444"/>
                  </a:cubicBezTo>
                  <a:cubicBezTo>
                    <a:pt x="605" y="342"/>
                    <a:pt x="659" y="231"/>
                    <a:pt x="714" y="126"/>
                  </a:cubicBezTo>
                  <a:cubicBezTo>
                    <a:pt x="732" y="94"/>
                    <a:pt x="782" y="39"/>
                    <a:pt x="76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3"/>
            <p:cNvSpPr/>
            <p:nvPr/>
          </p:nvSpPr>
          <p:spPr>
            <a:xfrm>
              <a:off x="4378402" y="970822"/>
              <a:ext cx="10497" cy="42212"/>
            </a:xfrm>
            <a:custGeom>
              <a:rect b="b" l="l" r="r" t="t"/>
              <a:pathLst>
                <a:path extrusionOk="0" h="1492" w="371">
                  <a:moveTo>
                    <a:pt x="355" y="1"/>
                  </a:moveTo>
                  <a:lnTo>
                    <a:pt x="355" y="1"/>
                  </a:lnTo>
                  <a:cubicBezTo>
                    <a:pt x="318" y="135"/>
                    <a:pt x="241" y="263"/>
                    <a:pt x="190" y="389"/>
                  </a:cubicBezTo>
                  <a:cubicBezTo>
                    <a:pt x="111" y="581"/>
                    <a:pt x="79" y="799"/>
                    <a:pt x="28" y="1017"/>
                  </a:cubicBezTo>
                  <a:cubicBezTo>
                    <a:pt x="0" y="1132"/>
                    <a:pt x="12" y="1411"/>
                    <a:pt x="65" y="1472"/>
                  </a:cubicBezTo>
                  <a:cubicBezTo>
                    <a:pt x="71" y="1488"/>
                    <a:pt x="67" y="1481"/>
                    <a:pt x="74" y="1491"/>
                  </a:cubicBezTo>
                  <a:cubicBezTo>
                    <a:pt x="166" y="1161"/>
                    <a:pt x="212" y="735"/>
                    <a:pt x="288" y="379"/>
                  </a:cubicBezTo>
                  <a:cubicBezTo>
                    <a:pt x="302" y="312"/>
                    <a:pt x="371" y="30"/>
                    <a:pt x="35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3"/>
            <p:cNvSpPr/>
            <p:nvPr/>
          </p:nvSpPr>
          <p:spPr>
            <a:xfrm>
              <a:off x="4390059" y="949490"/>
              <a:ext cx="103494" cy="101146"/>
            </a:xfrm>
            <a:custGeom>
              <a:rect b="b" l="l" r="r" t="t"/>
              <a:pathLst>
                <a:path extrusionOk="0" h="3575" w="3658">
                  <a:moveTo>
                    <a:pt x="2664" y="0"/>
                  </a:moveTo>
                  <a:cubicBezTo>
                    <a:pt x="2663" y="0"/>
                    <a:pt x="2662" y="0"/>
                    <a:pt x="2662" y="0"/>
                  </a:cubicBezTo>
                  <a:cubicBezTo>
                    <a:pt x="2624" y="28"/>
                    <a:pt x="2573" y="32"/>
                    <a:pt x="2537" y="59"/>
                  </a:cubicBezTo>
                  <a:cubicBezTo>
                    <a:pt x="2445" y="124"/>
                    <a:pt x="2364" y="258"/>
                    <a:pt x="2323" y="368"/>
                  </a:cubicBezTo>
                  <a:cubicBezTo>
                    <a:pt x="2247" y="573"/>
                    <a:pt x="2291" y="887"/>
                    <a:pt x="2169" y="1046"/>
                  </a:cubicBezTo>
                  <a:cubicBezTo>
                    <a:pt x="2096" y="1139"/>
                    <a:pt x="1952" y="1153"/>
                    <a:pt x="1811" y="1182"/>
                  </a:cubicBezTo>
                  <a:cubicBezTo>
                    <a:pt x="1797" y="1185"/>
                    <a:pt x="1783" y="1187"/>
                    <a:pt x="1769" y="1187"/>
                  </a:cubicBezTo>
                  <a:cubicBezTo>
                    <a:pt x="1690" y="1187"/>
                    <a:pt x="1604" y="1146"/>
                    <a:pt x="1578" y="1104"/>
                  </a:cubicBezTo>
                  <a:cubicBezTo>
                    <a:pt x="1516" y="1004"/>
                    <a:pt x="1578" y="835"/>
                    <a:pt x="1549" y="697"/>
                  </a:cubicBezTo>
                  <a:cubicBezTo>
                    <a:pt x="1522" y="570"/>
                    <a:pt x="1533" y="432"/>
                    <a:pt x="1491" y="319"/>
                  </a:cubicBezTo>
                  <a:cubicBezTo>
                    <a:pt x="1438" y="171"/>
                    <a:pt x="1301" y="8"/>
                    <a:pt x="1129" y="8"/>
                  </a:cubicBezTo>
                  <a:cubicBezTo>
                    <a:pt x="1072" y="8"/>
                    <a:pt x="1012" y="26"/>
                    <a:pt x="949" y="69"/>
                  </a:cubicBezTo>
                  <a:cubicBezTo>
                    <a:pt x="923" y="86"/>
                    <a:pt x="882" y="101"/>
                    <a:pt x="862" y="127"/>
                  </a:cubicBezTo>
                  <a:cubicBezTo>
                    <a:pt x="764" y="250"/>
                    <a:pt x="721" y="409"/>
                    <a:pt x="678" y="591"/>
                  </a:cubicBezTo>
                  <a:cubicBezTo>
                    <a:pt x="676" y="658"/>
                    <a:pt x="671" y="726"/>
                    <a:pt x="670" y="793"/>
                  </a:cubicBezTo>
                  <a:cubicBezTo>
                    <a:pt x="645" y="902"/>
                    <a:pt x="645" y="1110"/>
                    <a:pt x="670" y="1219"/>
                  </a:cubicBezTo>
                  <a:cubicBezTo>
                    <a:pt x="693" y="1331"/>
                    <a:pt x="667" y="1450"/>
                    <a:pt x="690" y="1547"/>
                  </a:cubicBezTo>
                  <a:lnTo>
                    <a:pt x="690" y="1664"/>
                  </a:lnTo>
                  <a:cubicBezTo>
                    <a:pt x="726" y="1831"/>
                    <a:pt x="721" y="2024"/>
                    <a:pt x="757" y="2186"/>
                  </a:cubicBezTo>
                  <a:cubicBezTo>
                    <a:pt x="769" y="2348"/>
                    <a:pt x="782" y="2514"/>
                    <a:pt x="795" y="2678"/>
                  </a:cubicBezTo>
                  <a:cubicBezTo>
                    <a:pt x="835" y="2914"/>
                    <a:pt x="657" y="3283"/>
                    <a:pt x="504" y="3327"/>
                  </a:cubicBezTo>
                  <a:cubicBezTo>
                    <a:pt x="493" y="3330"/>
                    <a:pt x="480" y="3332"/>
                    <a:pt x="466" y="3332"/>
                  </a:cubicBezTo>
                  <a:cubicBezTo>
                    <a:pt x="326" y="3332"/>
                    <a:pt x="77" y="3179"/>
                    <a:pt x="21" y="3134"/>
                  </a:cubicBezTo>
                  <a:lnTo>
                    <a:pt x="1" y="3134"/>
                  </a:lnTo>
                  <a:cubicBezTo>
                    <a:pt x="23" y="3310"/>
                    <a:pt x="236" y="3512"/>
                    <a:pt x="459" y="3512"/>
                  </a:cubicBezTo>
                  <a:cubicBezTo>
                    <a:pt x="506" y="3512"/>
                    <a:pt x="554" y="3503"/>
                    <a:pt x="600" y="3483"/>
                  </a:cubicBezTo>
                  <a:cubicBezTo>
                    <a:pt x="700" y="3439"/>
                    <a:pt x="798" y="3301"/>
                    <a:pt x="841" y="3203"/>
                  </a:cubicBezTo>
                  <a:cubicBezTo>
                    <a:pt x="958" y="2940"/>
                    <a:pt x="972" y="2395"/>
                    <a:pt x="899" y="2053"/>
                  </a:cubicBezTo>
                  <a:cubicBezTo>
                    <a:pt x="875" y="1930"/>
                    <a:pt x="895" y="1800"/>
                    <a:pt x="870" y="1685"/>
                  </a:cubicBezTo>
                  <a:cubicBezTo>
                    <a:pt x="838" y="1531"/>
                    <a:pt x="883" y="1341"/>
                    <a:pt x="851" y="1193"/>
                  </a:cubicBezTo>
                  <a:lnTo>
                    <a:pt x="851" y="1018"/>
                  </a:lnTo>
                  <a:cubicBezTo>
                    <a:pt x="851" y="759"/>
                    <a:pt x="854" y="486"/>
                    <a:pt x="958" y="323"/>
                  </a:cubicBezTo>
                  <a:cubicBezTo>
                    <a:pt x="992" y="268"/>
                    <a:pt x="1045" y="246"/>
                    <a:pt x="1094" y="207"/>
                  </a:cubicBezTo>
                  <a:cubicBezTo>
                    <a:pt x="1491" y="217"/>
                    <a:pt x="1227" y="1108"/>
                    <a:pt x="1491" y="1299"/>
                  </a:cubicBezTo>
                  <a:cubicBezTo>
                    <a:pt x="1555" y="1345"/>
                    <a:pt x="1650" y="1371"/>
                    <a:pt x="1747" y="1371"/>
                  </a:cubicBezTo>
                  <a:cubicBezTo>
                    <a:pt x="1788" y="1371"/>
                    <a:pt x="1829" y="1366"/>
                    <a:pt x="1869" y="1357"/>
                  </a:cubicBezTo>
                  <a:cubicBezTo>
                    <a:pt x="2097" y="1299"/>
                    <a:pt x="2257" y="1233"/>
                    <a:pt x="2343" y="1037"/>
                  </a:cubicBezTo>
                  <a:cubicBezTo>
                    <a:pt x="2425" y="851"/>
                    <a:pt x="2388" y="567"/>
                    <a:pt x="2468" y="378"/>
                  </a:cubicBezTo>
                  <a:cubicBezTo>
                    <a:pt x="2519" y="261"/>
                    <a:pt x="2571" y="240"/>
                    <a:pt x="2662" y="166"/>
                  </a:cubicBezTo>
                  <a:cubicBezTo>
                    <a:pt x="2668" y="166"/>
                    <a:pt x="2675" y="166"/>
                    <a:pt x="2682" y="166"/>
                  </a:cubicBezTo>
                  <a:cubicBezTo>
                    <a:pt x="2705" y="166"/>
                    <a:pt x="2726" y="167"/>
                    <a:pt x="2739" y="175"/>
                  </a:cubicBezTo>
                  <a:cubicBezTo>
                    <a:pt x="2861" y="219"/>
                    <a:pt x="2949" y="701"/>
                    <a:pt x="2903" y="921"/>
                  </a:cubicBezTo>
                  <a:cubicBezTo>
                    <a:pt x="2872" y="1066"/>
                    <a:pt x="2916" y="1251"/>
                    <a:pt x="2883" y="1403"/>
                  </a:cubicBezTo>
                  <a:cubicBezTo>
                    <a:pt x="2861" y="1508"/>
                    <a:pt x="2875" y="1649"/>
                    <a:pt x="2853" y="1752"/>
                  </a:cubicBezTo>
                  <a:lnTo>
                    <a:pt x="2853" y="1946"/>
                  </a:lnTo>
                  <a:cubicBezTo>
                    <a:pt x="2819" y="2104"/>
                    <a:pt x="2851" y="2282"/>
                    <a:pt x="2833" y="2458"/>
                  </a:cubicBezTo>
                  <a:cubicBezTo>
                    <a:pt x="2807" y="2761"/>
                    <a:pt x="2808" y="3183"/>
                    <a:pt x="2949" y="3357"/>
                  </a:cubicBezTo>
                  <a:cubicBezTo>
                    <a:pt x="3033" y="3459"/>
                    <a:pt x="3216" y="3574"/>
                    <a:pt x="3410" y="3574"/>
                  </a:cubicBezTo>
                  <a:cubicBezTo>
                    <a:pt x="3447" y="3574"/>
                    <a:pt x="3484" y="3570"/>
                    <a:pt x="3521" y="3561"/>
                  </a:cubicBezTo>
                  <a:cubicBezTo>
                    <a:pt x="3567" y="3548"/>
                    <a:pt x="3604" y="3558"/>
                    <a:pt x="3637" y="3532"/>
                  </a:cubicBezTo>
                  <a:lnTo>
                    <a:pt x="3657" y="3532"/>
                  </a:lnTo>
                  <a:lnTo>
                    <a:pt x="3657" y="3523"/>
                  </a:lnTo>
                  <a:cubicBezTo>
                    <a:pt x="3639" y="3525"/>
                    <a:pt x="3621" y="3526"/>
                    <a:pt x="3603" y="3526"/>
                  </a:cubicBezTo>
                  <a:cubicBezTo>
                    <a:pt x="3489" y="3526"/>
                    <a:pt x="3407" y="3486"/>
                    <a:pt x="3329" y="3435"/>
                  </a:cubicBezTo>
                  <a:cubicBezTo>
                    <a:pt x="3053" y="3254"/>
                    <a:pt x="3038" y="3042"/>
                    <a:pt x="3038" y="2593"/>
                  </a:cubicBezTo>
                  <a:cubicBezTo>
                    <a:pt x="3038" y="2433"/>
                    <a:pt x="3026" y="2253"/>
                    <a:pt x="3057" y="2110"/>
                  </a:cubicBezTo>
                  <a:lnTo>
                    <a:pt x="3057" y="1917"/>
                  </a:lnTo>
                  <a:cubicBezTo>
                    <a:pt x="3069" y="1799"/>
                    <a:pt x="3063" y="1642"/>
                    <a:pt x="3086" y="1530"/>
                  </a:cubicBezTo>
                  <a:cubicBezTo>
                    <a:pt x="3093" y="1351"/>
                    <a:pt x="3099" y="1175"/>
                    <a:pt x="3106" y="996"/>
                  </a:cubicBezTo>
                  <a:cubicBezTo>
                    <a:pt x="3106" y="517"/>
                    <a:pt x="3143" y="0"/>
                    <a:pt x="266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3"/>
            <p:cNvSpPr/>
            <p:nvPr/>
          </p:nvSpPr>
          <p:spPr>
            <a:xfrm>
              <a:off x="4415521" y="1143515"/>
              <a:ext cx="283" cy="594"/>
            </a:xfrm>
            <a:custGeom>
              <a:rect b="b" l="l" r="r" t="t"/>
              <a:pathLst>
                <a:path extrusionOk="0" h="21" w="10">
                  <a:moveTo>
                    <a:pt x="1" y="0"/>
                  </a:moveTo>
                  <a:lnTo>
                    <a:pt x="1" y="21"/>
                  </a:lnTo>
                  <a:lnTo>
                    <a:pt x="10" y="21"/>
                  </a:lnTo>
                  <a:cubicBezTo>
                    <a:pt x="4" y="3"/>
                    <a:pt x="8" y="11"/>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3"/>
            <p:cNvSpPr/>
            <p:nvPr/>
          </p:nvSpPr>
          <p:spPr>
            <a:xfrm>
              <a:off x="4424999" y="1118024"/>
              <a:ext cx="6309" cy="8827"/>
            </a:xfrm>
            <a:custGeom>
              <a:rect b="b" l="l" r="r" t="t"/>
              <a:pathLst>
                <a:path extrusionOk="0" h="312" w="223">
                  <a:moveTo>
                    <a:pt x="198" y="1"/>
                  </a:moveTo>
                  <a:cubicBezTo>
                    <a:pt x="165" y="49"/>
                    <a:pt x="0" y="189"/>
                    <a:pt x="53" y="272"/>
                  </a:cubicBezTo>
                  <a:cubicBezTo>
                    <a:pt x="63" y="300"/>
                    <a:pt x="54" y="291"/>
                    <a:pt x="82" y="301"/>
                  </a:cubicBezTo>
                  <a:cubicBezTo>
                    <a:pt x="90" y="308"/>
                    <a:pt x="83" y="305"/>
                    <a:pt x="102" y="311"/>
                  </a:cubicBezTo>
                  <a:cubicBezTo>
                    <a:pt x="172" y="231"/>
                    <a:pt x="157" y="111"/>
                    <a:pt x="218" y="31"/>
                  </a:cubicBezTo>
                  <a:cubicBezTo>
                    <a:pt x="208" y="0"/>
                    <a:pt x="223" y="16"/>
                    <a:pt x="19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3"/>
            <p:cNvSpPr/>
            <p:nvPr/>
          </p:nvSpPr>
          <p:spPr>
            <a:xfrm>
              <a:off x="4439880" y="1203720"/>
              <a:ext cx="8261" cy="3989"/>
            </a:xfrm>
            <a:custGeom>
              <a:rect b="b" l="l" r="r" t="t"/>
              <a:pathLst>
                <a:path extrusionOk="0" h="141" w="292">
                  <a:moveTo>
                    <a:pt x="1" y="1"/>
                  </a:moveTo>
                  <a:lnTo>
                    <a:pt x="1" y="1"/>
                  </a:lnTo>
                  <a:cubicBezTo>
                    <a:pt x="2" y="24"/>
                    <a:pt x="2" y="27"/>
                    <a:pt x="9" y="39"/>
                  </a:cubicBezTo>
                  <a:cubicBezTo>
                    <a:pt x="25" y="88"/>
                    <a:pt x="114" y="140"/>
                    <a:pt x="193" y="140"/>
                  </a:cubicBezTo>
                  <a:cubicBezTo>
                    <a:pt x="222" y="140"/>
                    <a:pt x="249" y="133"/>
                    <a:pt x="271" y="117"/>
                  </a:cubicBezTo>
                  <a:lnTo>
                    <a:pt x="291" y="117"/>
                  </a:lnTo>
                  <a:cubicBezTo>
                    <a:pt x="249" y="81"/>
                    <a:pt x="67" y="4"/>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3"/>
            <p:cNvSpPr/>
            <p:nvPr/>
          </p:nvSpPr>
          <p:spPr>
            <a:xfrm>
              <a:off x="4569400" y="858900"/>
              <a:ext cx="88273" cy="57886"/>
            </a:xfrm>
            <a:custGeom>
              <a:rect b="b" l="l" r="r" t="t"/>
              <a:pathLst>
                <a:path extrusionOk="0" h="2046" w="3120">
                  <a:moveTo>
                    <a:pt x="2760" y="117"/>
                  </a:moveTo>
                  <a:cubicBezTo>
                    <a:pt x="2883" y="117"/>
                    <a:pt x="2906" y="139"/>
                    <a:pt x="2983" y="167"/>
                  </a:cubicBezTo>
                  <a:cubicBezTo>
                    <a:pt x="3050" y="430"/>
                    <a:pt x="2702" y="530"/>
                    <a:pt x="2528" y="620"/>
                  </a:cubicBezTo>
                  <a:cubicBezTo>
                    <a:pt x="2109" y="838"/>
                    <a:pt x="1683" y="1049"/>
                    <a:pt x="1291" y="1299"/>
                  </a:cubicBezTo>
                  <a:cubicBezTo>
                    <a:pt x="1152" y="1387"/>
                    <a:pt x="1022" y="1493"/>
                    <a:pt x="883" y="1578"/>
                  </a:cubicBezTo>
                  <a:cubicBezTo>
                    <a:pt x="742" y="1667"/>
                    <a:pt x="577" y="1754"/>
                    <a:pt x="420" y="1820"/>
                  </a:cubicBezTo>
                  <a:cubicBezTo>
                    <a:pt x="398" y="1829"/>
                    <a:pt x="344" y="1842"/>
                    <a:pt x="298" y="1842"/>
                  </a:cubicBezTo>
                  <a:cubicBezTo>
                    <a:pt x="274" y="1842"/>
                    <a:pt x="253" y="1839"/>
                    <a:pt x="239" y="1830"/>
                  </a:cubicBezTo>
                  <a:cubicBezTo>
                    <a:pt x="203" y="1826"/>
                    <a:pt x="203" y="1823"/>
                    <a:pt x="180" y="1810"/>
                  </a:cubicBezTo>
                  <a:cubicBezTo>
                    <a:pt x="180" y="1539"/>
                    <a:pt x="584" y="1308"/>
                    <a:pt x="760" y="1190"/>
                  </a:cubicBezTo>
                  <a:cubicBezTo>
                    <a:pt x="940" y="1070"/>
                    <a:pt x="1125" y="939"/>
                    <a:pt x="1311" y="822"/>
                  </a:cubicBezTo>
                  <a:cubicBezTo>
                    <a:pt x="1583" y="654"/>
                    <a:pt x="1879" y="524"/>
                    <a:pt x="2153" y="359"/>
                  </a:cubicBezTo>
                  <a:cubicBezTo>
                    <a:pt x="2272" y="286"/>
                    <a:pt x="2422" y="231"/>
                    <a:pt x="2548" y="175"/>
                  </a:cubicBezTo>
                  <a:cubicBezTo>
                    <a:pt x="2619" y="155"/>
                    <a:pt x="2691" y="138"/>
                    <a:pt x="2760" y="117"/>
                  </a:cubicBezTo>
                  <a:close/>
                  <a:moveTo>
                    <a:pt x="2781" y="1"/>
                  </a:moveTo>
                  <a:cubicBezTo>
                    <a:pt x="2701" y="21"/>
                    <a:pt x="2619" y="39"/>
                    <a:pt x="2539" y="59"/>
                  </a:cubicBezTo>
                  <a:cubicBezTo>
                    <a:pt x="2403" y="120"/>
                    <a:pt x="2269" y="181"/>
                    <a:pt x="2132" y="242"/>
                  </a:cubicBezTo>
                  <a:cubicBezTo>
                    <a:pt x="1596" y="523"/>
                    <a:pt x="1072" y="825"/>
                    <a:pt x="584" y="1151"/>
                  </a:cubicBezTo>
                  <a:cubicBezTo>
                    <a:pt x="401" y="1273"/>
                    <a:pt x="236" y="1381"/>
                    <a:pt x="110" y="1558"/>
                  </a:cubicBezTo>
                  <a:cubicBezTo>
                    <a:pt x="62" y="1625"/>
                    <a:pt x="1" y="1731"/>
                    <a:pt x="42" y="1858"/>
                  </a:cubicBezTo>
                  <a:cubicBezTo>
                    <a:pt x="56" y="1904"/>
                    <a:pt x="85" y="1951"/>
                    <a:pt x="113" y="1993"/>
                  </a:cubicBezTo>
                  <a:cubicBezTo>
                    <a:pt x="122" y="2007"/>
                    <a:pt x="132" y="2020"/>
                    <a:pt x="139" y="2032"/>
                  </a:cubicBezTo>
                  <a:cubicBezTo>
                    <a:pt x="179" y="2041"/>
                    <a:pt x="217" y="2045"/>
                    <a:pt x="251" y="2045"/>
                  </a:cubicBezTo>
                  <a:cubicBezTo>
                    <a:pt x="412" y="2045"/>
                    <a:pt x="516" y="1958"/>
                    <a:pt x="630" y="1887"/>
                  </a:cubicBezTo>
                  <a:cubicBezTo>
                    <a:pt x="654" y="1876"/>
                    <a:pt x="671" y="1866"/>
                    <a:pt x="690" y="1856"/>
                  </a:cubicBezTo>
                  <a:cubicBezTo>
                    <a:pt x="744" y="1827"/>
                    <a:pt x="796" y="1805"/>
                    <a:pt x="847" y="1772"/>
                  </a:cubicBezTo>
                  <a:cubicBezTo>
                    <a:pt x="982" y="1680"/>
                    <a:pt x="1109" y="1571"/>
                    <a:pt x="1244" y="1481"/>
                  </a:cubicBezTo>
                  <a:cubicBezTo>
                    <a:pt x="1651" y="1212"/>
                    <a:pt x="2097" y="984"/>
                    <a:pt x="2539" y="756"/>
                  </a:cubicBezTo>
                  <a:cubicBezTo>
                    <a:pt x="2787" y="626"/>
                    <a:pt x="3115" y="551"/>
                    <a:pt x="3120" y="175"/>
                  </a:cubicBezTo>
                  <a:cubicBezTo>
                    <a:pt x="3069" y="120"/>
                    <a:pt x="3040" y="75"/>
                    <a:pt x="2996" y="45"/>
                  </a:cubicBezTo>
                  <a:cubicBezTo>
                    <a:pt x="2974" y="30"/>
                    <a:pt x="2948" y="17"/>
                    <a:pt x="2915" y="10"/>
                  </a:cubicBezTo>
                  <a:cubicBezTo>
                    <a:pt x="2897" y="7"/>
                    <a:pt x="2878" y="2"/>
                    <a:pt x="2856" y="2"/>
                  </a:cubicBezTo>
                  <a:cubicBezTo>
                    <a:pt x="2833" y="1"/>
                    <a:pt x="2808" y="1"/>
                    <a:pt x="278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3"/>
            <p:cNvSpPr/>
            <p:nvPr/>
          </p:nvSpPr>
          <p:spPr>
            <a:xfrm>
              <a:off x="4585696" y="960185"/>
              <a:ext cx="101598" cy="21531"/>
            </a:xfrm>
            <a:custGeom>
              <a:rect b="b" l="l" r="r" t="t"/>
              <a:pathLst>
                <a:path extrusionOk="0" h="761" w="3591">
                  <a:moveTo>
                    <a:pt x="2542" y="123"/>
                  </a:moveTo>
                  <a:cubicBezTo>
                    <a:pt x="2840" y="123"/>
                    <a:pt x="3163" y="136"/>
                    <a:pt x="3317" y="242"/>
                  </a:cubicBezTo>
                  <a:cubicBezTo>
                    <a:pt x="3350" y="262"/>
                    <a:pt x="3366" y="310"/>
                    <a:pt x="3396" y="338"/>
                  </a:cubicBezTo>
                  <a:cubicBezTo>
                    <a:pt x="3397" y="378"/>
                    <a:pt x="3396" y="396"/>
                    <a:pt x="3377" y="415"/>
                  </a:cubicBezTo>
                  <a:cubicBezTo>
                    <a:pt x="3340" y="519"/>
                    <a:pt x="3178" y="537"/>
                    <a:pt x="3019" y="537"/>
                  </a:cubicBezTo>
                  <a:cubicBezTo>
                    <a:pt x="2943" y="537"/>
                    <a:pt x="2867" y="533"/>
                    <a:pt x="2807" y="533"/>
                  </a:cubicBezTo>
                  <a:lnTo>
                    <a:pt x="2584" y="533"/>
                  </a:lnTo>
                  <a:cubicBezTo>
                    <a:pt x="2517" y="519"/>
                    <a:pt x="2336" y="510"/>
                    <a:pt x="2159" y="510"/>
                  </a:cubicBezTo>
                  <a:cubicBezTo>
                    <a:pt x="2005" y="510"/>
                    <a:pt x="1854" y="516"/>
                    <a:pt x="1782" y="533"/>
                  </a:cubicBezTo>
                  <a:cubicBezTo>
                    <a:pt x="1756" y="538"/>
                    <a:pt x="1728" y="539"/>
                    <a:pt x="1699" y="539"/>
                  </a:cubicBezTo>
                  <a:cubicBezTo>
                    <a:pt x="1658" y="539"/>
                    <a:pt x="1615" y="536"/>
                    <a:pt x="1576" y="536"/>
                  </a:cubicBezTo>
                  <a:cubicBezTo>
                    <a:pt x="1553" y="536"/>
                    <a:pt x="1531" y="537"/>
                    <a:pt x="1511" y="541"/>
                  </a:cubicBezTo>
                  <a:lnTo>
                    <a:pt x="1337" y="541"/>
                  </a:lnTo>
                  <a:cubicBezTo>
                    <a:pt x="1225" y="551"/>
                    <a:pt x="1097" y="544"/>
                    <a:pt x="978" y="570"/>
                  </a:cubicBezTo>
                  <a:cubicBezTo>
                    <a:pt x="898" y="588"/>
                    <a:pt x="757" y="600"/>
                    <a:pt x="617" y="600"/>
                  </a:cubicBezTo>
                  <a:cubicBezTo>
                    <a:pt x="475" y="600"/>
                    <a:pt x="335" y="588"/>
                    <a:pt x="262" y="560"/>
                  </a:cubicBezTo>
                  <a:cubicBezTo>
                    <a:pt x="222" y="546"/>
                    <a:pt x="190" y="506"/>
                    <a:pt x="155" y="483"/>
                  </a:cubicBezTo>
                  <a:cubicBezTo>
                    <a:pt x="166" y="341"/>
                    <a:pt x="284" y="330"/>
                    <a:pt x="396" y="290"/>
                  </a:cubicBezTo>
                  <a:cubicBezTo>
                    <a:pt x="600" y="216"/>
                    <a:pt x="866" y="217"/>
                    <a:pt x="1104" y="165"/>
                  </a:cubicBezTo>
                  <a:cubicBezTo>
                    <a:pt x="1189" y="146"/>
                    <a:pt x="1280" y="160"/>
                    <a:pt x="1354" y="144"/>
                  </a:cubicBezTo>
                  <a:cubicBezTo>
                    <a:pt x="1376" y="140"/>
                    <a:pt x="1404" y="138"/>
                    <a:pt x="1434" y="138"/>
                  </a:cubicBezTo>
                  <a:cubicBezTo>
                    <a:pt x="1500" y="138"/>
                    <a:pt x="1578" y="145"/>
                    <a:pt x="1645" y="145"/>
                  </a:cubicBezTo>
                  <a:cubicBezTo>
                    <a:pt x="1697" y="145"/>
                    <a:pt x="1743" y="141"/>
                    <a:pt x="1770" y="124"/>
                  </a:cubicBezTo>
                  <a:lnTo>
                    <a:pt x="2263" y="124"/>
                  </a:lnTo>
                  <a:cubicBezTo>
                    <a:pt x="2349" y="124"/>
                    <a:pt x="2444" y="123"/>
                    <a:pt x="2542" y="123"/>
                  </a:cubicBezTo>
                  <a:close/>
                  <a:moveTo>
                    <a:pt x="2387" y="0"/>
                  </a:moveTo>
                  <a:cubicBezTo>
                    <a:pt x="2158" y="0"/>
                    <a:pt x="1926" y="9"/>
                    <a:pt x="1724" y="11"/>
                  </a:cubicBezTo>
                  <a:cubicBezTo>
                    <a:pt x="1696" y="27"/>
                    <a:pt x="1636" y="30"/>
                    <a:pt x="1564" y="30"/>
                  </a:cubicBezTo>
                  <a:cubicBezTo>
                    <a:pt x="1540" y="30"/>
                    <a:pt x="1514" y="28"/>
                    <a:pt x="1489" y="28"/>
                  </a:cubicBezTo>
                  <a:cubicBezTo>
                    <a:pt x="1430" y="26"/>
                    <a:pt x="1368" y="23"/>
                    <a:pt x="1317" y="23"/>
                  </a:cubicBezTo>
                  <a:cubicBezTo>
                    <a:pt x="1282" y="23"/>
                    <a:pt x="1251" y="25"/>
                    <a:pt x="1229" y="30"/>
                  </a:cubicBezTo>
                  <a:cubicBezTo>
                    <a:pt x="1193" y="38"/>
                    <a:pt x="1153" y="39"/>
                    <a:pt x="1112" y="39"/>
                  </a:cubicBezTo>
                  <a:cubicBezTo>
                    <a:pt x="1109" y="39"/>
                    <a:pt x="1105" y="39"/>
                    <a:pt x="1102" y="39"/>
                  </a:cubicBezTo>
                  <a:cubicBezTo>
                    <a:pt x="1058" y="39"/>
                    <a:pt x="1012" y="39"/>
                    <a:pt x="968" y="50"/>
                  </a:cubicBezTo>
                  <a:cubicBezTo>
                    <a:pt x="911" y="64"/>
                    <a:pt x="853" y="73"/>
                    <a:pt x="795" y="83"/>
                  </a:cubicBezTo>
                  <a:cubicBezTo>
                    <a:pt x="623" y="108"/>
                    <a:pt x="451" y="115"/>
                    <a:pt x="313" y="156"/>
                  </a:cubicBezTo>
                  <a:cubicBezTo>
                    <a:pt x="268" y="168"/>
                    <a:pt x="225" y="187"/>
                    <a:pt x="187" y="208"/>
                  </a:cubicBezTo>
                  <a:cubicBezTo>
                    <a:pt x="148" y="230"/>
                    <a:pt x="116" y="259"/>
                    <a:pt x="88" y="294"/>
                  </a:cubicBezTo>
                  <a:cubicBezTo>
                    <a:pt x="34" y="364"/>
                    <a:pt x="1" y="464"/>
                    <a:pt x="1" y="610"/>
                  </a:cubicBezTo>
                  <a:cubicBezTo>
                    <a:pt x="17" y="626"/>
                    <a:pt x="30" y="647"/>
                    <a:pt x="44" y="668"/>
                  </a:cubicBezTo>
                  <a:cubicBezTo>
                    <a:pt x="59" y="688"/>
                    <a:pt x="75" y="706"/>
                    <a:pt x="97" y="717"/>
                  </a:cubicBezTo>
                  <a:cubicBezTo>
                    <a:pt x="153" y="747"/>
                    <a:pt x="331" y="760"/>
                    <a:pt x="501" y="760"/>
                  </a:cubicBezTo>
                  <a:cubicBezTo>
                    <a:pt x="633" y="760"/>
                    <a:pt x="759" y="752"/>
                    <a:pt x="822" y="738"/>
                  </a:cubicBezTo>
                  <a:cubicBezTo>
                    <a:pt x="964" y="702"/>
                    <a:pt x="1197" y="669"/>
                    <a:pt x="1354" y="669"/>
                  </a:cubicBezTo>
                  <a:cubicBezTo>
                    <a:pt x="1358" y="669"/>
                    <a:pt x="1361" y="669"/>
                    <a:pt x="1364" y="669"/>
                  </a:cubicBezTo>
                  <a:lnTo>
                    <a:pt x="1460" y="669"/>
                  </a:lnTo>
                  <a:cubicBezTo>
                    <a:pt x="1469" y="669"/>
                    <a:pt x="1481" y="669"/>
                    <a:pt x="1491" y="668"/>
                  </a:cubicBezTo>
                  <a:cubicBezTo>
                    <a:pt x="1511" y="666"/>
                    <a:pt x="1529" y="666"/>
                    <a:pt x="1546" y="665"/>
                  </a:cubicBezTo>
                  <a:cubicBezTo>
                    <a:pt x="1553" y="662"/>
                    <a:pt x="1562" y="662"/>
                    <a:pt x="1568" y="661"/>
                  </a:cubicBezTo>
                  <a:lnTo>
                    <a:pt x="1830" y="661"/>
                  </a:lnTo>
                  <a:cubicBezTo>
                    <a:pt x="1897" y="644"/>
                    <a:pt x="2025" y="638"/>
                    <a:pt x="2160" y="638"/>
                  </a:cubicBezTo>
                  <a:cubicBezTo>
                    <a:pt x="2327" y="638"/>
                    <a:pt x="2505" y="648"/>
                    <a:pt x="2593" y="661"/>
                  </a:cubicBezTo>
                  <a:lnTo>
                    <a:pt x="2843" y="661"/>
                  </a:lnTo>
                  <a:cubicBezTo>
                    <a:pt x="2859" y="661"/>
                    <a:pt x="2876" y="661"/>
                    <a:pt x="2892" y="661"/>
                  </a:cubicBezTo>
                  <a:cubicBezTo>
                    <a:pt x="3156" y="661"/>
                    <a:pt x="3409" y="655"/>
                    <a:pt x="3491" y="477"/>
                  </a:cubicBezTo>
                  <a:cubicBezTo>
                    <a:pt x="3590" y="264"/>
                    <a:pt x="3388" y="149"/>
                    <a:pt x="3252" y="98"/>
                  </a:cubicBezTo>
                  <a:cubicBezTo>
                    <a:pt x="3041" y="18"/>
                    <a:pt x="2718" y="0"/>
                    <a:pt x="238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3"/>
            <p:cNvSpPr/>
            <p:nvPr/>
          </p:nvSpPr>
          <p:spPr>
            <a:xfrm>
              <a:off x="4339218" y="848574"/>
              <a:ext cx="214797" cy="379714"/>
            </a:xfrm>
            <a:custGeom>
              <a:rect b="b" l="l" r="r" t="t"/>
              <a:pathLst>
                <a:path extrusionOk="0" h="13421" w="7592">
                  <a:moveTo>
                    <a:pt x="3931" y="274"/>
                  </a:moveTo>
                  <a:cubicBezTo>
                    <a:pt x="4073" y="274"/>
                    <a:pt x="4211" y="281"/>
                    <a:pt x="4326" y="309"/>
                  </a:cubicBezTo>
                  <a:cubicBezTo>
                    <a:pt x="4581" y="372"/>
                    <a:pt x="4835" y="410"/>
                    <a:pt x="5060" y="503"/>
                  </a:cubicBezTo>
                  <a:cubicBezTo>
                    <a:pt x="6090" y="927"/>
                    <a:pt x="6798" y="1680"/>
                    <a:pt x="7158" y="2775"/>
                  </a:cubicBezTo>
                  <a:cubicBezTo>
                    <a:pt x="7263" y="3091"/>
                    <a:pt x="7295" y="3421"/>
                    <a:pt x="7295" y="3810"/>
                  </a:cubicBezTo>
                  <a:cubicBezTo>
                    <a:pt x="7291" y="3977"/>
                    <a:pt x="7294" y="4139"/>
                    <a:pt x="7263" y="4274"/>
                  </a:cubicBezTo>
                  <a:cubicBezTo>
                    <a:pt x="7238" y="4383"/>
                    <a:pt x="7252" y="4473"/>
                    <a:pt x="7224" y="4574"/>
                  </a:cubicBezTo>
                  <a:cubicBezTo>
                    <a:pt x="7121" y="4937"/>
                    <a:pt x="6994" y="5308"/>
                    <a:pt x="6846" y="5636"/>
                  </a:cubicBezTo>
                  <a:cubicBezTo>
                    <a:pt x="6712" y="5942"/>
                    <a:pt x="6500" y="6216"/>
                    <a:pt x="6363" y="6528"/>
                  </a:cubicBezTo>
                  <a:cubicBezTo>
                    <a:pt x="6035" y="7276"/>
                    <a:pt x="5632" y="8066"/>
                    <a:pt x="4999" y="8509"/>
                  </a:cubicBezTo>
                  <a:cubicBezTo>
                    <a:pt x="4807" y="8644"/>
                    <a:pt x="4563" y="8748"/>
                    <a:pt x="4313" y="8819"/>
                  </a:cubicBezTo>
                  <a:cubicBezTo>
                    <a:pt x="4176" y="8857"/>
                    <a:pt x="4024" y="8844"/>
                    <a:pt x="3878" y="8877"/>
                  </a:cubicBezTo>
                  <a:cubicBezTo>
                    <a:pt x="3860" y="8881"/>
                    <a:pt x="3836" y="8883"/>
                    <a:pt x="3810" y="8883"/>
                  </a:cubicBezTo>
                  <a:cubicBezTo>
                    <a:pt x="3667" y="8883"/>
                    <a:pt x="3433" y="8831"/>
                    <a:pt x="3356" y="8810"/>
                  </a:cubicBezTo>
                  <a:cubicBezTo>
                    <a:pt x="2890" y="8669"/>
                    <a:pt x="2612" y="8499"/>
                    <a:pt x="2313" y="8201"/>
                  </a:cubicBezTo>
                  <a:cubicBezTo>
                    <a:pt x="2083" y="7971"/>
                    <a:pt x="1916" y="7712"/>
                    <a:pt x="1732" y="7438"/>
                  </a:cubicBezTo>
                  <a:cubicBezTo>
                    <a:pt x="1685" y="7368"/>
                    <a:pt x="1612" y="7307"/>
                    <a:pt x="1568" y="7234"/>
                  </a:cubicBezTo>
                  <a:cubicBezTo>
                    <a:pt x="1510" y="7141"/>
                    <a:pt x="1491" y="7036"/>
                    <a:pt x="1433" y="6943"/>
                  </a:cubicBezTo>
                  <a:cubicBezTo>
                    <a:pt x="1292" y="6714"/>
                    <a:pt x="1180" y="6478"/>
                    <a:pt x="1065" y="6218"/>
                  </a:cubicBezTo>
                  <a:cubicBezTo>
                    <a:pt x="1026" y="6129"/>
                    <a:pt x="960" y="6036"/>
                    <a:pt x="920" y="5947"/>
                  </a:cubicBezTo>
                  <a:cubicBezTo>
                    <a:pt x="859" y="5808"/>
                    <a:pt x="834" y="5665"/>
                    <a:pt x="774" y="5521"/>
                  </a:cubicBezTo>
                  <a:cubicBezTo>
                    <a:pt x="725" y="5404"/>
                    <a:pt x="651" y="5289"/>
                    <a:pt x="600" y="5173"/>
                  </a:cubicBezTo>
                  <a:cubicBezTo>
                    <a:pt x="521" y="4994"/>
                    <a:pt x="463" y="4800"/>
                    <a:pt x="408" y="4603"/>
                  </a:cubicBezTo>
                  <a:cubicBezTo>
                    <a:pt x="264" y="4101"/>
                    <a:pt x="281" y="3297"/>
                    <a:pt x="437" y="2823"/>
                  </a:cubicBezTo>
                  <a:cubicBezTo>
                    <a:pt x="782" y="1760"/>
                    <a:pt x="1433" y="988"/>
                    <a:pt x="2410" y="561"/>
                  </a:cubicBezTo>
                  <a:cubicBezTo>
                    <a:pt x="2632" y="465"/>
                    <a:pt x="2874" y="404"/>
                    <a:pt x="3127" y="338"/>
                  </a:cubicBezTo>
                  <a:cubicBezTo>
                    <a:pt x="3265" y="319"/>
                    <a:pt x="3404" y="301"/>
                    <a:pt x="3543" y="280"/>
                  </a:cubicBezTo>
                  <a:cubicBezTo>
                    <a:pt x="3666" y="280"/>
                    <a:pt x="3800" y="274"/>
                    <a:pt x="3931" y="274"/>
                  </a:cubicBezTo>
                  <a:close/>
                  <a:moveTo>
                    <a:pt x="2135" y="8422"/>
                  </a:moveTo>
                  <a:cubicBezTo>
                    <a:pt x="2252" y="8500"/>
                    <a:pt x="2347" y="8621"/>
                    <a:pt x="2464" y="8703"/>
                  </a:cubicBezTo>
                  <a:cubicBezTo>
                    <a:pt x="2675" y="8849"/>
                    <a:pt x="2922" y="8972"/>
                    <a:pt x="3189" y="9060"/>
                  </a:cubicBezTo>
                  <a:cubicBezTo>
                    <a:pt x="3388" y="9127"/>
                    <a:pt x="3595" y="9156"/>
                    <a:pt x="3800" y="9156"/>
                  </a:cubicBezTo>
                  <a:cubicBezTo>
                    <a:pt x="4461" y="9156"/>
                    <a:pt x="5109" y="8854"/>
                    <a:pt x="5422" y="8528"/>
                  </a:cubicBezTo>
                  <a:lnTo>
                    <a:pt x="5433" y="8528"/>
                  </a:lnTo>
                  <a:cubicBezTo>
                    <a:pt x="5361" y="8701"/>
                    <a:pt x="5351" y="8903"/>
                    <a:pt x="5309" y="9101"/>
                  </a:cubicBezTo>
                  <a:cubicBezTo>
                    <a:pt x="5261" y="9315"/>
                    <a:pt x="5359" y="9578"/>
                    <a:pt x="5300" y="9778"/>
                  </a:cubicBezTo>
                  <a:cubicBezTo>
                    <a:pt x="5260" y="9915"/>
                    <a:pt x="4991" y="10122"/>
                    <a:pt x="4837" y="10145"/>
                  </a:cubicBezTo>
                  <a:cubicBezTo>
                    <a:pt x="4843" y="10149"/>
                    <a:pt x="4854" y="10150"/>
                    <a:pt x="4869" y="10150"/>
                  </a:cubicBezTo>
                  <a:cubicBezTo>
                    <a:pt x="4945" y="10150"/>
                    <a:pt x="5112" y="10101"/>
                    <a:pt x="5136" y="10078"/>
                  </a:cubicBezTo>
                  <a:cubicBezTo>
                    <a:pt x="5181" y="10091"/>
                    <a:pt x="5143" y="10165"/>
                    <a:pt x="5165" y="10223"/>
                  </a:cubicBezTo>
                  <a:cubicBezTo>
                    <a:pt x="5203" y="10319"/>
                    <a:pt x="5296" y="10404"/>
                    <a:pt x="5417" y="10417"/>
                  </a:cubicBezTo>
                  <a:lnTo>
                    <a:pt x="5417" y="10446"/>
                  </a:lnTo>
                  <a:cubicBezTo>
                    <a:pt x="5356" y="10485"/>
                    <a:pt x="5295" y="10539"/>
                    <a:pt x="5223" y="10571"/>
                  </a:cubicBezTo>
                  <a:cubicBezTo>
                    <a:pt x="5138" y="10607"/>
                    <a:pt x="5043" y="10609"/>
                    <a:pt x="4973" y="10658"/>
                  </a:cubicBezTo>
                  <a:cubicBezTo>
                    <a:pt x="4937" y="10683"/>
                    <a:pt x="4917" y="10732"/>
                    <a:pt x="4886" y="10766"/>
                  </a:cubicBezTo>
                  <a:cubicBezTo>
                    <a:pt x="4876" y="11054"/>
                    <a:pt x="5116" y="11081"/>
                    <a:pt x="5311" y="11190"/>
                  </a:cubicBezTo>
                  <a:cubicBezTo>
                    <a:pt x="5297" y="11350"/>
                    <a:pt x="5098" y="11350"/>
                    <a:pt x="4991" y="11423"/>
                  </a:cubicBezTo>
                  <a:lnTo>
                    <a:pt x="4941" y="11472"/>
                  </a:lnTo>
                  <a:cubicBezTo>
                    <a:pt x="4937" y="11493"/>
                    <a:pt x="4933" y="11507"/>
                    <a:pt x="4922" y="11522"/>
                  </a:cubicBezTo>
                  <a:cubicBezTo>
                    <a:pt x="4922" y="11754"/>
                    <a:pt x="5190" y="11801"/>
                    <a:pt x="5338" y="11888"/>
                  </a:cubicBezTo>
                  <a:cubicBezTo>
                    <a:pt x="5319" y="11981"/>
                    <a:pt x="5181" y="11996"/>
                    <a:pt x="5116" y="12042"/>
                  </a:cubicBezTo>
                  <a:cubicBezTo>
                    <a:pt x="5085" y="12067"/>
                    <a:pt x="5076" y="12112"/>
                    <a:pt x="5049" y="12140"/>
                  </a:cubicBezTo>
                  <a:cubicBezTo>
                    <a:pt x="5049" y="12326"/>
                    <a:pt x="5122" y="12395"/>
                    <a:pt x="5203" y="12497"/>
                  </a:cubicBezTo>
                  <a:cubicBezTo>
                    <a:pt x="5171" y="12592"/>
                    <a:pt x="4834" y="12682"/>
                    <a:pt x="4739" y="12747"/>
                  </a:cubicBezTo>
                  <a:cubicBezTo>
                    <a:pt x="4655" y="12808"/>
                    <a:pt x="4578" y="12897"/>
                    <a:pt x="4489" y="12951"/>
                  </a:cubicBezTo>
                  <a:cubicBezTo>
                    <a:pt x="4213" y="13117"/>
                    <a:pt x="3873" y="13231"/>
                    <a:pt x="3435" y="13231"/>
                  </a:cubicBezTo>
                  <a:cubicBezTo>
                    <a:pt x="3386" y="13231"/>
                    <a:pt x="3302" y="13234"/>
                    <a:pt x="3217" y="13234"/>
                  </a:cubicBezTo>
                  <a:cubicBezTo>
                    <a:pt x="3107" y="13234"/>
                    <a:pt x="2995" y="13230"/>
                    <a:pt x="2951" y="13211"/>
                  </a:cubicBezTo>
                  <a:cubicBezTo>
                    <a:pt x="2827" y="13160"/>
                    <a:pt x="2673" y="13133"/>
                    <a:pt x="2564" y="13066"/>
                  </a:cubicBezTo>
                  <a:cubicBezTo>
                    <a:pt x="2470" y="13008"/>
                    <a:pt x="2413" y="12904"/>
                    <a:pt x="2323" y="12845"/>
                  </a:cubicBezTo>
                  <a:lnTo>
                    <a:pt x="2323" y="12835"/>
                  </a:lnTo>
                  <a:cubicBezTo>
                    <a:pt x="2529" y="12849"/>
                    <a:pt x="2721" y="12893"/>
                    <a:pt x="2971" y="12893"/>
                  </a:cubicBezTo>
                  <a:lnTo>
                    <a:pt x="3154" y="12893"/>
                  </a:lnTo>
                  <a:cubicBezTo>
                    <a:pt x="3341" y="12853"/>
                    <a:pt x="3535" y="12877"/>
                    <a:pt x="3726" y="12835"/>
                  </a:cubicBezTo>
                  <a:cubicBezTo>
                    <a:pt x="3857" y="12805"/>
                    <a:pt x="4012" y="12781"/>
                    <a:pt x="4150" y="12776"/>
                  </a:cubicBezTo>
                  <a:cubicBezTo>
                    <a:pt x="4138" y="12769"/>
                    <a:pt x="4106" y="12767"/>
                    <a:pt x="4064" y="12767"/>
                  </a:cubicBezTo>
                  <a:cubicBezTo>
                    <a:pt x="3981" y="12767"/>
                    <a:pt x="3861" y="12777"/>
                    <a:pt x="3799" y="12777"/>
                  </a:cubicBezTo>
                  <a:cubicBezTo>
                    <a:pt x="3793" y="12777"/>
                    <a:pt x="3788" y="12777"/>
                    <a:pt x="3784" y="12776"/>
                  </a:cubicBezTo>
                  <a:cubicBezTo>
                    <a:pt x="3612" y="12768"/>
                    <a:pt x="3442" y="12757"/>
                    <a:pt x="3271" y="12747"/>
                  </a:cubicBezTo>
                  <a:cubicBezTo>
                    <a:pt x="3230" y="12736"/>
                    <a:pt x="3191" y="12694"/>
                    <a:pt x="3154" y="12670"/>
                  </a:cubicBezTo>
                  <a:cubicBezTo>
                    <a:pt x="3150" y="12643"/>
                    <a:pt x="3138" y="12608"/>
                    <a:pt x="3154" y="12583"/>
                  </a:cubicBezTo>
                  <a:lnTo>
                    <a:pt x="3154" y="12563"/>
                  </a:lnTo>
                  <a:cubicBezTo>
                    <a:pt x="3133" y="12583"/>
                    <a:pt x="3109" y="12600"/>
                    <a:pt x="3088" y="12621"/>
                  </a:cubicBezTo>
                  <a:cubicBezTo>
                    <a:pt x="3082" y="12663"/>
                    <a:pt x="3073" y="12695"/>
                    <a:pt x="3096" y="12728"/>
                  </a:cubicBezTo>
                  <a:lnTo>
                    <a:pt x="3096" y="12737"/>
                  </a:lnTo>
                  <a:cubicBezTo>
                    <a:pt x="3044" y="12733"/>
                    <a:pt x="2862" y="12730"/>
                    <a:pt x="2826" y="12708"/>
                  </a:cubicBezTo>
                  <a:cubicBezTo>
                    <a:pt x="2711" y="12708"/>
                    <a:pt x="2609" y="12558"/>
                    <a:pt x="2564" y="12486"/>
                  </a:cubicBezTo>
                  <a:lnTo>
                    <a:pt x="2544" y="12486"/>
                  </a:lnTo>
                  <a:cubicBezTo>
                    <a:pt x="2532" y="12544"/>
                    <a:pt x="2539" y="12628"/>
                    <a:pt x="2573" y="12670"/>
                  </a:cubicBezTo>
                  <a:lnTo>
                    <a:pt x="2573" y="12689"/>
                  </a:lnTo>
                  <a:cubicBezTo>
                    <a:pt x="2345" y="12679"/>
                    <a:pt x="1910" y="12615"/>
                    <a:pt x="1791" y="12497"/>
                  </a:cubicBezTo>
                  <a:lnTo>
                    <a:pt x="1780" y="12489"/>
                  </a:lnTo>
                  <a:cubicBezTo>
                    <a:pt x="1874" y="12442"/>
                    <a:pt x="1951" y="12369"/>
                    <a:pt x="1994" y="12275"/>
                  </a:cubicBezTo>
                  <a:cubicBezTo>
                    <a:pt x="2064" y="12285"/>
                    <a:pt x="2132" y="12316"/>
                    <a:pt x="2198" y="12333"/>
                  </a:cubicBezTo>
                  <a:cubicBezTo>
                    <a:pt x="2323" y="12353"/>
                    <a:pt x="2448" y="12372"/>
                    <a:pt x="2576" y="12391"/>
                  </a:cubicBezTo>
                  <a:cubicBezTo>
                    <a:pt x="2618" y="12401"/>
                    <a:pt x="2686" y="12405"/>
                    <a:pt x="2759" y="12405"/>
                  </a:cubicBezTo>
                  <a:cubicBezTo>
                    <a:pt x="2873" y="12405"/>
                    <a:pt x="3001" y="12395"/>
                    <a:pt x="3058" y="12382"/>
                  </a:cubicBezTo>
                  <a:cubicBezTo>
                    <a:pt x="3194" y="12375"/>
                    <a:pt x="3329" y="12369"/>
                    <a:pt x="3466" y="12362"/>
                  </a:cubicBezTo>
                  <a:cubicBezTo>
                    <a:pt x="3579" y="12339"/>
                    <a:pt x="3710" y="12361"/>
                    <a:pt x="3833" y="12333"/>
                  </a:cubicBezTo>
                  <a:cubicBezTo>
                    <a:pt x="3931" y="12311"/>
                    <a:pt x="4049" y="12304"/>
                    <a:pt x="4162" y="12304"/>
                  </a:cubicBezTo>
                  <a:cubicBezTo>
                    <a:pt x="4135" y="12288"/>
                    <a:pt x="4094" y="12283"/>
                    <a:pt x="4046" y="12283"/>
                  </a:cubicBezTo>
                  <a:cubicBezTo>
                    <a:pt x="3965" y="12283"/>
                    <a:pt x="3866" y="12297"/>
                    <a:pt x="3786" y="12297"/>
                  </a:cubicBezTo>
                  <a:cubicBezTo>
                    <a:pt x="3737" y="12297"/>
                    <a:pt x="3696" y="12292"/>
                    <a:pt x="3669" y="12275"/>
                  </a:cubicBezTo>
                  <a:lnTo>
                    <a:pt x="3602" y="12275"/>
                  </a:lnTo>
                  <a:cubicBezTo>
                    <a:pt x="3564" y="12234"/>
                    <a:pt x="3524" y="12192"/>
                    <a:pt x="3486" y="12150"/>
                  </a:cubicBezTo>
                  <a:cubicBezTo>
                    <a:pt x="3436" y="12113"/>
                    <a:pt x="3358" y="12083"/>
                    <a:pt x="3322" y="12033"/>
                  </a:cubicBezTo>
                  <a:lnTo>
                    <a:pt x="3313" y="12033"/>
                  </a:lnTo>
                  <a:cubicBezTo>
                    <a:pt x="3311" y="12081"/>
                    <a:pt x="3311" y="12074"/>
                    <a:pt x="3313" y="12121"/>
                  </a:cubicBezTo>
                  <a:cubicBezTo>
                    <a:pt x="3383" y="12190"/>
                    <a:pt x="3428" y="12243"/>
                    <a:pt x="3546" y="12266"/>
                  </a:cubicBezTo>
                  <a:cubicBezTo>
                    <a:pt x="3537" y="12270"/>
                    <a:pt x="3523" y="12272"/>
                    <a:pt x="3505" y="12272"/>
                  </a:cubicBezTo>
                  <a:cubicBezTo>
                    <a:pt x="3461" y="12272"/>
                    <a:pt x="3400" y="12262"/>
                    <a:pt x="3371" y="12257"/>
                  </a:cubicBezTo>
                  <a:cubicBezTo>
                    <a:pt x="3281" y="12253"/>
                    <a:pt x="3191" y="12250"/>
                    <a:pt x="3101" y="12249"/>
                  </a:cubicBezTo>
                  <a:cubicBezTo>
                    <a:pt x="3005" y="12217"/>
                    <a:pt x="2871" y="12096"/>
                    <a:pt x="2820" y="12016"/>
                  </a:cubicBezTo>
                  <a:lnTo>
                    <a:pt x="2791" y="12016"/>
                  </a:lnTo>
                  <a:cubicBezTo>
                    <a:pt x="2773" y="12105"/>
                    <a:pt x="2808" y="12180"/>
                    <a:pt x="2869" y="12220"/>
                  </a:cubicBezTo>
                  <a:lnTo>
                    <a:pt x="2869" y="12228"/>
                  </a:lnTo>
                  <a:cubicBezTo>
                    <a:pt x="2776" y="12224"/>
                    <a:pt x="2682" y="12221"/>
                    <a:pt x="2590" y="12220"/>
                  </a:cubicBezTo>
                  <a:cubicBezTo>
                    <a:pt x="2564" y="12172"/>
                    <a:pt x="2420" y="11984"/>
                    <a:pt x="2483" y="11929"/>
                  </a:cubicBezTo>
                  <a:lnTo>
                    <a:pt x="2483" y="11919"/>
                  </a:lnTo>
                  <a:cubicBezTo>
                    <a:pt x="2454" y="11926"/>
                    <a:pt x="2446" y="11936"/>
                    <a:pt x="2425" y="11948"/>
                  </a:cubicBezTo>
                  <a:cubicBezTo>
                    <a:pt x="2409" y="12032"/>
                    <a:pt x="2426" y="12132"/>
                    <a:pt x="2474" y="12180"/>
                  </a:cubicBezTo>
                  <a:lnTo>
                    <a:pt x="2474" y="12209"/>
                  </a:lnTo>
                  <a:cubicBezTo>
                    <a:pt x="2308" y="12154"/>
                    <a:pt x="2121" y="12172"/>
                    <a:pt x="1969" y="12103"/>
                  </a:cubicBezTo>
                  <a:cubicBezTo>
                    <a:pt x="1929" y="12084"/>
                    <a:pt x="1894" y="12031"/>
                    <a:pt x="1853" y="12006"/>
                  </a:cubicBezTo>
                  <a:cubicBezTo>
                    <a:pt x="1786" y="11965"/>
                    <a:pt x="1708" y="11939"/>
                    <a:pt x="1679" y="11860"/>
                  </a:cubicBezTo>
                  <a:cubicBezTo>
                    <a:pt x="1671" y="11852"/>
                    <a:pt x="1676" y="11859"/>
                    <a:pt x="1670" y="11842"/>
                  </a:cubicBezTo>
                  <a:cubicBezTo>
                    <a:pt x="1763" y="11798"/>
                    <a:pt x="1890" y="11783"/>
                    <a:pt x="1969" y="11725"/>
                  </a:cubicBezTo>
                  <a:cubicBezTo>
                    <a:pt x="2017" y="11690"/>
                    <a:pt x="2038" y="11631"/>
                    <a:pt x="2077" y="11589"/>
                  </a:cubicBezTo>
                  <a:cubicBezTo>
                    <a:pt x="2081" y="11587"/>
                    <a:pt x="2086" y="11586"/>
                    <a:pt x="2091" y="11586"/>
                  </a:cubicBezTo>
                  <a:cubicBezTo>
                    <a:pt x="2130" y="11586"/>
                    <a:pt x="2203" y="11625"/>
                    <a:pt x="2241" y="11638"/>
                  </a:cubicBezTo>
                  <a:cubicBezTo>
                    <a:pt x="2377" y="11677"/>
                    <a:pt x="2525" y="11685"/>
                    <a:pt x="2666" y="11715"/>
                  </a:cubicBezTo>
                  <a:cubicBezTo>
                    <a:pt x="2702" y="11723"/>
                    <a:pt x="2748" y="11726"/>
                    <a:pt x="2797" y="11726"/>
                  </a:cubicBezTo>
                  <a:cubicBezTo>
                    <a:pt x="2926" y="11726"/>
                    <a:pt x="3081" y="11704"/>
                    <a:pt x="3159" y="11686"/>
                  </a:cubicBezTo>
                  <a:cubicBezTo>
                    <a:pt x="3266" y="11683"/>
                    <a:pt x="3371" y="11679"/>
                    <a:pt x="3479" y="11677"/>
                  </a:cubicBezTo>
                  <a:cubicBezTo>
                    <a:pt x="3659" y="11661"/>
                    <a:pt x="3841" y="11645"/>
                    <a:pt x="4019" y="11628"/>
                  </a:cubicBezTo>
                  <a:cubicBezTo>
                    <a:pt x="3996" y="11613"/>
                    <a:pt x="3953" y="11609"/>
                    <a:pt x="3903" y="11609"/>
                  </a:cubicBezTo>
                  <a:cubicBezTo>
                    <a:pt x="3839" y="11609"/>
                    <a:pt x="3763" y="11616"/>
                    <a:pt x="3702" y="11616"/>
                  </a:cubicBezTo>
                  <a:cubicBezTo>
                    <a:pt x="3672" y="11616"/>
                    <a:pt x="3645" y="11614"/>
                    <a:pt x="3624" y="11609"/>
                  </a:cubicBezTo>
                  <a:cubicBezTo>
                    <a:pt x="3518" y="11583"/>
                    <a:pt x="3263" y="11385"/>
                    <a:pt x="3237" y="11289"/>
                  </a:cubicBezTo>
                  <a:cubicBezTo>
                    <a:pt x="3201" y="11296"/>
                    <a:pt x="3202" y="11304"/>
                    <a:pt x="3179" y="11318"/>
                  </a:cubicBezTo>
                  <a:cubicBezTo>
                    <a:pt x="3157" y="11423"/>
                    <a:pt x="3188" y="11516"/>
                    <a:pt x="3256" y="11559"/>
                  </a:cubicBezTo>
                  <a:lnTo>
                    <a:pt x="3256" y="11568"/>
                  </a:lnTo>
                  <a:cubicBezTo>
                    <a:pt x="3121" y="11552"/>
                    <a:pt x="2986" y="11536"/>
                    <a:pt x="2849" y="11519"/>
                  </a:cubicBezTo>
                  <a:cubicBezTo>
                    <a:pt x="2816" y="11452"/>
                    <a:pt x="2694" y="11264"/>
                    <a:pt x="2762" y="11170"/>
                  </a:cubicBezTo>
                  <a:lnTo>
                    <a:pt x="2762" y="11161"/>
                  </a:lnTo>
                  <a:cubicBezTo>
                    <a:pt x="2723" y="11173"/>
                    <a:pt x="2704" y="11190"/>
                    <a:pt x="2675" y="11211"/>
                  </a:cubicBezTo>
                  <a:cubicBezTo>
                    <a:pt x="2659" y="11270"/>
                    <a:pt x="2615" y="11414"/>
                    <a:pt x="2666" y="11481"/>
                  </a:cubicBezTo>
                  <a:lnTo>
                    <a:pt x="2666" y="11490"/>
                  </a:lnTo>
                  <a:cubicBezTo>
                    <a:pt x="2583" y="11487"/>
                    <a:pt x="2489" y="11471"/>
                    <a:pt x="2425" y="11442"/>
                  </a:cubicBezTo>
                  <a:cubicBezTo>
                    <a:pt x="2404" y="11356"/>
                    <a:pt x="2362" y="11170"/>
                    <a:pt x="2425" y="11093"/>
                  </a:cubicBezTo>
                  <a:lnTo>
                    <a:pt x="2425" y="11072"/>
                  </a:lnTo>
                  <a:cubicBezTo>
                    <a:pt x="2379" y="11102"/>
                    <a:pt x="2243" y="11315"/>
                    <a:pt x="2300" y="11401"/>
                  </a:cubicBezTo>
                  <a:lnTo>
                    <a:pt x="2300" y="11421"/>
                  </a:lnTo>
                  <a:cubicBezTo>
                    <a:pt x="2112" y="11381"/>
                    <a:pt x="1910" y="11292"/>
                    <a:pt x="1815" y="11160"/>
                  </a:cubicBezTo>
                  <a:lnTo>
                    <a:pt x="1807" y="11160"/>
                  </a:lnTo>
                  <a:cubicBezTo>
                    <a:pt x="1846" y="11125"/>
                    <a:pt x="1917" y="11125"/>
                    <a:pt x="1969" y="11102"/>
                  </a:cubicBezTo>
                  <a:cubicBezTo>
                    <a:pt x="2054" y="11064"/>
                    <a:pt x="2249" y="10841"/>
                    <a:pt x="2144" y="10694"/>
                  </a:cubicBezTo>
                  <a:lnTo>
                    <a:pt x="2144" y="10686"/>
                  </a:lnTo>
                  <a:cubicBezTo>
                    <a:pt x="2224" y="10723"/>
                    <a:pt x="2307" y="10763"/>
                    <a:pt x="2387" y="10802"/>
                  </a:cubicBezTo>
                  <a:cubicBezTo>
                    <a:pt x="2478" y="10840"/>
                    <a:pt x="2598" y="10854"/>
                    <a:pt x="2695" y="10879"/>
                  </a:cubicBezTo>
                  <a:cubicBezTo>
                    <a:pt x="2763" y="10895"/>
                    <a:pt x="2901" y="10904"/>
                    <a:pt x="3028" y="10904"/>
                  </a:cubicBezTo>
                  <a:cubicBezTo>
                    <a:pt x="3120" y="10904"/>
                    <a:pt x="3206" y="10900"/>
                    <a:pt x="3256" y="10889"/>
                  </a:cubicBezTo>
                  <a:cubicBezTo>
                    <a:pt x="3515" y="10882"/>
                    <a:pt x="3772" y="10876"/>
                    <a:pt x="4031" y="10869"/>
                  </a:cubicBezTo>
                  <a:cubicBezTo>
                    <a:pt x="4000" y="10849"/>
                    <a:pt x="3955" y="10846"/>
                    <a:pt x="3908" y="10846"/>
                  </a:cubicBezTo>
                  <a:cubicBezTo>
                    <a:pt x="3889" y="10846"/>
                    <a:pt x="3870" y="10846"/>
                    <a:pt x="3851" y="10846"/>
                  </a:cubicBezTo>
                  <a:cubicBezTo>
                    <a:pt x="3822" y="10846"/>
                    <a:pt x="3794" y="10845"/>
                    <a:pt x="3769" y="10840"/>
                  </a:cubicBezTo>
                  <a:cubicBezTo>
                    <a:pt x="3612" y="10805"/>
                    <a:pt x="3426" y="10799"/>
                    <a:pt x="3277" y="10761"/>
                  </a:cubicBezTo>
                  <a:cubicBezTo>
                    <a:pt x="3231" y="10751"/>
                    <a:pt x="3183" y="10763"/>
                    <a:pt x="3151" y="10741"/>
                  </a:cubicBezTo>
                  <a:lnTo>
                    <a:pt x="3102" y="10741"/>
                  </a:lnTo>
                  <a:cubicBezTo>
                    <a:pt x="3086" y="10665"/>
                    <a:pt x="3072" y="10581"/>
                    <a:pt x="3073" y="10491"/>
                  </a:cubicBezTo>
                  <a:lnTo>
                    <a:pt x="3053" y="10491"/>
                  </a:lnTo>
                  <a:cubicBezTo>
                    <a:pt x="3009" y="10555"/>
                    <a:pt x="2973" y="10609"/>
                    <a:pt x="2976" y="10723"/>
                  </a:cubicBezTo>
                  <a:cubicBezTo>
                    <a:pt x="2878" y="10710"/>
                    <a:pt x="2782" y="10697"/>
                    <a:pt x="2685" y="10686"/>
                  </a:cubicBezTo>
                  <a:cubicBezTo>
                    <a:pt x="2682" y="10614"/>
                    <a:pt x="2673" y="10514"/>
                    <a:pt x="2704" y="10472"/>
                  </a:cubicBezTo>
                  <a:lnTo>
                    <a:pt x="2704" y="10443"/>
                  </a:lnTo>
                  <a:lnTo>
                    <a:pt x="2695" y="10453"/>
                  </a:lnTo>
                  <a:cubicBezTo>
                    <a:pt x="2644" y="10491"/>
                    <a:pt x="2606" y="10596"/>
                    <a:pt x="2599" y="10674"/>
                  </a:cubicBezTo>
                  <a:lnTo>
                    <a:pt x="2425" y="10636"/>
                  </a:lnTo>
                  <a:cubicBezTo>
                    <a:pt x="2425" y="10537"/>
                    <a:pt x="2427" y="10398"/>
                    <a:pt x="2474" y="10337"/>
                  </a:cubicBezTo>
                  <a:cubicBezTo>
                    <a:pt x="2471" y="10300"/>
                    <a:pt x="2478" y="10302"/>
                    <a:pt x="2454" y="10287"/>
                  </a:cubicBezTo>
                  <a:cubicBezTo>
                    <a:pt x="2445" y="10280"/>
                    <a:pt x="2452" y="10283"/>
                    <a:pt x="2433" y="10279"/>
                  </a:cubicBezTo>
                  <a:cubicBezTo>
                    <a:pt x="2353" y="10354"/>
                    <a:pt x="2316" y="10455"/>
                    <a:pt x="2337" y="10607"/>
                  </a:cubicBezTo>
                  <a:cubicBezTo>
                    <a:pt x="2237" y="10571"/>
                    <a:pt x="2137" y="10536"/>
                    <a:pt x="2038" y="10500"/>
                  </a:cubicBezTo>
                  <a:cubicBezTo>
                    <a:pt x="1955" y="10447"/>
                    <a:pt x="1885" y="10334"/>
                    <a:pt x="1815" y="10267"/>
                  </a:cubicBezTo>
                  <a:cubicBezTo>
                    <a:pt x="1824" y="10180"/>
                    <a:pt x="1921" y="10196"/>
                    <a:pt x="1980" y="10159"/>
                  </a:cubicBezTo>
                  <a:cubicBezTo>
                    <a:pt x="2071" y="10104"/>
                    <a:pt x="2164" y="10011"/>
                    <a:pt x="2183" y="9880"/>
                  </a:cubicBezTo>
                  <a:cubicBezTo>
                    <a:pt x="2263" y="9905"/>
                    <a:pt x="2345" y="9931"/>
                    <a:pt x="2425" y="9959"/>
                  </a:cubicBezTo>
                  <a:cubicBezTo>
                    <a:pt x="2470" y="9970"/>
                    <a:pt x="2525" y="9956"/>
                    <a:pt x="2561" y="9978"/>
                  </a:cubicBezTo>
                  <a:lnTo>
                    <a:pt x="2609" y="9978"/>
                  </a:lnTo>
                  <a:lnTo>
                    <a:pt x="2609" y="9969"/>
                  </a:lnTo>
                  <a:cubicBezTo>
                    <a:pt x="2426" y="9922"/>
                    <a:pt x="2190" y="9683"/>
                    <a:pt x="2135" y="9505"/>
                  </a:cubicBezTo>
                  <a:cubicBezTo>
                    <a:pt x="2103" y="9402"/>
                    <a:pt x="2126" y="9239"/>
                    <a:pt x="2126" y="9118"/>
                  </a:cubicBezTo>
                  <a:cubicBezTo>
                    <a:pt x="2126" y="9038"/>
                    <a:pt x="2105" y="8781"/>
                    <a:pt x="2135" y="8732"/>
                  </a:cubicBezTo>
                  <a:lnTo>
                    <a:pt x="2135" y="8422"/>
                  </a:lnTo>
                  <a:close/>
                  <a:moveTo>
                    <a:pt x="3680" y="0"/>
                  </a:moveTo>
                  <a:cubicBezTo>
                    <a:pt x="3646" y="0"/>
                    <a:pt x="3612" y="0"/>
                    <a:pt x="3577" y="1"/>
                  </a:cubicBezTo>
                  <a:cubicBezTo>
                    <a:pt x="3570" y="4"/>
                    <a:pt x="3563" y="8"/>
                    <a:pt x="3551" y="11"/>
                  </a:cubicBezTo>
                  <a:cubicBezTo>
                    <a:pt x="3522" y="18"/>
                    <a:pt x="3480" y="21"/>
                    <a:pt x="3439" y="23"/>
                  </a:cubicBezTo>
                  <a:cubicBezTo>
                    <a:pt x="3383" y="23"/>
                    <a:pt x="3325" y="23"/>
                    <a:pt x="3287" y="32"/>
                  </a:cubicBezTo>
                  <a:cubicBezTo>
                    <a:pt x="3083" y="81"/>
                    <a:pt x="2867" y="98"/>
                    <a:pt x="2678" y="168"/>
                  </a:cubicBezTo>
                  <a:cubicBezTo>
                    <a:pt x="2254" y="322"/>
                    <a:pt x="1811" y="533"/>
                    <a:pt x="1456" y="806"/>
                  </a:cubicBezTo>
                  <a:cubicBezTo>
                    <a:pt x="1360" y="881"/>
                    <a:pt x="1270" y="959"/>
                    <a:pt x="1190" y="1042"/>
                  </a:cubicBezTo>
                  <a:cubicBezTo>
                    <a:pt x="1164" y="1070"/>
                    <a:pt x="1138" y="1099"/>
                    <a:pt x="1113" y="1125"/>
                  </a:cubicBezTo>
                  <a:cubicBezTo>
                    <a:pt x="1087" y="1154"/>
                    <a:pt x="1064" y="1184"/>
                    <a:pt x="1042" y="1212"/>
                  </a:cubicBezTo>
                  <a:lnTo>
                    <a:pt x="896" y="1358"/>
                  </a:lnTo>
                  <a:cubicBezTo>
                    <a:pt x="787" y="1503"/>
                    <a:pt x="686" y="1651"/>
                    <a:pt x="591" y="1807"/>
                  </a:cubicBezTo>
                  <a:cubicBezTo>
                    <a:pt x="433" y="2067"/>
                    <a:pt x="296" y="2345"/>
                    <a:pt x="191" y="2665"/>
                  </a:cubicBezTo>
                  <a:cubicBezTo>
                    <a:pt x="155" y="2772"/>
                    <a:pt x="126" y="2890"/>
                    <a:pt x="103" y="3013"/>
                  </a:cubicBezTo>
                  <a:cubicBezTo>
                    <a:pt x="1" y="3551"/>
                    <a:pt x="17" y="4214"/>
                    <a:pt x="154" y="4706"/>
                  </a:cubicBezTo>
                  <a:cubicBezTo>
                    <a:pt x="165" y="4752"/>
                    <a:pt x="171" y="4799"/>
                    <a:pt x="177" y="4844"/>
                  </a:cubicBezTo>
                  <a:cubicBezTo>
                    <a:pt x="183" y="4889"/>
                    <a:pt x="187" y="4933"/>
                    <a:pt x="202" y="4976"/>
                  </a:cubicBezTo>
                  <a:cubicBezTo>
                    <a:pt x="251" y="5123"/>
                    <a:pt x="321" y="5257"/>
                    <a:pt x="393" y="5388"/>
                  </a:cubicBezTo>
                  <a:cubicBezTo>
                    <a:pt x="466" y="5519"/>
                    <a:pt x="540" y="5645"/>
                    <a:pt x="598" y="5777"/>
                  </a:cubicBezTo>
                  <a:cubicBezTo>
                    <a:pt x="750" y="6120"/>
                    <a:pt x="896" y="6450"/>
                    <a:pt x="1081" y="6756"/>
                  </a:cubicBezTo>
                  <a:cubicBezTo>
                    <a:pt x="1138" y="6849"/>
                    <a:pt x="1171" y="6951"/>
                    <a:pt x="1216" y="7048"/>
                  </a:cubicBezTo>
                  <a:cubicBezTo>
                    <a:pt x="1231" y="7081"/>
                    <a:pt x="1247" y="7112"/>
                    <a:pt x="1266" y="7143"/>
                  </a:cubicBezTo>
                  <a:cubicBezTo>
                    <a:pt x="1306" y="7212"/>
                    <a:pt x="1340" y="7286"/>
                    <a:pt x="1378" y="7359"/>
                  </a:cubicBezTo>
                  <a:cubicBezTo>
                    <a:pt x="1391" y="7385"/>
                    <a:pt x="1405" y="7409"/>
                    <a:pt x="1420" y="7432"/>
                  </a:cubicBezTo>
                  <a:cubicBezTo>
                    <a:pt x="1442" y="7468"/>
                    <a:pt x="1469" y="7503"/>
                    <a:pt x="1498" y="7538"/>
                  </a:cubicBezTo>
                  <a:cubicBezTo>
                    <a:pt x="1525" y="7571"/>
                    <a:pt x="1552" y="7608"/>
                    <a:pt x="1575" y="7644"/>
                  </a:cubicBezTo>
                  <a:cubicBezTo>
                    <a:pt x="1615" y="7707"/>
                    <a:pt x="1651" y="7781"/>
                    <a:pt x="1689" y="7855"/>
                  </a:cubicBezTo>
                  <a:cubicBezTo>
                    <a:pt x="1714" y="7906"/>
                    <a:pt x="1741" y="7955"/>
                    <a:pt x="1769" y="8003"/>
                  </a:cubicBezTo>
                  <a:cubicBezTo>
                    <a:pt x="1812" y="8073"/>
                    <a:pt x="1859" y="8136"/>
                    <a:pt x="1914" y="8175"/>
                  </a:cubicBezTo>
                  <a:lnTo>
                    <a:pt x="1914" y="8503"/>
                  </a:lnTo>
                  <a:cubicBezTo>
                    <a:pt x="1908" y="8531"/>
                    <a:pt x="1907" y="8559"/>
                    <a:pt x="1906" y="8586"/>
                  </a:cubicBezTo>
                  <a:cubicBezTo>
                    <a:pt x="1901" y="8671"/>
                    <a:pt x="1914" y="8764"/>
                    <a:pt x="1894" y="8851"/>
                  </a:cubicBezTo>
                  <a:cubicBezTo>
                    <a:pt x="1828" y="9158"/>
                    <a:pt x="1858" y="9687"/>
                    <a:pt x="2039" y="9809"/>
                  </a:cubicBezTo>
                  <a:cubicBezTo>
                    <a:pt x="2007" y="10040"/>
                    <a:pt x="1687" y="9962"/>
                    <a:pt x="1623" y="10146"/>
                  </a:cubicBezTo>
                  <a:cubicBezTo>
                    <a:pt x="1578" y="10209"/>
                    <a:pt x="1612" y="10340"/>
                    <a:pt x="1644" y="10389"/>
                  </a:cubicBezTo>
                  <a:cubicBezTo>
                    <a:pt x="1746" y="10552"/>
                    <a:pt x="1983" y="10594"/>
                    <a:pt x="1972" y="10843"/>
                  </a:cubicBezTo>
                  <a:cubicBezTo>
                    <a:pt x="1939" y="10876"/>
                    <a:pt x="1921" y="10920"/>
                    <a:pt x="1876" y="10939"/>
                  </a:cubicBezTo>
                  <a:cubicBezTo>
                    <a:pt x="1796" y="10974"/>
                    <a:pt x="1695" y="10965"/>
                    <a:pt x="1644" y="11027"/>
                  </a:cubicBezTo>
                  <a:cubicBezTo>
                    <a:pt x="1474" y="11228"/>
                    <a:pt x="1763" y="11427"/>
                    <a:pt x="1885" y="11501"/>
                  </a:cubicBezTo>
                  <a:lnTo>
                    <a:pt x="1885" y="11520"/>
                  </a:lnTo>
                  <a:cubicBezTo>
                    <a:pt x="1858" y="11546"/>
                    <a:pt x="1823" y="11565"/>
                    <a:pt x="1785" y="11581"/>
                  </a:cubicBezTo>
                  <a:cubicBezTo>
                    <a:pt x="1706" y="11616"/>
                    <a:pt x="1616" y="11641"/>
                    <a:pt x="1554" y="11689"/>
                  </a:cubicBezTo>
                  <a:cubicBezTo>
                    <a:pt x="1523" y="11712"/>
                    <a:pt x="1500" y="11743"/>
                    <a:pt x="1488" y="11780"/>
                  </a:cubicBezTo>
                  <a:cubicBezTo>
                    <a:pt x="1369" y="11962"/>
                    <a:pt x="1738" y="12132"/>
                    <a:pt x="1798" y="12215"/>
                  </a:cubicBezTo>
                  <a:cubicBezTo>
                    <a:pt x="1805" y="12221"/>
                    <a:pt x="1799" y="12215"/>
                    <a:pt x="1798" y="12224"/>
                  </a:cubicBezTo>
                  <a:cubicBezTo>
                    <a:pt x="1775" y="12286"/>
                    <a:pt x="1702" y="12304"/>
                    <a:pt x="1653" y="12340"/>
                  </a:cubicBezTo>
                  <a:cubicBezTo>
                    <a:pt x="1619" y="12365"/>
                    <a:pt x="1603" y="12410"/>
                    <a:pt x="1574" y="12438"/>
                  </a:cubicBezTo>
                  <a:lnTo>
                    <a:pt x="1574" y="12534"/>
                  </a:lnTo>
                  <a:cubicBezTo>
                    <a:pt x="1605" y="12566"/>
                    <a:pt x="1625" y="12615"/>
                    <a:pt x="1661" y="12641"/>
                  </a:cubicBezTo>
                  <a:cubicBezTo>
                    <a:pt x="1772" y="12717"/>
                    <a:pt x="1936" y="12730"/>
                    <a:pt x="2048" y="12804"/>
                  </a:cubicBezTo>
                  <a:cubicBezTo>
                    <a:pt x="2172" y="12885"/>
                    <a:pt x="2241" y="13035"/>
                    <a:pt x="2358" y="13124"/>
                  </a:cubicBezTo>
                  <a:cubicBezTo>
                    <a:pt x="2481" y="13217"/>
                    <a:pt x="2619" y="13293"/>
                    <a:pt x="2782" y="13346"/>
                  </a:cubicBezTo>
                  <a:cubicBezTo>
                    <a:pt x="2943" y="13398"/>
                    <a:pt x="3145" y="13421"/>
                    <a:pt x="3353" y="13421"/>
                  </a:cubicBezTo>
                  <a:cubicBezTo>
                    <a:pt x="3708" y="13421"/>
                    <a:pt x="4082" y="13355"/>
                    <a:pt x="4302" y="13259"/>
                  </a:cubicBezTo>
                  <a:cubicBezTo>
                    <a:pt x="4482" y="13181"/>
                    <a:pt x="4607" y="13038"/>
                    <a:pt x="4765" y="12939"/>
                  </a:cubicBezTo>
                  <a:cubicBezTo>
                    <a:pt x="4831" y="12897"/>
                    <a:pt x="4893" y="12874"/>
                    <a:pt x="4959" y="12832"/>
                  </a:cubicBezTo>
                  <a:cubicBezTo>
                    <a:pt x="4988" y="12813"/>
                    <a:pt x="5017" y="12769"/>
                    <a:pt x="5046" y="12753"/>
                  </a:cubicBezTo>
                  <a:cubicBezTo>
                    <a:pt x="5116" y="12715"/>
                    <a:pt x="5188" y="12718"/>
                    <a:pt x="5249" y="12675"/>
                  </a:cubicBezTo>
                  <a:cubicBezTo>
                    <a:pt x="5297" y="12640"/>
                    <a:pt x="5324" y="12571"/>
                    <a:pt x="5366" y="12529"/>
                  </a:cubicBezTo>
                  <a:cubicBezTo>
                    <a:pt x="5366" y="12499"/>
                    <a:pt x="5356" y="12470"/>
                    <a:pt x="5344" y="12442"/>
                  </a:cubicBezTo>
                  <a:cubicBezTo>
                    <a:pt x="5309" y="12375"/>
                    <a:pt x="5244" y="12323"/>
                    <a:pt x="5191" y="12276"/>
                  </a:cubicBezTo>
                  <a:cubicBezTo>
                    <a:pt x="5180" y="12268"/>
                    <a:pt x="5171" y="12259"/>
                    <a:pt x="5162" y="12250"/>
                  </a:cubicBezTo>
                  <a:lnTo>
                    <a:pt x="5162" y="12183"/>
                  </a:lnTo>
                  <a:cubicBezTo>
                    <a:pt x="5171" y="12166"/>
                    <a:pt x="5188" y="12157"/>
                    <a:pt x="5210" y="12151"/>
                  </a:cubicBezTo>
                  <a:cubicBezTo>
                    <a:pt x="5232" y="12147"/>
                    <a:pt x="5258" y="12142"/>
                    <a:pt x="5276" y="12135"/>
                  </a:cubicBezTo>
                  <a:cubicBezTo>
                    <a:pt x="5302" y="12127"/>
                    <a:pt x="5338" y="12106"/>
                    <a:pt x="5375" y="12079"/>
                  </a:cubicBezTo>
                  <a:cubicBezTo>
                    <a:pt x="5389" y="12068"/>
                    <a:pt x="5404" y="12057"/>
                    <a:pt x="5417" y="12045"/>
                  </a:cubicBezTo>
                  <a:cubicBezTo>
                    <a:pt x="5476" y="11987"/>
                    <a:pt x="5516" y="11911"/>
                    <a:pt x="5460" y="11836"/>
                  </a:cubicBezTo>
                  <a:cubicBezTo>
                    <a:pt x="5418" y="11718"/>
                    <a:pt x="5260" y="11714"/>
                    <a:pt x="5159" y="11653"/>
                  </a:cubicBezTo>
                  <a:cubicBezTo>
                    <a:pt x="5127" y="11632"/>
                    <a:pt x="5097" y="11596"/>
                    <a:pt x="5063" y="11574"/>
                  </a:cubicBezTo>
                  <a:cubicBezTo>
                    <a:pt x="5082" y="11519"/>
                    <a:pt x="5120" y="11538"/>
                    <a:pt x="5171" y="11516"/>
                  </a:cubicBezTo>
                  <a:cubicBezTo>
                    <a:pt x="5247" y="11485"/>
                    <a:pt x="5508" y="11314"/>
                    <a:pt x="5433" y="11187"/>
                  </a:cubicBezTo>
                  <a:cubicBezTo>
                    <a:pt x="5431" y="11168"/>
                    <a:pt x="5427" y="11152"/>
                    <a:pt x="5420" y="11139"/>
                  </a:cubicBezTo>
                  <a:cubicBezTo>
                    <a:pt x="5406" y="11112"/>
                    <a:pt x="5388" y="11093"/>
                    <a:pt x="5363" y="11075"/>
                  </a:cubicBezTo>
                  <a:cubicBezTo>
                    <a:pt x="5340" y="11059"/>
                    <a:pt x="5309" y="11049"/>
                    <a:pt x="5280" y="11038"/>
                  </a:cubicBezTo>
                  <a:cubicBezTo>
                    <a:pt x="5265" y="11032"/>
                    <a:pt x="5249" y="11029"/>
                    <a:pt x="5232" y="11023"/>
                  </a:cubicBezTo>
                  <a:cubicBezTo>
                    <a:pt x="5201" y="11014"/>
                    <a:pt x="5171" y="11006"/>
                    <a:pt x="5142" y="10992"/>
                  </a:cubicBezTo>
                  <a:cubicBezTo>
                    <a:pt x="5079" y="10965"/>
                    <a:pt x="5043" y="10908"/>
                    <a:pt x="4996" y="10867"/>
                  </a:cubicBezTo>
                  <a:cubicBezTo>
                    <a:pt x="5007" y="10729"/>
                    <a:pt x="5193" y="10766"/>
                    <a:pt x="5296" y="10722"/>
                  </a:cubicBezTo>
                  <a:cubicBezTo>
                    <a:pt x="5405" y="10676"/>
                    <a:pt x="5700" y="10494"/>
                    <a:pt x="5587" y="10305"/>
                  </a:cubicBezTo>
                  <a:cubicBezTo>
                    <a:pt x="5545" y="10236"/>
                    <a:pt x="5421" y="10202"/>
                    <a:pt x="5354" y="10159"/>
                  </a:cubicBezTo>
                  <a:cubicBezTo>
                    <a:pt x="5344" y="10123"/>
                    <a:pt x="5315" y="10058"/>
                    <a:pt x="5334" y="10024"/>
                  </a:cubicBezTo>
                  <a:cubicBezTo>
                    <a:pt x="5337" y="10007"/>
                    <a:pt x="5341" y="9997"/>
                    <a:pt x="5348" y="9985"/>
                  </a:cubicBezTo>
                  <a:cubicBezTo>
                    <a:pt x="5361" y="9966"/>
                    <a:pt x="5380" y="9956"/>
                    <a:pt x="5398" y="9941"/>
                  </a:cubicBezTo>
                  <a:cubicBezTo>
                    <a:pt x="5406" y="9934"/>
                    <a:pt x="5414" y="9927"/>
                    <a:pt x="5421" y="9917"/>
                  </a:cubicBezTo>
                  <a:cubicBezTo>
                    <a:pt x="5454" y="9867"/>
                    <a:pt x="5473" y="9784"/>
                    <a:pt x="5489" y="9723"/>
                  </a:cubicBezTo>
                  <a:cubicBezTo>
                    <a:pt x="5529" y="9562"/>
                    <a:pt x="5470" y="9341"/>
                    <a:pt x="5508" y="9174"/>
                  </a:cubicBezTo>
                  <a:cubicBezTo>
                    <a:pt x="5526" y="9053"/>
                    <a:pt x="5542" y="8935"/>
                    <a:pt x="5558" y="8815"/>
                  </a:cubicBezTo>
                  <a:cubicBezTo>
                    <a:pt x="5600" y="8662"/>
                    <a:pt x="5636" y="8493"/>
                    <a:pt x="5683" y="8352"/>
                  </a:cubicBezTo>
                  <a:cubicBezTo>
                    <a:pt x="5700" y="8301"/>
                    <a:pt x="5693" y="8265"/>
                    <a:pt x="5712" y="8216"/>
                  </a:cubicBezTo>
                  <a:cubicBezTo>
                    <a:pt x="5738" y="8156"/>
                    <a:pt x="5811" y="8102"/>
                    <a:pt x="5848" y="8051"/>
                  </a:cubicBezTo>
                  <a:cubicBezTo>
                    <a:pt x="5885" y="7999"/>
                    <a:pt x="5920" y="7945"/>
                    <a:pt x="5952" y="7888"/>
                  </a:cubicBezTo>
                  <a:cubicBezTo>
                    <a:pt x="5985" y="7832"/>
                    <a:pt x="6017" y="7778"/>
                    <a:pt x="6051" y="7723"/>
                  </a:cubicBezTo>
                  <a:cubicBezTo>
                    <a:pt x="6064" y="7702"/>
                    <a:pt x="6074" y="7680"/>
                    <a:pt x="6083" y="7659"/>
                  </a:cubicBezTo>
                  <a:cubicBezTo>
                    <a:pt x="6103" y="7615"/>
                    <a:pt x="6117" y="7571"/>
                    <a:pt x="6136" y="7528"/>
                  </a:cubicBezTo>
                  <a:cubicBezTo>
                    <a:pt x="6145" y="7506"/>
                    <a:pt x="6154" y="7484"/>
                    <a:pt x="6167" y="7462"/>
                  </a:cubicBezTo>
                  <a:cubicBezTo>
                    <a:pt x="6250" y="7300"/>
                    <a:pt x="6352" y="7135"/>
                    <a:pt x="6446" y="6980"/>
                  </a:cubicBezTo>
                  <a:cubicBezTo>
                    <a:pt x="6482" y="6920"/>
                    <a:pt x="6503" y="6852"/>
                    <a:pt x="6530" y="6791"/>
                  </a:cubicBezTo>
                  <a:cubicBezTo>
                    <a:pt x="6539" y="6769"/>
                    <a:pt x="6551" y="6749"/>
                    <a:pt x="6562" y="6728"/>
                  </a:cubicBezTo>
                  <a:cubicBezTo>
                    <a:pt x="6619" y="6637"/>
                    <a:pt x="6668" y="6542"/>
                    <a:pt x="6715" y="6443"/>
                  </a:cubicBezTo>
                  <a:cubicBezTo>
                    <a:pt x="6763" y="6346"/>
                    <a:pt x="6810" y="6247"/>
                    <a:pt x="6863" y="6150"/>
                  </a:cubicBezTo>
                  <a:cubicBezTo>
                    <a:pt x="6881" y="6116"/>
                    <a:pt x="6900" y="6081"/>
                    <a:pt x="6917" y="6048"/>
                  </a:cubicBezTo>
                  <a:cubicBezTo>
                    <a:pt x="6972" y="5943"/>
                    <a:pt x="7031" y="5838"/>
                    <a:pt x="7076" y="5732"/>
                  </a:cubicBezTo>
                  <a:cubicBezTo>
                    <a:pt x="7118" y="5636"/>
                    <a:pt x="7129" y="5542"/>
                    <a:pt x="7172" y="5441"/>
                  </a:cubicBezTo>
                  <a:cubicBezTo>
                    <a:pt x="7221" y="5325"/>
                    <a:pt x="7286" y="5205"/>
                    <a:pt x="7336" y="5084"/>
                  </a:cubicBezTo>
                  <a:cubicBezTo>
                    <a:pt x="7419" y="4879"/>
                    <a:pt x="7461" y="4639"/>
                    <a:pt x="7519" y="4416"/>
                  </a:cubicBezTo>
                  <a:cubicBezTo>
                    <a:pt x="7534" y="4358"/>
                    <a:pt x="7534" y="4305"/>
                    <a:pt x="7535" y="4249"/>
                  </a:cubicBezTo>
                  <a:cubicBezTo>
                    <a:pt x="7535" y="4196"/>
                    <a:pt x="7535" y="4139"/>
                    <a:pt x="7548" y="4079"/>
                  </a:cubicBezTo>
                  <a:cubicBezTo>
                    <a:pt x="7582" y="3954"/>
                    <a:pt x="7592" y="3732"/>
                    <a:pt x="7563" y="3598"/>
                  </a:cubicBezTo>
                  <a:lnTo>
                    <a:pt x="7563" y="3434"/>
                  </a:lnTo>
                  <a:lnTo>
                    <a:pt x="7513" y="3096"/>
                  </a:lnTo>
                  <a:cubicBezTo>
                    <a:pt x="7439" y="2807"/>
                    <a:pt x="7368" y="2537"/>
                    <a:pt x="7263" y="2292"/>
                  </a:cubicBezTo>
                  <a:cubicBezTo>
                    <a:pt x="6702" y="1006"/>
                    <a:pt x="5539" y="0"/>
                    <a:pt x="368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3"/>
            <p:cNvSpPr/>
            <p:nvPr/>
          </p:nvSpPr>
          <p:spPr>
            <a:xfrm>
              <a:off x="4063063" y="1259341"/>
              <a:ext cx="389899" cy="529919"/>
            </a:xfrm>
            <a:custGeom>
              <a:rect b="b" l="l" r="r" t="t"/>
              <a:pathLst>
                <a:path extrusionOk="0" h="18730" w="13781">
                  <a:moveTo>
                    <a:pt x="8126" y="6002"/>
                  </a:moveTo>
                  <a:lnTo>
                    <a:pt x="8058" y="6159"/>
                  </a:lnTo>
                  <a:cubicBezTo>
                    <a:pt x="8033" y="6220"/>
                    <a:pt x="8006" y="6281"/>
                    <a:pt x="7982" y="6340"/>
                  </a:cubicBezTo>
                  <a:cubicBezTo>
                    <a:pt x="7956" y="6399"/>
                    <a:pt x="7930" y="6457"/>
                    <a:pt x="7905" y="6518"/>
                  </a:cubicBezTo>
                  <a:cubicBezTo>
                    <a:pt x="7865" y="6614"/>
                    <a:pt x="7824" y="6710"/>
                    <a:pt x="7785" y="6806"/>
                  </a:cubicBezTo>
                  <a:cubicBezTo>
                    <a:pt x="7766" y="6850"/>
                    <a:pt x="7750" y="6892"/>
                    <a:pt x="7731" y="6936"/>
                  </a:cubicBezTo>
                  <a:cubicBezTo>
                    <a:pt x="7697" y="7020"/>
                    <a:pt x="7664" y="7103"/>
                    <a:pt x="7632" y="7187"/>
                  </a:cubicBezTo>
                  <a:cubicBezTo>
                    <a:pt x="7588" y="7298"/>
                    <a:pt x="7540" y="7414"/>
                    <a:pt x="7495" y="7529"/>
                  </a:cubicBezTo>
                  <a:cubicBezTo>
                    <a:pt x="7447" y="7642"/>
                    <a:pt x="7399" y="7757"/>
                    <a:pt x="7350" y="7872"/>
                  </a:cubicBezTo>
                  <a:cubicBezTo>
                    <a:pt x="7283" y="8023"/>
                    <a:pt x="7193" y="8217"/>
                    <a:pt x="7097" y="8377"/>
                  </a:cubicBezTo>
                  <a:cubicBezTo>
                    <a:pt x="7084" y="8397"/>
                    <a:pt x="7069" y="8420"/>
                    <a:pt x="7058" y="8442"/>
                  </a:cubicBezTo>
                  <a:cubicBezTo>
                    <a:pt x="7053" y="8448"/>
                    <a:pt x="7050" y="8452"/>
                    <a:pt x="7046" y="8459"/>
                  </a:cubicBezTo>
                  <a:cubicBezTo>
                    <a:pt x="7050" y="8446"/>
                    <a:pt x="7050" y="8432"/>
                    <a:pt x="7053" y="8420"/>
                  </a:cubicBezTo>
                  <a:lnTo>
                    <a:pt x="7053" y="8419"/>
                  </a:lnTo>
                  <a:cubicBezTo>
                    <a:pt x="7062" y="8369"/>
                    <a:pt x="7074" y="8318"/>
                    <a:pt x="7090" y="8275"/>
                  </a:cubicBezTo>
                  <a:cubicBezTo>
                    <a:pt x="7119" y="8195"/>
                    <a:pt x="7149" y="8113"/>
                    <a:pt x="7177" y="8032"/>
                  </a:cubicBezTo>
                  <a:cubicBezTo>
                    <a:pt x="7247" y="7837"/>
                    <a:pt x="7316" y="7635"/>
                    <a:pt x="7401" y="7443"/>
                  </a:cubicBezTo>
                  <a:cubicBezTo>
                    <a:pt x="7455" y="7320"/>
                    <a:pt x="7517" y="7192"/>
                    <a:pt x="7578" y="7068"/>
                  </a:cubicBezTo>
                  <a:cubicBezTo>
                    <a:pt x="7617" y="6991"/>
                    <a:pt x="7655" y="6912"/>
                    <a:pt x="7692" y="6835"/>
                  </a:cubicBezTo>
                  <a:cubicBezTo>
                    <a:pt x="7712" y="6793"/>
                    <a:pt x="7729" y="6754"/>
                    <a:pt x="7748" y="6715"/>
                  </a:cubicBezTo>
                  <a:cubicBezTo>
                    <a:pt x="7770" y="6667"/>
                    <a:pt x="7789" y="6622"/>
                    <a:pt x="7808" y="6574"/>
                  </a:cubicBezTo>
                  <a:cubicBezTo>
                    <a:pt x="7865" y="6441"/>
                    <a:pt x="7917" y="6316"/>
                    <a:pt x="7990" y="6199"/>
                  </a:cubicBezTo>
                  <a:cubicBezTo>
                    <a:pt x="8014" y="6158"/>
                    <a:pt x="8046" y="6114"/>
                    <a:pt x="8080" y="6065"/>
                  </a:cubicBezTo>
                  <a:cubicBezTo>
                    <a:pt x="8094" y="6046"/>
                    <a:pt x="8112" y="6024"/>
                    <a:pt x="8126" y="6002"/>
                  </a:cubicBezTo>
                  <a:close/>
                  <a:moveTo>
                    <a:pt x="1629" y="8206"/>
                  </a:moveTo>
                  <a:lnTo>
                    <a:pt x="1629" y="8206"/>
                  </a:lnTo>
                  <a:cubicBezTo>
                    <a:pt x="1624" y="8336"/>
                    <a:pt x="1610" y="8468"/>
                    <a:pt x="1598" y="8526"/>
                  </a:cubicBezTo>
                  <a:lnTo>
                    <a:pt x="1574" y="8762"/>
                  </a:lnTo>
                  <a:cubicBezTo>
                    <a:pt x="1562" y="8810"/>
                    <a:pt x="1552" y="8856"/>
                    <a:pt x="1542" y="8907"/>
                  </a:cubicBezTo>
                  <a:cubicBezTo>
                    <a:pt x="1530" y="8957"/>
                    <a:pt x="1521" y="9006"/>
                    <a:pt x="1511" y="9055"/>
                  </a:cubicBezTo>
                  <a:lnTo>
                    <a:pt x="1489" y="9169"/>
                  </a:lnTo>
                  <a:cubicBezTo>
                    <a:pt x="1483" y="9197"/>
                    <a:pt x="1476" y="9227"/>
                    <a:pt x="1470" y="9255"/>
                  </a:cubicBezTo>
                  <a:cubicBezTo>
                    <a:pt x="1463" y="9282"/>
                    <a:pt x="1457" y="9311"/>
                    <a:pt x="1450" y="9340"/>
                  </a:cubicBezTo>
                  <a:cubicBezTo>
                    <a:pt x="1446" y="9368"/>
                    <a:pt x="1438" y="9397"/>
                    <a:pt x="1428" y="9423"/>
                  </a:cubicBezTo>
                  <a:cubicBezTo>
                    <a:pt x="1421" y="9451"/>
                    <a:pt x="1412" y="9480"/>
                    <a:pt x="1403" y="9508"/>
                  </a:cubicBezTo>
                  <a:lnTo>
                    <a:pt x="1387" y="9559"/>
                  </a:lnTo>
                  <a:cubicBezTo>
                    <a:pt x="1358" y="9652"/>
                    <a:pt x="1326" y="9743"/>
                    <a:pt x="1289" y="9829"/>
                  </a:cubicBezTo>
                  <a:cubicBezTo>
                    <a:pt x="1281" y="9843"/>
                    <a:pt x="1274" y="9858"/>
                    <a:pt x="1265" y="9873"/>
                  </a:cubicBezTo>
                  <a:lnTo>
                    <a:pt x="1238" y="9916"/>
                  </a:lnTo>
                  <a:cubicBezTo>
                    <a:pt x="1235" y="9921"/>
                    <a:pt x="1232" y="9925"/>
                    <a:pt x="1229" y="9929"/>
                  </a:cubicBezTo>
                  <a:cubicBezTo>
                    <a:pt x="1217" y="9944"/>
                    <a:pt x="1209" y="9960"/>
                    <a:pt x="1200" y="9976"/>
                  </a:cubicBezTo>
                  <a:cubicBezTo>
                    <a:pt x="1198" y="9957"/>
                    <a:pt x="1195" y="9932"/>
                    <a:pt x="1200" y="9915"/>
                  </a:cubicBezTo>
                  <a:cubicBezTo>
                    <a:pt x="1200" y="9906"/>
                    <a:pt x="1201" y="9900"/>
                    <a:pt x="1201" y="9893"/>
                  </a:cubicBezTo>
                  <a:cubicBezTo>
                    <a:pt x="1203" y="9889"/>
                    <a:pt x="1203" y="9886"/>
                    <a:pt x="1206" y="9880"/>
                  </a:cubicBezTo>
                  <a:cubicBezTo>
                    <a:pt x="1216" y="9833"/>
                    <a:pt x="1223" y="9784"/>
                    <a:pt x="1232" y="9736"/>
                  </a:cubicBezTo>
                  <a:cubicBezTo>
                    <a:pt x="1249" y="9641"/>
                    <a:pt x="1265" y="9551"/>
                    <a:pt x="1294" y="9467"/>
                  </a:cubicBezTo>
                  <a:cubicBezTo>
                    <a:pt x="1337" y="9354"/>
                    <a:pt x="1366" y="9240"/>
                    <a:pt x="1396" y="9118"/>
                  </a:cubicBezTo>
                  <a:cubicBezTo>
                    <a:pt x="1416" y="9045"/>
                    <a:pt x="1432" y="8970"/>
                    <a:pt x="1456" y="8896"/>
                  </a:cubicBezTo>
                  <a:cubicBezTo>
                    <a:pt x="1463" y="8868"/>
                    <a:pt x="1470" y="8842"/>
                    <a:pt x="1479" y="8818"/>
                  </a:cubicBezTo>
                  <a:cubicBezTo>
                    <a:pt x="1494" y="8775"/>
                    <a:pt x="1507" y="8728"/>
                    <a:pt x="1523" y="8680"/>
                  </a:cubicBezTo>
                  <a:cubicBezTo>
                    <a:pt x="1550" y="8584"/>
                    <a:pt x="1578" y="8483"/>
                    <a:pt x="1600" y="8374"/>
                  </a:cubicBezTo>
                  <a:cubicBezTo>
                    <a:pt x="1613" y="8318"/>
                    <a:pt x="1620" y="8265"/>
                    <a:pt x="1629" y="8206"/>
                  </a:cubicBezTo>
                  <a:close/>
                  <a:moveTo>
                    <a:pt x="8637" y="6923"/>
                  </a:moveTo>
                  <a:lnTo>
                    <a:pt x="8637" y="6923"/>
                  </a:lnTo>
                  <a:cubicBezTo>
                    <a:pt x="8632" y="6930"/>
                    <a:pt x="8631" y="6937"/>
                    <a:pt x="8629" y="6943"/>
                  </a:cubicBezTo>
                  <a:cubicBezTo>
                    <a:pt x="8623" y="6958"/>
                    <a:pt x="8618" y="6971"/>
                    <a:pt x="8613" y="6981"/>
                  </a:cubicBezTo>
                  <a:cubicBezTo>
                    <a:pt x="8609" y="6985"/>
                    <a:pt x="8607" y="6992"/>
                    <a:pt x="8606" y="6994"/>
                  </a:cubicBezTo>
                  <a:cubicBezTo>
                    <a:pt x="8603" y="6995"/>
                    <a:pt x="8602" y="7001"/>
                    <a:pt x="8602" y="7007"/>
                  </a:cubicBezTo>
                  <a:cubicBezTo>
                    <a:pt x="8586" y="7045"/>
                    <a:pt x="8565" y="7083"/>
                    <a:pt x="8548" y="7117"/>
                  </a:cubicBezTo>
                  <a:cubicBezTo>
                    <a:pt x="8538" y="7138"/>
                    <a:pt x="8528" y="7154"/>
                    <a:pt x="8520" y="7173"/>
                  </a:cubicBezTo>
                  <a:cubicBezTo>
                    <a:pt x="8507" y="7192"/>
                    <a:pt x="8498" y="7210"/>
                    <a:pt x="8487" y="7229"/>
                  </a:cubicBezTo>
                  <a:cubicBezTo>
                    <a:pt x="8475" y="7250"/>
                    <a:pt x="8464" y="7272"/>
                    <a:pt x="8450" y="7292"/>
                  </a:cubicBezTo>
                  <a:cubicBezTo>
                    <a:pt x="8439" y="7312"/>
                    <a:pt x="8429" y="7331"/>
                    <a:pt x="8418" y="7352"/>
                  </a:cubicBezTo>
                  <a:lnTo>
                    <a:pt x="8312" y="7597"/>
                  </a:lnTo>
                  <a:cubicBezTo>
                    <a:pt x="8283" y="7652"/>
                    <a:pt x="8254" y="7708"/>
                    <a:pt x="8229" y="7766"/>
                  </a:cubicBezTo>
                  <a:cubicBezTo>
                    <a:pt x="8209" y="7805"/>
                    <a:pt x="8189" y="7844"/>
                    <a:pt x="8171" y="7885"/>
                  </a:cubicBezTo>
                  <a:cubicBezTo>
                    <a:pt x="8167" y="7892"/>
                    <a:pt x="8164" y="7897"/>
                    <a:pt x="8160" y="7904"/>
                  </a:cubicBezTo>
                  <a:cubicBezTo>
                    <a:pt x="8055" y="8129"/>
                    <a:pt x="7955" y="8361"/>
                    <a:pt x="7859" y="8586"/>
                  </a:cubicBezTo>
                  <a:cubicBezTo>
                    <a:pt x="7787" y="8752"/>
                    <a:pt x="7713" y="8922"/>
                    <a:pt x="7636" y="9089"/>
                  </a:cubicBezTo>
                  <a:cubicBezTo>
                    <a:pt x="7561" y="9259"/>
                    <a:pt x="7481" y="9423"/>
                    <a:pt x="7398" y="9583"/>
                  </a:cubicBezTo>
                  <a:cubicBezTo>
                    <a:pt x="7386" y="9605"/>
                    <a:pt x="7375" y="9627"/>
                    <a:pt x="7364" y="9649"/>
                  </a:cubicBezTo>
                  <a:cubicBezTo>
                    <a:pt x="7287" y="9798"/>
                    <a:pt x="7215" y="9926"/>
                    <a:pt x="7135" y="10056"/>
                  </a:cubicBezTo>
                  <a:cubicBezTo>
                    <a:pt x="7123" y="10070"/>
                    <a:pt x="7113" y="10089"/>
                    <a:pt x="7104" y="10107"/>
                  </a:cubicBezTo>
                  <a:cubicBezTo>
                    <a:pt x="7095" y="10126"/>
                    <a:pt x="7087" y="10142"/>
                    <a:pt x="7077" y="10158"/>
                  </a:cubicBezTo>
                  <a:cubicBezTo>
                    <a:pt x="7079" y="10147"/>
                    <a:pt x="7079" y="10139"/>
                    <a:pt x="7081" y="10127"/>
                  </a:cubicBezTo>
                  <a:cubicBezTo>
                    <a:pt x="7081" y="10118"/>
                    <a:pt x="7082" y="10107"/>
                    <a:pt x="7084" y="10099"/>
                  </a:cubicBezTo>
                  <a:cubicBezTo>
                    <a:pt x="7084" y="10096"/>
                    <a:pt x="7084" y="10091"/>
                    <a:pt x="7087" y="10088"/>
                  </a:cubicBezTo>
                  <a:cubicBezTo>
                    <a:pt x="7088" y="10076"/>
                    <a:pt x="7090" y="10067"/>
                    <a:pt x="7091" y="10060"/>
                  </a:cubicBezTo>
                  <a:cubicBezTo>
                    <a:pt x="7104" y="10022"/>
                    <a:pt x="7113" y="9983"/>
                    <a:pt x="7126" y="9944"/>
                  </a:cubicBezTo>
                  <a:cubicBezTo>
                    <a:pt x="7146" y="9874"/>
                    <a:pt x="7164" y="9804"/>
                    <a:pt x="7190" y="9736"/>
                  </a:cubicBezTo>
                  <a:cubicBezTo>
                    <a:pt x="7193" y="9721"/>
                    <a:pt x="7200" y="9707"/>
                    <a:pt x="7206" y="9692"/>
                  </a:cubicBezTo>
                  <a:cubicBezTo>
                    <a:pt x="7257" y="9575"/>
                    <a:pt x="7306" y="9457"/>
                    <a:pt x="7360" y="9340"/>
                  </a:cubicBezTo>
                  <a:cubicBezTo>
                    <a:pt x="7412" y="9224"/>
                    <a:pt x="7466" y="9111"/>
                    <a:pt x="7517" y="8999"/>
                  </a:cubicBezTo>
                  <a:cubicBezTo>
                    <a:pt x="7587" y="8845"/>
                    <a:pt x="7658" y="8692"/>
                    <a:pt x="7728" y="8536"/>
                  </a:cubicBezTo>
                  <a:cubicBezTo>
                    <a:pt x="7764" y="8454"/>
                    <a:pt x="7811" y="8366"/>
                    <a:pt x="7860" y="8285"/>
                  </a:cubicBezTo>
                  <a:cubicBezTo>
                    <a:pt x="7888" y="8237"/>
                    <a:pt x="7913" y="8192"/>
                    <a:pt x="7937" y="8147"/>
                  </a:cubicBezTo>
                  <a:cubicBezTo>
                    <a:pt x="7985" y="8054"/>
                    <a:pt x="8032" y="7959"/>
                    <a:pt x="8077" y="7866"/>
                  </a:cubicBezTo>
                  <a:cubicBezTo>
                    <a:pt x="8087" y="7844"/>
                    <a:pt x="8097" y="7823"/>
                    <a:pt x="8109" y="7802"/>
                  </a:cubicBezTo>
                  <a:lnTo>
                    <a:pt x="8109" y="7801"/>
                  </a:lnTo>
                  <a:cubicBezTo>
                    <a:pt x="8136" y="7743"/>
                    <a:pt x="8166" y="7689"/>
                    <a:pt x="8195" y="7634"/>
                  </a:cubicBezTo>
                  <a:cubicBezTo>
                    <a:pt x="8209" y="7603"/>
                    <a:pt x="8225" y="7574"/>
                    <a:pt x="8243" y="7543"/>
                  </a:cubicBezTo>
                  <a:cubicBezTo>
                    <a:pt x="8286" y="7459"/>
                    <a:pt x="8334" y="7376"/>
                    <a:pt x="8385" y="7292"/>
                  </a:cubicBezTo>
                  <a:cubicBezTo>
                    <a:pt x="8420" y="7238"/>
                    <a:pt x="8461" y="7173"/>
                    <a:pt x="8504" y="7103"/>
                  </a:cubicBezTo>
                  <a:cubicBezTo>
                    <a:pt x="8529" y="7067"/>
                    <a:pt x="8555" y="7029"/>
                    <a:pt x="8580" y="6992"/>
                  </a:cubicBezTo>
                  <a:cubicBezTo>
                    <a:pt x="8593" y="6973"/>
                    <a:pt x="8605" y="6958"/>
                    <a:pt x="8619" y="6943"/>
                  </a:cubicBezTo>
                  <a:cubicBezTo>
                    <a:pt x="8625" y="6936"/>
                    <a:pt x="8632" y="6930"/>
                    <a:pt x="8637" y="6923"/>
                  </a:cubicBezTo>
                  <a:close/>
                  <a:moveTo>
                    <a:pt x="2226" y="9150"/>
                  </a:moveTo>
                  <a:lnTo>
                    <a:pt x="2205" y="9324"/>
                  </a:lnTo>
                  <a:cubicBezTo>
                    <a:pt x="2180" y="9417"/>
                    <a:pt x="2154" y="9521"/>
                    <a:pt x="2129" y="9617"/>
                  </a:cubicBezTo>
                  <a:cubicBezTo>
                    <a:pt x="2093" y="9761"/>
                    <a:pt x="2058" y="9902"/>
                    <a:pt x="2020" y="10038"/>
                  </a:cubicBezTo>
                  <a:cubicBezTo>
                    <a:pt x="2007" y="10083"/>
                    <a:pt x="1995" y="10128"/>
                    <a:pt x="1981" y="10172"/>
                  </a:cubicBezTo>
                  <a:cubicBezTo>
                    <a:pt x="1928" y="10352"/>
                    <a:pt x="1872" y="10525"/>
                    <a:pt x="1802" y="10690"/>
                  </a:cubicBezTo>
                  <a:cubicBezTo>
                    <a:pt x="1789" y="10717"/>
                    <a:pt x="1777" y="10751"/>
                    <a:pt x="1765" y="10784"/>
                  </a:cubicBezTo>
                  <a:cubicBezTo>
                    <a:pt x="1754" y="10813"/>
                    <a:pt x="1745" y="10845"/>
                    <a:pt x="1732" y="10876"/>
                  </a:cubicBezTo>
                  <a:cubicBezTo>
                    <a:pt x="1725" y="10892"/>
                    <a:pt x="1722" y="10903"/>
                    <a:pt x="1716" y="10912"/>
                  </a:cubicBezTo>
                  <a:cubicBezTo>
                    <a:pt x="1712" y="10924"/>
                    <a:pt x="1707" y="10932"/>
                    <a:pt x="1703" y="10941"/>
                  </a:cubicBezTo>
                  <a:cubicBezTo>
                    <a:pt x="1694" y="10960"/>
                    <a:pt x="1685" y="10978"/>
                    <a:pt x="1675" y="10994"/>
                  </a:cubicBezTo>
                  <a:cubicBezTo>
                    <a:pt x="1667" y="11007"/>
                    <a:pt x="1656" y="11020"/>
                    <a:pt x="1649" y="11030"/>
                  </a:cubicBezTo>
                  <a:cubicBezTo>
                    <a:pt x="1646" y="11034"/>
                    <a:pt x="1645" y="11034"/>
                    <a:pt x="1643" y="11036"/>
                  </a:cubicBezTo>
                  <a:cubicBezTo>
                    <a:pt x="1635" y="11044"/>
                    <a:pt x="1627" y="11052"/>
                    <a:pt x="1617" y="11057"/>
                  </a:cubicBezTo>
                  <a:cubicBezTo>
                    <a:pt x="1616" y="11059"/>
                    <a:pt x="1616" y="11059"/>
                    <a:pt x="1614" y="11059"/>
                  </a:cubicBezTo>
                  <a:cubicBezTo>
                    <a:pt x="1607" y="11065"/>
                    <a:pt x="1600" y="11071"/>
                    <a:pt x="1591" y="11072"/>
                  </a:cubicBezTo>
                  <a:cubicBezTo>
                    <a:pt x="1581" y="11075"/>
                    <a:pt x="1572" y="11079"/>
                    <a:pt x="1563" y="11081"/>
                  </a:cubicBezTo>
                  <a:cubicBezTo>
                    <a:pt x="1559" y="11059"/>
                    <a:pt x="1559" y="11037"/>
                    <a:pt x="1559" y="11012"/>
                  </a:cubicBezTo>
                  <a:cubicBezTo>
                    <a:pt x="1559" y="10991"/>
                    <a:pt x="1562" y="10969"/>
                    <a:pt x="1563" y="10943"/>
                  </a:cubicBezTo>
                  <a:cubicBezTo>
                    <a:pt x="1566" y="10922"/>
                    <a:pt x="1569" y="10899"/>
                    <a:pt x="1576" y="10876"/>
                  </a:cubicBezTo>
                  <a:cubicBezTo>
                    <a:pt x="1581" y="10847"/>
                    <a:pt x="1588" y="10818"/>
                    <a:pt x="1600" y="10789"/>
                  </a:cubicBezTo>
                  <a:cubicBezTo>
                    <a:pt x="1603" y="10780"/>
                    <a:pt x="1605" y="10770"/>
                    <a:pt x="1608" y="10761"/>
                  </a:cubicBezTo>
                  <a:cubicBezTo>
                    <a:pt x="1621" y="10725"/>
                    <a:pt x="1636" y="10687"/>
                    <a:pt x="1652" y="10650"/>
                  </a:cubicBezTo>
                  <a:cubicBezTo>
                    <a:pt x="1668" y="10614"/>
                    <a:pt x="1687" y="10573"/>
                    <a:pt x="1703" y="10540"/>
                  </a:cubicBezTo>
                  <a:cubicBezTo>
                    <a:pt x="1719" y="10504"/>
                    <a:pt x="1736" y="10470"/>
                    <a:pt x="1748" y="10438"/>
                  </a:cubicBezTo>
                  <a:cubicBezTo>
                    <a:pt x="1819" y="10272"/>
                    <a:pt x="1876" y="10104"/>
                    <a:pt x="1930" y="9944"/>
                  </a:cubicBezTo>
                  <a:cubicBezTo>
                    <a:pt x="1966" y="9833"/>
                    <a:pt x="2007" y="9718"/>
                    <a:pt x="2050" y="9604"/>
                  </a:cubicBezTo>
                  <a:cubicBezTo>
                    <a:pt x="2063" y="9566"/>
                    <a:pt x="2079" y="9528"/>
                    <a:pt x="2094" y="9487"/>
                  </a:cubicBezTo>
                  <a:lnTo>
                    <a:pt x="2104" y="9465"/>
                  </a:lnTo>
                  <a:lnTo>
                    <a:pt x="2109" y="9458"/>
                  </a:lnTo>
                  <a:cubicBezTo>
                    <a:pt x="2146" y="9365"/>
                    <a:pt x="2190" y="9262"/>
                    <a:pt x="2226" y="9150"/>
                  </a:cubicBezTo>
                  <a:close/>
                  <a:moveTo>
                    <a:pt x="8469" y="8852"/>
                  </a:moveTo>
                  <a:lnTo>
                    <a:pt x="8469" y="8852"/>
                  </a:lnTo>
                  <a:cubicBezTo>
                    <a:pt x="8465" y="8869"/>
                    <a:pt x="8461" y="8884"/>
                    <a:pt x="8450" y="8898"/>
                  </a:cubicBezTo>
                  <a:cubicBezTo>
                    <a:pt x="8417" y="8973"/>
                    <a:pt x="8384" y="9048"/>
                    <a:pt x="8346" y="9121"/>
                  </a:cubicBezTo>
                  <a:cubicBezTo>
                    <a:pt x="8187" y="9422"/>
                    <a:pt x="8035" y="9736"/>
                    <a:pt x="7897" y="10034"/>
                  </a:cubicBezTo>
                  <a:cubicBezTo>
                    <a:pt x="7881" y="10069"/>
                    <a:pt x="7866" y="10102"/>
                    <a:pt x="7851" y="10134"/>
                  </a:cubicBezTo>
                  <a:cubicBezTo>
                    <a:pt x="7774" y="10299"/>
                    <a:pt x="7706" y="10454"/>
                    <a:pt x="7642" y="10598"/>
                  </a:cubicBezTo>
                  <a:cubicBezTo>
                    <a:pt x="7628" y="10626"/>
                    <a:pt x="7614" y="10655"/>
                    <a:pt x="7604" y="10681"/>
                  </a:cubicBezTo>
                  <a:cubicBezTo>
                    <a:pt x="7604" y="10684"/>
                    <a:pt x="7601" y="10685"/>
                    <a:pt x="7600" y="10691"/>
                  </a:cubicBezTo>
                  <a:cubicBezTo>
                    <a:pt x="7600" y="10694"/>
                    <a:pt x="7597" y="10698"/>
                    <a:pt x="7597" y="10703"/>
                  </a:cubicBezTo>
                  <a:cubicBezTo>
                    <a:pt x="7590" y="10720"/>
                    <a:pt x="7582" y="10739"/>
                    <a:pt x="7575" y="10759"/>
                  </a:cubicBezTo>
                  <a:cubicBezTo>
                    <a:pt x="7523" y="10889"/>
                    <a:pt x="7437" y="11101"/>
                    <a:pt x="7324" y="11126"/>
                  </a:cubicBezTo>
                  <a:cubicBezTo>
                    <a:pt x="7321" y="11114"/>
                    <a:pt x="7316" y="11100"/>
                    <a:pt x="7315" y="11082"/>
                  </a:cubicBezTo>
                  <a:cubicBezTo>
                    <a:pt x="7312" y="11071"/>
                    <a:pt x="7312" y="11056"/>
                    <a:pt x="7312" y="11039"/>
                  </a:cubicBezTo>
                  <a:cubicBezTo>
                    <a:pt x="7309" y="11036"/>
                    <a:pt x="7309" y="11036"/>
                    <a:pt x="7312" y="11034"/>
                  </a:cubicBezTo>
                  <a:cubicBezTo>
                    <a:pt x="7312" y="11034"/>
                    <a:pt x="7309" y="11034"/>
                    <a:pt x="7312" y="11031"/>
                  </a:cubicBezTo>
                  <a:cubicBezTo>
                    <a:pt x="7309" y="11030"/>
                    <a:pt x="7309" y="11030"/>
                    <a:pt x="7312" y="11028"/>
                  </a:cubicBezTo>
                  <a:cubicBezTo>
                    <a:pt x="7312" y="11028"/>
                    <a:pt x="7309" y="11028"/>
                    <a:pt x="7312" y="11027"/>
                  </a:cubicBezTo>
                  <a:lnTo>
                    <a:pt x="7312" y="11005"/>
                  </a:lnTo>
                  <a:cubicBezTo>
                    <a:pt x="7319" y="10992"/>
                    <a:pt x="7327" y="10979"/>
                    <a:pt x="7331" y="10967"/>
                  </a:cubicBezTo>
                  <a:cubicBezTo>
                    <a:pt x="7351" y="10927"/>
                    <a:pt x="7364" y="10882"/>
                    <a:pt x="7375" y="10836"/>
                  </a:cubicBezTo>
                  <a:cubicBezTo>
                    <a:pt x="7386" y="10800"/>
                    <a:pt x="7395" y="10761"/>
                    <a:pt x="7411" y="10727"/>
                  </a:cubicBezTo>
                  <a:cubicBezTo>
                    <a:pt x="7453" y="10634"/>
                    <a:pt x="7508" y="10525"/>
                    <a:pt x="7571" y="10412"/>
                  </a:cubicBezTo>
                  <a:cubicBezTo>
                    <a:pt x="7591" y="10374"/>
                    <a:pt x="7614" y="10336"/>
                    <a:pt x="7636" y="10299"/>
                  </a:cubicBezTo>
                  <a:lnTo>
                    <a:pt x="7676" y="10233"/>
                  </a:lnTo>
                  <a:cubicBezTo>
                    <a:pt x="7684" y="10220"/>
                    <a:pt x="7693" y="10206"/>
                    <a:pt x="7700" y="10190"/>
                  </a:cubicBezTo>
                  <a:cubicBezTo>
                    <a:pt x="7715" y="10162"/>
                    <a:pt x="7728" y="10133"/>
                    <a:pt x="7742" y="10104"/>
                  </a:cubicBezTo>
                  <a:cubicBezTo>
                    <a:pt x="7748" y="10089"/>
                    <a:pt x="7756" y="10075"/>
                    <a:pt x="7760" y="10060"/>
                  </a:cubicBezTo>
                  <a:cubicBezTo>
                    <a:pt x="7785" y="10002"/>
                    <a:pt x="7808" y="9950"/>
                    <a:pt x="7838" y="9896"/>
                  </a:cubicBezTo>
                  <a:cubicBezTo>
                    <a:pt x="7915" y="9768"/>
                    <a:pt x="7990" y="9636"/>
                    <a:pt x="8062" y="9508"/>
                  </a:cubicBezTo>
                  <a:cubicBezTo>
                    <a:pt x="8150" y="9354"/>
                    <a:pt x="8240" y="9192"/>
                    <a:pt x="8334" y="9041"/>
                  </a:cubicBezTo>
                  <a:cubicBezTo>
                    <a:pt x="8363" y="8994"/>
                    <a:pt x="8395" y="8949"/>
                    <a:pt x="8427" y="8906"/>
                  </a:cubicBezTo>
                  <a:cubicBezTo>
                    <a:pt x="8439" y="8891"/>
                    <a:pt x="8449" y="8877"/>
                    <a:pt x="8462" y="8862"/>
                  </a:cubicBezTo>
                  <a:cubicBezTo>
                    <a:pt x="8462" y="8861"/>
                    <a:pt x="8462" y="8859"/>
                    <a:pt x="8464" y="8859"/>
                  </a:cubicBezTo>
                  <a:cubicBezTo>
                    <a:pt x="8465" y="8855"/>
                    <a:pt x="8468" y="8855"/>
                    <a:pt x="8469" y="8852"/>
                  </a:cubicBezTo>
                  <a:close/>
                  <a:moveTo>
                    <a:pt x="3266" y="10802"/>
                  </a:moveTo>
                  <a:lnTo>
                    <a:pt x="3266" y="10802"/>
                  </a:lnTo>
                  <a:cubicBezTo>
                    <a:pt x="3260" y="10818"/>
                    <a:pt x="3251" y="10839"/>
                    <a:pt x="3243" y="10870"/>
                  </a:cubicBezTo>
                  <a:cubicBezTo>
                    <a:pt x="3238" y="10883"/>
                    <a:pt x="3234" y="10898"/>
                    <a:pt x="3228" y="10912"/>
                  </a:cubicBezTo>
                  <a:cubicBezTo>
                    <a:pt x="3224" y="10927"/>
                    <a:pt x="3216" y="10946"/>
                    <a:pt x="3209" y="10962"/>
                  </a:cubicBezTo>
                  <a:cubicBezTo>
                    <a:pt x="3198" y="10996"/>
                    <a:pt x="3183" y="11030"/>
                    <a:pt x="3166" y="11066"/>
                  </a:cubicBezTo>
                  <a:cubicBezTo>
                    <a:pt x="3154" y="11094"/>
                    <a:pt x="3141" y="11120"/>
                    <a:pt x="3128" y="11143"/>
                  </a:cubicBezTo>
                  <a:cubicBezTo>
                    <a:pt x="3106" y="11180"/>
                    <a:pt x="3083" y="11212"/>
                    <a:pt x="3056" y="11226"/>
                  </a:cubicBezTo>
                  <a:cubicBezTo>
                    <a:pt x="3035" y="11241"/>
                    <a:pt x="3013" y="11248"/>
                    <a:pt x="2991" y="11248"/>
                  </a:cubicBezTo>
                  <a:cubicBezTo>
                    <a:pt x="2947" y="11248"/>
                    <a:pt x="2918" y="11217"/>
                    <a:pt x="2915" y="11165"/>
                  </a:cubicBezTo>
                  <a:cubicBezTo>
                    <a:pt x="2929" y="11149"/>
                    <a:pt x="2936" y="11130"/>
                    <a:pt x="2943" y="11114"/>
                  </a:cubicBezTo>
                  <a:cubicBezTo>
                    <a:pt x="2949" y="11098"/>
                    <a:pt x="2958" y="11081"/>
                    <a:pt x="2968" y="11069"/>
                  </a:cubicBezTo>
                  <a:cubicBezTo>
                    <a:pt x="2988" y="11041"/>
                    <a:pt x="3013" y="11015"/>
                    <a:pt x="3040" y="10991"/>
                  </a:cubicBezTo>
                  <a:cubicBezTo>
                    <a:pt x="3054" y="10978"/>
                    <a:pt x="3068" y="10964"/>
                    <a:pt x="3084" y="10954"/>
                  </a:cubicBezTo>
                  <a:cubicBezTo>
                    <a:pt x="3099" y="10941"/>
                    <a:pt x="3113" y="10928"/>
                    <a:pt x="3128" y="10918"/>
                  </a:cubicBezTo>
                  <a:cubicBezTo>
                    <a:pt x="3141" y="10908"/>
                    <a:pt x="3151" y="10898"/>
                    <a:pt x="3164" y="10890"/>
                  </a:cubicBezTo>
                  <a:cubicBezTo>
                    <a:pt x="3177" y="10882"/>
                    <a:pt x="3187" y="10870"/>
                    <a:pt x="3200" y="10861"/>
                  </a:cubicBezTo>
                  <a:cubicBezTo>
                    <a:pt x="3224" y="10844"/>
                    <a:pt x="3244" y="10823"/>
                    <a:pt x="3266" y="10802"/>
                  </a:cubicBezTo>
                  <a:close/>
                  <a:moveTo>
                    <a:pt x="2915" y="9998"/>
                  </a:moveTo>
                  <a:cubicBezTo>
                    <a:pt x="2902" y="10096"/>
                    <a:pt x="2872" y="10216"/>
                    <a:pt x="2850" y="10272"/>
                  </a:cubicBezTo>
                  <a:cubicBezTo>
                    <a:pt x="2822" y="10341"/>
                    <a:pt x="2798" y="10412"/>
                    <a:pt x="2766" y="10477"/>
                  </a:cubicBezTo>
                  <a:cubicBezTo>
                    <a:pt x="2741" y="10536"/>
                    <a:pt x="2713" y="10594"/>
                    <a:pt x="2686" y="10650"/>
                  </a:cubicBezTo>
                  <a:cubicBezTo>
                    <a:pt x="2678" y="10668"/>
                    <a:pt x="2670" y="10687"/>
                    <a:pt x="2660" y="10703"/>
                  </a:cubicBezTo>
                  <a:cubicBezTo>
                    <a:pt x="2639" y="10739"/>
                    <a:pt x="2620" y="10777"/>
                    <a:pt x="2601" y="10812"/>
                  </a:cubicBezTo>
                  <a:cubicBezTo>
                    <a:pt x="2588" y="10838"/>
                    <a:pt x="2575" y="10863"/>
                    <a:pt x="2561" y="10887"/>
                  </a:cubicBezTo>
                  <a:cubicBezTo>
                    <a:pt x="2559" y="10890"/>
                    <a:pt x="2558" y="10896"/>
                    <a:pt x="2553" y="10899"/>
                  </a:cubicBezTo>
                  <a:cubicBezTo>
                    <a:pt x="2526" y="10947"/>
                    <a:pt x="2500" y="10992"/>
                    <a:pt x="2471" y="11037"/>
                  </a:cubicBezTo>
                  <a:lnTo>
                    <a:pt x="2446" y="11073"/>
                  </a:lnTo>
                  <a:cubicBezTo>
                    <a:pt x="2420" y="11117"/>
                    <a:pt x="2394" y="11159"/>
                    <a:pt x="2362" y="11194"/>
                  </a:cubicBezTo>
                  <a:cubicBezTo>
                    <a:pt x="2350" y="11206"/>
                    <a:pt x="2340" y="11216"/>
                    <a:pt x="2325" y="11225"/>
                  </a:cubicBezTo>
                  <a:cubicBezTo>
                    <a:pt x="2318" y="11231"/>
                    <a:pt x="2311" y="11238"/>
                    <a:pt x="2300" y="11239"/>
                  </a:cubicBezTo>
                  <a:cubicBezTo>
                    <a:pt x="2292" y="11242"/>
                    <a:pt x="2283" y="11248"/>
                    <a:pt x="2274" y="11252"/>
                  </a:cubicBezTo>
                  <a:cubicBezTo>
                    <a:pt x="2264" y="11255"/>
                    <a:pt x="2254" y="11260"/>
                    <a:pt x="2244" y="11261"/>
                  </a:cubicBezTo>
                  <a:cubicBezTo>
                    <a:pt x="2241" y="11262"/>
                    <a:pt x="2234" y="11264"/>
                    <a:pt x="2228" y="11264"/>
                  </a:cubicBezTo>
                  <a:cubicBezTo>
                    <a:pt x="2225" y="11264"/>
                    <a:pt x="2218" y="11264"/>
                    <a:pt x="2212" y="11267"/>
                  </a:cubicBezTo>
                  <a:cubicBezTo>
                    <a:pt x="2226" y="11223"/>
                    <a:pt x="2241" y="11184"/>
                    <a:pt x="2260" y="11146"/>
                  </a:cubicBezTo>
                  <a:cubicBezTo>
                    <a:pt x="2311" y="11031"/>
                    <a:pt x="2372" y="10934"/>
                    <a:pt x="2436" y="10835"/>
                  </a:cubicBezTo>
                  <a:lnTo>
                    <a:pt x="2437" y="10835"/>
                  </a:lnTo>
                  <a:cubicBezTo>
                    <a:pt x="2443" y="10825"/>
                    <a:pt x="2450" y="10816"/>
                    <a:pt x="2457" y="10805"/>
                  </a:cubicBezTo>
                  <a:cubicBezTo>
                    <a:pt x="2478" y="10774"/>
                    <a:pt x="2497" y="10743"/>
                    <a:pt x="2517" y="10710"/>
                  </a:cubicBezTo>
                  <a:cubicBezTo>
                    <a:pt x="2588" y="10598"/>
                    <a:pt x="2645" y="10485"/>
                    <a:pt x="2706" y="10367"/>
                  </a:cubicBezTo>
                  <a:cubicBezTo>
                    <a:pt x="2728" y="10323"/>
                    <a:pt x="2750" y="10280"/>
                    <a:pt x="2773" y="10235"/>
                  </a:cubicBezTo>
                  <a:cubicBezTo>
                    <a:pt x="2786" y="10213"/>
                    <a:pt x="2801" y="10188"/>
                    <a:pt x="2815" y="10165"/>
                  </a:cubicBezTo>
                  <a:cubicBezTo>
                    <a:pt x="2821" y="10155"/>
                    <a:pt x="2828" y="10144"/>
                    <a:pt x="2835" y="10136"/>
                  </a:cubicBezTo>
                  <a:cubicBezTo>
                    <a:pt x="2844" y="10120"/>
                    <a:pt x="2856" y="10105"/>
                    <a:pt x="2865" y="10086"/>
                  </a:cubicBezTo>
                  <a:cubicBezTo>
                    <a:pt x="2865" y="10085"/>
                    <a:pt x="2866" y="10083"/>
                    <a:pt x="2867" y="10082"/>
                  </a:cubicBezTo>
                  <a:cubicBezTo>
                    <a:pt x="2885" y="10054"/>
                    <a:pt x="2901" y="10027"/>
                    <a:pt x="2915" y="9998"/>
                  </a:cubicBezTo>
                  <a:close/>
                  <a:moveTo>
                    <a:pt x="4313" y="1"/>
                  </a:moveTo>
                  <a:cubicBezTo>
                    <a:pt x="4282" y="1"/>
                    <a:pt x="4255" y="2"/>
                    <a:pt x="4233" y="4"/>
                  </a:cubicBezTo>
                  <a:cubicBezTo>
                    <a:pt x="4225" y="6"/>
                    <a:pt x="4220" y="6"/>
                    <a:pt x="4212" y="8"/>
                  </a:cubicBezTo>
                  <a:cubicBezTo>
                    <a:pt x="4205" y="9"/>
                    <a:pt x="4198" y="11"/>
                    <a:pt x="4192" y="11"/>
                  </a:cubicBezTo>
                  <a:cubicBezTo>
                    <a:pt x="4180" y="15"/>
                    <a:pt x="4166" y="25"/>
                    <a:pt x="4148" y="37"/>
                  </a:cubicBezTo>
                  <a:cubicBezTo>
                    <a:pt x="4137" y="46"/>
                    <a:pt x="4122" y="54"/>
                    <a:pt x="4112" y="57"/>
                  </a:cubicBezTo>
                  <a:lnTo>
                    <a:pt x="4052" y="54"/>
                  </a:lnTo>
                  <a:cubicBezTo>
                    <a:pt x="4047" y="54"/>
                    <a:pt x="4042" y="57"/>
                    <a:pt x="4038" y="59"/>
                  </a:cubicBezTo>
                  <a:cubicBezTo>
                    <a:pt x="4010" y="75"/>
                    <a:pt x="3945" y="364"/>
                    <a:pt x="3945" y="367"/>
                  </a:cubicBezTo>
                  <a:cubicBezTo>
                    <a:pt x="3952" y="399"/>
                    <a:pt x="3974" y="435"/>
                    <a:pt x="3996" y="467"/>
                  </a:cubicBezTo>
                  <a:cubicBezTo>
                    <a:pt x="4009" y="488"/>
                    <a:pt x="4022" y="504"/>
                    <a:pt x="4028" y="520"/>
                  </a:cubicBezTo>
                  <a:lnTo>
                    <a:pt x="4029" y="523"/>
                  </a:lnTo>
                  <a:cubicBezTo>
                    <a:pt x="4050" y="569"/>
                    <a:pt x="4068" y="617"/>
                    <a:pt x="4089" y="665"/>
                  </a:cubicBezTo>
                  <a:cubicBezTo>
                    <a:pt x="4109" y="714"/>
                    <a:pt x="4125" y="762"/>
                    <a:pt x="4144" y="810"/>
                  </a:cubicBezTo>
                  <a:cubicBezTo>
                    <a:pt x="4170" y="882"/>
                    <a:pt x="4196" y="951"/>
                    <a:pt x="4225" y="1018"/>
                  </a:cubicBezTo>
                  <a:cubicBezTo>
                    <a:pt x="4236" y="1043"/>
                    <a:pt x="4246" y="1071"/>
                    <a:pt x="4253" y="1097"/>
                  </a:cubicBezTo>
                  <a:cubicBezTo>
                    <a:pt x="4269" y="1149"/>
                    <a:pt x="4278" y="1206"/>
                    <a:pt x="4286" y="1261"/>
                  </a:cubicBezTo>
                  <a:cubicBezTo>
                    <a:pt x="4291" y="1289"/>
                    <a:pt x="4297" y="1319"/>
                    <a:pt x="4300" y="1347"/>
                  </a:cubicBezTo>
                  <a:cubicBezTo>
                    <a:pt x="4311" y="1425"/>
                    <a:pt x="4321" y="1507"/>
                    <a:pt x="4342" y="1593"/>
                  </a:cubicBezTo>
                  <a:cubicBezTo>
                    <a:pt x="4355" y="1649"/>
                    <a:pt x="4366" y="1709"/>
                    <a:pt x="4378" y="1773"/>
                  </a:cubicBezTo>
                  <a:cubicBezTo>
                    <a:pt x="4388" y="1835"/>
                    <a:pt x="4398" y="1904"/>
                    <a:pt x="4403" y="1974"/>
                  </a:cubicBezTo>
                  <a:cubicBezTo>
                    <a:pt x="4407" y="2010"/>
                    <a:pt x="4409" y="2045"/>
                    <a:pt x="4413" y="2083"/>
                  </a:cubicBezTo>
                  <a:cubicBezTo>
                    <a:pt x="4414" y="2110"/>
                    <a:pt x="4416" y="2139"/>
                    <a:pt x="4416" y="2168"/>
                  </a:cubicBezTo>
                  <a:cubicBezTo>
                    <a:pt x="4420" y="2256"/>
                    <a:pt x="4423" y="2349"/>
                    <a:pt x="4423" y="2445"/>
                  </a:cubicBezTo>
                  <a:lnTo>
                    <a:pt x="4423" y="3023"/>
                  </a:lnTo>
                  <a:cubicBezTo>
                    <a:pt x="4420" y="3032"/>
                    <a:pt x="4420" y="3041"/>
                    <a:pt x="4417" y="3049"/>
                  </a:cubicBezTo>
                  <a:cubicBezTo>
                    <a:pt x="4414" y="3081"/>
                    <a:pt x="4414" y="3115"/>
                    <a:pt x="4413" y="3150"/>
                  </a:cubicBezTo>
                  <a:cubicBezTo>
                    <a:pt x="4413" y="3186"/>
                    <a:pt x="4410" y="3224"/>
                    <a:pt x="4407" y="3259"/>
                  </a:cubicBezTo>
                  <a:cubicBezTo>
                    <a:pt x="4407" y="3272"/>
                    <a:pt x="4403" y="3281"/>
                    <a:pt x="4403" y="3292"/>
                  </a:cubicBezTo>
                  <a:cubicBezTo>
                    <a:pt x="4391" y="3343"/>
                    <a:pt x="4381" y="3394"/>
                    <a:pt x="4372" y="3445"/>
                  </a:cubicBezTo>
                  <a:lnTo>
                    <a:pt x="4350" y="3598"/>
                  </a:lnTo>
                  <a:cubicBezTo>
                    <a:pt x="4333" y="3728"/>
                    <a:pt x="4314" y="3861"/>
                    <a:pt x="4276" y="3984"/>
                  </a:cubicBezTo>
                  <a:cubicBezTo>
                    <a:pt x="4129" y="4464"/>
                    <a:pt x="3986" y="4893"/>
                    <a:pt x="3840" y="5291"/>
                  </a:cubicBezTo>
                  <a:cubicBezTo>
                    <a:pt x="3789" y="5428"/>
                    <a:pt x="3740" y="5562"/>
                    <a:pt x="3687" y="5693"/>
                  </a:cubicBezTo>
                  <a:cubicBezTo>
                    <a:pt x="3650" y="5791"/>
                    <a:pt x="3610" y="5889"/>
                    <a:pt x="3571" y="5983"/>
                  </a:cubicBezTo>
                  <a:cubicBezTo>
                    <a:pt x="3558" y="6011"/>
                    <a:pt x="3548" y="6037"/>
                    <a:pt x="3535" y="6066"/>
                  </a:cubicBezTo>
                  <a:cubicBezTo>
                    <a:pt x="3509" y="6123"/>
                    <a:pt x="3484" y="6180"/>
                    <a:pt x="3458" y="6232"/>
                  </a:cubicBezTo>
                  <a:cubicBezTo>
                    <a:pt x="3446" y="6258"/>
                    <a:pt x="3433" y="6283"/>
                    <a:pt x="3421" y="6306"/>
                  </a:cubicBezTo>
                  <a:cubicBezTo>
                    <a:pt x="3385" y="6374"/>
                    <a:pt x="3261" y="6590"/>
                    <a:pt x="3119" y="6590"/>
                  </a:cubicBezTo>
                  <a:cubicBezTo>
                    <a:pt x="3058" y="6590"/>
                    <a:pt x="3003" y="6552"/>
                    <a:pt x="2947" y="6478"/>
                  </a:cubicBezTo>
                  <a:cubicBezTo>
                    <a:pt x="2913" y="6430"/>
                    <a:pt x="2889" y="6379"/>
                    <a:pt x="2865" y="6327"/>
                  </a:cubicBezTo>
                  <a:cubicBezTo>
                    <a:pt x="2844" y="6284"/>
                    <a:pt x="2824" y="6244"/>
                    <a:pt x="2799" y="6201"/>
                  </a:cubicBezTo>
                  <a:cubicBezTo>
                    <a:pt x="2693" y="6028"/>
                    <a:pt x="2569" y="5841"/>
                    <a:pt x="2410" y="5687"/>
                  </a:cubicBezTo>
                  <a:cubicBezTo>
                    <a:pt x="2382" y="5659"/>
                    <a:pt x="2356" y="5634"/>
                    <a:pt x="2327" y="5611"/>
                  </a:cubicBezTo>
                  <a:cubicBezTo>
                    <a:pt x="2299" y="5586"/>
                    <a:pt x="2268" y="5563"/>
                    <a:pt x="2236" y="5541"/>
                  </a:cubicBezTo>
                  <a:cubicBezTo>
                    <a:pt x="2213" y="5525"/>
                    <a:pt x="2186" y="5507"/>
                    <a:pt x="2159" y="5489"/>
                  </a:cubicBezTo>
                  <a:cubicBezTo>
                    <a:pt x="2130" y="5469"/>
                    <a:pt x="2098" y="5453"/>
                    <a:pt x="2065" y="5437"/>
                  </a:cubicBezTo>
                  <a:cubicBezTo>
                    <a:pt x="2030" y="5419"/>
                    <a:pt x="1994" y="5405"/>
                    <a:pt x="1956" y="5395"/>
                  </a:cubicBezTo>
                  <a:cubicBezTo>
                    <a:pt x="1917" y="5383"/>
                    <a:pt x="1877" y="5379"/>
                    <a:pt x="1837" y="5379"/>
                  </a:cubicBezTo>
                  <a:cubicBezTo>
                    <a:pt x="1810" y="5379"/>
                    <a:pt x="1781" y="5381"/>
                    <a:pt x="1754" y="5387"/>
                  </a:cubicBezTo>
                  <a:cubicBezTo>
                    <a:pt x="1485" y="5447"/>
                    <a:pt x="1289" y="5553"/>
                    <a:pt x="1081" y="5698"/>
                  </a:cubicBezTo>
                  <a:cubicBezTo>
                    <a:pt x="1052" y="5717"/>
                    <a:pt x="1021" y="5742"/>
                    <a:pt x="992" y="5764"/>
                  </a:cubicBezTo>
                  <a:lnTo>
                    <a:pt x="793" y="5962"/>
                  </a:lnTo>
                  <a:cubicBezTo>
                    <a:pt x="642" y="6076"/>
                    <a:pt x="490" y="6225"/>
                    <a:pt x="386" y="6369"/>
                  </a:cubicBezTo>
                  <a:cubicBezTo>
                    <a:pt x="211" y="6604"/>
                    <a:pt x="92" y="6834"/>
                    <a:pt x="34" y="7048"/>
                  </a:cubicBezTo>
                  <a:cubicBezTo>
                    <a:pt x="0" y="7170"/>
                    <a:pt x="38" y="7315"/>
                    <a:pt x="77" y="7424"/>
                  </a:cubicBezTo>
                  <a:cubicBezTo>
                    <a:pt x="89" y="7452"/>
                    <a:pt x="98" y="7475"/>
                    <a:pt x="105" y="7497"/>
                  </a:cubicBezTo>
                  <a:lnTo>
                    <a:pt x="117" y="7527"/>
                  </a:lnTo>
                  <a:cubicBezTo>
                    <a:pt x="211" y="7789"/>
                    <a:pt x="298" y="8049"/>
                    <a:pt x="381" y="8301"/>
                  </a:cubicBezTo>
                  <a:lnTo>
                    <a:pt x="429" y="8440"/>
                  </a:lnTo>
                  <a:cubicBezTo>
                    <a:pt x="444" y="8486"/>
                    <a:pt x="455" y="8531"/>
                    <a:pt x="470" y="8577"/>
                  </a:cubicBezTo>
                  <a:cubicBezTo>
                    <a:pt x="498" y="8669"/>
                    <a:pt x="521" y="8760"/>
                    <a:pt x="543" y="8853"/>
                  </a:cubicBezTo>
                  <a:cubicBezTo>
                    <a:pt x="554" y="8898"/>
                    <a:pt x="565" y="8945"/>
                    <a:pt x="576" y="8992"/>
                  </a:cubicBezTo>
                  <a:cubicBezTo>
                    <a:pt x="596" y="9079"/>
                    <a:pt x="618" y="9167"/>
                    <a:pt x="640" y="9258"/>
                  </a:cubicBezTo>
                  <a:cubicBezTo>
                    <a:pt x="663" y="9349"/>
                    <a:pt x="688" y="9438"/>
                    <a:pt x="717" y="9529"/>
                  </a:cubicBezTo>
                  <a:cubicBezTo>
                    <a:pt x="794" y="9764"/>
                    <a:pt x="851" y="10006"/>
                    <a:pt x="909" y="10265"/>
                  </a:cubicBezTo>
                  <a:cubicBezTo>
                    <a:pt x="935" y="10383"/>
                    <a:pt x="963" y="10505"/>
                    <a:pt x="993" y="10624"/>
                  </a:cubicBezTo>
                  <a:cubicBezTo>
                    <a:pt x="1001" y="10656"/>
                    <a:pt x="1006" y="10687"/>
                    <a:pt x="1006" y="10719"/>
                  </a:cubicBezTo>
                  <a:cubicBezTo>
                    <a:pt x="1008" y="10736"/>
                    <a:pt x="1008" y="10752"/>
                    <a:pt x="1008" y="10768"/>
                  </a:cubicBezTo>
                  <a:cubicBezTo>
                    <a:pt x="1011" y="10784"/>
                    <a:pt x="1011" y="10803"/>
                    <a:pt x="1011" y="10821"/>
                  </a:cubicBezTo>
                  <a:lnTo>
                    <a:pt x="1011" y="10847"/>
                  </a:lnTo>
                  <a:cubicBezTo>
                    <a:pt x="1008" y="10925"/>
                    <a:pt x="1008" y="11008"/>
                    <a:pt x="1028" y="11088"/>
                  </a:cubicBezTo>
                  <a:cubicBezTo>
                    <a:pt x="1065" y="11238"/>
                    <a:pt x="1101" y="11392"/>
                    <a:pt x="1108" y="11546"/>
                  </a:cubicBezTo>
                  <a:cubicBezTo>
                    <a:pt x="1110" y="11561"/>
                    <a:pt x="1121" y="11574"/>
                    <a:pt x="1136" y="11574"/>
                  </a:cubicBezTo>
                  <a:lnTo>
                    <a:pt x="5592" y="11492"/>
                  </a:lnTo>
                  <a:cubicBezTo>
                    <a:pt x="5602" y="11492"/>
                    <a:pt x="5612" y="11485"/>
                    <a:pt x="5617" y="11475"/>
                  </a:cubicBezTo>
                  <a:cubicBezTo>
                    <a:pt x="5751" y="11158"/>
                    <a:pt x="5823" y="10813"/>
                    <a:pt x="5897" y="10448"/>
                  </a:cubicBezTo>
                  <a:cubicBezTo>
                    <a:pt x="5928" y="10293"/>
                    <a:pt x="5961" y="10136"/>
                    <a:pt x="5999" y="9977"/>
                  </a:cubicBezTo>
                  <a:cubicBezTo>
                    <a:pt x="6020" y="9893"/>
                    <a:pt x="6031" y="9806"/>
                    <a:pt x="6041" y="9718"/>
                  </a:cubicBezTo>
                  <a:cubicBezTo>
                    <a:pt x="6044" y="9691"/>
                    <a:pt x="6046" y="9662"/>
                    <a:pt x="6049" y="9634"/>
                  </a:cubicBezTo>
                  <a:cubicBezTo>
                    <a:pt x="6052" y="9607"/>
                    <a:pt x="6053" y="9582"/>
                    <a:pt x="6057" y="9556"/>
                  </a:cubicBezTo>
                  <a:cubicBezTo>
                    <a:pt x="6060" y="9531"/>
                    <a:pt x="6063" y="9505"/>
                    <a:pt x="6066" y="9480"/>
                  </a:cubicBezTo>
                  <a:cubicBezTo>
                    <a:pt x="6072" y="9428"/>
                    <a:pt x="6079" y="9380"/>
                    <a:pt x="6092" y="9329"/>
                  </a:cubicBezTo>
                  <a:lnTo>
                    <a:pt x="6116" y="9025"/>
                  </a:lnTo>
                  <a:lnTo>
                    <a:pt x="6194" y="8475"/>
                  </a:lnTo>
                  <a:lnTo>
                    <a:pt x="6220" y="8286"/>
                  </a:lnTo>
                  <a:lnTo>
                    <a:pt x="6267" y="7952"/>
                  </a:lnTo>
                  <a:cubicBezTo>
                    <a:pt x="6281" y="7895"/>
                    <a:pt x="6296" y="7836"/>
                    <a:pt x="6310" y="7779"/>
                  </a:cubicBezTo>
                  <a:lnTo>
                    <a:pt x="6348" y="7604"/>
                  </a:lnTo>
                  <a:cubicBezTo>
                    <a:pt x="6383" y="7458"/>
                    <a:pt x="6415" y="7317"/>
                    <a:pt x="6453" y="7177"/>
                  </a:cubicBezTo>
                  <a:cubicBezTo>
                    <a:pt x="6470" y="7117"/>
                    <a:pt x="6489" y="7055"/>
                    <a:pt x="6508" y="6997"/>
                  </a:cubicBezTo>
                  <a:cubicBezTo>
                    <a:pt x="6624" y="6648"/>
                    <a:pt x="6776" y="6309"/>
                    <a:pt x="6921" y="5982"/>
                  </a:cubicBezTo>
                  <a:lnTo>
                    <a:pt x="6972" y="5867"/>
                  </a:lnTo>
                  <a:cubicBezTo>
                    <a:pt x="6991" y="5816"/>
                    <a:pt x="7015" y="5767"/>
                    <a:pt x="7034" y="5717"/>
                  </a:cubicBezTo>
                  <a:cubicBezTo>
                    <a:pt x="7114" y="5531"/>
                    <a:pt x="7191" y="5352"/>
                    <a:pt x="7293" y="5187"/>
                  </a:cubicBezTo>
                  <a:cubicBezTo>
                    <a:pt x="7415" y="4989"/>
                    <a:pt x="7561" y="4806"/>
                    <a:pt x="7700" y="4630"/>
                  </a:cubicBezTo>
                  <a:lnTo>
                    <a:pt x="7700" y="4627"/>
                  </a:lnTo>
                  <a:cubicBezTo>
                    <a:pt x="7779" y="4530"/>
                    <a:pt x="7854" y="4434"/>
                    <a:pt x="7929" y="4333"/>
                  </a:cubicBezTo>
                  <a:cubicBezTo>
                    <a:pt x="8013" y="4218"/>
                    <a:pt x="8096" y="4109"/>
                    <a:pt x="8181" y="3999"/>
                  </a:cubicBezTo>
                  <a:cubicBezTo>
                    <a:pt x="8241" y="3922"/>
                    <a:pt x="8298" y="3846"/>
                    <a:pt x="8357" y="3768"/>
                  </a:cubicBezTo>
                  <a:lnTo>
                    <a:pt x="8510" y="3615"/>
                  </a:lnTo>
                  <a:lnTo>
                    <a:pt x="8510" y="3615"/>
                  </a:lnTo>
                  <a:cubicBezTo>
                    <a:pt x="8503" y="3628"/>
                    <a:pt x="8496" y="3643"/>
                    <a:pt x="8488" y="3653"/>
                  </a:cubicBezTo>
                  <a:cubicBezTo>
                    <a:pt x="8465" y="3696"/>
                    <a:pt x="8440" y="3743"/>
                    <a:pt x="8414" y="3782"/>
                  </a:cubicBezTo>
                  <a:cubicBezTo>
                    <a:pt x="8371" y="3853"/>
                    <a:pt x="8325" y="3926"/>
                    <a:pt x="8282" y="3999"/>
                  </a:cubicBezTo>
                  <a:cubicBezTo>
                    <a:pt x="8238" y="4073"/>
                    <a:pt x="8193" y="4147"/>
                    <a:pt x="8150" y="4220"/>
                  </a:cubicBezTo>
                  <a:cubicBezTo>
                    <a:pt x="8122" y="4263"/>
                    <a:pt x="8096" y="4310"/>
                    <a:pt x="8070" y="4354"/>
                  </a:cubicBezTo>
                  <a:cubicBezTo>
                    <a:pt x="8042" y="4399"/>
                    <a:pt x="8016" y="4444"/>
                    <a:pt x="7987" y="4486"/>
                  </a:cubicBezTo>
                  <a:cubicBezTo>
                    <a:pt x="7979" y="4499"/>
                    <a:pt x="7971" y="4514"/>
                    <a:pt x="7965" y="4528"/>
                  </a:cubicBezTo>
                  <a:cubicBezTo>
                    <a:pt x="7943" y="4569"/>
                    <a:pt x="7924" y="4611"/>
                    <a:pt x="7905" y="4653"/>
                  </a:cubicBezTo>
                  <a:cubicBezTo>
                    <a:pt x="7882" y="4705"/>
                    <a:pt x="7856" y="4761"/>
                    <a:pt x="7825" y="4812"/>
                  </a:cubicBezTo>
                  <a:cubicBezTo>
                    <a:pt x="7680" y="5051"/>
                    <a:pt x="7543" y="5296"/>
                    <a:pt x="7420" y="5553"/>
                  </a:cubicBezTo>
                  <a:cubicBezTo>
                    <a:pt x="7383" y="5621"/>
                    <a:pt x="7351" y="5693"/>
                    <a:pt x="7321" y="5764"/>
                  </a:cubicBezTo>
                  <a:lnTo>
                    <a:pt x="7318" y="5765"/>
                  </a:lnTo>
                  <a:cubicBezTo>
                    <a:pt x="7251" y="5905"/>
                    <a:pt x="7190" y="6050"/>
                    <a:pt x="7129" y="6196"/>
                  </a:cubicBezTo>
                  <a:cubicBezTo>
                    <a:pt x="7129" y="6197"/>
                    <a:pt x="7129" y="6197"/>
                    <a:pt x="7127" y="6200"/>
                  </a:cubicBezTo>
                  <a:cubicBezTo>
                    <a:pt x="7104" y="6258"/>
                    <a:pt x="7082" y="6316"/>
                    <a:pt x="7059" y="6374"/>
                  </a:cubicBezTo>
                  <a:cubicBezTo>
                    <a:pt x="7039" y="6427"/>
                    <a:pt x="7017" y="6478"/>
                    <a:pt x="6998" y="6530"/>
                  </a:cubicBezTo>
                  <a:cubicBezTo>
                    <a:pt x="6973" y="6594"/>
                    <a:pt x="6950" y="6659"/>
                    <a:pt x="6928" y="6725"/>
                  </a:cubicBezTo>
                  <a:cubicBezTo>
                    <a:pt x="6904" y="6790"/>
                    <a:pt x="6880" y="6857"/>
                    <a:pt x="6858" y="6924"/>
                  </a:cubicBezTo>
                  <a:cubicBezTo>
                    <a:pt x="6841" y="6972"/>
                    <a:pt x="6826" y="7019"/>
                    <a:pt x="6809" y="7067"/>
                  </a:cubicBezTo>
                  <a:cubicBezTo>
                    <a:pt x="6786" y="7141"/>
                    <a:pt x="6761" y="7215"/>
                    <a:pt x="6736" y="7293"/>
                  </a:cubicBezTo>
                  <a:cubicBezTo>
                    <a:pt x="6710" y="7381"/>
                    <a:pt x="6683" y="7469"/>
                    <a:pt x="6656" y="7561"/>
                  </a:cubicBezTo>
                  <a:cubicBezTo>
                    <a:pt x="6630" y="7651"/>
                    <a:pt x="6604" y="7744"/>
                    <a:pt x="6576" y="7839"/>
                  </a:cubicBezTo>
                  <a:cubicBezTo>
                    <a:pt x="6550" y="7935"/>
                    <a:pt x="6540" y="8028"/>
                    <a:pt x="6533" y="8121"/>
                  </a:cubicBezTo>
                  <a:cubicBezTo>
                    <a:pt x="6530" y="8163"/>
                    <a:pt x="6526" y="8203"/>
                    <a:pt x="6521" y="8246"/>
                  </a:cubicBezTo>
                  <a:cubicBezTo>
                    <a:pt x="6515" y="8282"/>
                    <a:pt x="6508" y="8320"/>
                    <a:pt x="6501" y="8359"/>
                  </a:cubicBezTo>
                  <a:cubicBezTo>
                    <a:pt x="6501" y="8362"/>
                    <a:pt x="6499" y="8369"/>
                    <a:pt x="6496" y="8374"/>
                  </a:cubicBezTo>
                  <a:cubicBezTo>
                    <a:pt x="6438" y="8621"/>
                    <a:pt x="6414" y="8891"/>
                    <a:pt x="6386" y="9156"/>
                  </a:cubicBezTo>
                  <a:cubicBezTo>
                    <a:pt x="6361" y="9416"/>
                    <a:pt x="6335" y="9684"/>
                    <a:pt x="6277" y="9923"/>
                  </a:cubicBezTo>
                  <a:cubicBezTo>
                    <a:pt x="6270" y="9954"/>
                    <a:pt x="6264" y="9983"/>
                    <a:pt x="6261" y="10014"/>
                  </a:cubicBezTo>
                  <a:cubicBezTo>
                    <a:pt x="6259" y="10028"/>
                    <a:pt x="6257" y="10043"/>
                    <a:pt x="6257" y="10057"/>
                  </a:cubicBezTo>
                  <a:cubicBezTo>
                    <a:pt x="6255" y="10072"/>
                    <a:pt x="6255" y="10085"/>
                    <a:pt x="6254" y="10099"/>
                  </a:cubicBezTo>
                  <a:cubicBezTo>
                    <a:pt x="6252" y="10128"/>
                    <a:pt x="6249" y="10158"/>
                    <a:pt x="6246" y="10185"/>
                  </a:cubicBezTo>
                  <a:cubicBezTo>
                    <a:pt x="6242" y="10213"/>
                    <a:pt x="6238" y="10242"/>
                    <a:pt x="6230" y="10271"/>
                  </a:cubicBezTo>
                  <a:cubicBezTo>
                    <a:pt x="6210" y="10351"/>
                    <a:pt x="6190" y="10434"/>
                    <a:pt x="6169" y="10515"/>
                  </a:cubicBezTo>
                  <a:cubicBezTo>
                    <a:pt x="6124" y="10709"/>
                    <a:pt x="6078" y="10908"/>
                    <a:pt x="6009" y="11089"/>
                  </a:cubicBezTo>
                  <a:cubicBezTo>
                    <a:pt x="5993" y="11133"/>
                    <a:pt x="5973" y="11177"/>
                    <a:pt x="5950" y="11223"/>
                  </a:cubicBezTo>
                  <a:cubicBezTo>
                    <a:pt x="5912" y="11300"/>
                    <a:pt x="5874" y="11380"/>
                    <a:pt x="5857" y="11466"/>
                  </a:cubicBezTo>
                  <a:cubicBezTo>
                    <a:pt x="5855" y="11473"/>
                    <a:pt x="5857" y="11482"/>
                    <a:pt x="5863" y="11488"/>
                  </a:cubicBezTo>
                  <a:cubicBezTo>
                    <a:pt x="5868" y="11495"/>
                    <a:pt x="5876" y="11499"/>
                    <a:pt x="5883" y="11499"/>
                  </a:cubicBezTo>
                  <a:lnTo>
                    <a:pt x="8174" y="11453"/>
                  </a:lnTo>
                  <a:lnTo>
                    <a:pt x="8869" y="11453"/>
                  </a:lnTo>
                  <a:cubicBezTo>
                    <a:pt x="8916" y="11443"/>
                    <a:pt x="8964" y="11438"/>
                    <a:pt x="9019" y="11438"/>
                  </a:cubicBezTo>
                  <a:cubicBezTo>
                    <a:pt x="9048" y="11438"/>
                    <a:pt x="9080" y="11441"/>
                    <a:pt x="9111" y="11443"/>
                  </a:cubicBezTo>
                  <a:cubicBezTo>
                    <a:pt x="9140" y="11444"/>
                    <a:pt x="9170" y="11446"/>
                    <a:pt x="9204" y="11450"/>
                  </a:cubicBezTo>
                  <a:lnTo>
                    <a:pt x="9301" y="11456"/>
                  </a:lnTo>
                  <a:cubicBezTo>
                    <a:pt x="9334" y="11457"/>
                    <a:pt x="9365" y="11457"/>
                    <a:pt x="9396" y="11457"/>
                  </a:cubicBezTo>
                  <a:cubicBezTo>
                    <a:pt x="9429" y="11457"/>
                    <a:pt x="9461" y="11456"/>
                    <a:pt x="9489" y="11453"/>
                  </a:cubicBezTo>
                  <a:cubicBezTo>
                    <a:pt x="9518" y="11450"/>
                    <a:pt x="9545" y="11446"/>
                    <a:pt x="9570" y="11441"/>
                  </a:cubicBezTo>
                  <a:cubicBezTo>
                    <a:pt x="9589" y="11437"/>
                    <a:pt x="9608" y="11434"/>
                    <a:pt x="9632" y="11431"/>
                  </a:cubicBezTo>
                  <a:cubicBezTo>
                    <a:pt x="9643" y="11430"/>
                    <a:pt x="9654" y="11430"/>
                    <a:pt x="9669" y="11428"/>
                  </a:cubicBezTo>
                  <a:cubicBezTo>
                    <a:pt x="9680" y="11428"/>
                    <a:pt x="9695" y="11427"/>
                    <a:pt x="9708" y="11427"/>
                  </a:cubicBezTo>
                  <a:cubicBezTo>
                    <a:pt x="9728" y="11424"/>
                    <a:pt x="9749" y="11424"/>
                    <a:pt x="9768" y="11424"/>
                  </a:cubicBezTo>
                  <a:cubicBezTo>
                    <a:pt x="9814" y="11424"/>
                    <a:pt x="9861" y="11427"/>
                    <a:pt x="9909" y="11428"/>
                  </a:cubicBezTo>
                  <a:cubicBezTo>
                    <a:pt x="9932" y="11430"/>
                    <a:pt x="9952" y="11430"/>
                    <a:pt x="9974" y="11430"/>
                  </a:cubicBezTo>
                  <a:lnTo>
                    <a:pt x="10037" y="11430"/>
                  </a:lnTo>
                  <a:cubicBezTo>
                    <a:pt x="10098" y="11430"/>
                    <a:pt x="10153" y="11427"/>
                    <a:pt x="10210" y="11427"/>
                  </a:cubicBezTo>
                  <a:cubicBezTo>
                    <a:pt x="10261" y="11422"/>
                    <a:pt x="10310" y="11422"/>
                    <a:pt x="10357" y="11422"/>
                  </a:cubicBezTo>
                  <a:cubicBezTo>
                    <a:pt x="10393" y="11422"/>
                    <a:pt x="10429" y="11424"/>
                    <a:pt x="10463" y="11427"/>
                  </a:cubicBezTo>
                  <a:cubicBezTo>
                    <a:pt x="10492" y="11430"/>
                    <a:pt x="10521" y="11431"/>
                    <a:pt x="10548" y="11438"/>
                  </a:cubicBezTo>
                  <a:cubicBezTo>
                    <a:pt x="10551" y="11438"/>
                    <a:pt x="10551" y="11441"/>
                    <a:pt x="10556" y="11441"/>
                  </a:cubicBezTo>
                  <a:lnTo>
                    <a:pt x="10557" y="11441"/>
                  </a:lnTo>
                  <a:cubicBezTo>
                    <a:pt x="10575" y="11467"/>
                    <a:pt x="10594" y="11495"/>
                    <a:pt x="10614" y="11526"/>
                  </a:cubicBezTo>
                  <a:cubicBezTo>
                    <a:pt x="10634" y="11558"/>
                    <a:pt x="10655" y="11591"/>
                    <a:pt x="10673" y="11626"/>
                  </a:cubicBezTo>
                  <a:cubicBezTo>
                    <a:pt x="10687" y="11654"/>
                    <a:pt x="10701" y="11678"/>
                    <a:pt x="10713" y="11706"/>
                  </a:cubicBezTo>
                  <a:cubicBezTo>
                    <a:pt x="10726" y="11734"/>
                    <a:pt x="10737" y="11763"/>
                    <a:pt x="10748" y="11790"/>
                  </a:cubicBezTo>
                  <a:cubicBezTo>
                    <a:pt x="10752" y="11798"/>
                    <a:pt x="10753" y="11802"/>
                    <a:pt x="10755" y="11809"/>
                  </a:cubicBezTo>
                  <a:cubicBezTo>
                    <a:pt x="10756" y="11812"/>
                    <a:pt x="10756" y="11814"/>
                    <a:pt x="10756" y="11815"/>
                  </a:cubicBezTo>
                  <a:cubicBezTo>
                    <a:pt x="10759" y="11819"/>
                    <a:pt x="10761" y="11827"/>
                    <a:pt x="10761" y="11830"/>
                  </a:cubicBezTo>
                  <a:cubicBezTo>
                    <a:pt x="10762" y="11835"/>
                    <a:pt x="10764" y="11841"/>
                    <a:pt x="10764" y="11846"/>
                  </a:cubicBezTo>
                  <a:cubicBezTo>
                    <a:pt x="10764" y="11848"/>
                    <a:pt x="10767" y="11850"/>
                    <a:pt x="10767" y="11853"/>
                  </a:cubicBezTo>
                  <a:lnTo>
                    <a:pt x="10767" y="11857"/>
                  </a:lnTo>
                  <a:cubicBezTo>
                    <a:pt x="10767" y="11859"/>
                    <a:pt x="10768" y="11860"/>
                    <a:pt x="10768" y="11863"/>
                  </a:cubicBezTo>
                  <a:cubicBezTo>
                    <a:pt x="10780" y="11930"/>
                    <a:pt x="10767" y="12040"/>
                    <a:pt x="10753" y="12100"/>
                  </a:cubicBezTo>
                  <a:lnTo>
                    <a:pt x="10740" y="12337"/>
                  </a:lnTo>
                  <a:cubicBezTo>
                    <a:pt x="10733" y="12369"/>
                    <a:pt x="10724" y="12405"/>
                    <a:pt x="10716" y="12440"/>
                  </a:cubicBezTo>
                  <a:cubicBezTo>
                    <a:pt x="10707" y="12476"/>
                    <a:pt x="10695" y="12517"/>
                    <a:pt x="10688" y="12555"/>
                  </a:cubicBezTo>
                  <a:cubicBezTo>
                    <a:pt x="10679" y="12593"/>
                    <a:pt x="10668" y="12631"/>
                    <a:pt x="10659" y="12671"/>
                  </a:cubicBezTo>
                  <a:cubicBezTo>
                    <a:pt x="10655" y="12689"/>
                    <a:pt x="10647" y="12708"/>
                    <a:pt x="10643" y="12728"/>
                  </a:cubicBezTo>
                  <a:cubicBezTo>
                    <a:pt x="10639" y="12745"/>
                    <a:pt x="10634" y="12764"/>
                    <a:pt x="10628" y="12782"/>
                  </a:cubicBezTo>
                  <a:cubicBezTo>
                    <a:pt x="10610" y="12840"/>
                    <a:pt x="10594" y="12898"/>
                    <a:pt x="10579" y="12955"/>
                  </a:cubicBezTo>
                  <a:cubicBezTo>
                    <a:pt x="10548" y="13071"/>
                    <a:pt x="10519" y="13187"/>
                    <a:pt x="10493" y="13302"/>
                  </a:cubicBezTo>
                  <a:cubicBezTo>
                    <a:pt x="10482" y="13360"/>
                    <a:pt x="10468" y="13419"/>
                    <a:pt x="10455" y="13474"/>
                  </a:cubicBezTo>
                  <a:cubicBezTo>
                    <a:pt x="10403" y="13702"/>
                    <a:pt x="10349" y="13938"/>
                    <a:pt x="10281" y="14170"/>
                  </a:cubicBezTo>
                  <a:cubicBezTo>
                    <a:pt x="10268" y="14212"/>
                    <a:pt x="10253" y="14256"/>
                    <a:pt x="10239" y="14303"/>
                  </a:cubicBezTo>
                  <a:cubicBezTo>
                    <a:pt x="10173" y="14513"/>
                    <a:pt x="10090" y="14775"/>
                    <a:pt x="10072" y="14984"/>
                  </a:cubicBezTo>
                  <a:cubicBezTo>
                    <a:pt x="10072" y="14989"/>
                    <a:pt x="10072" y="14993"/>
                    <a:pt x="10073" y="14998"/>
                  </a:cubicBezTo>
                  <a:lnTo>
                    <a:pt x="10079" y="15008"/>
                  </a:lnTo>
                  <a:cubicBezTo>
                    <a:pt x="10083" y="15014"/>
                    <a:pt x="10092" y="15018"/>
                    <a:pt x="10099" y="15018"/>
                  </a:cubicBezTo>
                  <a:cubicBezTo>
                    <a:pt x="10120" y="15018"/>
                    <a:pt x="10141" y="15019"/>
                    <a:pt x="10159" y="15021"/>
                  </a:cubicBezTo>
                  <a:cubicBezTo>
                    <a:pt x="10169" y="15021"/>
                    <a:pt x="10176" y="15022"/>
                    <a:pt x="10185" y="15025"/>
                  </a:cubicBezTo>
                  <a:lnTo>
                    <a:pt x="10191" y="15025"/>
                  </a:lnTo>
                  <a:cubicBezTo>
                    <a:pt x="10202" y="15028"/>
                    <a:pt x="10217" y="15028"/>
                    <a:pt x="10230" y="15032"/>
                  </a:cubicBezTo>
                  <a:cubicBezTo>
                    <a:pt x="10237" y="15034"/>
                    <a:pt x="10243" y="15035"/>
                    <a:pt x="10250" y="15037"/>
                  </a:cubicBezTo>
                  <a:cubicBezTo>
                    <a:pt x="10271" y="15041"/>
                    <a:pt x="10293" y="15050"/>
                    <a:pt x="10311" y="15056"/>
                  </a:cubicBezTo>
                  <a:cubicBezTo>
                    <a:pt x="10358" y="15072"/>
                    <a:pt x="10403" y="15092"/>
                    <a:pt x="10445" y="15115"/>
                  </a:cubicBezTo>
                  <a:cubicBezTo>
                    <a:pt x="10457" y="15123"/>
                    <a:pt x="10470" y="15128"/>
                    <a:pt x="10482" y="15137"/>
                  </a:cubicBezTo>
                  <a:cubicBezTo>
                    <a:pt x="10493" y="15143"/>
                    <a:pt x="10503" y="15150"/>
                    <a:pt x="10514" y="15157"/>
                  </a:cubicBezTo>
                  <a:cubicBezTo>
                    <a:pt x="10515" y="15159"/>
                    <a:pt x="10518" y="15160"/>
                    <a:pt x="10519" y="15160"/>
                  </a:cubicBezTo>
                  <a:cubicBezTo>
                    <a:pt x="10535" y="15172"/>
                    <a:pt x="10550" y="15181"/>
                    <a:pt x="10564" y="15194"/>
                  </a:cubicBezTo>
                  <a:cubicBezTo>
                    <a:pt x="10585" y="15207"/>
                    <a:pt x="10602" y="15221"/>
                    <a:pt x="10621" y="15237"/>
                  </a:cubicBezTo>
                  <a:cubicBezTo>
                    <a:pt x="10637" y="15251"/>
                    <a:pt x="10653" y="15265"/>
                    <a:pt x="10671" y="15280"/>
                  </a:cubicBezTo>
                  <a:cubicBezTo>
                    <a:pt x="10687" y="15294"/>
                    <a:pt x="10701" y="15306"/>
                    <a:pt x="10716" y="15323"/>
                  </a:cubicBezTo>
                  <a:cubicBezTo>
                    <a:pt x="10804" y="15406"/>
                    <a:pt x="10874" y="15492"/>
                    <a:pt x="10918" y="15550"/>
                  </a:cubicBezTo>
                  <a:cubicBezTo>
                    <a:pt x="10929" y="15566"/>
                    <a:pt x="10942" y="15581"/>
                    <a:pt x="10956" y="15595"/>
                  </a:cubicBezTo>
                  <a:cubicBezTo>
                    <a:pt x="10969" y="15610"/>
                    <a:pt x="10983" y="15624"/>
                    <a:pt x="10998" y="15639"/>
                  </a:cubicBezTo>
                  <a:cubicBezTo>
                    <a:pt x="11009" y="15655"/>
                    <a:pt x="11024" y="15669"/>
                    <a:pt x="11041" y="15687"/>
                  </a:cubicBezTo>
                  <a:cubicBezTo>
                    <a:pt x="11056" y="15703"/>
                    <a:pt x="11067" y="15719"/>
                    <a:pt x="11079" y="15735"/>
                  </a:cubicBezTo>
                  <a:cubicBezTo>
                    <a:pt x="11168" y="15861"/>
                    <a:pt x="11245" y="15988"/>
                    <a:pt x="11313" y="16119"/>
                  </a:cubicBezTo>
                  <a:cubicBezTo>
                    <a:pt x="11350" y="16184"/>
                    <a:pt x="11380" y="16251"/>
                    <a:pt x="11412" y="16321"/>
                  </a:cubicBezTo>
                  <a:cubicBezTo>
                    <a:pt x="11431" y="16364"/>
                    <a:pt x="11448" y="16403"/>
                    <a:pt x="11464" y="16450"/>
                  </a:cubicBezTo>
                  <a:cubicBezTo>
                    <a:pt x="11499" y="16534"/>
                    <a:pt x="11530" y="16627"/>
                    <a:pt x="11560" y="16722"/>
                  </a:cubicBezTo>
                  <a:cubicBezTo>
                    <a:pt x="11562" y="16726"/>
                    <a:pt x="11565" y="16733"/>
                    <a:pt x="11566" y="16738"/>
                  </a:cubicBezTo>
                  <a:cubicBezTo>
                    <a:pt x="11568" y="16744"/>
                    <a:pt x="11569" y="16751"/>
                    <a:pt x="11572" y="16758"/>
                  </a:cubicBezTo>
                  <a:cubicBezTo>
                    <a:pt x="11610" y="16888"/>
                    <a:pt x="11685" y="17194"/>
                    <a:pt x="11630" y="17449"/>
                  </a:cubicBezTo>
                  <a:cubicBezTo>
                    <a:pt x="11617" y="17504"/>
                    <a:pt x="11616" y="17552"/>
                    <a:pt x="11613" y="17600"/>
                  </a:cubicBezTo>
                  <a:cubicBezTo>
                    <a:pt x="11611" y="17625"/>
                    <a:pt x="11611" y="17651"/>
                    <a:pt x="11610" y="17674"/>
                  </a:cubicBezTo>
                  <a:cubicBezTo>
                    <a:pt x="11608" y="17697"/>
                    <a:pt x="11604" y="17724"/>
                    <a:pt x="11597" y="17748"/>
                  </a:cubicBezTo>
                  <a:cubicBezTo>
                    <a:pt x="11502" y="18086"/>
                    <a:pt x="11366" y="18355"/>
                    <a:pt x="11223" y="18638"/>
                  </a:cubicBezTo>
                  <a:lnTo>
                    <a:pt x="11195" y="18690"/>
                  </a:lnTo>
                  <a:cubicBezTo>
                    <a:pt x="11191" y="18699"/>
                    <a:pt x="11191" y="18711"/>
                    <a:pt x="11197" y="18718"/>
                  </a:cubicBezTo>
                  <a:cubicBezTo>
                    <a:pt x="11201" y="18725"/>
                    <a:pt x="11210" y="18730"/>
                    <a:pt x="11220" y="18730"/>
                  </a:cubicBezTo>
                  <a:lnTo>
                    <a:pt x="11255" y="18730"/>
                  </a:lnTo>
                  <a:cubicBezTo>
                    <a:pt x="11262" y="18730"/>
                    <a:pt x="11268" y="18727"/>
                    <a:pt x="11275" y="18722"/>
                  </a:cubicBezTo>
                  <a:cubicBezTo>
                    <a:pt x="11281" y="18718"/>
                    <a:pt x="11288" y="18711"/>
                    <a:pt x="11297" y="18706"/>
                  </a:cubicBezTo>
                  <a:cubicBezTo>
                    <a:pt x="11319" y="18690"/>
                    <a:pt x="11348" y="18677"/>
                    <a:pt x="11377" y="18664"/>
                  </a:cubicBezTo>
                  <a:cubicBezTo>
                    <a:pt x="11398" y="18657"/>
                    <a:pt x="11416" y="18650"/>
                    <a:pt x="11438" y="18645"/>
                  </a:cubicBezTo>
                  <a:cubicBezTo>
                    <a:pt x="11459" y="18640"/>
                    <a:pt x="11482" y="18632"/>
                    <a:pt x="11504" y="18625"/>
                  </a:cubicBezTo>
                  <a:cubicBezTo>
                    <a:pt x="11557" y="18610"/>
                    <a:pt x="11604" y="18596"/>
                    <a:pt x="11648" y="18577"/>
                  </a:cubicBezTo>
                  <a:cubicBezTo>
                    <a:pt x="11901" y="18467"/>
                    <a:pt x="12149" y="18250"/>
                    <a:pt x="12296" y="18010"/>
                  </a:cubicBezTo>
                  <a:cubicBezTo>
                    <a:pt x="12335" y="17950"/>
                    <a:pt x="12367" y="17884"/>
                    <a:pt x="12396" y="17814"/>
                  </a:cubicBezTo>
                  <a:cubicBezTo>
                    <a:pt x="12440" y="17711"/>
                    <a:pt x="12475" y="17599"/>
                    <a:pt x="12505" y="17479"/>
                  </a:cubicBezTo>
                  <a:cubicBezTo>
                    <a:pt x="12534" y="17363"/>
                    <a:pt x="12561" y="17245"/>
                    <a:pt x="12585" y="17129"/>
                  </a:cubicBezTo>
                  <a:lnTo>
                    <a:pt x="12614" y="16995"/>
                  </a:lnTo>
                  <a:cubicBezTo>
                    <a:pt x="12619" y="16984"/>
                    <a:pt x="12619" y="16973"/>
                    <a:pt x="12620" y="16959"/>
                  </a:cubicBezTo>
                  <a:cubicBezTo>
                    <a:pt x="12633" y="16860"/>
                    <a:pt x="12628" y="16704"/>
                    <a:pt x="12616" y="16592"/>
                  </a:cubicBezTo>
                  <a:cubicBezTo>
                    <a:pt x="12613" y="16553"/>
                    <a:pt x="12607" y="16518"/>
                    <a:pt x="12601" y="16497"/>
                  </a:cubicBezTo>
                  <a:cubicBezTo>
                    <a:pt x="12485" y="16009"/>
                    <a:pt x="12309" y="15586"/>
                    <a:pt x="12139" y="15197"/>
                  </a:cubicBezTo>
                  <a:lnTo>
                    <a:pt x="12107" y="15124"/>
                  </a:lnTo>
                  <a:cubicBezTo>
                    <a:pt x="12040" y="14970"/>
                    <a:pt x="11979" y="14825"/>
                    <a:pt x="11880" y="14694"/>
                  </a:cubicBezTo>
                  <a:cubicBezTo>
                    <a:pt x="11829" y="14625"/>
                    <a:pt x="11749" y="14564"/>
                    <a:pt x="11681" y="14513"/>
                  </a:cubicBezTo>
                  <a:lnTo>
                    <a:pt x="11668" y="14503"/>
                  </a:lnTo>
                  <a:cubicBezTo>
                    <a:pt x="11591" y="14445"/>
                    <a:pt x="11517" y="14383"/>
                    <a:pt x="11443" y="14320"/>
                  </a:cubicBezTo>
                  <a:cubicBezTo>
                    <a:pt x="11358" y="14249"/>
                    <a:pt x="11270" y="14175"/>
                    <a:pt x="11181" y="14109"/>
                  </a:cubicBezTo>
                  <a:lnTo>
                    <a:pt x="11155" y="14092"/>
                  </a:lnTo>
                  <a:cubicBezTo>
                    <a:pt x="11117" y="14066"/>
                    <a:pt x="11078" y="14037"/>
                    <a:pt x="11041" y="14005"/>
                  </a:cubicBezTo>
                  <a:cubicBezTo>
                    <a:pt x="11017" y="13986"/>
                    <a:pt x="10993" y="13964"/>
                    <a:pt x="10972" y="13942"/>
                  </a:cubicBezTo>
                  <a:cubicBezTo>
                    <a:pt x="10958" y="13929"/>
                    <a:pt x="10951" y="13917"/>
                    <a:pt x="10941" y="13906"/>
                  </a:cubicBezTo>
                  <a:cubicBezTo>
                    <a:pt x="10921" y="13881"/>
                    <a:pt x="10905" y="13855"/>
                    <a:pt x="10892" y="13827"/>
                  </a:cubicBezTo>
                  <a:lnTo>
                    <a:pt x="10892" y="13827"/>
                  </a:lnTo>
                  <a:cubicBezTo>
                    <a:pt x="10937" y="13855"/>
                    <a:pt x="10992" y="13871"/>
                    <a:pt x="11041" y="13887"/>
                  </a:cubicBezTo>
                  <a:cubicBezTo>
                    <a:pt x="11056" y="13891"/>
                    <a:pt x="11070" y="13895"/>
                    <a:pt x="11085" y="13900"/>
                  </a:cubicBezTo>
                  <a:cubicBezTo>
                    <a:pt x="11104" y="13906"/>
                    <a:pt x="11123" y="13913"/>
                    <a:pt x="11140" y="13920"/>
                  </a:cubicBezTo>
                  <a:cubicBezTo>
                    <a:pt x="11152" y="13923"/>
                    <a:pt x="11161" y="13929"/>
                    <a:pt x="11169" y="13935"/>
                  </a:cubicBezTo>
                  <a:cubicBezTo>
                    <a:pt x="11225" y="13968"/>
                    <a:pt x="11278" y="14002"/>
                    <a:pt x="11334" y="14034"/>
                  </a:cubicBezTo>
                  <a:cubicBezTo>
                    <a:pt x="11415" y="14083"/>
                    <a:pt x="11495" y="14134"/>
                    <a:pt x="11573" y="14186"/>
                  </a:cubicBezTo>
                  <a:cubicBezTo>
                    <a:pt x="11652" y="14240"/>
                    <a:pt x="11729" y="14292"/>
                    <a:pt x="11802" y="14349"/>
                  </a:cubicBezTo>
                  <a:cubicBezTo>
                    <a:pt x="12018" y="14510"/>
                    <a:pt x="12171" y="14723"/>
                    <a:pt x="12296" y="14963"/>
                  </a:cubicBezTo>
                  <a:cubicBezTo>
                    <a:pt x="12423" y="15204"/>
                    <a:pt x="12517" y="15476"/>
                    <a:pt x="12614" y="15754"/>
                  </a:cubicBezTo>
                  <a:cubicBezTo>
                    <a:pt x="12657" y="15876"/>
                    <a:pt x="12699" y="15996"/>
                    <a:pt x="12744" y="16119"/>
                  </a:cubicBezTo>
                  <a:cubicBezTo>
                    <a:pt x="12747" y="16127"/>
                    <a:pt x="12757" y="16133"/>
                    <a:pt x="12764" y="16137"/>
                  </a:cubicBezTo>
                  <a:lnTo>
                    <a:pt x="12769" y="16137"/>
                  </a:lnTo>
                  <a:cubicBezTo>
                    <a:pt x="12773" y="16137"/>
                    <a:pt x="12776" y="16134"/>
                    <a:pt x="12780" y="16134"/>
                  </a:cubicBezTo>
                  <a:cubicBezTo>
                    <a:pt x="12783" y="16132"/>
                    <a:pt x="12786" y="16132"/>
                    <a:pt x="12789" y="16127"/>
                  </a:cubicBezTo>
                  <a:lnTo>
                    <a:pt x="12790" y="16127"/>
                  </a:lnTo>
                  <a:cubicBezTo>
                    <a:pt x="12795" y="16124"/>
                    <a:pt x="12802" y="16117"/>
                    <a:pt x="12802" y="16116"/>
                  </a:cubicBezTo>
                  <a:cubicBezTo>
                    <a:pt x="12840" y="16075"/>
                    <a:pt x="12863" y="16023"/>
                    <a:pt x="12888" y="15972"/>
                  </a:cubicBezTo>
                  <a:cubicBezTo>
                    <a:pt x="12899" y="15941"/>
                    <a:pt x="12914" y="15908"/>
                    <a:pt x="12933" y="15879"/>
                  </a:cubicBezTo>
                  <a:lnTo>
                    <a:pt x="12963" y="15826"/>
                  </a:lnTo>
                  <a:cubicBezTo>
                    <a:pt x="13007" y="15756"/>
                    <a:pt x="13049" y="15690"/>
                    <a:pt x="13088" y="15621"/>
                  </a:cubicBezTo>
                  <a:cubicBezTo>
                    <a:pt x="13116" y="15573"/>
                    <a:pt x="13142" y="15527"/>
                    <a:pt x="13164" y="15473"/>
                  </a:cubicBezTo>
                  <a:cubicBezTo>
                    <a:pt x="13186" y="15422"/>
                    <a:pt x="13208" y="15370"/>
                    <a:pt x="13224" y="15312"/>
                  </a:cubicBezTo>
                  <a:cubicBezTo>
                    <a:pt x="13231" y="15284"/>
                    <a:pt x="13240" y="15253"/>
                    <a:pt x="13247" y="15223"/>
                  </a:cubicBezTo>
                  <a:cubicBezTo>
                    <a:pt x="13251" y="15208"/>
                    <a:pt x="13254" y="15192"/>
                    <a:pt x="13259" y="15175"/>
                  </a:cubicBezTo>
                  <a:cubicBezTo>
                    <a:pt x="13285" y="15011"/>
                    <a:pt x="13261" y="14797"/>
                    <a:pt x="13225" y="14643"/>
                  </a:cubicBezTo>
                  <a:lnTo>
                    <a:pt x="13215" y="14426"/>
                  </a:lnTo>
                  <a:cubicBezTo>
                    <a:pt x="13209" y="14403"/>
                    <a:pt x="13203" y="14378"/>
                    <a:pt x="13200" y="14353"/>
                  </a:cubicBezTo>
                  <a:cubicBezTo>
                    <a:pt x="13187" y="14281"/>
                    <a:pt x="13180" y="14207"/>
                    <a:pt x="13173" y="14135"/>
                  </a:cubicBezTo>
                  <a:cubicBezTo>
                    <a:pt x="13168" y="14109"/>
                    <a:pt x="13167" y="14083"/>
                    <a:pt x="13161" y="14055"/>
                  </a:cubicBezTo>
                  <a:cubicBezTo>
                    <a:pt x="13151" y="13974"/>
                    <a:pt x="13139" y="13891"/>
                    <a:pt x="13120" y="13808"/>
                  </a:cubicBezTo>
                  <a:lnTo>
                    <a:pt x="13051" y="13506"/>
                  </a:lnTo>
                  <a:lnTo>
                    <a:pt x="13051" y="13506"/>
                  </a:lnTo>
                  <a:cubicBezTo>
                    <a:pt x="13100" y="13618"/>
                    <a:pt x="13151" y="13740"/>
                    <a:pt x="13195" y="13850"/>
                  </a:cubicBezTo>
                  <a:cubicBezTo>
                    <a:pt x="13202" y="13869"/>
                    <a:pt x="13205" y="13887"/>
                    <a:pt x="13209" y="13903"/>
                  </a:cubicBezTo>
                  <a:cubicBezTo>
                    <a:pt x="13212" y="13917"/>
                    <a:pt x="13216" y="13935"/>
                    <a:pt x="13222" y="13951"/>
                  </a:cubicBezTo>
                  <a:cubicBezTo>
                    <a:pt x="13225" y="13958"/>
                    <a:pt x="13227" y="13965"/>
                    <a:pt x="13231" y="13973"/>
                  </a:cubicBezTo>
                  <a:cubicBezTo>
                    <a:pt x="13234" y="13980"/>
                    <a:pt x="13238" y="13987"/>
                    <a:pt x="13244" y="13994"/>
                  </a:cubicBezTo>
                  <a:lnTo>
                    <a:pt x="13245" y="13994"/>
                  </a:lnTo>
                  <a:cubicBezTo>
                    <a:pt x="13248" y="14000"/>
                    <a:pt x="13259" y="14005"/>
                    <a:pt x="13267" y="14005"/>
                  </a:cubicBezTo>
                  <a:cubicBezTo>
                    <a:pt x="13270" y="14005"/>
                    <a:pt x="13273" y="14005"/>
                    <a:pt x="13276" y="14003"/>
                  </a:cubicBezTo>
                  <a:cubicBezTo>
                    <a:pt x="13280" y="14002"/>
                    <a:pt x="13285" y="14000"/>
                    <a:pt x="13289" y="13993"/>
                  </a:cubicBezTo>
                  <a:cubicBezTo>
                    <a:pt x="13292" y="13989"/>
                    <a:pt x="13295" y="13983"/>
                    <a:pt x="13295" y="13978"/>
                  </a:cubicBezTo>
                  <a:cubicBezTo>
                    <a:pt x="13298" y="13855"/>
                    <a:pt x="13314" y="13736"/>
                    <a:pt x="13340" y="13619"/>
                  </a:cubicBezTo>
                  <a:cubicBezTo>
                    <a:pt x="13353" y="13564"/>
                    <a:pt x="13368" y="13507"/>
                    <a:pt x="13382" y="13452"/>
                  </a:cubicBezTo>
                  <a:cubicBezTo>
                    <a:pt x="13397" y="13398"/>
                    <a:pt x="13413" y="13343"/>
                    <a:pt x="13427" y="13292"/>
                  </a:cubicBezTo>
                  <a:lnTo>
                    <a:pt x="13443" y="13233"/>
                  </a:lnTo>
                  <a:lnTo>
                    <a:pt x="13513" y="12802"/>
                  </a:lnTo>
                  <a:lnTo>
                    <a:pt x="13549" y="12244"/>
                  </a:lnTo>
                  <a:lnTo>
                    <a:pt x="13549" y="12011"/>
                  </a:lnTo>
                  <a:cubicBezTo>
                    <a:pt x="13552" y="11995"/>
                    <a:pt x="13557" y="11979"/>
                    <a:pt x="13558" y="11962"/>
                  </a:cubicBezTo>
                  <a:cubicBezTo>
                    <a:pt x="13559" y="11946"/>
                    <a:pt x="13561" y="11928"/>
                    <a:pt x="13561" y="11909"/>
                  </a:cubicBezTo>
                  <a:cubicBezTo>
                    <a:pt x="13565" y="11864"/>
                    <a:pt x="13565" y="11816"/>
                    <a:pt x="13565" y="11770"/>
                  </a:cubicBezTo>
                  <a:cubicBezTo>
                    <a:pt x="13565" y="11686"/>
                    <a:pt x="13565" y="11601"/>
                    <a:pt x="13583" y="11521"/>
                  </a:cubicBezTo>
                  <a:cubicBezTo>
                    <a:pt x="13612" y="11386"/>
                    <a:pt x="13631" y="11249"/>
                    <a:pt x="13645" y="11116"/>
                  </a:cubicBezTo>
                  <a:cubicBezTo>
                    <a:pt x="13651" y="11072"/>
                    <a:pt x="13655" y="11027"/>
                    <a:pt x="13660" y="10983"/>
                  </a:cubicBezTo>
                  <a:cubicBezTo>
                    <a:pt x="13663" y="10940"/>
                    <a:pt x="13667" y="10896"/>
                    <a:pt x="13673" y="10850"/>
                  </a:cubicBezTo>
                  <a:cubicBezTo>
                    <a:pt x="13676" y="10806"/>
                    <a:pt x="13683" y="10762"/>
                    <a:pt x="13689" y="10717"/>
                  </a:cubicBezTo>
                  <a:cubicBezTo>
                    <a:pt x="13695" y="10674"/>
                    <a:pt x="13702" y="10629"/>
                    <a:pt x="13709" y="10585"/>
                  </a:cubicBezTo>
                  <a:cubicBezTo>
                    <a:pt x="13717" y="10541"/>
                    <a:pt x="13725" y="10498"/>
                    <a:pt x="13735" y="10454"/>
                  </a:cubicBezTo>
                  <a:lnTo>
                    <a:pt x="13760" y="9814"/>
                  </a:lnTo>
                  <a:cubicBezTo>
                    <a:pt x="13769" y="9771"/>
                    <a:pt x="13764" y="9713"/>
                    <a:pt x="13763" y="9649"/>
                  </a:cubicBezTo>
                  <a:cubicBezTo>
                    <a:pt x="13762" y="9605"/>
                    <a:pt x="13760" y="9560"/>
                    <a:pt x="13763" y="9519"/>
                  </a:cubicBezTo>
                  <a:cubicBezTo>
                    <a:pt x="13748" y="9508"/>
                    <a:pt x="13753" y="9492"/>
                    <a:pt x="13756" y="9474"/>
                  </a:cubicBezTo>
                  <a:cubicBezTo>
                    <a:pt x="13780" y="9361"/>
                    <a:pt x="13776" y="9215"/>
                    <a:pt x="13770" y="9077"/>
                  </a:cubicBezTo>
                  <a:cubicBezTo>
                    <a:pt x="13769" y="9023"/>
                    <a:pt x="13766" y="8973"/>
                    <a:pt x="13766" y="8926"/>
                  </a:cubicBezTo>
                  <a:cubicBezTo>
                    <a:pt x="13766" y="8882"/>
                    <a:pt x="13769" y="8836"/>
                    <a:pt x="13770" y="8791"/>
                  </a:cubicBezTo>
                  <a:cubicBezTo>
                    <a:pt x="13775" y="8660"/>
                    <a:pt x="13778" y="8526"/>
                    <a:pt x="13756" y="8422"/>
                  </a:cubicBezTo>
                  <a:cubicBezTo>
                    <a:pt x="13735" y="8337"/>
                    <a:pt x="13740" y="8244"/>
                    <a:pt x="13743" y="8156"/>
                  </a:cubicBezTo>
                  <a:cubicBezTo>
                    <a:pt x="13747" y="8064"/>
                    <a:pt x="13748" y="7981"/>
                    <a:pt x="13730" y="7903"/>
                  </a:cubicBezTo>
                  <a:lnTo>
                    <a:pt x="13732" y="7746"/>
                  </a:lnTo>
                  <a:cubicBezTo>
                    <a:pt x="13715" y="7670"/>
                    <a:pt x="13712" y="7599"/>
                    <a:pt x="13711" y="7523"/>
                  </a:cubicBezTo>
                  <a:cubicBezTo>
                    <a:pt x="13706" y="7443"/>
                    <a:pt x="13705" y="7357"/>
                    <a:pt x="13685" y="7277"/>
                  </a:cubicBezTo>
                  <a:cubicBezTo>
                    <a:pt x="13669" y="7208"/>
                    <a:pt x="13661" y="7138"/>
                    <a:pt x="13654" y="7059"/>
                  </a:cubicBezTo>
                  <a:cubicBezTo>
                    <a:pt x="13647" y="6975"/>
                    <a:pt x="13638" y="6886"/>
                    <a:pt x="13616" y="6803"/>
                  </a:cubicBezTo>
                  <a:cubicBezTo>
                    <a:pt x="13574" y="6639"/>
                    <a:pt x="13539" y="6470"/>
                    <a:pt x="13504" y="6309"/>
                  </a:cubicBezTo>
                  <a:cubicBezTo>
                    <a:pt x="13461" y="6091"/>
                    <a:pt x="13413" y="5866"/>
                    <a:pt x="13349" y="5656"/>
                  </a:cubicBezTo>
                  <a:lnTo>
                    <a:pt x="13269" y="5277"/>
                  </a:lnTo>
                  <a:cubicBezTo>
                    <a:pt x="12947" y="4404"/>
                    <a:pt x="12478" y="3635"/>
                    <a:pt x="11934" y="3076"/>
                  </a:cubicBezTo>
                  <a:cubicBezTo>
                    <a:pt x="11912" y="3052"/>
                    <a:pt x="11890" y="3029"/>
                    <a:pt x="11866" y="3006"/>
                  </a:cubicBezTo>
                  <a:cubicBezTo>
                    <a:pt x="11844" y="2983"/>
                    <a:pt x="11821" y="2962"/>
                    <a:pt x="11796" y="2939"/>
                  </a:cubicBezTo>
                  <a:cubicBezTo>
                    <a:pt x="11704" y="2852"/>
                    <a:pt x="11610" y="2770"/>
                    <a:pt x="11515" y="2693"/>
                  </a:cubicBezTo>
                  <a:cubicBezTo>
                    <a:pt x="11466" y="2657"/>
                    <a:pt x="11418" y="2621"/>
                    <a:pt x="11370" y="2587"/>
                  </a:cubicBezTo>
                  <a:cubicBezTo>
                    <a:pt x="11022" y="2341"/>
                    <a:pt x="10630" y="2133"/>
                    <a:pt x="10217" y="1949"/>
                  </a:cubicBezTo>
                  <a:cubicBezTo>
                    <a:pt x="10012" y="1856"/>
                    <a:pt x="9803" y="1769"/>
                    <a:pt x="9590" y="1684"/>
                  </a:cubicBezTo>
                  <a:cubicBezTo>
                    <a:pt x="9409" y="1609"/>
                    <a:pt x="9225" y="1540"/>
                    <a:pt x="9041" y="1471"/>
                  </a:cubicBezTo>
                  <a:cubicBezTo>
                    <a:pt x="9012" y="1459"/>
                    <a:pt x="8983" y="1449"/>
                    <a:pt x="8954" y="1437"/>
                  </a:cubicBezTo>
                  <a:cubicBezTo>
                    <a:pt x="8885" y="1409"/>
                    <a:pt x="8814" y="1383"/>
                    <a:pt x="8741" y="1354"/>
                  </a:cubicBezTo>
                  <a:cubicBezTo>
                    <a:pt x="8528" y="1273"/>
                    <a:pt x="8311" y="1190"/>
                    <a:pt x="8102" y="1103"/>
                  </a:cubicBezTo>
                  <a:cubicBezTo>
                    <a:pt x="8016" y="1066"/>
                    <a:pt x="7929" y="1033"/>
                    <a:pt x="7841" y="1002"/>
                  </a:cubicBezTo>
                  <a:cubicBezTo>
                    <a:pt x="7526" y="887"/>
                    <a:pt x="7197" y="796"/>
                    <a:pt x="6856" y="700"/>
                  </a:cubicBezTo>
                  <a:cubicBezTo>
                    <a:pt x="6667" y="648"/>
                    <a:pt x="6473" y="594"/>
                    <a:pt x="6283" y="536"/>
                  </a:cubicBezTo>
                  <a:cubicBezTo>
                    <a:pt x="6245" y="523"/>
                    <a:pt x="6206" y="514"/>
                    <a:pt x="6166" y="502"/>
                  </a:cubicBezTo>
                  <a:cubicBezTo>
                    <a:pt x="6089" y="482"/>
                    <a:pt x="6012" y="466"/>
                    <a:pt x="5935" y="450"/>
                  </a:cubicBezTo>
                  <a:cubicBezTo>
                    <a:pt x="5899" y="443"/>
                    <a:pt x="5860" y="435"/>
                    <a:pt x="5823" y="428"/>
                  </a:cubicBezTo>
                  <a:cubicBezTo>
                    <a:pt x="5730" y="408"/>
                    <a:pt x="5639" y="392"/>
                    <a:pt x="5550" y="367"/>
                  </a:cubicBezTo>
                  <a:cubicBezTo>
                    <a:pt x="5506" y="357"/>
                    <a:pt x="5463" y="347"/>
                    <a:pt x="5418" y="334"/>
                  </a:cubicBezTo>
                  <a:cubicBezTo>
                    <a:pt x="5374" y="320"/>
                    <a:pt x="5332" y="306"/>
                    <a:pt x="5288" y="291"/>
                  </a:cubicBezTo>
                  <a:lnTo>
                    <a:pt x="5287" y="290"/>
                  </a:lnTo>
                  <a:cubicBezTo>
                    <a:pt x="5227" y="268"/>
                    <a:pt x="5162" y="249"/>
                    <a:pt x="5096" y="232"/>
                  </a:cubicBezTo>
                  <a:lnTo>
                    <a:pt x="5093" y="232"/>
                  </a:lnTo>
                  <a:cubicBezTo>
                    <a:pt x="5012" y="207"/>
                    <a:pt x="4929" y="184"/>
                    <a:pt x="4849" y="152"/>
                  </a:cubicBezTo>
                  <a:cubicBezTo>
                    <a:pt x="4814" y="139"/>
                    <a:pt x="4779" y="123"/>
                    <a:pt x="4742" y="104"/>
                  </a:cubicBezTo>
                  <a:cubicBezTo>
                    <a:pt x="4676" y="75"/>
                    <a:pt x="4609" y="43"/>
                    <a:pt x="4545" y="24"/>
                  </a:cubicBezTo>
                  <a:cubicBezTo>
                    <a:pt x="4518" y="15"/>
                    <a:pt x="4468" y="9"/>
                    <a:pt x="4413" y="4"/>
                  </a:cubicBezTo>
                  <a:cubicBezTo>
                    <a:pt x="4380" y="2"/>
                    <a:pt x="4343" y="1"/>
                    <a:pt x="43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3"/>
            <p:cNvSpPr/>
            <p:nvPr/>
          </p:nvSpPr>
          <p:spPr>
            <a:xfrm>
              <a:off x="4296130" y="1689771"/>
              <a:ext cx="95402" cy="192474"/>
            </a:xfrm>
            <a:custGeom>
              <a:rect b="b" l="l" r="r" t="t"/>
              <a:pathLst>
                <a:path extrusionOk="0" h="6803" w="3372">
                  <a:moveTo>
                    <a:pt x="1775" y="0"/>
                  </a:moveTo>
                  <a:cubicBezTo>
                    <a:pt x="1765" y="0"/>
                    <a:pt x="1754" y="7"/>
                    <a:pt x="1751" y="18"/>
                  </a:cubicBezTo>
                  <a:cubicBezTo>
                    <a:pt x="1709" y="134"/>
                    <a:pt x="1684" y="258"/>
                    <a:pt x="1658" y="375"/>
                  </a:cubicBezTo>
                  <a:cubicBezTo>
                    <a:pt x="1636" y="483"/>
                    <a:pt x="1613" y="593"/>
                    <a:pt x="1576" y="701"/>
                  </a:cubicBezTo>
                  <a:cubicBezTo>
                    <a:pt x="1490" y="964"/>
                    <a:pt x="1422" y="1246"/>
                    <a:pt x="1357" y="1518"/>
                  </a:cubicBezTo>
                  <a:cubicBezTo>
                    <a:pt x="1300" y="1751"/>
                    <a:pt x="1242" y="1991"/>
                    <a:pt x="1172" y="2217"/>
                  </a:cubicBezTo>
                  <a:cubicBezTo>
                    <a:pt x="1147" y="2300"/>
                    <a:pt x="1133" y="2380"/>
                    <a:pt x="1118" y="2459"/>
                  </a:cubicBezTo>
                  <a:cubicBezTo>
                    <a:pt x="1102" y="2543"/>
                    <a:pt x="1085" y="2627"/>
                    <a:pt x="1059" y="2715"/>
                  </a:cubicBezTo>
                  <a:cubicBezTo>
                    <a:pt x="986" y="2939"/>
                    <a:pt x="928" y="3177"/>
                    <a:pt x="871" y="3408"/>
                  </a:cubicBezTo>
                  <a:cubicBezTo>
                    <a:pt x="816" y="3636"/>
                    <a:pt x="758" y="3870"/>
                    <a:pt x="688" y="4090"/>
                  </a:cubicBezTo>
                  <a:lnTo>
                    <a:pt x="617" y="4417"/>
                  </a:lnTo>
                  <a:cubicBezTo>
                    <a:pt x="566" y="4573"/>
                    <a:pt x="528" y="4740"/>
                    <a:pt x="492" y="4901"/>
                  </a:cubicBezTo>
                  <a:cubicBezTo>
                    <a:pt x="455" y="5064"/>
                    <a:pt x="415" y="5236"/>
                    <a:pt x="362" y="5398"/>
                  </a:cubicBezTo>
                  <a:cubicBezTo>
                    <a:pt x="208" y="5874"/>
                    <a:pt x="89" y="6378"/>
                    <a:pt x="2" y="6768"/>
                  </a:cubicBezTo>
                  <a:cubicBezTo>
                    <a:pt x="0" y="6777"/>
                    <a:pt x="2" y="6784"/>
                    <a:pt x="7" y="6791"/>
                  </a:cubicBezTo>
                  <a:cubicBezTo>
                    <a:pt x="13" y="6799"/>
                    <a:pt x="21" y="6803"/>
                    <a:pt x="29" y="6803"/>
                  </a:cubicBezTo>
                  <a:cubicBezTo>
                    <a:pt x="38" y="6803"/>
                    <a:pt x="60" y="6797"/>
                    <a:pt x="64" y="6790"/>
                  </a:cubicBezTo>
                  <a:cubicBezTo>
                    <a:pt x="175" y="6610"/>
                    <a:pt x="320" y="6447"/>
                    <a:pt x="460" y="6287"/>
                  </a:cubicBezTo>
                  <a:cubicBezTo>
                    <a:pt x="557" y="6178"/>
                    <a:pt x="656" y="6064"/>
                    <a:pt x="745" y="5947"/>
                  </a:cubicBezTo>
                  <a:cubicBezTo>
                    <a:pt x="966" y="5651"/>
                    <a:pt x="1201" y="5361"/>
                    <a:pt x="1429" y="5082"/>
                  </a:cubicBezTo>
                  <a:cubicBezTo>
                    <a:pt x="1684" y="4768"/>
                    <a:pt x="1947" y="4442"/>
                    <a:pt x="2193" y="4107"/>
                  </a:cubicBezTo>
                  <a:cubicBezTo>
                    <a:pt x="2238" y="4045"/>
                    <a:pt x="2283" y="3985"/>
                    <a:pt x="2326" y="3926"/>
                  </a:cubicBezTo>
                  <a:cubicBezTo>
                    <a:pt x="2614" y="3540"/>
                    <a:pt x="2886" y="3177"/>
                    <a:pt x="3065" y="2630"/>
                  </a:cubicBezTo>
                  <a:cubicBezTo>
                    <a:pt x="3372" y="1679"/>
                    <a:pt x="2658" y="720"/>
                    <a:pt x="2422" y="406"/>
                  </a:cubicBezTo>
                  <a:cubicBezTo>
                    <a:pt x="2296" y="234"/>
                    <a:pt x="2121" y="0"/>
                    <a:pt x="1780"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3"/>
            <p:cNvSpPr/>
            <p:nvPr/>
          </p:nvSpPr>
          <p:spPr>
            <a:xfrm>
              <a:off x="3996663" y="1306390"/>
              <a:ext cx="151733" cy="166190"/>
            </a:xfrm>
            <a:custGeom>
              <a:rect b="b" l="l" r="r" t="t"/>
              <a:pathLst>
                <a:path extrusionOk="0" h="5874" w="5363">
                  <a:moveTo>
                    <a:pt x="5313" y="1"/>
                  </a:moveTo>
                  <a:cubicBezTo>
                    <a:pt x="5305" y="2"/>
                    <a:pt x="5297" y="7"/>
                    <a:pt x="5292" y="14"/>
                  </a:cubicBezTo>
                  <a:cubicBezTo>
                    <a:pt x="5248" y="75"/>
                    <a:pt x="5174" y="132"/>
                    <a:pt x="5105" y="183"/>
                  </a:cubicBezTo>
                  <a:lnTo>
                    <a:pt x="5079" y="203"/>
                  </a:lnTo>
                  <a:lnTo>
                    <a:pt x="4995" y="299"/>
                  </a:lnTo>
                  <a:cubicBezTo>
                    <a:pt x="4943" y="338"/>
                    <a:pt x="4886" y="382"/>
                    <a:pt x="4829" y="428"/>
                  </a:cubicBezTo>
                  <a:cubicBezTo>
                    <a:pt x="4764" y="481"/>
                    <a:pt x="4697" y="533"/>
                    <a:pt x="4627" y="584"/>
                  </a:cubicBezTo>
                  <a:lnTo>
                    <a:pt x="4586" y="614"/>
                  </a:lnTo>
                  <a:cubicBezTo>
                    <a:pt x="4002" y="1048"/>
                    <a:pt x="3397" y="1494"/>
                    <a:pt x="2656" y="1783"/>
                  </a:cubicBezTo>
                  <a:cubicBezTo>
                    <a:pt x="2573" y="1817"/>
                    <a:pt x="2132" y="1980"/>
                    <a:pt x="1761" y="1980"/>
                  </a:cubicBezTo>
                  <a:cubicBezTo>
                    <a:pt x="1682" y="1980"/>
                    <a:pt x="1610" y="1972"/>
                    <a:pt x="1549" y="1956"/>
                  </a:cubicBezTo>
                  <a:cubicBezTo>
                    <a:pt x="1112" y="1842"/>
                    <a:pt x="700" y="1571"/>
                    <a:pt x="321" y="1302"/>
                  </a:cubicBezTo>
                  <a:cubicBezTo>
                    <a:pt x="277" y="1272"/>
                    <a:pt x="236" y="1232"/>
                    <a:pt x="193" y="1195"/>
                  </a:cubicBezTo>
                  <a:cubicBezTo>
                    <a:pt x="146" y="1151"/>
                    <a:pt x="97" y="1106"/>
                    <a:pt x="43" y="1069"/>
                  </a:cubicBezTo>
                  <a:cubicBezTo>
                    <a:pt x="39" y="1065"/>
                    <a:pt x="31" y="1065"/>
                    <a:pt x="28" y="1065"/>
                  </a:cubicBezTo>
                  <a:cubicBezTo>
                    <a:pt x="24" y="1065"/>
                    <a:pt x="18" y="1065"/>
                    <a:pt x="15" y="1069"/>
                  </a:cubicBezTo>
                  <a:cubicBezTo>
                    <a:pt x="7" y="1072"/>
                    <a:pt x="1" y="1083"/>
                    <a:pt x="1" y="1093"/>
                  </a:cubicBezTo>
                  <a:lnTo>
                    <a:pt x="1" y="1129"/>
                  </a:lnTo>
                  <a:cubicBezTo>
                    <a:pt x="1" y="1133"/>
                    <a:pt x="2" y="1141"/>
                    <a:pt x="4" y="1144"/>
                  </a:cubicBezTo>
                  <a:cubicBezTo>
                    <a:pt x="37" y="1196"/>
                    <a:pt x="46" y="1274"/>
                    <a:pt x="55" y="1349"/>
                  </a:cubicBezTo>
                  <a:cubicBezTo>
                    <a:pt x="60" y="1402"/>
                    <a:pt x="68" y="1458"/>
                    <a:pt x="82" y="1506"/>
                  </a:cubicBezTo>
                  <a:cubicBezTo>
                    <a:pt x="119" y="1622"/>
                    <a:pt x="152" y="1741"/>
                    <a:pt x="183" y="1863"/>
                  </a:cubicBezTo>
                  <a:cubicBezTo>
                    <a:pt x="225" y="2015"/>
                    <a:pt x="265" y="2173"/>
                    <a:pt x="315" y="2318"/>
                  </a:cubicBezTo>
                  <a:cubicBezTo>
                    <a:pt x="322" y="2343"/>
                    <a:pt x="334" y="2385"/>
                    <a:pt x="342" y="2430"/>
                  </a:cubicBezTo>
                  <a:cubicBezTo>
                    <a:pt x="380" y="2598"/>
                    <a:pt x="414" y="2720"/>
                    <a:pt x="466" y="2749"/>
                  </a:cubicBezTo>
                  <a:cubicBezTo>
                    <a:pt x="469" y="2752"/>
                    <a:pt x="475" y="2752"/>
                    <a:pt x="479" y="2752"/>
                  </a:cubicBezTo>
                  <a:cubicBezTo>
                    <a:pt x="482" y="2752"/>
                    <a:pt x="486" y="2750"/>
                    <a:pt x="489" y="2749"/>
                  </a:cubicBezTo>
                  <a:cubicBezTo>
                    <a:pt x="497" y="2744"/>
                    <a:pt x="504" y="2740"/>
                    <a:pt x="505" y="2730"/>
                  </a:cubicBezTo>
                  <a:cubicBezTo>
                    <a:pt x="518" y="2686"/>
                    <a:pt x="632" y="2509"/>
                    <a:pt x="723" y="2377"/>
                  </a:cubicBezTo>
                  <a:lnTo>
                    <a:pt x="723" y="2377"/>
                  </a:lnTo>
                  <a:cubicBezTo>
                    <a:pt x="720" y="2388"/>
                    <a:pt x="715" y="2403"/>
                    <a:pt x="712" y="2417"/>
                  </a:cubicBezTo>
                  <a:cubicBezTo>
                    <a:pt x="700" y="2454"/>
                    <a:pt x="690" y="2494"/>
                    <a:pt x="675" y="2526"/>
                  </a:cubicBezTo>
                  <a:cubicBezTo>
                    <a:pt x="668" y="2544"/>
                    <a:pt x="655" y="2570"/>
                    <a:pt x="639" y="2603"/>
                  </a:cubicBezTo>
                  <a:cubicBezTo>
                    <a:pt x="563" y="2755"/>
                    <a:pt x="498" y="2896"/>
                    <a:pt x="514" y="2960"/>
                  </a:cubicBezTo>
                  <a:cubicBezTo>
                    <a:pt x="523" y="3002"/>
                    <a:pt x="545" y="3045"/>
                    <a:pt x="566" y="3086"/>
                  </a:cubicBezTo>
                  <a:cubicBezTo>
                    <a:pt x="577" y="3108"/>
                    <a:pt x="587" y="3130"/>
                    <a:pt x="593" y="3149"/>
                  </a:cubicBezTo>
                  <a:cubicBezTo>
                    <a:pt x="600" y="3166"/>
                    <a:pt x="606" y="3183"/>
                    <a:pt x="610" y="3199"/>
                  </a:cubicBezTo>
                  <a:cubicBezTo>
                    <a:pt x="614" y="3227"/>
                    <a:pt x="622" y="3256"/>
                    <a:pt x="643" y="3282"/>
                  </a:cubicBezTo>
                  <a:cubicBezTo>
                    <a:pt x="649" y="3288"/>
                    <a:pt x="657" y="3294"/>
                    <a:pt x="665" y="3294"/>
                  </a:cubicBezTo>
                  <a:cubicBezTo>
                    <a:pt x="670" y="3294"/>
                    <a:pt x="671" y="3292"/>
                    <a:pt x="675" y="3292"/>
                  </a:cubicBezTo>
                  <a:cubicBezTo>
                    <a:pt x="687" y="3288"/>
                    <a:pt x="694" y="3278"/>
                    <a:pt x="694" y="3265"/>
                  </a:cubicBezTo>
                  <a:cubicBezTo>
                    <a:pt x="715" y="3243"/>
                    <a:pt x="729" y="3205"/>
                    <a:pt x="742" y="3172"/>
                  </a:cubicBezTo>
                  <a:cubicBezTo>
                    <a:pt x="750" y="3150"/>
                    <a:pt x="758" y="3128"/>
                    <a:pt x="771" y="3105"/>
                  </a:cubicBezTo>
                  <a:cubicBezTo>
                    <a:pt x="792" y="3072"/>
                    <a:pt x="815" y="3034"/>
                    <a:pt x="838" y="2990"/>
                  </a:cubicBezTo>
                  <a:cubicBezTo>
                    <a:pt x="931" y="2835"/>
                    <a:pt x="1051" y="2627"/>
                    <a:pt x="1164" y="2504"/>
                  </a:cubicBezTo>
                  <a:lnTo>
                    <a:pt x="1164" y="2504"/>
                  </a:lnTo>
                  <a:cubicBezTo>
                    <a:pt x="1151" y="2539"/>
                    <a:pt x="1138" y="2574"/>
                    <a:pt x="1128" y="2611"/>
                  </a:cubicBezTo>
                  <a:cubicBezTo>
                    <a:pt x="1116" y="2646"/>
                    <a:pt x="1107" y="2679"/>
                    <a:pt x="1093" y="2708"/>
                  </a:cubicBezTo>
                  <a:cubicBezTo>
                    <a:pt x="1049" y="2808"/>
                    <a:pt x="1007" y="2909"/>
                    <a:pt x="966" y="3010"/>
                  </a:cubicBezTo>
                  <a:cubicBezTo>
                    <a:pt x="920" y="3118"/>
                    <a:pt x="875" y="3224"/>
                    <a:pt x="828" y="3333"/>
                  </a:cubicBezTo>
                  <a:cubicBezTo>
                    <a:pt x="816" y="3355"/>
                    <a:pt x="806" y="3375"/>
                    <a:pt x="792" y="3396"/>
                  </a:cubicBezTo>
                  <a:cubicBezTo>
                    <a:pt x="767" y="3434"/>
                    <a:pt x="742" y="3471"/>
                    <a:pt x="731" y="3525"/>
                  </a:cubicBezTo>
                  <a:cubicBezTo>
                    <a:pt x="729" y="3528"/>
                    <a:pt x="731" y="3535"/>
                    <a:pt x="734" y="3541"/>
                  </a:cubicBezTo>
                  <a:lnTo>
                    <a:pt x="963" y="4060"/>
                  </a:lnTo>
                  <a:cubicBezTo>
                    <a:pt x="968" y="4072"/>
                    <a:pt x="978" y="4079"/>
                    <a:pt x="991" y="4079"/>
                  </a:cubicBezTo>
                  <a:lnTo>
                    <a:pt x="1013" y="4079"/>
                  </a:lnTo>
                  <a:cubicBezTo>
                    <a:pt x="1027" y="4079"/>
                    <a:pt x="1040" y="4066"/>
                    <a:pt x="1040" y="4053"/>
                  </a:cubicBezTo>
                  <a:cubicBezTo>
                    <a:pt x="1051" y="3966"/>
                    <a:pt x="1109" y="3870"/>
                    <a:pt x="1158" y="3784"/>
                  </a:cubicBezTo>
                  <a:cubicBezTo>
                    <a:pt x="1178" y="3752"/>
                    <a:pt x="1194" y="3721"/>
                    <a:pt x="1210" y="3692"/>
                  </a:cubicBezTo>
                  <a:cubicBezTo>
                    <a:pt x="1302" y="3519"/>
                    <a:pt x="1383" y="3333"/>
                    <a:pt x="1461" y="3154"/>
                  </a:cubicBezTo>
                  <a:lnTo>
                    <a:pt x="1523" y="3009"/>
                  </a:lnTo>
                  <a:cubicBezTo>
                    <a:pt x="1538" y="2977"/>
                    <a:pt x="1551" y="2944"/>
                    <a:pt x="1565" y="2909"/>
                  </a:cubicBezTo>
                  <a:cubicBezTo>
                    <a:pt x="1602" y="2814"/>
                    <a:pt x="1642" y="2708"/>
                    <a:pt x="1702" y="2643"/>
                  </a:cubicBezTo>
                  <a:lnTo>
                    <a:pt x="1702" y="2643"/>
                  </a:lnTo>
                  <a:cubicBezTo>
                    <a:pt x="1667" y="2704"/>
                    <a:pt x="1654" y="2773"/>
                    <a:pt x="1642" y="2842"/>
                  </a:cubicBezTo>
                  <a:cubicBezTo>
                    <a:pt x="1632" y="2885"/>
                    <a:pt x="1625" y="2925"/>
                    <a:pt x="1613" y="2967"/>
                  </a:cubicBezTo>
                  <a:cubicBezTo>
                    <a:pt x="1587" y="3040"/>
                    <a:pt x="1564" y="3114"/>
                    <a:pt x="1540" y="3188"/>
                  </a:cubicBezTo>
                  <a:cubicBezTo>
                    <a:pt x="1482" y="3372"/>
                    <a:pt x="1421" y="3563"/>
                    <a:pt x="1347" y="3740"/>
                  </a:cubicBezTo>
                  <a:cubicBezTo>
                    <a:pt x="1330" y="3784"/>
                    <a:pt x="1311" y="3832"/>
                    <a:pt x="1295" y="3877"/>
                  </a:cubicBezTo>
                  <a:cubicBezTo>
                    <a:pt x="1272" y="3939"/>
                    <a:pt x="1247" y="4002"/>
                    <a:pt x="1221" y="4065"/>
                  </a:cubicBezTo>
                  <a:cubicBezTo>
                    <a:pt x="1208" y="4092"/>
                    <a:pt x="1193" y="4117"/>
                    <a:pt x="1178" y="4140"/>
                  </a:cubicBezTo>
                  <a:cubicBezTo>
                    <a:pt x="1145" y="4201"/>
                    <a:pt x="1109" y="4259"/>
                    <a:pt x="1101" y="4336"/>
                  </a:cubicBezTo>
                  <a:cubicBezTo>
                    <a:pt x="1100" y="4347"/>
                    <a:pt x="1106" y="4355"/>
                    <a:pt x="1112" y="4361"/>
                  </a:cubicBezTo>
                  <a:cubicBezTo>
                    <a:pt x="1157" y="4399"/>
                    <a:pt x="1228" y="4550"/>
                    <a:pt x="1272" y="4639"/>
                  </a:cubicBezTo>
                  <a:cubicBezTo>
                    <a:pt x="1283" y="4662"/>
                    <a:pt x="1293" y="4684"/>
                    <a:pt x="1301" y="4698"/>
                  </a:cubicBezTo>
                  <a:cubicBezTo>
                    <a:pt x="1303" y="4710"/>
                    <a:pt x="1315" y="4714"/>
                    <a:pt x="1325" y="4714"/>
                  </a:cubicBezTo>
                  <a:cubicBezTo>
                    <a:pt x="1340" y="4714"/>
                    <a:pt x="1363" y="4704"/>
                    <a:pt x="1366" y="4690"/>
                  </a:cubicBezTo>
                  <a:cubicBezTo>
                    <a:pt x="1376" y="4581"/>
                    <a:pt x="1426" y="4495"/>
                    <a:pt x="1472" y="4412"/>
                  </a:cubicBezTo>
                  <a:cubicBezTo>
                    <a:pt x="1487" y="4387"/>
                    <a:pt x="1500" y="4364"/>
                    <a:pt x="1513" y="4342"/>
                  </a:cubicBezTo>
                  <a:cubicBezTo>
                    <a:pt x="1606" y="4165"/>
                    <a:pt x="1725" y="3929"/>
                    <a:pt x="1825" y="3702"/>
                  </a:cubicBezTo>
                  <a:cubicBezTo>
                    <a:pt x="1829" y="3694"/>
                    <a:pt x="1833" y="3687"/>
                    <a:pt x="1837" y="3679"/>
                  </a:cubicBezTo>
                  <a:lnTo>
                    <a:pt x="1837" y="3679"/>
                  </a:lnTo>
                  <a:lnTo>
                    <a:pt x="1807" y="3768"/>
                  </a:lnTo>
                  <a:cubicBezTo>
                    <a:pt x="1732" y="3990"/>
                    <a:pt x="1666" y="4197"/>
                    <a:pt x="1578" y="4399"/>
                  </a:cubicBezTo>
                  <a:cubicBezTo>
                    <a:pt x="1567" y="4424"/>
                    <a:pt x="1558" y="4450"/>
                    <a:pt x="1548" y="4475"/>
                  </a:cubicBezTo>
                  <a:cubicBezTo>
                    <a:pt x="1504" y="4586"/>
                    <a:pt x="1458" y="4700"/>
                    <a:pt x="1369" y="4758"/>
                  </a:cubicBezTo>
                  <a:cubicBezTo>
                    <a:pt x="1356" y="4765"/>
                    <a:pt x="1353" y="4780"/>
                    <a:pt x="1359" y="4793"/>
                  </a:cubicBezTo>
                  <a:cubicBezTo>
                    <a:pt x="1443" y="4979"/>
                    <a:pt x="1571" y="5142"/>
                    <a:pt x="1695" y="5299"/>
                  </a:cubicBezTo>
                  <a:cubicBezTo>
                    <a:pt x="1731" y="5344"/>
                    <a:pt x="1767" y="5390"/>
                    <a:pt x="1802" y="5434"/>
                  </a:cubicBezTo>
                  <a:lnTo>
                    <a:pt x="1977" y="5611"/>
                  </a:lnTo>
                  <a:cubicBezTo>
                    <a:pt x="1994" y="5635"/>
                    <a:pt x="2013" y="5670"/>
                    <a:pt x="2030" y="5702"/>
                  </a:cubicBezTo>
                  <a:cubicBezTo>
                    <a:pt x="2065" y="5766"/>
                    <a:pt x="2100" y="5831"/>
                    <a:pt x="2154" y="5869"/>
                  </a:cubicBezTo>
                  <a:cubicBezTo>
                    <a:pt x="2158" y="5873"/>
                    <a:pt x="2166" y="5873"/>
                    <a:pt x="2170" y="5873"/>
                  </a:cubicBezTo>
                  <a:cubicBezTo>
                    <a:pt x="2174" y="5873"/>
                    <a:pt x="2180" y="5873"/>
                    <a:pt x="2183" y="5869"/>
                  </a:cubicBezTo>
                  <a:cubicBezTo>
                    <a:pt x="2195" y="5866"/>
                    <a:pt x="2199" y="5856"/>
                    <a:pt x="2199" y="5846"/>
                  </a:cubicBezTo>
                  <a:lnTo>
                    <a:pt x="2199" y="5809"/>
                  </a:lnTo>
                  <a:cubicBezTo>
                    <a:pt x="2199" y="5803"/>
                    <a:pt x="2196" y="5796"/>
                    <a:pt x="2195" y="5793"/>
                  </a:cubicBezTo>
                  <a:cubicBezTo>
                    <a:pt x="2160" y="5747"/>
                    <a:pt x="2115" y="5434"/>
                    <a:pt x="2141" y="5318"/>
                  </a:cubicBezTo>
                  <a:cubicBezTo>
                    <a:pt x="2153" y="5274"/>
                    <a:pt x="2155" y="5226"/>
                    <a:pt x="2161" y="5178"/>
                  </a:cubicBezTo>
                  <a:cubicBezTo>
                    <a:pt x="2166" y="5126"/>
                    <a:pt x="2173" y="5069"/>
                    <a:pt x="2187" y="5018"/>
                  </a:cubicBezTo>
                  <a:cubicBezTo>
                    <a:pt x="2256" y="4777"/>
                    <a:pt x="2334" y="4554"/>
                    <a:pt x="2429" y="4339"/>
                  </a:cubicBezTo>
                  <a:cubicBezTo>
                    <a:pt x="2449" y="4293"/>
                    <a:pt x="2481" y="4245"/>
                    <a:pt x="2512" y="4198"/>
                  </a:cubicBezTo>
                  <a:lnTo>
                    <a:pt x="2555" y="4133"/>
                  </a:lnTo>
                  <a:cubicBezTo>
                    <a:pt x="2583" y="4089"/>
                    <a:pt x="2606" y="4046"/>
                    <a:pt x="2628" y="4005"/>
                  </a:cubicBezTo>
                  <a:cubicBezTo>
                    <a:pt x="2660" y="3944"/>
                    <a:pt x="2689" y="3890"/>
                    <a:pt x="2728" y="3833"/>
                  </a:cubicBezTo>
                  <a:cubicBezTo>
                    <a:pt x="2997" y="3450"/>
                    <a:pt x="3333" y="3114"/>
                    <a:pt x="3659" y="2788"/>
                  </a:cubicBezTo>
                  <a:lnTo>
                    <a:pt x="3721" y="2727"/>
                  </a:lnTo>
                  <a:lnTo>
                    <a:pt x="4172" y="2289"/>
                  </a:lnTo>
                  <a:cubicBezTo>
                    <a:pt x="4373" y="2022"/>
                    <a:pt x="4583" y="1732"/>
                    <a:pt x="4765" y="1378"/>
                  </a:cubicBezTo>
                  <a:cubicBezTo>
                    <a:pt x="4855" y="1206"/>
                    <a:pt x="4937" y="1020"/>
                    <a:pt x="5015" y="837"/>
                  </a:cubicBezTo>
                  <a:cubicBezTo>
                    <a:pt x="5084" y="677"/>
                    <a:pt x="5155" y="511"/>
                    <a:pt x="5229" y="359"/>
                  </a:cubicBezTo>
                  <a:lnTo>
                    <a:pt x="5229" y="359"/>
                  </a:lnTo>
                  <a:cubicBezTo>
                    <a:pt x="5229" y="359"/>
                    <a:pt x="5229" y="359"/>
                    <a:pt x="5229" y="359"/>
                  </a:cubicBezTo>
                  <a:cubicBezTo>
                    <a:pt x="5229" y="359"/>
                    <a:pt x="5363" y="46"/>
                    <a:pt x="5337" y="14"/>
                  </a:cubicBezTo>
                  <a:cubicBezTo>
                    <a:pt x="5331" y="7"/>
                    <a:pt x="5324" y="1"/>
                    <a:pt x="5315"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3"/>
            <p:cNvSpPr/>
            <p:nvPr/>
          </p:nvSpPr>
          <p:spPr>
            <a:xfrm>
              <a:off x="3947180" y="1292046"/>
              <a:ext cx="71071" cy="142028"/>
            </a:xfrm>
            <a:custGeom>
              <a:rect b="b" l="l" r="r" t="t"/>
              <a:pathLst>
                <a:path extrusionOk="0" h="5020" w="2512">
                  <a:moveTo>
                    <a:pt x="734" y="0"/>
                  </a:moveTo>
                  <a:cubicBezTo>
                    <a:pt x="731" y="0"/>
                    <a:pt x="726" y="0"/>
                    <a:pt x="723" y="2"/>
                  </a:cubicBezTo>
                  <a:cubicBezTo>
                    <a:pt x="716" y="6"/>
                    <a:pt x="709" y="14"/>
                    <a:pt x="706" y="22"/>
                  </a:cubicBezTo>
                  <a:cubicBezTo>
                    <a:pt x="694" y="82"/>
                    <a:pt x="667" y="140"/>
                    <a:pt x="639" y="195"/>
                  </a:cubicBezTo>
                  <a:cubicBezTo>
                    <a:pt x="627" y="220"/>
                    <a:pt x="614" y="246"/>
                    <a:pt x="603" y="271"/>
                  </a:cubicBezTo>
                  <a:cubicBezTo>
                    <a:pt x="575" y="336"/>
                    <a:pt x="552" y="406"/>
                    <a:pt x="530" y="472"/>
                  </a:cubicBezTo>
                  <a:cubicBezTo>
                    <a:pt x="508" y="533"/>
                    <a:pt x="488" y="595"/>
                    <a:pt x="465" y="653"/>
                  </a:cubicBezTo>
                  <a:cubicBezTo>
                    <a:pt x="364" y="893"/>
                    <a:pt x="310" y="1146"/>
                    <a:pt x="251" y="1415"/>
                  </a:cubicBezTo>
                  <a:cubicBezTo>
                    <a:pt x="223" y="1540"/>
                    <a:pt x="196" y="1665"/>
                    <a:pt x="164" y="1790"/>
                  </a:cubicBezTo>
                  <a:cubicBezTo>
                    <a:pt x="142" y="1873"/>
                    <a:pt x="137" y="1950"/>
                    <a:pt x="132" y="2026"/>
                  </a:cubicBezTo>
                  <a:cubicBezTo>
                    <a:pt x="129" y="2094"/>
                    <a:pt x="123" y="2167"/>
                    <a:pt x="105" y="2244"/>
                  </a:cubicBezTo>
                  <a:cubicBezTo>
                    <a:pt x="20" y="2610"/>
                    <a:pt x="12" y="3059"/>
                    <a:pt x="12" y="3453"/>
                  </a:cubicBezTo>
                  <a:lnTo>
                    <a:pt x="1" y="4124"/>
                  </a:lnTo>
                  <a:cubicBezTo>
                    <a:pt x="11" y="4170"/>
                    <a:pt x="8" y="4221"/>
                    <a:pt x="7" y="4273"/>
                  </a:cubicBezTo>
                  <a:cubicBezTo>
                    <a:pt x="5" y="4335"/>
                    <a:pt x="1" y="4398"/>
                    <a:pt x="14" y="4455"/>
                  </a:cubicBezTo>
                  <a:lnTo>
                    <a:pt x="59" y="4995"/>
                  </a:lnTo>
                  <a:cubicBezTo>
                    <a:pt x="62" y="5009"/>
                    <a:pt x="72" y="5019"/>
                    <a:pt x="87" y="5019"/>
                  </a:cubicBezTo>
                  <a:cubicBezTo>
                    <a:pt x="94" y="5019"/>
                    <a:pt x="114" y="5016"/>
                    <a:pt x="117" y="5011"/>
                  </a:cubicBezTo>
                  <a:lnTo>
                    <a:pt x="129" y="5000"/>
                  </a:lnTo>
                  <a:cubicBezTo>
                    <a:pt x="168" y="4920"/>
                    <a:pt x="214" y="4849"/>
                    <a:pt x="258" y="4778"/>
                  </a:cubicBezTo>
                  <a:lnTo>
                    <a:pt x="296" y="4717"/>
                  </a:lnTo>
                  <a:cubicBezTo>
                    <a:pt x="342" y="4638"/>
                    <a:pt x="386" y="4550"/>
                    <a:pt x="428" y="4465"/>
                  </a:cubicBezTo>
                  <a:cubicBezTo>
                    <a:pt x="558" y="4204"/>
                    <a:pt x="690" y="3933"/>
                    <a:pt x="985" y="3862"/>
                  </a:cubicBezTo>
                  <a:cubicBezTo>
                    <a:pt x="1016" y="3855"/>
                    <a:pt x="1048" y="3852"/>
                    <a:pt x="1081" y="3852"/>
                  </a:cubicBezTo>
                  <a:cubicBezTo>
                    <a:pt x="1213" y="3852"/>
                    <a:pt x="1328" y="3913"/>
                    <a:pt x="1420" y="3964"/>
                  </a:cubicBezTo>
                  <a:lnTo>
                    <a:pt x="1463" y="3988"/>
                  </a:lnTo>
                  <a:cubicBezTo>
                    <a:pt x="1679" y="4100"/>
                    <a:pt x="1888" y="4231"/>
                    <a:pt x="2142" y="4413"/>
                  </a:cubicBezTo>
                  <a:cubicBezTo>
                    <a:pt x="2179" y="4439"/>
                    <a:pt x="2215" y="4473"/>
                    <a:pt x="2253" y="4509"/>
                  </a:cubicBezTo>
                  <a:cubicBezTo>
                    <a:pt x="2323" y="4574"/>
                    <a:pt x="2391" y="4640"/>
                    <a:pt x="2474" y="4672"/>
                  </a:cubicBezTo>
                  <a:cubicBezTo>
                    <a:pt x="2477" y="4673"/>
                    <a:pt x="2481" y="4673"/>
                    <a:pt x="2483" y="4673"/>
                  </a:cubicBezTo>
                  <a:cubicBezTo>
                    <a:pt x="2488" y="4673"/>
                    <a:pt x="2493" y="4672"/>
                    <a:pt x="2499" y="4667"/>
                  </a:cubicBezTo>
                  <a:cubicBezTo>
                    <a:pt x="2506" y="4662"/>
                    <a:pt x="2512" y="4653"/>
                    <a:pt x="2512" y="4644"/>
                  </a:cubicBezTo>
                  <a:cubicBezTo>
                    <a:pt x="2512" y="4637"/>
                    <a:pt x="2509" y="4618"/>
                    <a:pt x="2504" y="4614"/>
                  </a:cubicBezTo>
                  <a:cubicBezTo>
                    <a:pt x="2475" y="4580"/>
                    <a:pt x="2461" y="4537"/>
                    <a:pt x="2445" y="4490"/>
                  </a:cubicBezTo>
                  <a:cubicBezTo>
                    <a:pt x="2435" y="4464"/>
                    <a:pt x="2427" y="4438"/>
                    <a:pt x="2414" y="4413"/>
                  </a:cubicBezTo>
                  <a:cubicBezTo>
                    <a:pt x="2369" y="4308"/>
                    <a:pt x="2326" y="4196"/>
                    <a:pt x="2282" y="4086"/>
                  </a:cubicBezTo>
                  <a:cubicBezTo>
                    <a:pt x="2250" y="4004"/>
                    <a:pt x="2218" y="3920"/>
                    <a:pt x="2182" y="3836"/>
                  </a:cubicBezTo>
                  <a:cubicBezTo>
                    <a:pt x="2084" y="3599"/>
                    <a:pt x="2014" y="3358"/>
                    <a:pt x="1940" y="3100"/>
                  </a:cubicBezTo>
                  <a:cubicBezTo>
                    <a:pt x="1901" y="2964"/>
                    <a:pt x="1859" y="2822"/>
                    <a:pt x="1814" y="2681"/>
                  </a:cubicBezTo>
                  <a:cubicBezTo>
                    <a:pt x="1665" y="2228"/>
                    <a:pt x="1606" y="1840"/>
                    <a:pt x="1619" y="1418"/>
                  </a:cubicBezTo>
                  <a:cubicBezTo>
                    <a:pt x="1619" y="1409"/>
                    <a:pt x="1616" y="1401"/>
                    <a:pt x="1606" y="1395"/>
                  </a:cubicBezTo>
                  <a:cubicBezTo>
                    <a:pt x="1428" y="1271"/>
                    <a:pt x="1209" y="960"/>
                    <a:pt x="956" y="467"/>
                  </a:cubicBezTo>
                  <a:cubicBezTo>
                    <a:pt x="941" y="441"/>
                    <a:pt x="921" y="380"/>
                    <a:pt x="899" y="319"/>
                  </a:cubicBezTo>
                  <a:cubicBezTo>
                    <a:pt x="840" y="146"/>
                    <a:pt x="796" y="31"/>
                    <a:pt x="748" y="5"/>
                  </a:cubicBezTo>
                  <a:cubicBezTo>
                    <a:pt x="745" y="2"/>
                    <a:pt x="739" y="0"/>
                    <a:pt x="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3"/>
            <p:cNvSpPr/>
            <p:nvPr/>
          </p:nvSpPr>
          <p:spPr>
            <a:xfrm>
              <a:off x="3097043" y="1107924"/>
              <a:ext cx="272542" cy="376460"/>
            </a:xfrm>
            <a:custGeom>
              <a:rect b="b" l="l" r="r" t="t"/>
              <a:pathLst>
                <a:path extrusionOk="0" h="13306" w="9633">
                  <a:moveTo>
                    <a:pt x="1995" y="651"/>
                  </a:moveTo>
                  <a:cubicBezTo>
                    <a:pt x="1998" y="712"/>
                    <a:pt x="1985" y="786"/>
                    <a:pt x="1971" y="837"/>
                  </a:cubicBezTo>
                  <a:lnTo>
                    <a:pt x="1950" y="905"/>
                  </a:lnTo>
                  <a:cubicBezTo>
                    <a:pt x="1920" y="1020"/>
                    <a:pt x="1892" y="1117"/>
                    <a:pt x="1834" y="1213"/>
                  </a:cubicBezTo>
                  <a:cubicBezTo>
                    <a:pt x="1821" y="1232"/>
                    <a:pt x="1805" y="1250"/>
                    <a:pt x="1790" y="1267"/>
                  </a:cubicBezTo>
                  <a:cubicBezTo>
                    <a:pt x="1784" y="1274"/>
                    <a:pt x="1777" y="1280"/>
                    <a:pt x="1773" y="1288"/>
                  </a:cubicBezTo>
                  <a:lnTo>
                    <a:pt x="1828" y="1058"/>
                  </a:lnTo>
                  <a:cubicBezTo>
                    <a:pt x="1848" y="1005"/>
                    <a:pt x="1872" y="949"/>
                    <a:pt x="1898" y="894"/>
                  </a:cubicBezTo>
                  <a:cubicBezTo>
                    <a:pt x="1934" y="816"/>
                    <a:pt x="1969" y="736"/>
                    <a:pt x="1995" y="651"/>
                  </a:cubicBezTo>
                  <a:close/>
                  <a:moveTo>
                    <a:pt x="2167" y="1020"/>
                  </a:moveTo>
                  <a:lnTo>
                    <a:pt x="2167" y="1020"/>
                  </a:lnTo>
                  <a:cubicBezTo>
                    <a:pt x="2168" y="1107"/>
                    <a:pt x="2144" y="1225"/>
                    <a:pt x="2123" y="1289"/>
                  </a:cubicBezTo>
                  <a:cubicBezTo>
                    <a:pt x="2043" y="1530"/>
                    <a:pt x="1856" y="1913"/>
                    <a:pt x="1661" y="2097"/>
                  </a:cubicBezTo>
                  <a:cubicBezTo>
                    <a:pt x="1683" y="2045"/>
                    <a:pt x="1697" y="1984"/>
                    <a:pt x="1715" y="1926"/>
                  </a:cubicBezTo>
                  <a:cubicBezTo>
                    <a:pt x="1726" y="1872"/>
                    <a:pt x="1739" y="1824"/>
                    <a:pt x="1758" y="1782"/>
                  </a:cubicBezTo>
                  <a:cubicBezTo>
                    <a:pt x="1818" y="1638"/>
                    <a:pt x="1908" y="1490"/>
                    <a:pt x="1976" y="1381"/>
                  </a:cubicBezTo>
                  <a:cubicBezTo>
                    <a:pt x="2001" y="1338"/>
                    <a:pt x="2019" y="1296"/>
                    <a:pt x="2036" y="1254"/>
                  </a:cubicBezTo>
                  <a:cubicBezTo>
                    <a:pt x="2053" y="1212"/>
                    <a:pt x="2068" y="1174"/>
                    <a:pt x="2093" y="1136"/>
                  </a:cubicBezTo>
                  <a:cubicBezTo>
                    <a:pt x="2101" y="1122"/>
                    <a:pt x="2112" y="1107"/>
                    <a:pt x="2122" y="1093"/>
                  </a:cubicBezTo>
                  <a:cubicBezTo>
                    <a:pt x="2138" y="1071"/>
                    <a:pt x="2154" y="1048"/>
                    <a:pt x="2167" y="1020"/>
                  </a:cubicBezTo>
                  <a:close/>
                  <a:moveTo>
                    <a:pt x="2065" y="1972"/>
                  </a:moveTo>
                  <a:lnTo>
                    <a:pt x="2065" y="1972"/>
                  </a:lnTo>
                  <a:cubicBezTo>
                    <a:pt x="2008" y="2062"/>
                    <a:pt x="1911" y="2217"/>
                    <a:pt x="1802" y="2315"/>
                  </a:cubicBezTo>
                  <a:cubicBezTo>
                    <a:pt x="1816" y="2297"/>
                    <a:pt x="1828" y="2272"/>
                    <a:pt x="1841" y="2250"/>
                  </a:cubicBezTo>
                  <a:cubicBezTo>
                    <a:pt x="1860" y="2224"/>
                    <a:pt x="1876" y="2192"/>
                    <a:pt x="1893" y="2167"/>
                  </a:cubicBezTo>
                  <a:cubicBezTo>
                    <a:pt x="1923" y="2124"/>
                    <a:pt x="1969" y="2076"/>
                    <a:pt x="2014" y="2028"/>
                  </a:cubicBezTo>
                  <a:cubicBezTo>
                    <a:pt x="2032" y="2009"/>
                    <a:pt x="2049" y="1991"/>
                    <a:pt x="2065" y="1972"/>
                  </a:cubicBezTo>
                  <a:close/>
                  <a:moveTo>
                    <a:pt x="6623" y="6356"/>
                  </a:moveTo>
                  <a:cubicBezTo>
                    <a:pt x="6643" y="6476"/>
                    <a:pt x="6654" y="6652"/>
                    <a:pt x="6636" y="6738"/>
                  </a:cubicBezTo>
                  <a:cubicBezTo>
                    <a:pt x="6624" y="6782"/>
                    <a:pt x="6624" y="6825"/>
                    <a:pt x="6623" y="6872"/>
                  </a:cubicBezTo>
                  <a:cubicBezTo>
                    <a:pt x="6623" y="6921"/>
                    <a:pt x="6622" y="6971"/>
                    <a:pt x="6610" y="7014"/>
                  </a:cubicBezTo>
                  <a:cubicBezTo>
                    <a:pt x="6590" y="7106"/>
                    <a:pt x="6572" y="7203"/>
                    <a:pt x="6556" y="7295"/>
                  </a:cubicBezTo>
                  <a:cubicBezTo>
                    <a:pt x="6531" y="7433"/>
                    <a:pt x="6508" y="7564"/>
                    <a:pt x="6472" y="7685"/>
                  </a:cubicBezTo>
                  <a:cubicBezTo>
                    <a:pt x="6459" y="7721"/>
                    <a:pt x="6454" y="7760"/>
                    <a:pt x="6449" y="7801"/>
                  </a:cubicBezTo>
                  <a:cubicBezTo>
                    <a:pt x="6462" y="7517"/>
                    <a:pt x="6501" y="7254"/>
                    <a:pt x="6542" y="6996"/>
                  </a:cubicBezTo>
                  <a:cubicBezTo>
                    <a:pt x="6574" y="6789"/>
                    <a:pt x="6607" y="6575"/>
                    <a:pt x="6623" y="6356"/>
                  </a:cubicBezTo>
                  <a:close/>
                  <a:moveTo>
                    <a:pt x="7112" y="7280"/>
                  </a:moveTo>
                  <a:lnTo>
                    <a:pt x="7112" y="7280"/>
                  </a:lnTo>
                  <a:cubicBezTo>
                    <a:pt x="7106" y="7334"/>
                    <a:pt x="7098" y="7375"/>
                    <a:pt x="7096" y="7397"/>
                  </a:cubicBezTo>
                  <a:cubicBezTo>
                    <a:pt x="7069" y="7503"/>
                    <a:pt x="7053" y="7600"/>
                    <a:pt x="7037" y="7698"/>
                  </a:cubicBezTo>
                  <a:cubicBezTo>
                    <a:pt x="7014" y="7839"/>
                    <a:pt x="6992" y="7975"/>
                    <a:pt x="6944" y="8112"/>
                  </a:cubicBezTo>
                  <a:cubicBezTo>
                    <a:pt x="6915" y="8199"/>
                    <a:pt x="6873" y="8289"/>
                    <a:pt x="6834" y="8378"/>
                  </a:cubicBezTo>
                  <a:cubicBezTo>
                    <a:pt x="6813" y="8425"/>
                    <a:pt x="6792" y="8471"/>
                    <a:pt x="6774" y="8516"/>
                  </a:cubicBezTo>
                  <a:cubicBezTo>
                    <a:pt x="6776" y="8499"/>
                    <a:pt x="6777" y="8480"/>
                    <a:pt x="6781" y="8464"/>
                  </a:cubicBezTo>
                  <a:cubicBezTo>
                    <a:pt x="6790" y="8428"/>
                    <a:pt x="6797" y="8388"/>
                    <a:pt x="6805" y="8348"/>
                  </a:cubicBezTo>
                  <a:cubicBezTo>
                    <a:pt x="6818" y="8288"/>
                    <a:pt x="6829" y="8223"/>
                    <a:pt x="6848" y="8164"/>
                  </a:cubicBezTo>
                  <a:lnTo>
                    <a:pt x="6898" y="8019"/>
                  </a:lnTo>
                  <a:cubicBezTo>
                    <a:pt x="6973" y="7797"/>
                    <a:pt x="7059" y="7541"/>
                    <a:pt x="7112" y="7280"/>
                  </a:cubicBezTo>
                  <a:close/>
                  <a:moveTo>
                    <a:pt x="7301" y="7935"/>
                  </a:moveTo>
                  <a:lnTo>
                    <a:pt x="7301" y="7935"/>
                  </a:lnTo>
                  <a:cubicBezTo>
                    <a:pt x="7298" y="7952"/>
                    <a:pt x="7287" y="8013"/>
                    <a:pt x="7287" y="8013"/>
                  </a:cubicBezTo>
                  <a:cubicBezTo>
                    <a:pt x="7251" y="8255"/>
                    <a:pt x="7222" y="8444"/>
                    <a:pt x="7113" y="8604"/>
                  </a:cubicBezTo>
                  <a:lnTo>
                    <a:pt x="7037" y="8679"/>
                  </a:lnTo>
                  <a:lnTo>
                    <a:pt x="7037" y="8679"/>
                  </a:lnTo>
                  <a:lnTo>
                    <a:pt x="7116" y="8409"/>
                  </a:lnTo>
                  <a:cubicBezTo>
                    <a:pt x="7135" y="8355"/>
                    <a:pt x="7160" y="8297"/>
                    <a:pt x="7184" y="8237"/>
                  </a:cubicBezTo>
                  <a:cubicBezTo>
                    <a:pt x="7226" y="8138"/>
                    <a:pt x="7269" y="8038"/>
                    <a:pt x="7301" y="7935"/>
                  </a:cubicBezTo>
                  <a:close/>
                  <a:moveTo>
                    <a:pt x="7917" y="9281"/>
                  </a:moveTo>
                  <a:cubicBezTo>
                    <a:pt x="7920" y="9294"/>
                    <a:pt x="7920" y="9313"/>
                    <a:pt x="7917" y="9342"/>
                  </a:cubicBezTo>
                  <a:lnTo>
                    <a:pt x="7917" y="9358"/>
                  </a:lnTo>
                  <a:cubicBezTo>
                    <a:pt x="7884" y="9403"/>
                    <a:pt x="7865" y="9490"/>
                    <a:pt x="7847" y="9576"/>
                  </a:cubicBezTo>
                  <a:cubicBezTo>
                    <a:pt x="7834" y="9639"/>
                    <a:pt x="7822" y="9700"/>
                    <a:pt x="7804" y="9742"/>
                  </a:cubicBezTo>
                  <a:cubicBezTo>
                    <a:pt x="7782" y="9794"/>
                    <a:pt x="7760" y="9844"/>
                    <a:pt x="7737" y="9893"/>
                  </a:cubicBezTo>
                  <a:cubicBezTo>
                    <a:pt x="7670" y="10041"/>
                    <a:pt x="7600" y="10177"/>
                    <a:pt x="7530" y="10297"/>
                  </a:cubicBezTo>
                  <a:cubicBezTo>
                    <a:pt x="7517" y="10322"/>
                    <a:pt x="7503" y="10345"/>
                    <a:pt x="7488" y="10367"/>
                  </a:cubicBezTo>
                  <a:cubicBezTo>
                    <a:pt x="7469" y="10396"/>
                    <a:pt x="7452" y="10427"/>
                    <a:pt x="7433" y="10454"/>
                  </a:cubicBezTo>
                  <a:lnTo>
                    <a:pt x="7379" y="10536"/>
                  </a:lnTo>
                  <a:cubicBezTo>
                    <a:pt x="7349" y="10578"/>
                    <a:pt x="7308" y="10617"/>
                    <a:pt x="7270" y="10656"/>
                  </a:cubicBezTo>
                  <a:cubicBezTo>
                    <a:pt x="7235" y="10693"/>
                    <a:pt x="7200" y="10726"/>
                    <a:pt x="7170" y="10765"/>
                  </a:cubicBezTo>
                  <a:cubicBezTo>
                    <a:pt x="7119" y="10832"/>
                    <a:pt x="7029" y="10937"/>
                    <a:pt x="6924" y="10986"/>
                  </a:cubicBezTo>
                  <a:cubicBezTo>
                    <a:pt x="7017" y="10838"/>
                    <a:pt x="7116" y="10693"/>
                    <a:pt x="7213" y="10543"/>
                  </a:cubicBezTo>
                  <a:cubicBezTo>
                    <a:pt x="7292" y="10427"/>
                    <a:pt x="7370" y="10307"/>
                    <a:pt x="7450" y="10185"/>
                  </a:cubicBezTo>
                  <a:cubicBezTo>
                    <a:pt x="7490" y="10120"/>
                    <a:pt x="7533" y="10053"/>
                    <a:pt x="7574" y="9989"/>
                  </a:cubicBezTo>
                  <a:cubicBezTo>
                    <a:pt x="7668" y="9835"/>
                    <a:pt x="7744" y="9663"/>
                    <a:pt x="7818" y="9498"/>
                  </a:cubicBezTo>
                  <a:cubicBezTo>
                    <a:pt x="7852" y="9425"/>
                    <a:pt x="7882" y="9352"/>
                    <a:pt x="7917" y="9281"/>
                  </a:cubicBezTo>
                  <a:close/>
                  <a:moveTo>
                    <a:pt x="2043" y="10341"/>
                  </a:moveTo>
                  <a:cubicBezTo>
                    <a:pt x="2023" y="10411"/>
                    <a:pt x="2008" y="10479"/>
                    <a:pt x="1994" y="10547"/>
                  </a:cubicBezTo>
                  <a:cubicBezTo>
                    <a:pt x="1969" y="10664"/>
                    <a:pt x="1947" y="10768"/>
                    <a:pt x="1901" y="10877"/>
                  </a:cubicBezTo>
                  <a:cubicBezTo>
                    <a:pt x="1883" y="10927"/>
                    <a:pt x="1856" y="10978"/>
                    <a:pt x="1828" y="11029"/>
                  </a:cubicBezTo>
                  <a:cubicBezTo>
                    <a:pt x="1816" y="11049"/>
                    <a:pt x="1806" y="11071"/>
                    <a:pt x="1796" y="11090"/>
                  </a:cubicBezTo>
                  <a:cubicBezTo>
                    <a:pt x="1798" y="11071"/>
                    <a:pt x="1799" y="11052"/>
                    <a:pt x="1805" y="11034"/>
                  </a:cubicBezTo>
                  <a:cubicBezTo>
                    <a:pt x="1825" y="10957"/>
                    <a:pt x="1853" y="10869"/>
                    <a:pt x="1885" y="10781"/>
                  </a:cubicBezTo>
                  <a:lnTo>
                    <a:pt x="1950" y="10601"/>
                  </a:lnTo>
                  <a:cubicBezTo>
                    <a:pt x="1979" y="10515"/>
                    <a:pt x="2010" y="10428"/>
                    <a:pt x="2043" y="10341"/>
                  </a:cubicBezTo>
                  <a:close/>
                  <a:moveTo>
                    <a:pt x="8087" y="10412"/>
                  </a:moveTo>
                  <a:cubicBezTo>
                    <a:pt x="8090" y="10496"/>
                    <a:pt x="8020" y="10603"/>
                    <a:pt x="7988" y="10654"/>
                  </a:cubicBezTo>
                  <a:lnTo>
                    <a:pt x="7975" y="10672"/>
                  </a:lnTo>
                  <a:cubicBezTo>
                    <a:pt x="7952" y="10710"/>
                    <a:pt x="7927" y="10754"/>
                    <a:pt x="7904" y="10797"/>
                  </a:cubicBezTo>
                  <a:cubicBezTo>
                    <a:pt x="7902" y="10802"/>
                    <a:pt x="7901" y="10805"/>
                    <a:pt x="7898" y="10811"/>
                  </a:cubicBezTo>
                  <a:cubicBezTo>
                    <a:pt x="7884" y="10847"/>
                    <a:pt x="7865" y="10877"/>
                    <a:pt x="7846" y="10911"/>
                  </a:cubicBezTo>
                  <a:cubicBezTo>
                    <a:pt x="7834" y="10930"/>
                    <a:pt x="7824" y="10947"/>
                    <a:pt x="7811" y="10965"/>
                  </a:cubicBezTo>
                  <a:cubicBezTo>
                    <a:pt x="7789" y="11000"/>
                    <a:pt x="7766" y="11032"/>
                    <a:pt x="7738" y="11061"/>
                  </a:cubicBezTo>
                  <a:cubicBezTo>
                    <a:pt x="7728" y="11074"/>
                    <a:pt x="7719" y="11087"/>
                    <a:pt x="7706" y="11097"/>
                  </a:cubicBezTo>
                  <a:cubicBezTo>
                    <a:pt x="7693" y="11110"/>
                    <a:pt x="7683" y="11119"/>
                    <a:pt x="7670" y="11129"/>
                  </a:cubicBezTo>
                  <a:cubicBezTo>
                    <a:pt x="7657" y="11139"/>
                    <a:pt x="7642" y="11148"/>
                    <a:pt x="7629" y="11155"/>
                  </a:cubicBezTo>
                  <a:cubicBezTo>
                    <a:pt x="7617" y="11165"/>
                    <a:pt x="7603" y="11173"/>
                    <a:pt x="7585" y="11180"/>
                  </a:cubicBezTo>
                  <a:cubicBezTo>
                    <a:pt x="7575" y="11184"/>
                    <a:pt x="7564" y="11190"/>
                    <a:pt x="7554" y="11191"/>
                  </a:cubicBezTo>
                  <a:cubicBezTo>
                    <a:pt x="7533" y="11199"/>
                    <a:pt x="7513" y="11205"/>
                    <a:pt x="7494" y="11209"/>
                  </a:cubicBezTo>
                  <a:cubicBezTo>
                    <a:pt x="7472" y="11212"/>
                    <a:pt x="7450" y="11213"/>
                    <a:pt x="7424" y="11216"/>
                  </a:cubicBezTo>
                  <a:cubicBezTo>
                    <a:pt x="7474" y="11173"/>
                    <a:pt x="7510" y="11104"/>
                    <a:pt x="7545" y="11042"/>
                  </a:cubicBezTo>
                  <a:cubicBezTo>
                    <a:pt x="7564" y="11002"/>
                    <a:pt x="7585" y="10966"/>
                    <a:pt x="7607" y="10936"/>
                  </a:cubicBezTo>
                  <a:cubicBezTo>
                    <a:pt x="7661" y="10863"/>
                    <a:pt x="7728" y="10783"/>
                    <a:pt x="7811" y="10693"/>
                  </a:cubicBezTo>
                  <a:cubicBezTo>
                    <a:pt x="7847" y="10652"/>
                    <a:pt x="7888" y="10610"/>
                    <a:pt x="7927" y="10566"/>
                  </a:cubicBezTo>
                  <a:cubicBezTo>
                    <a:pt x="7946" y="10550"/>
                    <a:pt x="7964" y="10534"/>
                    <a:pt x="7984" y="10515"/>
                  </a:cubicBezTo>
                  <a:cubicBezTo>
                    <a:pt x="8020" y="10486"/>
                    <a:pt x="8058" y="10454"/>
                    <a:pt x="8087" y="10412"/>
                  </a:cubicBezTo>
                  <a:close/>
                  <a:moveTo>
                    <a:pt x="2602" y="10450"/>
                  </a:moveTo>
                  <a:cubicBezTo>
                    <a:pt x="2577" y="10572"/>
                    <a:pt x="2532" y="10731"/>
                    <a:pt x="2504" y="10808"/>
                  </a:cubicBezTo>
                  <a:cubicBezTo>
                    <a:pt x="2478" y="10885"/>
                    <a:pt x="2452" y="10963"/>
                    <a:pt x="2427" y="11039"/>
                  </a:cubicBezTo>
                  <a:cubicBezTo>
                    <a:pt x="2340" y="11299"/>
                    <a:pt x="2257" y="11545"/>
                    <a:pt x="2125" y="11763"/>
                  </a:cubicBezTo>
                  <a:cubicBezTo>
                    <a:pt x="2094" y="11814"/>
                    <a:pt x="2058" y="11863"/>
                    <a:pt x="2023" y="11911"/>
                  </a:cubicBezTo>
                  <a:cubicBezTo>
                    <a:pt x="2001" y="11945"/>
                    <a:pt x="1978" y="11977"/>
                    <a:pt x="1955" y="12011"/>
                  </a:cubicBezTo>
                  <a:cubicBezTo>
                    <a:pt x="1957" y="11998"/>
                    <a:pt x="1957" y="11984"/>
                    <a:pt x="1959" y="11969"/>
                  </a:cubicBezTo>
                  <a:cubicBezTo>
                    <a:pt x="1963" y="11933"/>
                    <a:pt x="1969" y="11897"/>
                    <a:pt x="1979" y="11866"/>
                  </a:cubicBezTo>
                  <a:cubicBezTo>
                    <a:pt x="2024" y="11726"/>
                    <a:pt x="2072" y="11604"/>
                    <a:pt x="2117" y="11500"/>
                  </a:cubicBezTo>
                  <a:cubicBezTo>
                    <a:pt x="2184" y="11344"/>
                    <a:pt x="2255" y="11191"/>
                    <a:pt x="2327" y="11037"/>
                  </a:cubicBezTo>
                  <a:cubicBezTo>
                    <a:pt x="2395" y="10889"/>
                    <a:pt x="2466" y="10738"/>
                    <a:pt x="2533" y="10585"/>
                  </a:cubicBezTo>
                  <a:cubicBezTo>
                    <a:pt x="2546" y="10556"/>
                    <a:pt x="2561" y="10526"/>
                    <a:pt x="2577" y="10496"/>
                  </a:cubicBezTo>
                  <a:cubicBezTo>
                    <a:pt x="2584" y="10481"/>
                    <a:pt x="2591" y="10467"/>
                    <a:pt x="2602" y="10450"/>
                  </a:cubicBezTo>
                  <a:close/>
                  <a:moveTo>
                    <a:pt x="2828" y="11575"/>
                  </a:moveTo>
                  <a:lnTo>
                    <a:pt x="2828" y="11575"/>
                  </a:lnTo>
                  <a:cubicBezTo>
                    <a:pt x="2821" y="11610"/>
                    <a:pt x="2807" y="11647"/>
                    <a:pt x="2793" y="11689"/>
                  </a:cubicBezTo>
                  <a:cubicBezTo>
                    <a:pt x="2777" y="11734"/>
                    <a:pt x="2761" y="11780"/>
                    <a:pt x="2745" y="11824"/>
                  </a:cubicBezTo>
                  <a:cubicBezTo>
                    <a:pt x="2679" y="12025"/>
                    <a:pt x="2616" y="12214"/>
                    <a:pt x="2508" y="12375"/>
                  </a:cubicBezTo>
                  <a:lnTo>
                    <a:pt x="2498" y="12388"/>
                  </a:lnTo>
                  <a:cubicBezTo>
                    <a:pt x="2443" y="12471"/>
                    <a:pt x="2394" y="12544"/>
                    <a:pt x="2286" y="12544"/>
                  </a:cubicBezTo>
                  <a:lnTo>
                    <a:pt x="2271" y="12544"/>
                  </a:lnTo>
                  <a:cubicBezTo>
                    <a:pt x="2331" y="12464"/>
                    <a:pt x="2378" y="12369"/>
                    <a:pt x="2418" y="12278"/>
                  </a:cubicBezTo>
                  <a:cubicBezTo>
                    <a:pt x="2450" y="12212"/>
                    <a:pt x="2481" y="12144"/>
                    <a:pt x="2519" y="12081"/>
                  </a:cubicBezTo>
                  <a:cubicBezTo>
                    <a:pt x="2546" y="12035"/>
                    <a:pt x="2580" y="11982"/>
                    <a:pt x="2616" y="11930"/>
                  </a:cubicBezTo>
                  <a:cubicBezTo>
                    <a:pt x="2684" y="11821"/>
                    <a:pt x="2766" y="11699"/>
                    <a:pt x="2828" y="11575"/>
                  </a:cubicBezTo>
                  <a:close/>
                  <a:moveTo>
                    <a:pt x="2091" y="1"/>
                  </a:moveTo>
                  <a:cubicBezTo>
                    <a:pt x="2080" y="1"/>
                    <a:pt x="2066" y="10"/>
                    <a:pt x="2065" y="20"/>
                  </a:cubicBezTo>
                  <a:cubicBezTo>
                    <a:pt x="2046" y="97"/>
                    <a:pt x="2000" y="169"/>
                    <a:pt x="1959" y="233"/>
                  </a:cubicBezTo>
                  <a:lnTo>
                    <a:pt x="1930" y="280"/>
                  </a:lnTo>
                  <a:cubicBezTo>
                    <a:pt x="1893" y="340"/>
                    <a:pt x="1861" y="401"/>
                    <a:pt x="1829" y="460"/>
                  </a:cubicBezTo>
                  <a:cubicBezTo>
                    <a:pt x="1789" y="536"/>
                    <a:pt x="1748" y="611"/>
                    <a:pt x="1699" y="684"/>
                  </a:cubicBezTo>
                  <a:cubicBezTo>
                    <a:pt x="1683" y="709"/>
                    <a:pt x="1662" y="731"/>
                    <a:pt x="1640" y="757"/>
                  </a:cubicBezTo>
                  <a:cubicBezTo>
                    <a:pt x="1588" y="815"/>
                    <a:pt x="1530" y="882"/>
                    <a:pt x="1521" y="975"/>
                  </a:cubicBezTo>
                  <a:cubicBezTo>
                    <a:pt x="1521" y="982"/>
                    <a:pt x="1523" y="987"/>
                    <a:pt x="1524" y="992"/>
                  </a:cubicBezTo>
                  <a:cubicBezTo>
                    <a:pt x="1545" y="1021"/>
                    <a:pt x="1545" y="1065"/>
                    <a:pt x="1545" y="1110"/>
                  </a:cubicBezTo>
                  <a:cubicBezTo>
                    <a:pt x="1546" y="1145"/>
                    <a:pt x="1549" y="1180"/>
                    <a:pt x="1556" y="1215"/>
                  </a:cubicBezTo>
                  <a:cubicBezTo>
                    <a:pt x="1617" y="1494"/>
                    <a:pt x="1553" y="1833"/>
                    <a:pt x="1463" y="2044"/>
                  </a:cubicBezTo>
                  <a:cubicBezTo>
                    <a:pt x="1326" y="2361"/>
                    <a:pt x="1092" y="2596"/>
                    <a:pt x="867" y="2821"/>
                  </a:cubicBezTo>
                  <a:lnTo>
                    <a:pt x="637" y="3039"/>
                  </a:lnTo>
                  <a:cubicBezTo>
                    <a:pt x="502" y="3218"/>
                    <a:pt x="402" y="3413"/>
                    <a:pt x="296" y="3617"/>
                  </a:cubicBezTo>
                  <a:lnTo>
                    <a:pt x="255" y="3694"/>
                  </a:lnTo>
                  <a:cubicBezTo>
                    <a:pt x="165" y="3857"/>
                    <a:pt x="0" y="4160"/>
                    <a:pt x="51" y="4363"/>
                  </a:cubicBezTo>
                  <a:cubicBezTo>
                    <a:pt x="66" y="4421"/>
                    <a:pt x="85" y="4488"/>
                    <a:pt x="105" y="4554"/>
                  </a:cubicBezTo>
                  <a:cubicBezTo>
                    <a:pt x="110" y="4568"/>
                    <a:pt x="111" y="4576"/>
                    <a:pt x="114" y="4588"/>
                  </a:cubicBezTo>
                  <a:cubicBezTo>
                    <a:pt x="133" y="4646"/>
                    <a:pt x="150" y="4704"/>
                    <a:pt x="168" y="4757"/>
                  </a:cubicBezTo>
                  <a:lnTo>
                    <a:pt x="200" y="4928"/>
                  </a:lnTo>
                  <a:cubicBezTo>
                    <a:pt x="223" y="4982"/>
                    <a:pt x="252" y="5033"/>
                    <a:pt x="281" y="5082"/>
                  </a:cubicBezTo>
                  <a:cubicBezTo>
                    <a:pt x="309" y="5126"/>
                    <a:pt x="335" y="5169"/>
                    <a:pt x="352" y="5213"/>
                  </a:cubicBezTo>
                  <a:cubicBezTo>
                    <a:pt x="396" y="5310"/>
                    <a:pt x="437" y="5409"/>
                    <a:pt x="476" y="5510"/>
                  </a:cubicBezTo>
                  <a:cubicBezTo>
                    <a:pt x="496" y="5562"/>
                    <a:pt x="518" y="5611"/>
                    <a:pt x="538" y="5664"/>
                  </a:cubicBezTo>
                  <a:cubicBezTo>
                    <a:pt x="630" y="5889"/>
                    <a:pt x="685" y="6135"/>
                    <a:pt x="742" y="6392"/>
                  </a:cubicBezTo>
                  <a:cubicBezTo>
                    <a:pt x="768" y="6514"/>
                    <a:pt x="794" y="6638"/>
                    <a:pt x="825" y="6757"/>
                  </a:cubicBezTo>
                  <a:cubicBezTo>
                    <a:pt x="844" y="6827"/>
                    <a:pt x="845" y="6895"/>
                    <a:pt x="848" y="6966"/>
                  </a:cubicBezTo>
                  <a:cubicBezTo>
                    <a:pt x="852" y="7036"/>
                    <a:pt x="854" y="7106"/>
                    <a:pt x="870" y="7185"/>
                  </a:cubicBezTo>
                  <a:cubicBezTo>
                    <a:pt x="938" y="7481"/>
                    <a:pt x="932" y="7898"/>
                    <a:pt x="931" y="8268"/>
                  </a:cubicBezTo>
                  <a:cubicBezTo>
                    <a:pt x="928" y="8352"/>
                    <a:pt x="928" y="8432"/>
                    <a:pt x="928" y="8509"/>
                  </a:cubicBezTo>
                  <a:cubicBezTo>
                    <a:pt x="928" y="8580"/>
                    <a:pt x="925" y="8659"/>
                    <a:pt x="921" y="8739"/>
                  </a:cubicBezTo>
                  <a:cubicBezTo>
                    <a:pt x="914" y="8931"/>
                    <a:pt x="905" y="9131"/>
                    <a:pt x="941" y="9291"/>
                  </a:cubicBezTo>
                  <a:lnTo>
                    <a:pt x="953" y="9864"/>
                  </a:lnTo>
                  <a:cubicBezTo>
                    <a:pt x="964" y="9925"/>
                    <a:pt x="964" y="9989"/>
                    <a:pt x="964" y="10056"/>
                  </a:cubicBezTo>
                  <a:cubicBezTo>
                    <a:pt x="963" y="10127"/>
                    <a:pt x="962" y="10201"/>
                    <a:pt x="978" y="10274"/>
                  </a:cubicBezTo>
                  <a:lnTo>
                    <a:pt x="1071" y="11290"/>
                  </a:lnTo>
                  <a:cubicBezTo>
                    <a:pt x="1107" y="11449"/>
                    <a:pt x="1123" y="11612"/>
                    <a:pt x="1137" y="11770"/>
                  </a:cubicBezTo>
                  <a:cubicBezTo>
                    <a:pt x="1152" y="11937"/>
                    <a:pt x="1168" y="12110"/>
                    <a:pt x="1210" y="12278"/>
                  </a:cubicBezTo>
                  <a:cubicBezTo>
                    <a:pt x="1294" y="12622"/>
                    <a:pt x="1347" y="12910"/>
                    <a:pt x="1348" y="13278"/>
                  </a:cubicBezTo>
                  <a:cubicBezTo>
                    <a:pt x="1348" y="13292"/>
                    <a:pt x="1361" y="13305"/>
                    <a:pt x="1376" y="13305"/>
                  </a:cubicBezTo>
                  <a:lnTo>
                    <a:pt x="1398" y="13305"/>
                  </a:lnTo>
                  <a:cubicBezTo>
                    <a:pt x="1405" y="13305"/>
                    <a:pt x="1411" y="13304"/>
                    <a:pt x="1415" y="13300"/>
                  </a:cubicBezTo>
                  <a:cubicBezTo>
                    <a:pt x="1470" y="13256"/>
                    <a:pt x="1553" y="13231"/>
                    <a:pt x="1636" y="13211"/>
                  </a:cubicBezTo>
                  <a:cubicBezTo>
                    <a:pt x="1684" y="13198"/>
                    <a:pt x="1735" y="13183"/>
                    <a:pt x="1779" y="13166"/>
                  </a:cubicBezTo>
                  <a:cubicBezTo>
                    <a:pt x="1908" y="13114"/>
                    <a:pt x="2045" y="13066"/>
                    <a:pt x="2177" y="13019"/>
                  </a:cubicBezTo>
                  <a:cubicBezTo>
                    <a:pt x="2312" y="12971"/>
                    <a:pt x="2453" y="12922"/>
                    <a:pt x="2591" y="12863"/>
                  </a:cubicBezTo>
                  <a:cubicBezTo>
                    <a:pt x="2926" y="12724"/>
                    <a:pt x="3275" y="12608"/>
                    <a:pt x="3640" y="12490"/>
                  </a:cubicBezTo>
                  <a:lnTo>
                    <a:pt x="3643" y="12490"/>
                  </a:lnTo>
                  <a:cubicBezTo>
                    <a:pt x="3644" y="12488"/>
                    <a:pt x="3644" y="12488"/>
                    <a:pt x="3645" y="12488"/>
                  </a:cubicBezTo>
                  <a:cubicBezTo>
                    <a:pt x="3705" y="12468"/>
                    <a:pt x="3768" y="12448"/>
                    <a:pt x="3829" y="12427"/>
                  </a:cubicBezTo>
                  <a:lnTo>
                    <a:pt x="3978" y="12379"/>
                  </a:lnTo>
                  <a:lnTo>
                    <a:pt x="4750" y="12206"/>
                  </a:lnTo>
                  <a:cubicBezTo>
                    <a:pt x="5163" y="12055"/>
                    <a:pt x="5639" y="11885"/>
                    <a:pt x="6116" y="11779"/>
                  </a:cubicBezTo>
                  <a:cubicBezTo>
                    <a:pt x="6129" y="11776"/>
                    <a:pt x="6137" y="11764"/>
                    <a:pt x="6137" y="11751"/>
                  </a:cubicBezTo>
                  <a:lnTo>
                    <a:pt x="6137" y="11420"/>
                  </a:lnTo>
                  <a:lnTo>
                    <a:pt x="6009" y="10201"/>
                  </a:lnTo>
                  <a:cubicBezTo>
                    <a:pt x="5983" y="10076"/>
                    <a:pt x="5977" y="9941"/>
                    <a:pt x="5972" y="9800"/>
                  </a:cubicBezTo>
                  <a:cubicBezTo>
                    <a:pt x="5969" y="9655"/>
                    <a:pt x="5961" y="9503"/>
                    <a:pt x="5928" y="9365"/>
                  </a:cubicBezTo>
                  <a:lnTo>
                    <a:pt x="5929" y="9117"/>
                  </a:lnTo>
                  <a:cubicBezTo>
                    <a:pt x="5886" y="8922"/>
                    <a:pt x="5890" y="8618"/>
                    <a:pt x="5893" y="8374"/>
                  </a:cubicBezTo>
                  <a:cubicBezTo>
                    <a:pt x="5896" y="8313"/>
                    <a:pt x="5896" y="8255"/>
                    <a:pt x="5896" y="8202"/>
                  </a:cubicBezTo>
                  <a:lnTo>
                    <a:pt x="5896" y="7890"/>
                  </a:lnTo>
                  <a:cubicBezTo>
                    <a:pt x="5883" y="7829"/>
                    <a:pt x="5889" y="7734"/>
                    <a:pt x="5892" y="7637"/>
                  </a:cubicBezTo>
                  <a:cubicBezTo>
                    <a:pt x="5899" y="7512"/>
                    <a:pt x="5905" y="7382"/>
                    <a:pt x="5883" y="7283"/>
                  </a:cubicBezTo>
                  <a:cubicBezTo>
                    <a:pt x="5870" y="7227"/>
                    <a:pt x="5870" y="7163"/>
                    <a:pt x="5871" y="7094"/>
                  </a:cubicBezTo>
                  <a:cubicBezTo>
                    <a:pt x="5874" y="7023"/>
                    <a:pt x="5876" y="6946"/>
                    <a:pt x="5860" y="6878"/>
                  </a:cubicBezTo>
                  <a:cubicBezTo>
                    <a:pt x="5854" y="6852"/>
                    <a:pt x="5848" y="6828"/>
                    <a:pt x="5845" y="6804"/>
                  </a:cubicBezTo>
                  <a:cubicBezTo>
                    <a:pt x="5825" y="6697"/>
                    <a:pt x="5812" y="6590"/>
                    <a:pt x="5799" y="6485"/>
                  </a:cubicBezTo>
                  <a:cubicBezTo>
                    <a:pt x="5780" y="6324"/>
                    <a:pt x="5762" y="6171"/>
                    <a:pt x="5722" y="6030"/>
                  </a:cubicBezTo>
                  <a:cubicBezTo>
                    <a:pt x="5665" y="5834"/>
                    <a:pt x="5629" y="5648"/>
                    <a:pt x="5592" y="5447"/>
                  </a:cubicBezTo>
                  <a:cubicBezTo>
                    <a:pt x="5566" y="5316"/>
                    <a:pt x="5540" y="5183"/>
                    <a:pt x="5508" y="5041"/>
                  </a:cubicBezTo>
                  <a:cubicBezTo>
                    <a:pt x="5506" y="5033"/>
                    <a:pt x="5505" y="5023"/>
                    <a:pt x="5504" y="5015"/>
                  </a:cubicBezTo>
                  <a:cubicBezTo>
                    <a:pt x="5493" y="4973"/>
                    <a:pt x="5486" y="4850"/>
                    <a:pt x="5486" y="4748"/>
                  </a:cubicBezTo>
                  <a:lnTo>
                    <a:pt x="5486" y="4748"/>
                  </a:lnTo>
                  <a:cubicBezTo>
                    <a:pt x="5522" y="4863"/>
                    <a:pt x="5576" y="4988"/>
                    <a:pt x="5620" y="5089"/>
                  </a:cubicBezTo>
                  <a:cubicBezTo>
                    <a:pt x="5634" y="5124"/>
                    <a:pt x="5646" y="5155"/>
                    <a:pt x="5659" y="5183"/>
                  </a:cubicBezTo>
                  <a:cubicBezTo>
                    <a:pt x="5802" y="5527"/>
                    <a:pt x="5905" y="5875"/>
                    <a:pt x="5993" y="6197"/>
                  </a:cubicBezTo>
                  <a:cubicBezTo>
                    <a:pt x="6030" y="6333"/>
                    <a:pt x="6044" y="6472"/>
                    <a:pt x="6057" y="6619"/>
                  </a:cubicBezTo>
                  <a:cubicBezTo>
                    <a:pt x="6071" y="6743"/>
                    <a:pt x="6081" y="6869"/>
                    <a:pt x="6108" y="6994"/>
                  </a:cubicBezTo>
                  <a:cubicBezTo>
                    <a:pt x="6124" y="7065"/>
                    <a:pt x="6123" y="7142"/>
                    <a:pt x="6121" y="7221"/>
                  </a:cubicBezTo>
                  <a:cubicBezTo>
                    <a:pt x="6119" y="7298"/>
                    <a:pt x="6117" y="7375"/>
                    <a:pt x="6133" y="7446"/>
                  </a:cubicBezTo>
                  <a:lnTo>
                    <a:pt x="6133" y="7996"/>
                  </a:lnTo>
                  <a:cubicBezTo>
                    <a:pt x="6150" y="8077"/>
                    <a:pt x="6145" y="8166"/>
                    <a:pt x="6137" y="8260"/>
                  </a:cubicBezTo>
                  <a:cubicBezTo>
                    <a:pt x="6132" y="8361"/>
                    <a:pt x="6124" y="8464"/>
                    <a:pt x="6145" y="8557"/>
                  </a:cubicBezTo>
                  <a:lnTo>
                    <a:pt x="6213" y="9720"/>
                  </a:lnTo>
                  <a:cubicBezTo>
                    <a:pt x="6216" y="9735"/>
                    <a:pt x="6226" y="9748"/>
                    <a:pt x="6241" y="9748"/>
                  </a:cubicBezTo>
                  <a:cubicBezTo>
                    <a:pt x="6255" y="9748"/>
                    <a:pt x="6281" y="9735"/>
                    <a:pt x="6281" y="9720"/>
                  </a:cubicBezTo>
                  <a:lnTo>
                    <a:pt x="6281" y="9698"/>
                  </a:lnTo>
                  <a:lnTo>
                    <a:pt x="6348" y="9573"/>
                  </a:lnTo>
                  <a:lnTo>
                    <a:pt x="6417" y="9432"/>
                  </a:lnTo>
                  <a:cubicBezTo>
                    <a:pt x="6494" y="9312"/>
                    <a:pt x="6630" y="9147"/>
                    <a:pt x="6764" y="9024"/>
                  </a:cubicBezTo>
                  <a:lnTo>
                    <a:pt x="6774" y="9015"/>
                  </a:lnTo>
                  <a:lnTo>
                    <a:pt x="6774" y="9015"/>
                  </a:lnTo>
                  <a:cubicBezTo>
                    <a:pt x="6771" y="9018"/>
                    <a:pt x="6770" y="9025"/>
                    <a:pt x="6768" y="9030"/>
                  </a:cubicBezTo>
                  <a:cubicBezTo>
                    <a:pt x="6742" y="9075"/>
                    <a:pt x="6722" y="9125"/>
                    <a:pt x="6703" y="9176"/>
                  </a:cubicBezTo>
                  <a:cubicBezTo>
                    <a:pt x="6691" y="9204"/>
                    <a:pt x="6681" y="9233"/>
                    <a:pt x="6668" y="9258"/>
                  </a:cubicBezTo>
                  <a:cubicBezTo>
                    <a:pt x="6569" y="9483"/>
                    <a:pt x="6467" y="9714"/>
                    <a:pt x="6366" y="9954"/>
                  </a:cubicBezTo>
                  <a:cubicBezTo>
                    <a:pt x="6357" y="9975"/>
                    <a:pt x="6347" y="9998"/>
                    <a:pt x="6334" y="10021"/>
                  </a:cubicBezTo>
                  <a:cubicBezTo>
                    <a:pt x="6308" y="10071"/>
                    <a:pt x="6281" y="10121"/>
                    <a:pt x="6274" y="10169"/>
                  </a:cubicBezTo>
                  <a:lnTo>
                    <a:pt x="6284" y="10294"/>
                  </a:lnTo>
                  <a:cubicBezTo>
                    <a:pt x="6286" y="10307"/>
                    <a:pt x="6297" y="10319"/>
                    <a:pt x="6312" y="10319"/>
                  </a:cubicBezTo>
                  <a:cubicBezTo>
                    <a:pt x="6322" y="10319"/>
                    <a:pt x="6342" y="10315"/>
                    <a:pt x="6348" y="10305"/>
                  </a:cubicBezTo>
                  <a:cubicBezTo>
                    <a:pt x="6482" y="10076"/>
                    <a:pt x="6764" y="9735"/>
                    <a:pt x="7068" y="9569"/>
                  </a:cubicBezTo>
                  <a:cubicBezTo>
                    <a:pt x="7112" y="9547"/>
                    <a:pt x="7151" y="9525"/>
                    <a:pt x="7194" y="9511"/>
                  </a:cubicBezTo>
                  <a:lnTo>
                    <a:pt x="7194" y="9511"/>
                  </a:lnTo>
                  <a:cubicBezTo>
                    <a:pt x="7161" y="9546"/>
                    <a:pt x="7129" y="9583"/>
                    <a:pt x="7100" y="9624"/>
                  </a:cubicBezTo>
                  <a:cubicBezTo>
                    <a:pt x="7081" y="9650"/>
                    <a:pt x="7062" y="9679"/>
                    <a:pt x="7042" y="9707"/>
                  </a:cubicBezTo>
                  <a:cubicBezTo>
                    <a:pt x="7023" y="9736"/>
                    <a:pt x="7002" y="9765"/>
                    <a:pt x="6982" y="9791"/>
                  </a:cubicBezTo>
                  <a:cubicBezTo>
                    <a:pt x="6939" y="9850"/>
                    <a:pt x="6892" y="9908"/>
                    <a:pt x="6845" y="9967"/>
                  </a:cubicBezTo>
                  <a:cubicBezTo>
                    <a:pt x="6655" y="10207"/>
                    <a:pt x="6457" y="10456"/>
                    <a:pt x="6366" y="10770"/>
                  </a:cubicBezTo>
                  <a:cubicBezTo>
                    <a:pt x="6347" y="10832"/>
                    <a:pt x="6371" y="10925"/>
                    <a:pt x="6390" y="10992"/>
                  </a:cubicBezTo>
                  <a:lnTo>
                    <a:pt x="6401" y="11029"/>
                  </a:lnTo>
                  <a:lnTo>
                    <a:pt x="6412" y="11229"/>
                  </a:lnTo>
                  <a:cubicBezTo>
                    <a:pt x="6441" y="11363"/>
                    <a:pt x="6446" y="11516"/>
                    <a:pt x="6446" y="11658"/>
                  </a:cubicBezTo>
                  <a:cubicBezTo>
                    <a:pt x="6446" y="11665"/>
                    <a:pt x="6450" y="11673"/>
                    <a:pt x="6457" y="11679"/>
                  </a:cubicBezTo>
                  <a:cubicBezTo>
                    <a:pt x="6460" y="11683"/>
                    <a:pt x="6470" y="11686"/>
                    <a:pt x="6475" y="11686"/>
                  </a:cubicBezTo>
                  <a:lnTo>
                    <a:pt x="6479" y="11686"/>
                  </a:lnTo>
                  <a:cubicBezTo>
                    <a:pt x="6558" y="11679"/>
                    <a:pt x="6633" y="11649"/>
                    <a:pt x="6700" y="11626"/>
                  </a:cubicBezTo>
                  <a:cubicBezTo>
                    <a:pt x="6722" y="11619"/>
                    <a:pt x="6744" y="11612"/>
                    <a:pt x="6764" y="11604"/>
                  </a:cubicBezTo>
                  <a:cubicBezTo>
                    <a:pt x="6848" y="11577"/>
                    <a:pt x="6937" y="11553"/>
                    <a:pt x="7020" y="11533"/>
                  </a:cubicBezTo>
                  <a:cubicBezTo>
                    <a:pt x="7103" y="11513"/>
                    <a:pt x="7184" y="11491"/>
                    <a:pt x="7260" y="11466"/>
                  </a:cubicBezTo>
                  <a:cubicBezTo>
                    <a:pt x="7513" y="11382"/>
                    <a:pt x="7772" y="11314"/>
                    <a:pt x="8020" y="11244"/>
                  </a:cubicBezTo>
                  <a:cubicBezTo>
                    <a:pt x="8081" y="11228"/>
                    <a:pt x="8145" y="11210"/>
                    <a:pt x="8209" y="11193"/>
                  </a:cubicBezTo>
                  <a:lnTo>
                    <a:pt x="8211" y="11193"/>
                  </a:lnTo>
                  <a:cubicBezTo>
                    <a:pt x="8400" y="11141"/>
                    <a:pt x="8593" y="11087"/>
                    <a:pt x="8778" y="11024"/>
                  </a:cubicBezTo>
                  <a:cubicBezTo>
                    <a:pt x="8894" y="10986"/>
                    <a:pt x="9012" y="10959"/>
                    <a:pt x="9135" y="10931"/>
                  </a:cubicBezTo>
                  <a:cubicBezTo>
                    <a:pt x="9201" y="10917"/>
                    <a:pt x="9266" y="10902"/>
                    <a:pt x="9332" y="10886"/>
                  </a:cubicBezTo>
                  <a:cubicBezTo>
                    <a:pt x="9365" y="10877"/>
                    <a:pt x="9403" y="10876"/>
                    <a:pt x="9441" y="10873"/>
                  </a:cubicBezTo>
                  <a:cubicBezTo>
                    <a:pt x="9506" y="10870"/>
                    <a:pt x="9572" y="10869"/>
                    <a:pt x="9620" y="10835"/>
                  </a:cubicBezTo>
                  <a:cubicBezTo>
                    <a:pt x="9627" y="10829"/>
                    <a:pt x="9633" y="10821"/>
                    <a:pt x="9633" y="10812"/>
                  </a:cubicBezTo>
                  <a:cubicBezTo>
                    <a:pt x="9617" y="10797"/>
                    <a:pt x="9612" y="10790"/>
                    <a:pt x="9605" y="10783"/>
                  </a:cubicBezTo>
                  <a:cubicBezTo>
                    <a:pt x="9569" y="10755"/>
                    <a:pt x="9545" y="10717"/>
                    <a:pt x="9522" y="10675"/>
                  </a:cubicBezTo>
                  <a:cubicBezTo>
                    <a:pt x="9509" y="10656"/>
                    <a:pt x="9497" y="10636"/>
                    <a:pt x="9483" y="10616"/>
                  </a:cubicBezTo>
                  <a:cubicBezTo>
                    <a:pt x="9380" y="10467"/>
                    <a:pt x="9287" y="10316"/>
                    <a:pt x="9191" y="10156"/>
                  </a:cubicBezTo>
                  <a:lnTo>
                    <a:pt x="9127" y="10050"/>
                  </a:lnTo>
                  <a:cubicBezTo>
                    <a:pt x="8863" y="9618"/>
                    <a:pt x="8644" y="9136"/>
                    <a:pt x="8458" y="8576"/>
                  </a:cubicBezTo>
                  <a:cubicBezTo>
                    <a:pt x="8398" y="8399"/>
                    <a:pt x="8365" y="8223"/>
                    <a:pt x="8331" y="8035"/>
                  </a:cubicBezTo>
                  <a:cubicBezTo>
                    <a:pt x="8302" y="7884"/>
                    <a:pt x="8270" y="7728"/>
                    <a:pt x="8227" y="7570"/>
                  </a:cubicBezTo>
                  <a:cubicBezTo>
                    <a:pt x="8182" y="7404"/>
                    <a:pt x="8147" y="7228"/>
                    <a:pt x="8115" y="7057"/>
                  </a:cubicBezTo>
                  <a:cubicBezTo>
                    <a:pt x="8081" y="6879"/>
                    <a:pt x="8045" y="6696"/>
                    <a:pt x="7997" y="6517"/>
                  </a:cubicBezTo>
                  <a:cubicBezTo>
                    <a:pt x="7904" y="6187"/>
                    <a:pt x="7820" y="5847"/>
                    <a:pt x="7740" y="5518"/>
                  </a:cubicBezTo>
                  <a:cubicBezTo>
                    <a:pt x="7626" y="5055"/>
                    <a:pt x="7510" y="4573"/>
                    <a:pt x="7360" y="4120"/>
                  </a:cubicBezTo>
                  <a:cubicBezTo>
                    <a:pt x="7308" y="3966"/>
                    <a:pt x="7263" y="3804"/>
                    <a:pt x="7221" y="3650"/>
                  </a:cubicBezTo>
                  <a:cubicBezTo>
                    <a:pt x="7104" y="3240"/>
                    <a:pt x="6994" y="2855"/>
                    <a:pt x="6790" y="2528"/>
                  </a:cubicBezTo>
                  <a:cubicBezTo>
                    <a:pt x="6651" y="2301"/>
                    <a:pt x="6434" y="2126"/>
                    <a:pt x="6262" y="2000"/>
                  </a:cubicBezTo>
                  <a:cubicBezTo>
                    <a:pt x="6194" y="1946"/>
                    <a:pt x="6124" y="1891"/>
                    <a:pt x="6056" y="1834"/>
                  </a:cubicBezTo>
                  <a:cubicBezTo>
                    <a:pt x="5956" y="1751"/>
                    <a:pt x="5851" y="1666"/>
                    <a:pt x="5742" y="1594"/>
                  </a:cubicBezTo>
                  <a:cubicBezTo>
                    <a:pt x="5688" y="1559"/>
                    <a:pt x="5633" y="1542"/>
                    <a:pt x="5576" y="1523"/>
                  </a:cubicBezTo>
                  <a:cubicBezTo>
                    <a:pt x="5540" y="1513"/>
                    <a:pt x="5506" y="1504"/>
                    <a:pt x="5472" y="1487"/>
                  </a:cubicBezTo>
                  <a:cubicBezTo>
                    <a:pt x="5424" y="1468"/>
                    <a:pt x="5376" y="1443"/>
                    <a:pt x="5325" y="1420"/>
                  </a:cubicBezTo>
                  <a:cubicBezTo>
                    <a:pt x="5188" y="1359"/>
                    <a:pt x="5047" y="1293"/>
                    <a:pt x="4900" y="1254"/>
                  </a:cubicBezTo>
                  <a:cubicBezTo>
                    <a:pt x="4897" y="1253"/>
                    <a:pt x="4896" y="1253"/>
                    <a:pt x="4894" y="1253"/>
                  </a:cubicBezTo>
                  <a:cubicBezTo>
                    <a:pt x="4887" y="1253"/>
                    <a:pt x="4881" y="1254"/>
                    <a:pt x="4875" y="1258"/>
                  </a:cubicBezTo>
                  <a:cubicBezTo>
                    <a:pt x="4870" y="1264"/>
                    <a:pt x="4865" y="1272"/>
                    <a:pt x="4865" y="1280"/>
                  </a:cubicBezTo>
                  <a:cubicBezTo>
                    <a:pt x="4865" y="1289"/>
                    <a:pt x="4868" y="1308"/>
                    <a:pt x="4875" y="1312"/>
                  </a:cubicBezTo>
                  <a:cubicBezTo>
                    <a:pt x="5396" y="1724"/>
                    <a:pt x="5380" y="2786"/>
                    <a:pt x="5367" y="3724"/>
                  </a:cubicBezTo>
                  <a:cubicBezTo>
                    <a:pt x="5365" y="3774"/>
                    <a:pt x="5365" y="3825"/>
                    <a:pt x="5362" y="3871"/>
                  </a:cubicBezTo>
                  <a:cubicBezTo>
                    <a:pt x="5330" y="3721"/>
                    <a:pt x="5333" y="3474"/>
                    <a:pt x="5336" y="3297"/>
                  </a:cubicBezTo>
                  <a:cubicBezTo>
                    <a:pt x="5336" y="3244"/>
                    <a:pt x="5338" y="3198"/>
                    <a:pt x="5336" y="3156"/>
                  </a:cubicBezTo>
                  <a:cubicBezTo>
                    <a:pt x="5333" y="2736"/>
                    <a:pt x="5284" y="2356"/>
                    <a:pt x="5185" y="2060"/>
                  </a:cubicBezTo>
                  <a:cubicBezTo>
                    <a:pt x="5054" y="1661"/>
                    <a:pt x="4740" y="1253"/>
                    <a:pt x="4420" y="1061"/>
                  </a:cubicBezTo>
                  <a:cubicBezTo>
                    <a:pt x="4358" y="1024"/>
                    <a:pt x="4289" y="1004"/>
                    <a:pt x="4224" y="984"/>
                  </a:cubicBezTo>
                  <a:cubicBezTo>
                    <a:pt x="4180" y="971"/>
                    <a:pt x="4137" y="960"/>
                    <a:pt x="4093" y="941"/>
                  </a:cubicBezTo>
                  <a:cubicBezTo>
                    <a:pt x="3967" y="889"/>
                    <a:pt x="3834" y="844"/>
                    <a:pt x="3705" y="800"/>
                  </a:cubicBezTo>
                  <a:cubicBezTo>
                    <a:pt x="3573" y="754"/>
                    <a:pt x="3439" y="707"/>
                    <a:pt x="3308" y="654"/>
                  </a:cubicBezTo>
                  <a:lnTo>
                    <a:pt x="3201" y="609"/>
                  </a:lnTo>
                  <a:cubicBezTo>
                    <a:pt x="3058" y="552"/>
                    <a:pt x="2910" y="491"/>
                    <a:pt x="2777" y="420"/>
                  </a:cubicBezTo>
                  <a:cubicBezTo>
                    <a:pt x="2750" y="408"/>
                    <a:pt x="2725" y="389"/>
                    <a:pt x="2700" y="372"/>
                  </a:cubicBezTo>
                  <a:cubicBezTo>
                    <a:pt x="2655" y="341"/>
                    <a:pt x="2607" y="308"/>
                    <a:pt x="2552" y="292"/>
                  </a:cubicBezTo>
                  <a:cubicBezTo>
                    <a:pt x="2549" y="290"/>
                    <a:pt x="2548" y="290"/>
                    <a:pt x="2545" y="290"/>
                  </a:cubicBezTo>
                  <a:cubicBezTo>
                    <a:pt x="2539" y="290"/>
                    <a:pt x="2532" y="292"/>
                    <a:pt x="2529" y="295"/>
                  </a:cubicBezTo>
                  <a:cubicBezTo>
                    <a:pt x="2522" y="300"/>
                    <a:pt x="2516" y="308"/>
                    <a:pt x="2516" y="316"/>
                  </a:cubicBezTo>
                  <a:cubicBezTo>
                    <a:pt x="2516" y="327"/>
                    <a:pt x="2519" y="344"/>
                    <a:pt x="2526" y="350"/>
                  </a:cubicBezTo>
                  <a:cubicBezTo>
                    <a:pt x="2603" y="411"/>
                    <a:pt x="2667" y="546"/>
                    <a:pt x="2722" y="661"/>
                  </a:cubicBezTo>
                  <a:cubicBezTo>
                    <a:pt x="2750" y="722"/>
                    <a:pt x="2780" y="780"/>
                    <a:pt x="2808" y="827"/>
                  </a:cubicBezTo>
                  <a:cubicBezTo>
                    <a:pt x="2974" y="1100"/>
                    <a:pt x="3121" y="1440"/>
                    <a:pt x="3257" y="1863"/>
                  </a:cubicBezTo>
                  <a:cubicBezTo>
                    <a:pt x="3296" y="1988"/>
                    <a:pt x="3321" y="2131"/>
                    <a:pt x="3343" y="2265"/>
                  </a:cubicBezTo>
                  <a:cubicBezTo>
                    <a:pt x="3358" y="2359"/>
                    <a:pt x="3374" y="2454"/>
                    <a:pt x="3395" y="2544"/>
                  </a:cubicBezTo>
                  <a:cubicBezTo>
                    <a:pt x="3433" y="2707"/>
                    <a:pt x="3478" y="3294"/>
                    <a:pt x="3419" y="3454"/>
                  </a:cubicBezTo>
                  <a:cubicBezTo>
                    <a:pt x="3403" y="3497"/>
                    <a:pt x="3372" y="3527"/>
                    <a:pt x="3337" y="3556"/>
                  </a:cubicBezTo>
                  <a:cubicBezTo>
                    <a:pt x="3326" y="3566"/>
                    <a:pt x="3317" y="3575"/>
                    <a:pt x="3307" y="3585"/>
                  </a:cubicBezTo>
                  <a:lnTo>
                    <a:pt x="3295" y="3585"/>
                  </a:lnTo>
                  <a:cubicBezTo>
                    <a:pt x="3171" y="3585"/>
                    <a:pt x="3084" y="3537"/>
                    <a:pt x="3006" y="3477"/>
                  </a:cubicBezTo>
                  <a:lnTo>
                    <a:pt x="3004" y="3476"/>
                  </a:lnTo>
                  <a:cubicBezTo>
                    <a:pt x="2977" y="3457"/>
                    <a:pt x="2953" y="3436"/>
                    <a:pt x="2929" y="3415"/>
                  </a:cubicBezTo>
                  <a:cubicBezTo>
                    <a:pt x="2894" y="3388"/>
                    <a:pt x="2859" y="3359"/>
                    <a:pt x="2823" y="3333"/>
                  </a:cubicBezTo>
                  <a:cubicBezTo>
                    <a:pt x="2609" y="3180"/>
                    <a:pt x="2350" y="3012"/>
                    <a:pt x="2039" y="2935"/>
                  </a:cubicBezTo>
                  <a:cubicBezTo>
                    <a:pt x="2003" y="2926"/>
                    <a:pt x="1963" y="2923"/>
                    <a:pt x="1927" y="2923"/>
                  </a:cubicBezTo>
                  <a:cubicBezTo>
                    <a:pt x="1784" y="2923"/>
                    <a:pt x="1674" y="2989"/>
                    <a:pt x="1585" y="3041"/>
                  </a:cubicBezTo>
                  <a:cubicBezTo>
                    <a:pt x="1565" y="3054"/>
                    <a:pt x="1543" y="3069"/>
                    <a:pt x="1523" y="3077"/>
                  </a:cubicBezTo>
                  <a:cubicBezTo>
                    <a:pt x="1324" y="3182"/>
                    <a:pt x="1143" y="3297"/>
                    <a:pt x="940" y="3449"/>
                  </a:cubicBezTo>
                  <a:cubicBezTo>
                    <a:pt x="892" y="3486"/>
                    <a:pt x="847" y="3529"/>
                    <a:pt x="807" y="3573"/>
                  </a:cubicBezTo>
                  <a:cubicBezTo>
                    <a:pt x="809" y="3570"/>
                    <a:pt x="810" y="3567"/>
                    <a:pt x="813" y="3564"/>
                  </a:cubicBezTo>
                  <a:cubicBezTo>
                    <a:pt x="825" y="3548"/>
                    <a:pt x="835" y="3528"/>
                    <a:pt x="847" y="3512"/>
                  </a:cubicBezTo>
                  <a:cubicBezTo>
                    <a:pt x="847" y="3509"/>
                    <a:pt x="850" y="3509"/>
                    <a:pt x="850" y="3508"/>
                  </a:cubicBezTo>
                  <a:lnTo>
                    <a:pt x="851" y="3506"/>
                  </a:lnTo>
                  <a:cubicBezTo>
                    <a:pt x="864" y="3486"/>
                    <a:pt x="876" y="3470"/>
                    <a:pt x="887" y="3454"/>
                  </a:cubicBezTo>
                  <a:cubicBezTo>
                    <a:pt x="1025" y="3271"/>
                    <a:pt x="1232" y="3070"/>
                    <a:pt x="1470" y="2891"/>
                  </a:cubicBezTo>
                  <a:cubicBezTo>
                    <a:pt x="1627" y="2775"/>
                    <a:pt x="1783" y="2717"/>
                    <a:pt x="1934" y="2717"/>
                  </a:cubicBezTo>
                  <a:cubicBezTo>
                    <a:pt x="1994" y="2717"/>
                    <a:pt x="2058" y="2728"/>
                    <a:pt x="2116" y="2746"/>
                  </a:cubicBezTo>
                  <a:cubicBezTo>
                    <a:pt x="2199" y="2773"/>
                    <a:pt x="2296" y="2807"/>
                    <a:pt x="2378" y="2848"/>
                  </a:cubicBezTo>
                  <a:cubicBezTo>
                    <a:pt x="2552" y="2939"/>
                    <a:pt x="2727" y="3069"/>
                    <a:pt x="2882" y="3180"/>
                  </a:cubicBezTo>
                  <a:cubicBezTo>
                    <a:pt x="2918" y="3208"/>
                    <a:pt x="2955" y="3239"/>
                    <a:pt x="2990" y="3268"/>
                  </a:cubicBezTo>
                  <a:cubicBezTo>
                    <a:pt x="3055" y="3326"/>
                    <a:pt x="3122" y="3384"/>
                    <a:pt x="3212" y="3426"/>
                  </a:cubicBezTo>
                  <a:cubicBezTo>
                    <a:pt x="3215" y="3428"/>
                    <a:pt x="3221" y="3429"/>
                    <a:pt x="3224" y="3429"/>
                  </a:cubicBezTo>
                  <a:cubicBezTo>
                    <a:pt x="3228" y="3429"/>
                    <a:pt x="3235" y="3428"/>
                    <a:pt x="3238" y="3426"/>
                  </a:cubicBezTo>
                  <a:cubicBezTo>
                    <a:pt x="3246" y="3423"/>
                    <a:pt x="3251" y="3413"/>
                    <a:pt x="3251" y="3403"/>
                  </a:cubicBezTo>
                  <a:lnTo>
                    <a:pt x="3251" y="3385"/>
                  </a:lnTo>
                  <a:cubicBezTo>
                    <a:pt x="3276" y="3333"/>
                    <a:pt x="3275" y="3182"/>
                    <a:pt x="3264" y="3130"/>
                  </a:cubicBezTo>
                  <a:cubicBezTo>
                    <a:pt x="3237" y="3019"/>
                    <a:pt x="3225" y="2898"/>
                    <a:pt x="3215" y="2782"/>
                  </a:cubicBezTo>
                  <a:cubicBezTo>
                    <a:pt x="3202" y="2650"/>
                    <a:pt x="3190" y="2528"/>
                    <a:pt x="3158" y="2411"/>
                  </a:cubicBezTo>
                  <a:cubicBezTo>
                    <a:pt x="3129" y="2299"/>
                    <a:pt x="3106" y="2190"/>
                    <a:pt x="3086" y="2087"/>
                  </a:cubicBezTo>
                  <a:cubicBezTo>
                    <a:pt x="3049" y="1908"/>
                    <a:pt x="3017" y="1741"/>
                    <a:pt x="2949" y="1575"/>
                  </a:cubicBezTo>
                  <a:cubicBezTo>
                    <a:pt x="2799" y="1209"/>
                    <a:pt x="2616" y="853"/>
                    <a:pt x="2392" y="485"/>
                  </a:cubicBezTo>
                  <a:cubicBezTo>
                    <a:pt x="2359" y="431"/>
                    <a:pt x="2337" y="372"/>
                    <a:pt x="2314" y="309"/>
                  </a:cubicBezTo>
                  <a:cubicBezTo>
                    <a:pt x="2286" y="241"/>
                    <a:pt x="2261" y="168"/>
                    <a:pt x="2218" y="104"/>
                  </a:cubicBezTo>
                  <a:cubicBezTo>
                    <a:pt x="2206" y="88"/>
                    <a:pt x="2192" y="71"/>
                    <a:pt x="2176" y="56"/>
                  </a:cubicBezTo>
                  <a:cubicBezTo>
                    <a:pt x="2161" y="42"/>
                    <a:pt x="2148" y="27"/>
                    <a:pt x="2138" y="12"/>
                  </a:cubicBezTo>
                  <a:cubicBezTo>
                    <a:pt x="2133" y="4"/>
                    <a:pt x="2125" y="1"/>
                    <a:pt x="21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3"/>
            <p:cNvSpPr/>
            <p:nvPr/>
          </p:nvSpPr>
          <p:spPr>
            <a:xfrm>
              <a:off x="4072513" y="1274364"/>
              <a:ext cx="109549" cy="163361"/>
            </a:xfrm>
            <a:custGeom>
              <a:rect b="b" l="l" r="r" t="t"/>
              <a:pathLst>
                <a:path extrusionOk="0" h="5774" w="3872">
                  <a:moveTo>
                    <a:pt x="3556" y="0"/>
                  </a:moveTo>
                  <a:cubicBezTo>
                    <a:pt x="3544" y="0"/>
                    <a:pt x="3537" y="8"/>
                    <a:pt x="3531" y="16"/>
                  </a:cubicBezTo>
                  <a:cubicBezTo>
                    <a:pt x="3439" y="223"/>
                    <a:pt x="3303" y="394"/>
                    <a:pt x="3170" y="561"/>
                  </a:cubicBezTo>
                  <a:cubicBezTo>
                    <a:pt x="3130" y="612"/>
                    <a:pt x="3087" y="663"/>
                    <a:pt x="3050" y="717"/>
                  </a:cubicBezTo>
                  <a:lnTo>
                    <a:pt x="2832" y="932"/>
                  </a:lnTo>
                  <a:cubicBezTo>
                    <a:pt x="2829" y="937"/>
                    <a:pt x="2824" y="942"/>
                    <a:pt x="2824" y="947"/>
                  </a:cubicBezTo>
                  <a:lnTo>
                    <a:pt x="2766" y="1284"/>
                  </a:lnTo>
                  <a:lnTo>
                    <a:pt x="2605" y="1953"/>
                  </a:lnTo>
                  <a:cubicBezTo>
                    <a:pt x="2458" y="2392"/>
                    <a:pt x="2233" y="2837"/>
                    <a:pt x="1949" y="3240"/>
                  </a:cubicBezTo>
                  <a:cubicBezTo>
                    <a:pt x="1775" y="3488"/>
                    <a:pt x="1455" y="3846"/>
                    <a:pt x="1180" y="4055"/>
                  </a:cubicBezTo>
                  <a:lnTo>
                    <a:pt x="1072" y="4174"/>
                  </a:lnTo>
                  <a:cubicBezTo>
                    <a:pt x="1049" y="4199"/>
                    <a:pt x="1021" y="4224"/>
                    <a:pt x="997" y="4247"/>
                  </a:cubicBezTo>
                  <a:cubicBezTo>
                    <a:pt x="927" y="4315"/>
                    <a:pt x="854" y="4384"/>
                    <a:pt x="793" y="4465"/>
                  </a:cubicBezTo>
                  <a:lnTo>
                    <a:pt x="563" y="4695"/>
                  </a:lnTo>
                  <a:cubicBezTo>
                    <a:pt x="523" y="4752"/>
                    <a:pt x="481" y="4804"/>
                    <a:pt x="440" y="4856"/>
                  </a:cubicBezTo>
                  <a:cubicBezTo>
                    <a:pt x="284" y="5058"/>
                    <a:pt x="123" y="5265"/>
                    <a:pt x="4" y="5512"/>
                  </a:cubicBezTo>
                  <a:cubicBezTo>
                    <a:pt x="1" y="5522"/>
                    <a:pt x="1" y="5531"/>
                    <a:pt x="7" y="5540"/>
                  </a:cubicBezTo>
                  <a:cubicBezTo>
                    <a:pt x="11" y="5547"/>
                    <a:pt x="21" y="5553"/>
                    <a:pt x="30" y="5553"/>
                  </a:cubicBezTo>
                  <a:cubicBezTo>
                    <a:pt x="39" y="5553"/>
                    <a:pt x="60" y="5547"/>
                    <a:pt x="66" y="5540"/>
                  </a:cubicBezTo>
                  <a:cubicBezTo>
                    <a:pt x="140" y="5415"/>
                    <a:pt x="283" y="5300"/>
                    <a:pt x="382" y="5224"/>
                  </a:cubicBezTo>
                  <a:lnTo>
                    <a:pt x="547" y="5060"/>
                  </a:lnTo>
                  <a:cubicBezTo>
                    <a:pt x="803" y="4871"/>
                    <a:pt x="1149" y="4651"/>
                    <a:pt x="1520" y="4651"/>
                  </a:cubicBezTo>
                  <a:cubicBezTo>
                    <a:pt x="1638" y="4651"/>
                    <a:pt x="1751" y="4675"/>
                    <a:pt x="1857" y="4718"/>
                  </a:cubicBezTo>
                  <a:cubicBezTo>
                    <a:pt x="2256" y="4885"/>
                    <a:pt x="2596" y="5365"/>
                    <a:pt x="2781" y="5758"/>
                  </a:cubicBezTo>
                  <a:cubicBezTo>
                    <a:pt x="2785" y="5766"/>
                    <a:pt x="2794" y="5772"/>
                    <a:pt x="2802" y="5774"/>
                  </a:cubicBezTo>
                  <a:lnTo>
                    <a:pt x="2807" y="5774"/>
                  </a:lnTo>
                  <a:cubicBezTo>
                    <a:pt x="2816" y="5774"/>
                    <a:pt x="2823" y="5771"/>
                    <a:pt x="2829" y="5764"/>
                  </a:cubicBezTo>
                  <a:cubicBezTo>
                    <a:pt x="2830" y="5762"/>
                    <a:pt x="2839" y="5745"/>
                    <a:pt x="2842" y="5743"/>
                  </a:cubicBezTo>
                  <a:cubicBezTo>
                    <a:pt x="2893" y="5697"/>
                    <a:pt x="2917" y="5621"/>
                    <a:pt x="2941" y="5551"/>
                  </a:cubicBezTo>
                  <a:cubicBezTo>
                    <a:pt x="2951" y="5524"/>
                    <a:pt x="2959" y="5495"/>
                    <a:pt x="2970" y="5468"/>
                  </a:cubicBezTo>
                  <a:cubicBezTo>
                    <a:pt x="3019" y="5352"/>
                    <a:pt x="3064" y="5231"/>
                    <a:pt x="3108" y="5112"/>
                  </a:cubicBezTo>
                  <a:cubicBezTo>
                    <a:pt x="3151" y="4993"/>
                    <a:pt x="3198" y="4871"/>
                    <a:pt x="3249" y="4752"/>
                  </a:cubicBezTo>
                  <a:cubicBezTo>
                    <a:pt x="3454" y="4269"/>
                    <a:pt x="3609" y="3748"/>
                    <a:pt x="3724" y="3349"/>
                  </a:cubicBezTo>
                  <a:cubicBezTo>
                    <a:pt x="3759" y="3228"/>
                    <a:pt x="3772" y="3103"/>
                    <a:pt x="3784" y="2979"/>
                  </a:cubicBezTo>
                  <a:cubicBezTo>
                    <a:pt x="3795" y="2876"/>
                    <a:pt x="3806" y="2767"/>
                    <a:pt x="3830" y="2662"/>
                  </a:cubicBezTo>
                  <a:lnTo>
                    <a:pt x="3830" y="2484"/>
                  </a:lnTo>
                  <a:cubicBezTo>
                    <a:pt x="3871" y="2296"/>
                    <a:pt x="3859" y="1869"/>
                    <a:pt x="3817" y="1691"/>
                  </a:cubicBezTo>
                  <a:lnTo>
                    <a:pt x="3817" y="1547"/>
                  </a:lnTo>
                  <a:cubicBezTo>
                    <a:pt x="3797" y="1447"/>
                    <a:pt x="3787" y="1345"/>
                    <a:pt x="3774" y="1248"/>
                  </a:cubicBezTo>
                  <a:cubicBezTo>
                    <a:pt x="3761" y="1142"/>
                    <a:pt x="3750" y="1033"/>
                    <a:pt x="3724" y="937"/>
                  </a:cubicBezTo>
                  <a:cubicBezTo>
                    <a:pt x="3697" y="833"/>
                    <a:pt x="3688" y="720"/>
                    <a:pt x="3678" y="609"/>
                  </a:cubicBezTo>
                  <a:cubicBezTo>
                    <a:pt x="3668" y="502"/>
                    <a:pt x="3657" y="390"/>
                    <a:pt x="3631" y="288"/>
                  </a:cubicBezTo>
                  <a:cubicBezTo>
                    <a:pt x="3624" y="255"/>
                    <a:pt x="3621" y="218"/>
                    <a:pt x="3620" y="182"/>
                  </a:cubicBezTo>
                  <a:cubicBezTo>
                    <a:pt x="3615" y="122"/>
                    <a:pt x="3612" y="60"/>
                    <a:pt x="3580" y="13"/>
                  </a:cubicBezTo>
                  <a:cubicBezTo>
                    <a:pt x="3576" y="6"/>
                    <a:pt x="3566" y="0"/>
                    <a:pt x="35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3"/>
            <p:cNvSpPr/>
            <p:nvPr/>
          </p:nvSpPr>
          <p:spPr>
            <a:xfrm>
              <a:off x="3644601" y="1418001"/>
              <a:ext cx="10044" cy="9846"/>
            </a:xfrm>
            <a:custGeom>
              <a:rect b="b" l="l" r="r" t="t"/>
              <a:pathLst>
                <a:path extrusionOk="0" h="348" w="355">
                  <a:moveTo>
                    <a:pt x="278" y="1"/>
                  </a:moveTo>
                  <a:cubicBezTo>
                    <a:pt x="189" y="1"/>
                    <a:pt x="105" y="31"/>
                    <a:pt x="50" y="112"/>
                  </a:cubicBezTo>
                  <a:cubicBezTo>
                    <a:pt x="1" y="185"/>
                    <a:pt x="4" y="272"/>
                    <a:pt x="43" y="339"/>
                  </a:cubicBezTo>
                  <a:cubicBezTo>
                    <a:pt x="76" y="343"/>
                    <a:pt x="110" y="346"/>
                    <a:pt x="143" y="346"/>
                  </a:cubicBezTo>
                  <a:cubicBezTo>
                    <a:pt x="151" y="347"/>
                    <a:pt x="158" y="347"/>
                    <a:pt x="166" y="347"/>
                  </a:cubicBezTo>
                  <a:cubicBezTo>
                    <a:pt x="234" y="347"/>
                    <a:pt x="317" y="327"/>
                    <a:pt x="348" y="237"/>
                  </a:cubicBezTo>
                  <a:cubicBezTo>
                    <a:pt x="354" y="224"/>
                    <a:pt x="347" y="210"/>
                    <a:pt x="335" y="202"/>
                  </a:cubicBezTo>
                  <a:cubicBezTo>
                    <a:pt x="324" y="195"/>
                    <a:pt x="311" y="191"/>
                    <a:pt x="297" y="185"/>
                  </a:cubicBezTo>
                  <a:cubicBezTo>
                    <a:pt x="245" y="162"/>
                    <a:pt x="216" y="149"/>
                    <a:pt x="212" y="79"/>
                  </a:cubicBezTo>
                  <a:cubicBezTo>
                    <a:pt x="225" y="70"/>
                    <a:pt x="236" y="61"/>
                    <a:pt x="248" y="53"/>
                  </a:cubicBezTo>
                  <a:cubicBezTo>
                    <a:pt x="273" y="34"/>
                    <a:pt x="296" y="18"/>
                    <a:pt x="324" y="3"/>
                  </a:cubicBezTo>
                  <a:cubicBezTo>
                    <a:pt x="308" y="2"/>
                    <a:pt x="293" y="1"/>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3"/>
            <p:cNvSpPr/>
            <p:nvPr/>
          </p:nvSpPr>
          <p:spPr>
            <a:xfrm>
              <a:off x="3634897" y="1411239"/>
              <a:ext cx="15136" cy="11883"/>
            </a:xfrm>
            <a:custGeom>
              <a:rect b="b" l="l" r="r" t="t"/>
              <a:pathLst>
                <a:path extrusionOk="0" h="420" w="535">
                  <a:moveTo>
                    <a:pt x="30" y="1"/>
                  </a:moveTo>
                  <a:cubicBezTo>
                    <a:pt x="21" y="1"/>
                    <a:pt x="12" y="4"/>
                    <a:pt x="8" y="11"/>
                  </a:cubicBezTo>
                  <a:cubicBezTo>
                    <a:pt x="1" y="20"/>
                    <a:pt x="1" y="33"/>
                    <a:pt x="7" y="42"/>
                  </a:cubicBezTo>
                  <a:cubicBezTo>
                    <a:pt x="85" y="171"/>
                    <a:pt x="159" y="300"/>
                    <a:pt x="222" y="420"/>
                  </a:cubicBezTo>
                  <a:cubicBezTo>
                    <a:pt x="226" y="390"/>
                    <a:pt x="233" y="364"/>
                    <a:pt x="246" y="335"/>
                  </a:cubicBezTo>
                  <a:cubicBezTo>
                    <a:pt x="305" y="209"/>
                    <a:pt x="414" y="139"/>
                    <a:pt x="534" y="113"/>
                  </a:cubicBezTo>
                  <a:cubicBezTo>
                    <a:pt x="425" y="75"/>
                    <a:pt x="280" y="47"/>
                    <a:pt x="156" y="23"/>
                  </a:cubicBezTo>
                  <a:cubicBezTo>
                    <a:pt x="110" y="15"/>
                    <a:pt x="68" y="8"/>
                    <a:pt x="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3"/>
            <p:cNvSpPr/>
            <p:nvPr/>
          </p:nvSpPr>
          <p:spPr>
            <a:xfrm>
              <a:off x="2818200" y="1422160"/>
              <a:ext cx="926212" cy="556768"/>
            </a:xfrm>
            <a:custGeom>
              <a:rect b="b" l="l" r="r" t="t"/>
              <a:pathLst>
                <a:path extrusionOk="0" h="19679" w="32737">
                  <a:moveTo>
                    <a:pt x="18686" y="3414"/>
                  </a:moveTo>
                  <a:cubicBezTo>
                    <a:pt x="18731" y="3516"/>
                    <a:pt x="18763" y="3651"/>
                    <a:pt x="18792" y="3773"/>
                  </a:cubicBezTo>
                  <a:cubicBezTo>
                    <a:pt x="18813" y="3849"/>
                    <a:pt x="18829" y="3926"/>
                    <a:pt x="18850" y="3987"/>
                  </a:cubicBezTo>
                  <a:cubicBezTo>
                    <a:pt x="18926" y="4219"/>
                    <a:pt x="18988" y="4468"/>
                    <a:pt x="19047" y="4708"/>
                  </a:cubicBezTo>
                  <a:cubicBezTo>
                    <a:pt x="19116" y="4997"/>
                    <a:pt x="19189" y="5297"/>
                    <a:pt x="19292" y="5571"/>
                  </a:cubicBezTo>
                  <a:cubicBezTo>
                    <a:pt x="19532" y="6216"/>
                    <a:pt x="19819" y="6772"/>
                    <a:pt x="20175" y="7280"/>
                  </a:cubicBezTo>
                  <a:cubicBezTo>
                    <a:pt x="20280" y="7430"/>
                    <a:pt x="20389" y="7576"/>
                    <a:pt x="20499" y="7722"/>
                  </a:cubicBezTo>
                  <a:cubicBezTo>
                    <a:pt x="20493" y="7717"/>
                    <a:pt x="20434" y="7677"/>
                    <a:pt x="20412" y="7658"/>
                  </a:cubicBezTo>
                  <a:cubicBezTo>
                    <a:pt x="20287" y="7563"/>
                    <a:pt x="20122" y="7357"/>
                    <a:pt x="20059" y="7271"/>
                  </a:cubicBezTo>
                  <a:lnTo>
                    <a:pt x="19917" y="7139"/>
                  </a:lnTo>
                  <a:cubicBezTo>
                    <a:pt x="19851" y="7069"/>
                    <a:pt x="19752" y="6960"/>
                    <a:pt x="19679" y="6852"/>
                  </a:cubicBezTo>
                  <a:cubicBezTo>
                    <a:pt x="19286" y="6296"/>
                    <a:pt x="19092" y="5590"/>
                    <a:pt x="18887" y="4842"/>
                  </a:cubicBezTo>
                  <a:lnTo>
                    <a:pt x="18850" y="4708"/>
                  </a:lnTo>
                  <a:lnTo>
                    <a:pt x="18712" y="3926"/>
                  </a:lnTo>
                  <a:cubicBezTo>
                    <a:pt x="18689" y="3820"/>
                    <a:pt x="18689" y="3696"/>
                    <a:pt x="18689" y="3577"/>
                  </a:cubicBezTo>
                  <a:cubicBezTo>
                    <a:pt x="18689" y="3523"/>
                    <a:pt x="18689" y="3468"/>
                    <a:pt x="18686" y="3414"/>
                  </a:cubicBezTo>
                  <a:close/>
                  <a:moveTo>
                    <a:pt x="9800" y="5769"/>
                  </a:moveTo>
                  <a:lnTo>
                    <a:pt x="9827" y="5795"/>
                  </a:lnTo>
                  <a:lnTo>
                    <a:pt x="9888" y="5854"/>
                  </a:lnTo>
                  <a:cubicBezTo>
                    <a:pt x="9915" y="5887"/>
                    <a:pt x="9942" y="5922"/>
                    <a:pt x="9971" y="5957"/>
                  </a:cubicBezTo>
                  <a:cubicBezTo>
                    <a:pt x="10000" y="5993"/>
                    <a:pt x="10031" y="6029"/>
                    <a:pt x="10060" y="6069"/>
                  </a:cubicBezTo>
                  <a:cubicBezTo>
                    <a:pt x="10140" y="6176"/>
                    <a:pt x="10226" y="6277"/>
                    <a:pt x="10309" y="6377"/>
                  </a:cubicBezTo>
                  <a:cubicBezTo>
                    <a:pt x="10502" y="6604"/>
                    <a:pt x="10700" y="6838"/>
                    <a:pt x="10832" y="7140"/>
                  </a:cubicBezTo>
                  <a:cubicBezTo>
                    <a:pt x="10903" y="7305"/>
                    <a:pt x="10947" y="7485"/>
                    <a:pt x="10992" y="7674"/>
                  </a:cubicBezTo>
                  <a:cubicBezTo>
                    <a:pt x="11005" y="7722"/>
                    <a:pt x="11014" y="7770"/>
                    <a:pt x="11027" y="7818"/>
                  </a:cubicBezTo>
                  <a:cubicBezTo>
                    <a:pt x="11047" y="7890"/>
                    <a:pt x="11052" y="7966"/>
                    <a:pt x="11057" y="8039"/>
                  </a:cubicBezTo>
                  <a:cubicBezTo>
                    <a:pt x="11063" y="8109"/>
                    <a:pt x="11070" y="8180"/>
                    <a:pt x="11085" y="8245"/>
                  </a:cubicBezTo>
                  <a:cubicBezTo>
                    <a:pt x="11159" y="8562"/>
                    <a:pt x="11114" y="9259"/>
                    <a:pt x="11028" y="9490"/>
                  </a:cubicBezTo>
                  <a:lnTo>
                    <a:pt x="11018" y="9520"/>
                  </a:lnTo>
                  <a:cubicBezTo>
                    <a:pt x="10996" y="9583"/>
                    <a:pt x="10972" y="9648"/>
                    <a:pt x="10932" y="9687"/>
                  </a:cubicBezTo>
                  <a:cubicBezTo>
                    <a:pt x="10928" y="9591"/>
                    <a:pt x="10909" y="9506"/>
                    <a:pt x="10889" y="9423"/>
                  </a:cubicBezTo>
                  <a:cubicBezTo>
                    <a:pt x="10877" y="9378"/>
                    <a:pt x="10877" y="9331"/>
                    <a:pt x="10880" y="9289"/>
                  </a:cubicBezTo>
                  <a:cubicBezTo>
                    <a:pt x="10880" y="9248"/>
                    <a:pt x="10881" y="9209"/>
                    <a:pt x="10874" y="9180"/>
                  </a:cubicBezTo>
                  <a:lnTo>
                    <a:pt x="10876" y="8990"/>
                  </a:lnTo>
                  <a:cubicBezTo>
                    <a:pt x="10876" y="8946"/>
                    <a:pt x="10876" y="8905"/>
                    <a:pt x="10877" y="8860"/>
                  </a:cubicBezTo>
                  <a:cubicBezTo>
                    <a:pt x="10881" y="8718"/>
                    <a:pt x="10883" y="8566"/>
                    <a:pt x="10852" y="8428"/>
                  </a:cubicBezTo>
                  <a:cubicBezTo>
                    <a:pt x="10834" y="8351"/>
                    <a:pt x="10829" y="8271"/>
                    <a:pt x="10822" y="8188"/>
                  </a:cubicBezTo>
                  <a:cubicBezTo>
                    <a:pt x="10815" y="8095"/>
                    <a:pt x="10807" y="7999"/>
                    <a:pt x="10783" y="7908"/>
                  </a:cubicBezTo>
                  <a:cubicBezTo>
                    <a:pt x="10765" y="7838"/>
                    <a:pt x="10746" y="7768"/>
                    <a:pt x="10730" y="7697"/>
                  </a:cubicBezTo>
                  <a:cubicBezTo>
                    <a:pt x="10665" y="7435"/>
                    <a:pt x="10605" y="7187"/>
                    <a:pt x="10502" y="6954"/>
                  </a:cubicBezTo>
                  <a:cubicBezTo>
                    <a:pt x="10317" y="6532"/>
                    <a:pt x="10054" y="6122"/>
                    <a:pt x="9862" y="5849"/>
                  </a:cubicBezTo>
                  <a:cubicBezTo>
                    <a:pt x="9852" y="5836"/>
                    <a:pt x="9843" y="5824"/>
                    <a:pt x="9835" y="5813"/>
                  </a:cubicBezTo>
                  <a:cubicBezTo>
                    <a:pt x="9823" y="5798"/>
                    <a:pt x="9813" y="5784"/>
                    <a:pt x="9800" y="5769"/>
                  </a:cubicBezTo>
                  <a:close/>
                  <a:moveTo>
                    <a:pt x="6652" y="9557"/>
                  </a:moveTo>
                  <a:cubicBezTo>
                    <a:pt x="6652" y="9564"/>
                    <a:pt x="6643" y="9610"/>
                    <a:pt x="6643" y="9610"/>
                  </a:cubicBezTo>
                  <a:cubicBezTo>
                    <a:pt x="6630" y="9676"/>
                    <a:pt x="6623" y="9743"/>
                    <a:pt x="6614" y="9814"/>
                  </a:cubicBezTo>
                  <a:cubicBezTo>
                    <a:pt x="6601" y="9917"/>
                    <a:pt x="6587" y="10026"/>
                    <a:pt x="6562" y="10129"/>
                  </a:cubicBezTo>
                  <a:cubicBezTo>
                    <a:pt x="6492" y="10419"/>
                    <a:pt x="6462" y="10734"/>
                    <a:pt x="6434" y="11042"/>
                  </a:cubicBezTo>
                  <a:cubicBezTo>
                    <a:pt x="6406" y="11345"/>
                    <a:pt x="6376" y="11662"/>
                    <a:pt x="6308" y="11945"/>
                  </a:cubicBezTo>
                  <a:cubicBezTo>
                    <a:pt x="6286" y="12038"/>
                    <a:pt x="6274" y="12133"/>
                    <a:pt x="6264" y="12223"/>
                  </a:cubicBezTo>
                  <a:cubicBezTo>
                    <a:pt x="6254" y="12300"/>
                    <a:pt x="6245" y="12373"/>
                    <a:pt x="6230" y="12445"/>
                  </a:cubicBezTo>
                  <a:lnTo>
                    <a:pt x="6200" y="12216"/>
                  </a:lnTo>
                  <a:cubicBezTo>
                    <a:pt x="6178" y="12099"/>
                    <a:pt x="6191" y="11813"/>
                    <a:pt x="6213" y="11714"/>
                  </a:cubicBezTo>
                  <a:cubicBezTo>
                    <a:pt x="6230" y="11628"/>
                    <a:pt x="6230" y="11540"/>
                    <a:pt x="6230" y="11452"/>
                  </a:cubicBezTo>
                  <a:cubicBezTo>
                    <a:pt x="6229" y="11365"/>
                    <a:pt x="6229" y="11282"/>
                    <a:pt x="6246" y="11204"/>
                  </a:cubicBezTo>
                  <a:cubicBezTo>
                    <a:pt x="6280" y="11066"/>
                    <a:pt x="6299" y="10922"/>
                    <a:pt x="6324" y="10784"/>
                  </a:cubicBezTo>
                  <a:cubicBezTo>
                    <a:pt x="6353" y="10587"/>
                    <a:pt x="6383" y="10385"/>
                    <a:pt x="6443" y="10201"/>
                  </a:cubicBezTo>
                  <a:cubicBezTo>
                    <a:pt x="6463" y="10135"/>
                    <a:pt x="6482" y="10068"/>
                    <a:pt x="6499" y="9997"/>
                  </a:cubicBezTo>
                  <a:cubicBezTo>
                    <a:pt x="6527" y="9895"/>
                    <a:pt x="6555" y="9788"/>
                    <a:pt x="6592" y="9693"/>
                  </a:cubicBezTo>
                  <a:cubicBezTo>
                    <a:pt x="6606" y="9666"/>
                    <a:pt x="6617" y="9637"/>
                    <a:pt x="6629" y="9610"/>
                  </a:cubicBezTo>
                  <a:cubicBezTo>
                    <a:pt x="6638" y="9591"/>
                    <a:pt x="6645" y="9574"/>
                    <a:pt x="6652" y="9557"/>
                  </a:cubicBezTo>
                  <a:close/>
                  <a:moveTo>
                    <a:pt x="8112" y="10949"/>
                  </a:moveTo>
                  <a:lnTo>
                    <a:pt x="8112" y="10949"/>
                  </a:lnTo>
                  <a:cubicBezTo>
                    <a:pt x="8107" y="11140"/>
                    <a:pt x="8064" y="11323"/>
                    <a:pt x="8020" y="11496"/>
                  </a:cubicBezTo>
                  <a:cubicBezTo>
                    <a:pt x="7977" y="11671"/>
                    <a:pt x="7952" y="11846"/>
                    <a:pt x="7929" y="12018"/>
                  </a:cubicBezTo>
                  <a:cubicBezTo>
                    <a:pt x="7901" y="12214"/>
                    <a:pt x="7875" y="12399"/>
                    <a:pt x="7822" y="12582"/>
                  </a:cubicBezTo>
                  <a:cubicBezTo>
                    <a:pt x="7795" y="12675"/>
                    <a:pt x="7759" y="12768"/>
                    <a:pt x="7725" y="12857"/>
                  </a:cubicBezTo>
                  <a:cubicBezTo>
                    <a:pt x="7697" y="12927"/>
                    <a:pt x="7668" y="12997"/>
                    <a:pt x="7645" y="13069"/>
                  </a:cubicBezTo>
                  <a:cubicBezTo>
                    <a:pt x="7642" y="13039"/>
                    <a:pt x="7645" y="13007"/>
                    <a:pt x="7647" y="12981"/>
                  </a:cubicBezTo>
                  <a:cubicBezTo>
                    <a:pt x="7648" y="12965"/>
                    <a:pt x="7648" y="12949"/>
                    <a:pt x="7648" y="12935"/>
                  </a:cubicBezTo>
                  <a:cubicBezTo>
                    <a:pt x="7648" y="12760"/>
                    <a:pt x="7655" y="12613"/>
                    <a:pt x="7670" y="12464"/>
                  </a:cubicBezTo>
                  <a:cubicBezTo>
                    <a:pt x="7727" y="11950"/>
                    <a:pt x="7882" y="11415"/>
                    <a:pt x="8112" y="10949"/>
                  </a:cubicBezTo>
                  <a:close/>
                  <a:moveTo>
                    <a:pt x="7492" y="10266"/>
                  </a:moveTo>
                  <a:cubicBezTo>
                    <a:pt x="7482" y="10320"/>
                    <a:pt x="7472" y="10377"/>
                    <a:pt x="7465" y="10406"/>
                  </a:cubicBezTo>
                  <a:cubicBezTo>
                    <a:pt x="7428" y="10538"/>
                    <a:pt x="7405" y="10678"/>
                    <a:pt x="7379" y="10816"/>
                  </a:cubicBezTo>
                  <a:cubicBezTo>
                    <a:pt x="7357" y="10938"/>
                    <a:pt x="7334" y="11063"/>
                    <a:pt x="7303" y="11182"/>
                  </a:cubicBezTo>
                  <a:cubicBezTo>
                    <a:pt x="7290" y="11234"/>
                    <a:pt x="7286" y="11284"/>
                    <a:pt x="7283" y="11332"/>
                  </a:cubicBezTo>
                  <a:cubicBezTo>
                    <a:pt x="7282" y="11378"/>
                    <a:pt x="7279" y="11422"/>
                    <a:pt x="7267" y="11470"/>
                  </a:cubicBezTo>
                  <a:cubicBezTo>
                    <a:pt x="7223" y="11650"/>
                    <a:pt x="7206" y="11846"/>
                    <a:pt x="7190" y="12037"/>
                  </a:cubicBezTo>
                  <a:cubicBezTo>
                    <a:pt x="7183" y="12115"/>
                    <a:pt x="7175" y="12195"/>
                    <a:pt x="7167" y="12275"/>
                  </a:cubicBezTo>
                  <a:cubicBezTo>
                    <a:pt x="7165" y="12294"/>
                    <a:pt x="7162" y="12310"/>
                    <a:pt x="7161" y="12328"/>
                  </a:cubicBezTo>
                  <a:cubicBezTo>
                    <a:pt x="7158" y="12364"/>
                    <a:pt x="7152" y="12400"/>
                    <a:pt x="7146" y="12437"/>
                  </a:cubicBezTo>
                  <a:cubicBezTo>
                    <a:pt x="7144" y="12451"/>
                    <a:pt x="7144" y="12464"/>
                    <a:pt x="7139" y="12480"/>
                  </a:cubicBezTo>
                  <a:cubicBezTo>
                    <a:pt x="7133" y="12520"/>
                    <a:pt x="7126" y="12557"/>
                    <a:pt x="7117" y="12595"/>
                  </a:cubicBezTo>
                  <a:lnTo>
                    <a:pt x="7081" y="13132"/>
                  </a:lnTo>
                  <a:cubicBezTo>
                    <a:pt x="7066" y="13196"/>
                    <a:pt x="7066" y="13265"/>
                    <a:pt x="7065" y="13341"/>
                  </a:cubicBezTo>
                  <a:cubicBezTo>
                    <a:pt x="7065" y="13415"/>
                    <a:pt x="7064" y="13491"/>
                    <a:pt x="7046" y="13566"/>
                  </a:cubicBezTo>
                  <a:cubicBezTo>
                    <a:pt x="7010" y="13729"/>
                    <a:pt x="6992" y="14011"/>
                    <a:pt x="7007" y="14225"/>
                  </a:cubicBezTo>
                  <a:cubicBezTo>
                    <a:pt x="6986" y="14161"/>
                    <a:pt x="6966" y="14090"/>
                    <a:pt x="6950" y="14013"/>
                  </a:cubicBezTo>
                  <a:cubicBezTo>
                    <a:pt x="6934" y="13939"/>
                    <a:pt x="6921" y="13859"/>
                    <a:pt x="6912" y="13777"/>
                  </a:cubicBezTo>
                  <a:cubicBezTo>
                    <a:pt x="6883" y="13536"/>
                    <a:pt x="6876" y="13263"/>
                    <a:pt x="6889" y="12985"/>
                  </a:cubicBezTo>
                  <a:cubicBezTo>
                    <a:pt x="6892" y="12906"/>
                    <a:pt x="6895" y="12828"/>
                    <a:pt x="6901" y="12751"/>
                  </a:cubicBezTo>
                  <a:cubicBezTo>
                    <a:pt x="6901" y="12741"/>
                    <a:pt x="6901" y="12732"/>
                    <a:pt x="6904" y="12723"/>
                  </a:cubicBezTo>
                  <a:cubicBezTo>
                    <a:pt x="6914" y="12594"/>
                    <a:pt x="6927" y="12464"/>
                    <a:pt x="6943" y="12339"/>
                  </a:cubicBezTo>
                  <a:cubicBezTo>
                    <a:pt x="6950" y="12271"/>
                    <a:pt x="6962" y="12206"/>
                    <a:pt x="6970" y="12140"/>
                  </a:cubicBezTo>
                  <a:cubicBezTo>
                    <a:pt x="6981" y="12075"/>
                    <a:pt x="6991" y="12011"/>
                    <a:pt x="7002" y="11948"/>
                  </a:cubicBezTo>
                  <a:cubicBezTo>
                    <a:pt x="7016" y="11876"/>
                    <a:pt x="7030" y="11809"/>
                    <a:pt x="7045" y="11743"/>
                  </a:cubicBezTo>
                  <a:cubicBezTo>
                    <a:pt x="7059" y="11676"/>
                    <a:pt x="7074" y="11614"/>
                    <a:pt x="7090" y="11554"/>
                  </a:cubicBezTo>
                  <a:cubicBezTo>
                    <a:pt x="7117" y="11445"/>
                    <a:pt x="7139" y="11342"/>
                    <a:pt x="7159" y="11240"/>
                  </a:cubicBezTo>
                  <a:cubicBezTo>
                    <a:pt x="7184" y="11106"/>
                    <a:pt x="7210" y="10980"/>
                    <a:pt x="7253" y="10851"/>
                  </a:cubicBezTo>
                  <a:lnTo>
                    <a:pt x="7279" y="10760"/>
                  </a:lnTo>
                  <a:cubicBezTo>
                    <a:pt x="7315" y="10647"/>
                    <a:pt x="7354" y="10531"/>
                    <a:pt x="7401" y="10426"/>
                  </a:cubicBezTo>
                  <a:cubicBezTo>
                    <a:pt x="7415" y="10390"/>
                    <a:pt x="7437" y="10356"/>
                    <a:pt x="7459" y="10320"/>
                  </a:cubicBezTo>
                  <a:lnTo>
                    <a:pt x="7492" y="10266"/>
                  </a:lnTo>
                  <a:close/>
                  <a:moveTo>
                    <a:pt x="10983" y="12914"/>
                  </a:moveTo>
                  <a:cubicBezTo>
                    <a:pt x="10976" y="12957"/>
                    <a:pt x="10941" y="13005"/>
                    <a:pt x="10916" y="13039"/>
                  </a:cubicBezTo>
                  <a:cubicBezTo>
                    <a:pt x="10909" y="13052"/>
                    <a:pt x="10899" y="13060"/>
                    <a:pt x="10896" y="13071"/>
                  </a:cubicBezTo>
                  <a:cubicBezTo>
                    <a:pt x="10819" y="13194"/>
                    <a:pt x="10736" y="13306"/>
                    <a:pt x="10656" y="13414"/>
                  </a:cubicBezTo>
                  <a:cubicBezTo>
                    <a:pt x="10626" y="13457"/>
                    <a:pt x="10592" y="13497"/>
                    <a:pt x="10562" y="13543"/>
                  </a:cubicBezTo>
                  <a:cubicBezTo>
                    <a:pt x="10463" y="13678"/>
                    <a:pt x="10357" y="13809"/>
                    <a:pt x="10252" y="13936"/>
                  </a:cubicBezTo>
                  <a:cubicBezTo>
                    <a:pt x="10169" y="14039"/>
                    <a:pt x="10088" y="14141"/>
                    <a:pt x="10008" y="14245"/>
                  </a:cubicBezTo>
                  <a:lnTo>
                    <a:pt x="9813" y="14440"/>
                  </a:lnTo>
                  <a:cubicBezTo>
                    <a:pt x="9667" y="14629"/>
                    <a:pt x="9474" y="14830"/>
                    <a:pt x="9319" y="14948"/>
                  </a:cubicBezTo>
                  <a:lnTo>
                    <a:pt x="9124" y="15147"/>
                  </a:lnTo>
                  <a:cubicBezTo>
                    <a:pt x="9122" y="15145"/>
                    <a:pt x="9122" y="15145"/>
                    <a:pt x="9124" y="15142"/>
                  </a:cubicBezTo>
                  <a:cubicBezTo>
                    <a:pt x="9151" y="15096"/>
                    <a:pt x="9176" y="15049"/>
                    <a:pt x="9204" y="15009"/>
                  </a:cubicBezTo>
                  <a:lnTo>
                    <a:pt x="9311" y="14857"/>
                  </a:lnTo>
                  <a:cubicBezTo>
                    <a:pt x="9467" y="14632"/>
                    <a:pt x="9628" y="14402"/>
                    <a:pt x="9794" y="14179"/>
                  </a:cubicBezTo>
                  <a:cubicBezTo>
                    <a:pt x="9830" y="14129"/>
                    <a:pt x="9874" y="14084"/>
                    <a:pt x="9918" y="14039"/>
                  </a:cubicBezTo>
                  <a:cubicBezTo>
                    <a:pt x="9960" y="13995"/>
                    <a:pt x="10002" y="13949"/>
                    <a:pt x="10038" y="13901"/>
                  </a:cubicBezTo>
                  <a:cubicBezTo>
                    <a:pt x="10198" y="13689"/>
                    <a:pt x="10393" y="13466"/>
                    <a:pt x="10614" y="13247"/>
                  </a:cubicBezTo>
                  <a:lnTo>
                    <a:pt x="10834" y="13024"/>
                  </a:lnTo>
                  <a:cubicBezTo>
                    <a:pt x="10847" y="13015"/>
                    <a:pt x="10865" y="13002"/>
                    <a:pt x="10883" y="12991"/>
                  </a:cubicBezTo>
                  <a:cubicBezTo>
                    <a:pt x="10918" y="12966"/>
                    <a:pt x="10953" y="12943"/>
                    <a:pt x="10983" y="12914"/>
                  </a:cubicBezTo>
                  <a:close/>
                  <a:moveTo>
                    <a:pt x="14872" y="14215"/>
                  </a:moveTo>
                  <a:cubicBezTo>
                    <a:pt x="14890" y="14311"/>
                    <a:pt x="14910" y="14407"/>
                    <a:pt x="14926" y="14479"/>
                  </a:cubicBezTo>
                  <a:cubicBezTo>
                    <a:pt x="14955" y="14621"/>
                    <a:pt x="14928" y="14923"/>
                    <a:pt x="14903" y="15036"/>
                  </a:cubicBezTo>
                  <a:cubicBezTo>
                    <a:pt x="14902" y="15042"/>
                    <a:pt x="14899" y="15049"/>
                    <a:pt x="14899" y="15054"/>
                  </a:cubicBezTo>
                  <a:cubicBezTo>
                    <a:pt x="14890" y="15094"/>
                    <a:pt x="14887" y="15132"/>
                    <a:pt x="14884" y="15170"/>
                  </a:cubicBezTo>
                  <a:cubicBezTo>
                    <a:pt x="14881" y="15198"/>
                    <a:pt x="14881" y="15227"/>
                    <a:pt x="14881" y="15254"/>
                  </a:cubicBezTo>
                  <a:cubicBezTo>
                    <a:pt x="14877" y="15326"/>
                    <a:pt x="14875" y="15394"/>
                    <a:pt x="14858" y="15464"/>
                  </a:cubicBezTo>
                  <a:cubicBezTo>
                    <a:pt x="14832" y="15563"/>
                    <a:pt x="14810" y="15661"/>
                    <a:pt x="14787" y="15762"/>
                  </a:cubicBezTo>
                  <a:cubicBezTo>
                    <a:pt x="14734" y="15999"/>
                    <a:pt x="14681" y="16224"/>
                    <a:pt x="14605" y="16432"/>
                  </a:cubicBezTo>
                  <a:cubicBezTo>
                    <a:pt x="14538" y="16611"/>
                    <a:pt x="14486" y="16749"/>
                    <a:pt x="14409" y="16890"/>
                  </a:cubicBezTo>
                  <a:cubicBezTo>
                    <a:pt x="14401" y="16905"/>
                    <a:pt x="14394" y="16921"/>
                    <a:pt x="14388" y="16935"/>
                  </a:cubicBezTo>
                  <a:cubicBezTo>
                    <a:pt x="14372" y="16971"/>
                    <a:pt x="14359" y="17005"/>
                    <a:pt x="14335" y="17021"/>
                  </a:cubicBezTo>
                  <a:cubicBezTo>
                    <a:pt x="14330" y="16570"/>
                    <a:pt x="14451" y="16205"/>
                    <a:pt x="14567" y="15852"/>
                  </a:cubicBezTo>
                  <a:lnTo>
                    <a:pt x="14589" y="15788"/>
                  </a:lnTo>
                  <a:cubicBezTo>
                    <a:pt x="14614" y="15711"/>
                    <a:pt x="14627" y="15634"/>
                    <a:pt x="14641" y="15561"/>
                  </a:cubicBezTo>
                  <a:cubicBezTo>
                    <a:pt x="14653" y="15502"/>
                    <a:pt x="14663" y="15436"/>
                    <a:pt x="14681" y="15371"/>
                  </a:cubicBezTo>
                  <a:cubicBezTo>
                    <a:pt x="14714" y="15257"/>
                    <a:pt x="14749" y="15119"/>
                    <a:pt x="14779" y="14965"/>
                  </a:cubicBezTo>
                  <a:cubicBezTo>
                    <a:pt x="14781" y="14958"/>
                    <a:pt x="14782" y="14949"/>
                    <a:pt x="14782" y="14942"/>
                  </a:cubicBezTo>
                  <a:cubicBezTo>
                    <a:pt x="14787" y="14919"/>
                    <a:pt x="14792" y="14892"/>
                    <a:pt x="14795" y="14869"/>
                  </a:cubicBezTo>
                  <a:cubicBezTo>
                    <a:pt x="14804" y="14820"/>
                    <a:pt x="14814" y="14769"/>
                    <a:pt x="14822" y="14718"/>
                  </a:cubicBezTo>
                  <a:cubicBezTo>
                    <a:pt x="14829" y="14667"/>
                    <a:pt x="14838" y="14610"/>
                    <a:pt x="14843" y="14558"/>
                  </a:cubicBezTo>
                  <a:cubicBezTo>
                    <a:pt x="14848" y="14513"/>
                    <a:pt x="14854" y="14465"/>
                    <a:pt x="14858" y="14418"/>
                  </a:cubicBezTo>
                  <a:cubicBezTo>
                    <a:pt x="14859" y="14402"/>
                    <a:pt x="14861" y="14384"/>
                    <a:pt x="14861" y="14366"/>
                  </a:cubicBezTo>
                  <a:cubicBezTo>
                    <a:pt x="14865" y="14317"/>
                    <a:pt x="14868" y="14266"/>
                    <a:pt x="14872" y="14215"/>
                  </a:cubicBezTo>
                  <a:close/>
                  <a:moveTo>
                    <a:pt x="11581" y="13617"/>
                  </a:moveTo>
                  <a:lnTo>
                    <a:pt x="11581" y="13617"/>
                  </a:lnTo>
                  <a:cubicBezTo>
                    <a:pt x="11558" y="13683"/>
                    <a:pt x="11494" y="13757"/>
                    <a:pt x="11465" y="13792"/>
                  </a:cubicBezTo>
                  <a:lnTo>
                    <a:pt x="11355" y="13926"/>
                  </a:lnTo>
                  <a:cubicBezTo>
                    <a:pt x="11261" y="14042"/>
                    <a:pt x="11161" y="14161"/>
                    <a:pt x="11070" y="14285"/>
                  </a:cubicBezTo>
                  <a:lnTo>
                    <a:pt x="10899" y="14455"/>
                  </a:lnTo>
                  <a:cubicBezTo>
                    <a:pt x="10695" y="14722"/>
                    <a:pt x="10473" y="14972"/>
                    <a:pt x="10256" y="15217"/>
                  </a:cubicBezTo>
                  <a:cubicBezTo>
                    <a:pt x="10034" y="15465"/>
                    <a:pt x="9806" y="15724"/>
                    <a:pt x="9602" y="15996"/>
                  </a:cubicBezTo>
                  <a:cubicBezTo>
                    <a:pt x="9558" y="16056"/>
                    <a:pt x="9502" y="16112"/>
                    <a:pt x="9448" y="16167"/>
                  </a:cubicBezTo>
                  <a:cubicBezTo>
                    <a:pt x="9393" y="16223"/>
                    <a:pt x="9336" y="16281"/>
                    <a:pt x="9289" y="16343"/>
                  </a:cubicBezTo>
                  <a:cubicBezTo>
                    <a:pt x="9212" y="16445"/>
                    <a:pt x="9125" y="16541"/>
                    <a:pt x="9044" y="16636"/>
                  </a:cubicBezTo>
                  <a:cubicBezTo>
                    <a:pt x="8962" y="16729"/>
                    <a:pt x="8878" y="16823"/>
                    <a:pt x="8802" y="16923"/>
                  </a:cubicBezTo>
                  <a:lnTo>
                    <a:pt x="8679" y="17034"/>
                  </a:lnTo>
                  <a:cubicBezTo>
                    <a:pt x="8622" y="17107"/>
                    <a:pt x="8525" y="17229"/>
                    <a:pt x="8442" y="17316"/>
                  </a:cubicBezTo>
                  <a:cubicBezTo>
                    <a:pt x="8459" y="17281"/>
                    <a:pt x="8474" y="17245"/>
                    <a:pt x="8485" y="17208"/>
                  </a:cubicBezTo>
                  <a:cubicBezTo>
                    <a:pt x="8504" y="17158"/>
                    <a:pt x="8522" y="17108"/>
                    <a:pt x="8547" y="17069"/>
                  </a:cubicBezTo>
                  <a:lnTo>
                    <a:pt x="8635" y="16919"/>
                  </a:lnTo>
                  <a:cubicBezTo>
                    <a:pt x="8736" y="16753"/>
                    <a:pt x="8839" y="16579"/>
                    <a:pt x="8951" y="16422"/>
                  </a:cubicBezTo>
                  <a:cubicBezTo>
                    <a:pt x="9080" y="16236"/>
                    <a:pt x="9227" y="16061"/>
                    <a:pt x="9371" y="15893"/>
                  </a:cubicBezTo>
                  <a:cubicBezTo>
                    <a:pt x="9481" y="15760"/>
                    <a:pt x="9596" y="15624"/>
                    <a:pt x="9704" y="15486"/>
                  </a:cubicBezTo>
                  <a:cubicBezTo>
                    <a:pt x="9753" y="15419"/>
                    <a:pt x="9813" y="15358"/>
                    <a:pt x="9872" y="15298"/>
                  </a:cubicBezTo>
                  <a:cubicBezTo>
                    <a:pt x="9932" y="15238"/>
                    <a:pt x="9998" y="15173"/>
                    <a:pt x="10051" y="15102"/>
                  </a:cubicBezTo>
                  <a:lnTo>
                    <a:pt x="10476" y="14676"/>
                  </a:lnTo>
                  <a:cubicBezTo>
                    <a:pt x="10592" y="14523"/>
                    <a:pt x="10738" y="14376"/>
                    <a:pt x="10890" y="14261"/>
                  </a:cubicBezTo>
                  <a:lnTo>
                    <a:pt x="11102" y="14040"/>
                  </a:lnTo>
                  <a:cubicBezTo>
                    <a:pt x="11164" y="13995"/>
                    <a:pt x="11451" y="13771"/>
                    <a:pt x="11581" y="13617"/>
                  </a:cubicBezTo>
                  <a:close/>
                  <a:moveTo>
                    <a:pt x="1642" y="16441"/>
                  </a:moveTo>
                  <a:lnTo>
                    <a:pt x="1642" y="16441"/>
                  </a:lnTo>
                  <a:cubicBezTo>
                    <a:pt x="1629" y="16495"/>
                    <a:pt x="1614" y="16560"/>
                    <a:pt x="1600" y="16618"/>
                  </a:cubicBezTo>
                  <a:cubicBezTo>
                    <a:pt x="1563" y="16756"/>
                    <a:pt x="1542" y="16906"/>
                    <a:pt x="1521" y="17056"/>
                  </a:cubicBezTo>
                  <a:cubicBezTo>
                    <a:pt x="1505" y="17181"/>
                    <a:pt x="1488" y="17309"/>
                    <a:pt x="1462" y="17429"/>
                  </a:cubicBezTo>
                  <a:cubicBezTo>
                    <a:pt x="1457" y="17447"/>
                    <a:pt x="1456" y="17464"/>
                    <a:pt x="1454" y="17483"/>
                  </a:cubicBezTo>
                  <a:cubicBezTo>
                    <a:pt x="1441" y="17368"/>
                    <a:pt x="1435" y="17254"/>
                    <a:pt x="1457" y="17153"/>
                  </a:cubicBezTo>
                  <a:cubicBezTo>
                    <a:pt x="1478" y="17066"/>
                    <a:pt x="1494" y="16986"/>
                    <a:pt x="1507" y="16912"/>
                  </a:cubicBezTo>
                  <a:cubicBezTo>
                    <a:pt x="1540" y="16732"/>
                    <a:pt x="1566" y="16591"/>
                    <a:pt x="1642" y="16441"/>
                  </a:cubicBezTo>
                  <a:close/>
                  <a:moveTo>
                    <a:pt x="30473" y="15100"/>
                  </a:moveTo>
                  <a:cubicBezTo>
                    <a:pt x="30467" y="15106"/>
                    <a:pt x="30464" y="15113"/>
                    <a:pt x="30458" y="15116"/>
                  </a:cubicBezTo>
                  <a:cubicBezTo>
                    <a:pt x="30450" y="15129"/>
                    <a:pt x="30439" y="15142"/>
                    <a:pt x="30431" y="15153"/>
                  </a:cubicBezTo>
                  <a:cubicBezTo>
                    <a:pt x="30416" y="15174"/>
                    <a:pt x="30400" y="15196"/>
                    <a:pt x="30380" y="15220"/>
                  </a:cubicBezTo>
                  <a:cubicBezTo>
                    <a:pt x="30364" y="15241"/>
                    <a:pt x="30345" y="15263"/>
                    <a:pt x="30327" y="15286"/>
                  </a:cubicBezTo>
                  <a:cubicBezTo>
                    <a:pt x="30224" y="15420"/>
                    <a:pt x="30105" y="15548"/>
                    <a:pt x="29974" y="15679"/>
                  </a:cubicBezTo>
                  <a:cubicBezTo>
                    <a:pt x="29260" y="16397"/>
                    <a:pt x="28574" y="16913"/>
                    <a:pt x="27818" y="17306"/>
                  </a:cubicBezTo>
                  <a:cubicBezTo>
                    <a:pt x="27681" y="17376"/>
                    <a:pt x="27542" y="17437"/>
                    <a:pt x="27392" y="17501"/>
                  </a:cubicBezTo>
                  <a:cubicBezTo>
                    <a:pt x="27340" y="17524"/>
                    <a:pt x="27283" y="17546"/>
                    <a:pt x="27229" y="17572"/>
                  </a:cubicBezTo>
                  <a:lnTo>
                    <a:pt x="27203" y="17584"/>
                  </a:lnTo>
                  <a:cubicBezTo>
                    <a:pt x="27212" y="17579"/>
                    <a:pt x="27222" y="17573"/>
                    <a:pt x="27231" y="17569"/>
                  </a:cubicBezTo>
                  <a:cubicBezTo>
                    <a:pt x="27276" y="17546"/>
                    <a:pt x="27321" y="17521"/>
                    <a:pt x="27361" y="17493"/>
                  </a:cubicBezTo>
                  <a:cubicBezTo>
                    <a:pt x="27492" y="17400"/>
                    <a:pt x="27623" y="17310"/>
                    <a:pt x="27754" y="17216"/>
                  </a:cubicBezTo>
                  <a:cubicBezTo>
                    <a:pt x="27873" y="17131"/>
                    <a:pt x="27992" y="17044"/>
                    <a:pt x="28112" y="16961"/>
                  </a:cubicBezTo>
                  <a:cubicBezTo>
                    <a:pt x="28482" y="16701"/>
                    <a:pt x="28855" y="16426"/>
                    <a:pt x="29217" y="16162"/>
                  </a:cubicBezTo>
                  <a:lnTo>
                    <a:pt x="29465" y="15980"/>
                  </a:lnTo>
                  <a:cubicBezTo>
                    <a:pt x="29534" y="15930"/>
                    <a:pt x="29593" y="15872"/>
                    <a:pt x="29654" y="15816"/>
                  </a:cubicBezTo>
                  <a:cubicBezTo>
                    <a:pt x="29710" y="15763"/>
                    <a:pt x="29768" y="15711"/>
                    <a:pt x="29826" y="15667"/>
                  </a:cubicBezTo>
                  <a:cubicBezTo>
                    <a:pt x="29901" y="15609"/>
                    <a:pt x="29974" y="15545"/>
                    <a:pt x="30042" y="15486"/>
                  </a:cubicBezTo>
                  <a:cubicBezTo>
                    <a:pt x="30111" y="15425"/>
                    <a:pt x="30181" y="15363"/>
                    <a:pt x="30255" y="15308"/>
                  </a:cubicBezTo>
                  <a:lnTo>
                    <a:pt x="30386" y="15167"/>
                  </a:lnTo>
                  <a:lnTo>
                    <a:pt x="30410" y="15148"/>
                  </a:lnTo>
                  <a:cubicBezTo>
                    <a:pt x="30415" y="15145"/>
                    <a:pt x="30422" y="15141"/>
                    <a:pt x="30428" y="15137"/>
                  </a:cubicBezTo>
                  <a:cubicBezTo>
                    <a:pt x="30442" y="15124"/>
                    <a:pt x="30458" y="15112"/>
                    <a:pt x="30473" y="15100"/>
                  </a:cubicBezTo>
                  <a:close/>
                  <a:moveTo>
                    <a:pt x="15642" y="14900"/>
                  </a:moveTo>
                  <a:cubicBezTo>
                    <a:pt x="15643" y="14905"/>
                    <a:pt x="15644" y="14913"/>
                    <a:pt x="15644" y="14920"/>
                  </a:cubicBezTo>
                  <a:cubicBezTo>
                    <a:pt x="15658" y="14972"/>
                    <a:pt x="15659" y="15051"/>
                    <a:pt x="15656" y="15137"/>
                  </a:cubicBezTo>
                  <a:cubicBezTo>
                    <a:pt x="15656" y="15156"/>
                    <a:pt x="15653" y="15180"/>
                    <a:pt x="15652" y="15202"/>
                  </a:cubicBezTo>
                  <a:cubicBezTo>
                    <a:pt x="15650" y="15228"/>
                    <a:pt x="15649" y="15257"/>
                    <a:pt x="15646" y="15285"/>
                  </a:cubicBezTo>
                  <a:cubicBezTo>
                    <a:pt x="15643" y="15323"/>
                    <a:pt x="15639" y="15362"/>
                    <a:pt x="15634" y="15400"/>
                  </a:cubicBezTo>
                  <a:cubicBezTo>
                    <a:pt x="15623" y="15503"/>
                    <a:pt x="15607" y="15599"/>
                    <a:pt x="15592" y="15669"/>
                  </a:cubicBezTo>
                  <a:lnTo>
                    <a:pt x="15592" y="15670"/>
                  </a:lnTo>
                  <a:cubicBezTo>
                    <a:pt x="15588" y="15679"/>
                    <a:pt x="15588" y="15686"/>
                    <a:pt x="15586" y="15693"/>
                  </a:cubicBezTo>
                  <a:lnTo>
                    <a:pt x="15423" y="16435"/>
                  </a:lnTo>
                  <a:lnTo>
                    <a:pt x="15380" y="16573"/>
                  </a:lnTo>
                  <a:cubicBezTo>
                    <a:pt x="15252" y="16963"/>
                    <a:pt x="15123" y="17368"/>
                    <a:pt x="14963" y="17725"/>
                  </a:cubicBezTo>
                  <a:lnTo>
                    <a:pt x="14951" y="17752"/>
                  </a:lnTo>
                  <a:cubicBezTo>
                    <a:pt x="14888" y="17893"/>
                    <a:pt x="14763" y="18178"/>
                    <a:pt x="14624" y="18222"/>
                  </a:cubicBezTo>
                  <a:cubicBezTo>
                    <a:pt x="14625" y="18113"/>
                    <a:pt x="14656" y="18026"/>
                    <a:pt x="14686" y="17943"/>
                  </a:cubicBezTo>
                  <a:lnTo>
                    <a:pt x="14704" y="17895"/>
                  </a:lnTo>
                  <a:cubicBezTo>
                    <a:pt x="14726" y="17828"/>
                    <a:pt x="14746" y="17762"/>
                    <a:pt x="14769" y="17697"/>
                  </a:cubicBezTo>
                  <a:cubicBezTo>
                    <a:pt x="14817" y="17546"/>
                    <a:pt x="14864" y="17403"/>
                    <a:pt x="14922" y="17261"/>
                  </a:cubicBezTo>
                  <a:cubicBezTo>
                    <a:pt x="15057" y="16935"/>
                    <a:pt x="15152" y="16608"/>
                    <a:pt x="15253" y="16262"/>
                  </a:cubicBezTo>
                  <a:cubicBezTo>
                    <a:pt x="15309" y="16070"/>
                    <a:pt x="15367" y="15872"/>
                    <a:pt x="15432" y="15673"/>
                  </a:cubicBezTo>
                  <a:lnTo>
                    <a:pt x="15464" y="15576"/>
                  </a:lnTo>
                  <a:cubicBezTo>
                    <a:pt x="15469" y="15564"/>
                    <a:pt x="15471" y="15554"/>
                    <a:pt x="15477" y="15541"/>
                  </a:cubicBezTo>
                  <a:cubicBezTo>
                    <a:pt x="15490" y="15502"/>
                    <a:pt x="15505" y="15458"/>
                    <a:pt x="15519" y="15416"/>
                  </a:cubicBezTo>
                  <a:cubicBezTo>
                    <a:pt x="15541" y="15349"/>
                    <a:pt x="15563" y="15279"/>
                    <a:pt x="15579" y="15211"/>
                  </a:cubicBezTo>
                  <a:cubicBezTo>
                    <a:pt x="15586" y="15188"/>
                    <a:pt x="15592" y="15163"/>
                    <a:pt x="15599" y="15140"/>
                  </a:cubicBezTo>
                  <a:cubicBezTo>
                    <a:pt x="15602" y="15119"/>
                    <a:pt x="15608" y="15097"/>
                    <a:pt x="15612" y="15076"/>
                  </a:cubicBezTo>
                  <a:cubicBezTo>
                    <a:pt x="15617" y="15049"/>
                    <a:pt x="15624" y="15017"/>
                    <a:pt x="15628" y="14988"/>
                  </a:cubicBezTo>
                  <a:cubicBezTo>
                    <a:pt x="15634" y="14959"/>
                    <a:pt x="15639" y="14929"/>
                    <a:pt x="15642" y="14900"/>
                  </a:cubicBezTo>
                  <a:close/>
                  <a:moveTo>
                    <a:pt x="11158" y="15430"/>
                  </a:moveTo>
                  <a:cubicBezTo>
                    <a:pt x="11153" y="15435"/>
                    <a:pt x="11150" y="15441"/>
                    <a:pt x="11145" y="15443"/>
                  </a:cubicBezTo>
                  <a:cubicBezTo>
                    <a:pt x="11132" y="15459"/>
                    <a:pt x="11121" y="15472"/>
                    <a:pt x="11114" y="15484"/>
                  </a:cubicBezTo>
                  <a:cubicBezTo>
                    <a:pt x="11002" y="15647"/>
                    <a:pt x="10870" y="15808"/>
                    <a:pt x="10710" y="15977"/>
                  </a:cubicBezTo>
                  <a:cubicBezTo>
                    <a:pt x="10562" y="16135"/>
                    <a:pt x="10429" y="16317"/>
                    <a:pt x="10300" y="16492"/>
                  </a:cubicBezTo>
                  <a:lnTo>
                    <a:pt x="10234" y="16582"/>
                  </a:lnTo>
                  <a:cubicBezTo>
                    <a:pt x="10109" y="16748"/>
                    <a:pt x="9973" y="16916"/>
                    <a:pt x="9842" y="17075"/>
                  </a:cubicBezTo>
                  <a:cubicBezTo>
                    <a:pt x="9692" y="17255"/>
                    <a:pt x="9540" y="17443"/>
                    <a:pt x="9401" y="17633"/>
                  </a:cubicBezTo>
                  <a:lnTo>
                    <a:pt x="9377" y="17666"/>
                  </a:lnTo>
                  <a:cubicBezTo>
                    <a:pt x="9278" y="17813"/>
                    <a:pt x="9016" y="18177"/>
                    <a:pt x="8869" y="18225"/>
                  </a:cubicBezTo>
                  <a:cubicBezTo>
                    <a:pt x="8853" y="18203"/>
                    <a:pt x="8845" y="18188"/>
                    <a:pt x="8840" y="18156"/>
                  </a:cubicBezTo>
                  <a:cubicBezTo>
                    <a:pt x="8853" y="18135"/>
                    <a:pt x="8855" y="18111"/>
                    <a:pt x="8861" y="18088"/>
                  </a:cubicBezTo>
                  <a:cubicBezTo>
                    <a:pt x="8863" y="18068"/>
                    <a:pt x="8866" y="18052"/>
                    <a:pt x="8874" y="18036"/>
                  </a:cubicBezTo>
                  <a:cubicBezTo>
                    <a:pt x="8929" y="17902"/>
                    <a:pt x="9022" y="17764"/>
                    <a:pt x="9112" y="17636"/>
                  </a:cubicBezTo>
                  <a:cubicBezTo>
                    <a:pt x="9304" y="17364"/>
                    <a:pt x="9528" y="17114"/>
                    <a:pt x="9743" y="16870"/>
                  </a:cubicBezTo>
                  <a:cubicBezTo>
                    <a:pt x="9925" y="16666"/>
                    <a:pt x="10112" y="16455"/>
                    <a:pt x="10280" y="16236"/>
                  </a:cubicBezTo>
                  <a:lnTo>
                    <a:pt x="10519" y="16008"/>
                  </a:lnTo>
                  <a:cubicBezTo>
                    <a:pt x="10563" y="15964"/>
                    <a:pt x="10607" y="15916"/>
                    <a:pt x="10652" y="15869"/>
                  </a:cubicBezTo>
                  <a:cubicBezTo>
                    <a:pt x="10755" y="15760"/>
                    <a:pt x="10863" y="15647"/>
                    <a:pt x="10979" y="15560"/>
                  </a:cubicBezTo>
                  <a:cubicBezTo>
                    <a:pt x="11002" y="15542"/>
                    <a:pt x="11028" y="15523"/>
                    <a:pt x="11055" y="15507"/>
                  </a:cubicBezTo>
                  <a:cubicBezTo>
                    <a:pt x="11088" y="15481"/>
                    <a:pt x="11123" y="15458"/>
                    <a:pt x="11158" y="15430"/>
                  </a:cubicBezTo>
                  <a:close/>
                  <a:moveTo>
                    <a:pt x="30458" y="16380"/>
                  </a:moveTo>
                  <a:cubicBezTo>
                    <a:pt x="30416" y="16460"/>
                    <a:pt x="30348" y="16538"/>
                    <a:pt x="30271" y="16608"/>
                  </a:cubicBezTo>
                  <a:cubicBezTo>
                    <a:pt x="30258" y="16621"/>
                    <a:pt x="30246" y="16634"/>
                    <a:pt x="30233" y="16644"/>
                  </a:cubicBezTo>
                  <a:cubicBezTo>
                    <a:pt x="30189" y="16686"/>
                    <a:pt x="30140" y="16727"/>
                    <a:pt x="30096" y="16761"/>
                  </a:cubicBezTo>
                  <a:cubicBezTo>
                    <a:pt x="30090" y="16766"/>
                    <a:pt x="30083" y="16772"/>
                    <a:pt x="30076" y="16778"/>
                  </a:cubicBezTo>
                  <a:cubicBezTo>
                    <a:pt x="30012" y="16826"/>
                    <a:pt x="29955" y="16870"/>
                    <a:pt x="29909" y="16903"/>
                  </a:cubicBezTo>
                  <a:cubicBezTo>
                    <a:pt x="29848" y="16947"/>
                    <a:pt x="29788" y="16998"/>
                    <a:pt x="29727" y="17049"/>
                  </a:cubicBezTo>
                  <a:cubicBezTo>
                    <a:pt x="29659" y="17107"/>
                    <a:pt x="29587" y="17165"/>
                    <a:pt x="29516" y="17214"/>
                  </a:cubicBezTo>
                  <a:cubicBezTo>
                    <a:pt x="29095" y="17512"/>
                    <a:pt x="28648" y="17761"/>
                    <a:pt x="28155" y="17975"/>
                  </a:cubicBezTo>
                  <a:cubicBezTo>
                    <a:pt x="27943" y="18068"/>
                    <a:pt x="27721" y="18153"/>
                    <a:pt x="27514" y="18229"/>
                  </a:cubicBezTo>
                  <a:cubicBezTo>
                    <a:pt x="27706" y="18101"/>
                    <a:pt x="27899" y="17978"/>
                    <a:pt x="28102" y="17850"/>
                  </a:cubicBezTo>
                  <a:cubicBezTo>
                    <a:pt x="28331" y="17704"/>
                    <a:pt x="28577" y="17565"/>
                    <a:pt x="28812" y="17429"/>
                  </a:cubicBezTo>
                  <a:cubicBezTo>
                    <a:pt x="29051" y="17294"/>
                    <a:pt x="29301" y="17152"/>
                    <a:pt x="29535" y="17005"/>
                  </a:cubicBezTo>
                  <a:cubicBezTo>
                    <a:pt x="29582" y="16976"/>
                    <a:pt x="29630" y="16939"/>
                    <a:pt x="29676" y="16905"/>
                  </a:cubicBezTo>
                  <a:cubicBezTo>
                    <a:pt x="29720" y="16870"/>
                    <a:pt x="29768" y="16838"/>
                    <a:pt x="29811" y="16809"/>
                  </a:cubicBezTo>
                  <a:cubicBezTo>
                    <a:pt x="29920" y="16739"/>
                    <a:pt x="30025" y="16669"/>
                    <a:pt x="30128" y="16596"/>
                  </a:cubicBezTo>
                  <a:cubicBezTo>
                    <a:pt x="30141" y="16585"/>
                    <a:pt x="30154" y="16576"/>
                    <a:pt x="30168" y="16569"/>
                  </a:cubicBezTo>
                  <a:cubicBezTo>
                    <a:pt x="30188" y="16556"/>
                    <a:pt x="30210" y="16541"/>
                    <a:pt x="30229" y="16525"/>
                  </a:cubicBezTo>
                  <a:lnTo>
                    <a:pt x="30287" y="16483"/>
                  </a:lnTo>
                  <a:cubicBezTo>
                    <a:pt x="30313" y="16465"/>
                    <a:pt x="30342" y="16448"/>
                    <a:pt x="30371" y="16432"/>
                  </a:cubicBezTo>
                  <a:cubicBezTo>
                    <a:pt x="30400" y="16413"/>
                    <a:pt x="30431" y="16397"/>
                    <a:pt x="30458" y="16380"/>
                  </a:cubicBezTo>
                  <a:close/>
                  <a:moveTo>
                    <a:pt x="30351" y="17505"/>
                  </a:moveTo>
                  <a:lnTo>
                    <a:pt x="30351" y="17505"/>
                  </a:lnTo>
                  <a:cubicBezTo>
                    <a:pt x="30342" y="17524"/>
                    <a:pt x="30323" y="17544"/>
                    <a:pt x="30306" y="17565"/>
                  </a:cubicBezTo>
                  <a:cubicBezTo>
                    <a:pt x="30291" y="17582"/>
                    <a:pt x="30277" y="17601"/>
                    <a:pt x="30261" y="17617"/>
                  </a:cubicBezTo>
                  <a:cubicBezTo>
                    <a:pt x="30249" y="17630"/>
                    <a:pt x="30239" y="17643"/>
                    <a:pt x="30224" y="17653"/>
                  </a:cubicBezTo>
                  <a:cubicBezTo>
                    <a:pt x="30207" y="17672"/>
                    <a:pt x="30189" y="17688"/>
                    <a:pt x="30173" y="17703"/>
                  </a:cubicBezTo>
                  <a:cubicBezTo>
                    <a:pt x="30153" y="17720"/>
                    <a:pt x="30134" y="17739"/>
                    <a:pt x="30112" y="17755"/>
                  </a:cubicBezTo>
                  <a:cubicBezTo>
                    <a:pt x="30088" y="17777"/>
                    <a:pt x="30060" y="17799"/>
                    <a:pt x="30032" y="17822"/>
                  </a:cubicBezTo>
                  <a:cubicBezTo>
                    <a:pt x="29987" y="17861"/>
                    <a:pt x="29938" y="17898"/>
                    <a:pt x="29887" y="17931"/>
                  </a:cubicBezTo>
                  <a:cubicBezTo>
                    <a:pt x="29864" y="17950"/>
                    <a:pt x="29840" y="17966"/>
                    <a:pt x="29814" y="17982"/>
                  </a:cubicBezTo>
                  <a:cubicBezTo>
                    <a:pt x="29773" y="18010"/>
                    <a:pt x="29731" y="18037"/>
                    <a:pt x="29689" y="18062"/>
                  </a:cubicBezTo>
                  <a:cubicBezTo>
                    <a:pt x="29630" y="18101"/>
                    <a:pt x="29566" y="18137"/>
                    <a:pt x="29502" y="18171"/>
                  </a:cubicBezTo>
                  <a:cubicBezTo>
                    <a:pt x="29323" y="18270"/>
                    <a:pt x="29137" y="18353"/>
                    <a:pt x="28959" y="18418"/>
                  </a:cubicBezTo>
                  <a:cubicBezTo>
                    <a:pt x="28948" y="18422"/>
                    <a:pt x="28939" y="18425"/>
                    <a:pt x="28927" y="18431"/>
                  </a:cubicBezTo>
                  <a:cubicBezTo>
                    <a:pt x="28898" y="18444"/>
                    <a:pt x="28868" y="18452"/>
                    <a:pt x="28839" y="18462"/>
                  </a:cubicBezTo>
                  <a:cubicBezTo>
                    <a:pt x="28794" y="18476"/>
                    <a:pt x="28666" y="18508"/>
                    <a:pt x="28530" y="18531"/>
                  </a:cubicBezTo>
                  <a:cubicBezTo>
                    <a:pt x="28501" y="18534"/>
                    <a:pt x="28472" y="18540"/>
                    <a:pt x="28443" y="18545"/>
                  </a:cubicBezTo>
                  <a:cubicBezTo>
                    <a:pt x="28436" y="18545"/>
                    <a:pt x="28430" y="18546"/>
                    <a:pt x="28423" y="18547"/>
                  </a:cubicBezTo>
                  <a:lnTo>
                    <a:pt x="28346" y="18553"/>
                  </a:lnTo>
                  <a:lnTo>
                    <a:pt x="28341" y="18553"/>
                  </a:lnTo>
                  <a:cubicBezTo>
                    <a:pt x="28315" y="18555"/>
                    <a:pt x="28292" y="18556"/>
                    <a:pt x="28269" y="18556"/>
                  </a:cubicBezTo>
                  <a:cubicBezTo>
                    <a:pt x="28241" y="18556"/>
                    <a:pt x="28219" y="18555"/>
                    <a:pt x="28199" y="18553"/>
                  </a:cubicBezTo>
                  <a:cubicBezTo>
                    <a:pt x="28225" y="18545"/>
                    <a:pt x="28250" y="18533"/>
                    <a:pt x="28276" y="18523"/>
                  </a:cubicBezTo>
                  <a:cubicBezTo>
                    <a:pt x="28277" y="18523"/>
                    <a:pt x="28279" y="18520"/>
                    <a:pt x="28279" y="18520"/>
                  </a:cubicBezTo>
                  <a:cubicBezTo>
                    <a:pt x="28304" y="18508"/>
                    <a:pt x="28330" y="18497"/>
                    <a:pt x="28356" y="18484"/>
                  </a:cubicBezTo>
                  <a:cubicBezTo>
                    <a:pt x="28359" y="18482"/>
                    <a:pt x="28360" y="18481"/>
                    <a:pt x="28365" y="18481"/>
                  </a:cubicBezTo>
                  <a:cubicBezTo>
                    <a:pt x="28382" y="18472"/>
                    <a:pt x="28401" y="18460"/>
                    <a:pt x="28418" y="18452"/>
                  </a:cubicBezTo>
                  <a:cubicBezTo>
                    <a:pt x="28452" y="18436"/>
                    <a:pt x="28484" y="18415"/>
                    <a:pt x="28516" y="18399"/>
                  </a:cubicBezTo>
                  <a:cubicBezTo>
                    <a:pt x="28577" y="18363"/>
                    <a:pt x="28637" y="18329"/>
                    <a:pt x="28680" y="18309"/>
                  </a:cubicBezTo>
                  <a:cubicBezTo>
                    <a:pt x="28786" y="18263"/>
                    <a:pt x="28894" y="18217"/>
                    <a:pt x="28999" y="18171"/>
                  </a:cubicBezTo>
                  <a:cubicBezTo>
                    <a:pt x="29151" y="18105"/>
                    <a:pt x="29308" y="18040"/>
                    <a:pt x="29458" y="17972"/>
                  </a:cubicBezTo>
                  <a:cubicBezTo>
                    <a:pt x="29512" y="17946"/>
                    <a:pt x="29566" y="17921"/>
                    <a:pt x="29618" y="17895"/>
                  </a:cubicBezTo>
                  <a:cubicBezTo>
                    <a:pt x="29689" y="17861"/>
                    <a:pt x="29760" y="17825"/>
                    <a:pt x="29829" y="17786"/>
                  </a:cubicBezTo>
                  <a:cubicBezTo>
                    <a:pt x="29835" y="17783"/>
                    <a:pt x="29842" y="17778"/>
                    <a:pt x="29849" y="17775"/>
                  </a:cubicBezTo>
                  <a:cubicBezTo>
                    <a:pt x="29899" y="17748"/>
                    <a:pt x="29945" y="17720"/>
                    <a:pt x="29993" y="17691"/>
                  </a:cubicBezTo>
                  <a:cubicBezTo>
                    <a:pt x="30038" y="17665"/>
                    <a:pt x="30090" y="17639"/>
                    <a:pt x="30147" y="17614"/>
                  </a:cubicBezTo>
                  <a:cubicBezTo>
                    <a:pt x="30217" y="17581"/>
                    <a:pt x="30290" y="17546"/>
                    <a:pt x="30351" y="17505"/>
                  </a:cubicBezTo>
                  <a:close/>
                  <a:moveTo>
                    <a:pt x="2231" y="16721"/>
                  </a:moveTo>
                  <a:lnTo>
                    <a:pt x="2231" y="16721"/>
                  </a:lnTo>
                  <a:cubicBezTo>
                    <a:pt x="2225" y="16742"/>
                    <a:pt x="2218" y="16764"/>
                    <a:pt x="2212" y="16782"/>
                  </a:cubicBezTo>
                  <a:cubicBezTo>
                    <a:pt x="2202" y="16826"/>
                    <a:pt x="2190" y="16865"/>
                    <a:pt x="2181" y="16896"/>
                  </a:cubicBezTo>
                  <a:cubicBezTo>
                    <a:pt x="2168" y="16938"/>
                    <a:pt x="2160" y="16971"/>
                    <a:pt x="2154" y="16989"/>
                  </a:cubicBezTo>
                  <a:cubicBezTo>
                    <a:pt x="2101" y="17194"/>
                    <a:pt x="2090" y="17422"/>
                    <a:pt x="2078" y="17643"/>
                  </a:cubicBezTo>
                  <a:cubicBezTo>
                    <a:pt x="2066" y="17847"/>
                    <a:pt x="2058" y="18058"/>
                    <a:pt x="2014" y="18249"/>
                  </a:cubicBezTo>
                  <a:lnTo>
                    <a:pt x="1992" y="18655"/>
                  </a:lnTo>
                  <a:lnTo>
                    <a:pt x="1955" y="18459"/>
                  </a:lnTo>
                  <a:cubicBezTo>
                    <a:pt x="1927" y="18326"/>
                    <a:pt x="1941" y="18026"/>
                    <a:pt x="1966" y="17915"/>
                  </a:cubicBezTo>
                  <a:lnTo>
                    <a:pt x="2003" y="17517"/>
                  </a:lnTo>
                  <a:cubicBezTo>
                    <a:pt x="2021" y="17447"/>
                    <a:pt x="2034" y="17365"/>
                    <a:pt x="2049" y="17288"/>
                  </a:cubicBezTo>
                  <a:cubicBezTo>
                    <a:pt x="2074" y="17149"/>
                    <a:pt x="2101" y="17001"/>
                    <a:pt x="2151" y="16877"/>
                  </a:cubicBezTo>
                  <a:cubicBezTo>
                    <a:pt x="2158" y="16858"/>
                    <a:pt x="2167" y="16839"/>
                    <a:pt x="2178" y="16822"/>
                  </a:cubicBezTo>
                  <a:cubicBezTo>
                    <a:pt x="2187" y="16801"/>
                    <a:pt x="2197" y="16785"/>
                    <a:pt x="2208" y="16766"/>
                  </a:cubicBezTo>
                  <a:cubicBezTo>
                    <a:pt x="2208" y="16765"/>
                    <a:pt x="2205" y="16765"/>
                    <a:pt x="2205" y="16765"/>
                  </a:cubicBezTo>
                  <a:lnTo>
                    <a:pt x="2208" y="16765"/>
                  </a:lnTo>
                  <a:cubicBezTo>
                    <a:pt x="2215" y="16750"/>
                    <a:pt x="2222" y="16736"/>
                    <a:pt x="2231" y="16721"/>
                  </a:cubicBezTo>
                  <a:close/>
                  <a:moveTo>
                    <a:pt x="16363" y="16518"/>
                  </a:moveTo>
                  <a:lnTo>
                    <a:pt x="16363" y="16518"/>
                  </a:lnTo>
                  <a:cubicBezTo>
                    <a:pt x="16383" y="16689"/>
                    <a:pt x="16335" y="16964"/>
                    <a:pt x="16296" y="17079"/>
                  </a:cubicBezTo>
                  <a:cubicBezTo>
                    <a:pt x="16133" y="17569"/>
                    <a:pt x="15956" y="18088"/>
                    <a:pt x="15719" y="18543"/>
                  </a:cubicBezTo>
                  <a:cubicBezTo>
                    <a:pt x="15707" y="18563"/>
                    <a:pt x="15695" y="18585"/>
                    <a:pt x="15685" y="18611"/>
                  </a:cubicBezTo>
                  <a:cubicBezTo>
                    <a:pt x="15627" y="18731"/>
                    <a:pt x="15543" y="18908"/>
                    <a:pt x="15426" y="18933"/>
                  </a:cubicBezTo>
                  <a:lnTo>
                    <a:pt x="15423" y="18920"/>
                  </a:lnTo>
                  <a:cubicBezTo>
                    <a:pt x="15391" y="18872"/>
                    <a:pt x="15419" y="18795"/>
                    <a:pt x="15435" y="18751"/>
                  </a:cubicBezTo>
                  <a:lnTo>
                    <a:pt x="15445" y="18728"/>
                  </a:lnTo>
                  <a:cubicBezTo>
                    <a:pt x="15505" y="18549"/>
                    <a:pt x="15565" y="18415"/>
                    <a:pt x="15642" y="18257"/>
                  </a:cubicBezTo>
                  <a:cubicBezTo>
                    <a:pt x="15826" y="17867"/>
                    <a:pt x="15988" y="17506"/>
                    <a:pt x="16152" y="17121"/>
                  </a:cubicBezTo>
                  <a:cubicBezTo>
                    <a:pt x="16168" y="17083"/>
                    <a:pt x="16187" y="17044"/>
                    <a:pt x="16204" y="17005"/>
                  </a:cubicBezTo>
                  <a:cubicBezTo>
                    <a:pt x="16270" y="16857"/>
                    <a:pt x="16337" y="16708"/>
                    <a:pt x="16363" y="16518"/>
                  </a:cubicBezTo>
                  <a:close/>
                  <a:moveTo>
                    <a:pt x="2793" y="17690"/>
                  </a:moveTo>
                  <a:cubicBezTo>
                    <a:pt x="2773" y="17774"/>
                    <a:pt x="2751" y="17863"/>
                    <a:pt x="2740" y="17902"/>
                  </a:cubicBezTo>
                  <a:cubicBezTo>
                    <a:pt x="2699" y="18042"/>
                    <a:pt x="2679" y="18194"/>
                    <a:pt x="2661" y="18357"/>
                  </a:cubicBezTo>
                  <a:cubicBezTo>
                    <a:pt x="2645" y="18484"/>
                    <a:pt x="2628" y="18614"/>
                    <a:pt x="2602" y="18738"/>
                  </a:cubicBezTo>
                  <a:cubicBezTo>
                    <a:pt x="2597" y="18752"/>
                    <a:pt x="2596" y="18767"/>
                    <a:pt x="2594" y="18782"/>
                  </a:cubicBezTo>
                  <a:cubicBezTo>
                    <a:pt x="2591" y="18793"/>
                    <a:pt x="2590" y="18802"/>
                    <a:pt x="2590" y="18815"/>
                  </a:cubicBezTo>
                  <a:cubicBezTo>
                    <a:pt x="2588" y="18832"/>
                    <a:pt x="2588" y="18850"/>
                    <a:pt x="2588" y="18867"/>
                  </a:cubicBezTo>
                  <a:cubicBezTo>
                    <a:pt x="2587" y="18869"/>
                    <a:pt x="2587" y="18869"/>
                    <a:pt x="2588" y="18872"/>
                  </a:cubicBezTo>
                  <a:cubicBezTo>
                    <a:pt x="2593" y="18883"/>
                    <a:pt x="2593" y="18898"/>
                    <a:pt x="2593" y="18915"/>
                  </a:cubicBezTo>
                  <a:cubicBezTo>
                    <a:pt x="2593" y="18968"/>
                    <a:pt x="2593" y="19017"/>
                    <a:pt x="2581" y="19062"/>
                  </a:cubicBezTo>
                  <a:cubicBezTo>
                    <a:pt x="2568" y="19120"/>
                    <a:pt x="2572" y="19229"/>
                    <a:pt x="2575" y="19334"/>
                  </a:cubicBezTo>
                  <a:cubicBezTo>
                    <a:pt x="2578" y="19346"/>
                    <a:pt x="2578" y="19354"/>
                    <a:pt x="2578" y="19363"/>
                  </a:cubicBezTo>
                  <a:lnTo>
                    <a:pt x="2556" y="19269"/>
                  </a:lnTo>
                  <a:cubicBezTo>
                    <a:pt x="2546" y="19232"/>
                    <a:pt x="2545" y="19187"/>
                    <a:pt x="2543" y="19144"/>
                  </a:cubicBezTo>
                  <a:cubicBezTo>
                    <a:pt x="2539" y="19101"/>
                    <a:pt x="2539" y="19064"/>
                    <a:pt x="2530" y="19027"/>
                  </a:cubicBezTo>
                  <a:cubicBezTo>
                    <a:pt x="2520" y="18975"/>
                    <a:pt x="2524" y="18883"/>
                    <a:pt x="2535" y="18799"/>
                  </a:cubicBezTo>
                  <a:cubicBezTo>
                    <a:pt x="2542" y="18720"/>
                    <a:pt x="2554" y="18646"/>
                    <a:pt x="2565" y="18600"/>
                  </a:cubicBezTo>
                  <a:cubicBezTo>
                    <a:pt x="2588" y="18492"/>
                    <a:pt x="2604" y="18393"/>
                    <a:pt x="2618" y="18294"/>
                  </a:cubicBezTo>
                  <a:cubicBezTo>
                    <a:pt x="2638" y="18156"/>
                    <a:pt x="2657" y="18028"/>
                    <a:pt x="2702" y="17896"/>
                  </a:cubicBezTo>
                  <a:cubicBezTo>
                    <a:pt x="2724" y="17831"/>
                    <a:pt x="2756" y="17765"/>
                    <a:pt x="2786" y="17703"/>
                  </a:cubicBezTo>
                  <a:cubicBezTo>
                    <a:pt x="2791" y="17698"/>
                    <a:pt x="2791" y="17693"/>
                    <a:pt x="2793" y="17690"/>
                  </a:cubicBezTo>
                  <a:close/>
                  <a:moveTo>
                    <a:pt x="16809" y="18030"/>
                  </a:moveTo>
                  <a:cubicBezTo>
                    <a:pt x="16822" y="18148"/>
                    <a:pt x="16821" y="18300"/>
                    <a:pt x="16802" y="18377"/>
                  </a:cubicBezTo>
                  <a:lnTo>
                    <a:pt x="16795" y="18411"/>
                  </a:lnTo>
                  <a:cubicBezTo>
                    <a:pt x="16710" y="18758"/>
                    <a:pt x="16552" y="19402"/>
                    <a:pt x="16194" y="19410"/>
                  </a:cubicBezTo>
                  <a:cubicBezTo>
                    <a:pt x="16184" y="19402"/>
                    <a:pt x="16175" y="19397"/>
                    <a:pt x="16168" y="19389"/>
                  </a:cubicBezTo>
                  <a:cubicBezTo>
                    <a:pt x="16150" y="19375"/>
                    <a:pt x="16137" y="19363"/>
                    <a:pt x="16129" y="19346"/>
                  </a:cubicBezTo>
                  <a:cubicBezTo>
                    <a:pt x="16139" y="19344"/>
                    <a:pt x="16150" y="19340"/>
                    <a:pt x="16162" y="19333"/>
                  </a:cubicBezTo>
                  <a:cubicBezTo>
                    <a:pt x="16233" y="19261"/>
                    <a:pt x="16278" y="19173"/>
                    <a:pt x="16319" y="19087"/>
                  </a:cubicBezTo>
                  <a:cubicBezTo>
                    <a:pt x="16342" y="19042"/>
                    <a:pt x="16364" y="18995"/>
                    <a:pt x="16390" y="18953"/>
                  </a:cubicBezTo>
                  <a:lnTo>
                    <a:pt x="16422" y="18901"/>
                  </a:lnTo>
                  <a:cubicBezTo>
                    <a:pt x="16560" y="18678"/>
                    <a:pt x="16757" y="18358"/>
                    <a:pt x="16809" y="18030"/>
                  </a:cubicBezTo>
                  <a:close/>
                  <a:moveTo>
                    <a:pt x="11225" y="16570"/>
                  </a:moveTo>
                  <a:cubicBezTo>
                    <a:pt x="11121" y="16768"/>
                    <a:pt x="11011" y="16932"/>
                    <a:pt x="10895" y="17107"/>
                  </a:cubicBezTo>
                  <a:cubicBezTo>
                    <a:pt x="10838" y="17190"/>
                    <a:pt x="10774" y="17274"/>
                    <a:pt x="10713" y="17354"/>
                  </a:cubicBezTo>
                  <a:cubicBezTo>
                    <a:pt x="10659" y="17422"/>
                    <a:pt x="10607" y="17488"/>
                    <a:pt x="10560" y="17557"/>
                  </a:cubicBezTo>
                  <a:cubicBezTo>
                    <a:pt x="10325" y="17890"/>
                    <a:pt x="10098" y="18235"/>
                    <a:pt x="9878" y="18565"/>
                  </a:cubicBezTo>
                  <a:lnTo>
                    <a:pt x="9633" y="18934"/>
                  </a:lnTo>
                  <a:cubicBezTo>
                    <a:pt x="9615" y="18962"/>
                    <a:pt x="9593" y="18998"/>
                    <a:pt x="9567" y="19043"/>
                  </a:cubicBezTo>
                  <a:cubicBezTo>
                    <a:pt x="9471" y="19203"/>
                    <a:pt x="9313" y="19469"/>
                    <a:pt x="9183" y="19498"/>
                  </a:cubicBezTo>
                  <a:cubicBezTo>
                    <a:pt x="9160" y="19462"/>
                    <a:pt x="9151" y="19443"/>
                    <a:pt x="9153" y="19365"/>
                  </a:cubicBezTo>
                  <a:lnTo>
                    <a:pt x="9223" y="19218"/>
                  </a:lnTo>
                  <a:lnTo>
                    <a:pt x="9276" y="19100"/>
                  </a:lnTo>
                  <a:cubicBezTo>
                    <a:pt x="9368" y="18952"/>
                    <a:pt x="9474" y="18776"/>
                    <a:pt x="9586" y="18619"/>
                  </a:cubicBezTo>
                  <a:cubicBezTo>
                    <a:pt x="9784" y="18335"/>
                    <a:pt x="9998" y="18059"/>
                    <a:pt x="10205" y="17790"/>
                  </a:cubicBezTo>
                  <a:cubicBezTo>
                    <a:pt x="10330" y="17626"/>
                    <a:pt x="10458" y="17464"/>
                    <a:pt x="10579" y="17299"/>
                  </a:cubicBezTo>
                  <a:cubicBezTo>
                    <a:pt x="10663" y="17188"/>
                    <a:pt x="10761" y="17083"/>
                    <a:pt x="10858" y="16982"/>
                  </a:cubicBezTo>
                  <a:cubicBezTo>
                    <a:pt x="10953" y="16881"/>
                    <a:pt x="11050" y="16775"/>
                    <a:pt x="11136" y="16663"/>
                  </a:cubicBezTo>
                  <a:cubicBezTo>
                    <a:pt x="11156" y="16636"/>
                    <a:pt x="11182" y="16608"/>
                    <a:pt x="11210" y="16583"/>
                  </a:cubicBezTo>
                  <a:cubicBezTo>
                    <a:pt x="11214" y="16579"/>
                    <a:pt x="11222" y="16575"/>
                    <a:pt x="11225" y="16570"/>
                  </a:cubicBezTo>
                  <a:close/>
                  <a:moveTo>
                    <a:pt x="19794" y="0"/>
                  </a:moveTo>
                  <a:cubicBezTo>
                    <a:pt x="19585" y="36"/>
                    <a:pt x="19380" y="80"/>
                    <a:pt x="19201" y="127"/>
                  </a:cubicBezTo>
                  <a:cubicBezTo>
                    <a:pt x="19118" y="150"/>
                    <a:pt x="19035" y="163"/>
                    <a:pt x="18955" y="179"/>
                  </a:cubicBezTo>
                  <a:cubicBezTo>
                    <a:pt x="18834" y="199"/>
                    <a:pt x="18719" y="221"/>
                    <a:pt x="18606" y="269"/>
                  </a:cubicBezTo>
                  <a:cubicBezTo>
                    <a:pt x="18602" y="272"/>
                    <a:pt x="18596" y="276"/>
                    <a:pt x="18592" y="281"/>
                  </a:cubicBezTo>
                  <a:cubicBezTo>
                    <a:pt x="18398" y="702"/>
                    <a:pt x="18381" y="1272"/>
                    <a:pt x="18381" y="1972"/>
                  </a:cubicBezTo>
                  <a:lnTo>
                    <a:pt x="18400" y="2443"/>
                  </a:lnTo>
                  <a:cubicBezTo>
                    <a:pt x="18394" y="2401"/>
                    <a:pt x="18387" y="2358"/>
                    <a:pt x="18381" y="2319"/>
                  </a:cubicBezTo>
                  <a:cubicBezTo>
                    <a:pt x="18372" y="2242"/>
                    <a:pt x="18362" y="2166"/>
                    <a:pt x="18344" y="2091"/>
                  </a:cubicBezTo>
                  <a:cubicBezTo>
                    <a:pt x="18307" y="1935"/>
                    <a:pt x="18292" y="1777"/>
                    <a:pt x="18277" y="1624"/>
                  </a:cubicBezTo>
                  <a:cubicBezTo>
                    <a:pt x="18264" y="1479"/>
                    <a:pt x="18250" y="1328"/>
                    <a:pt x="18218" y="1179"/>
                  </a:cubicBezTo>
                  <a:cubicBezTo>
                    <a:pt x="18211" y="1149"/>
                    <a:pt x="18214" y="1093"/>
                    <a:pt x="18231" y="1029"/>
                  </a:cubicBezTo>
                  <a:cubicBezTo>
                    <a:pt x="18243" y="970"/>
                    <a:pt x="18243" y="918"/>
                    <a:pt x="18243" y="865"/>
                  </a:cubicBezTo>
                  <a:cubicBezTo>
                    <a:pt x="18241" y="814"/>
                    <a:pt x="18241" y="766"/>
                    <a:pt x="18254" y="717"/>
                  </a:cubicBezTo>
                  <a:cubicBezTo>
                    <a:pt x="18267" y="676"/>
                    <a:pt x="18279" y="634"/>
                    <a:pt x="18292" y="590"/>
                  </a:cubicBezTo>
                  <a:cubicBezTo>
                    <a:pt x="18314" y="521"/>
                    <a:pt x="18336" y="448"/>
                    <a:pt x="18347" y="380"/>
                  </a:cubicBezTo>
                  <a:cubicBezTo>
                    <a:pt x="18349" y="371"/>
                    <a:pt x="18344" y="364"/>
                    <a:pt x="18341" y="358"/>
                  </a:cubicBezTo>
                  <a:cubicBezTo>
                    <a:pt x="18336" y="351"/>
                    <a:pt x="18328" y="346"/>
                    <a:pt x="18321" y="346"/>
                  </a:cubicBezTo>
                  <a:lnTo>
                    <a:pt x="18298" y="346"/>
                  </a:lnTo>
                  <a:cubicBezTo>
                    <a:pt x="18292" y="346"/>
                    <a:pt x="18286" y="349"/>
                    <a:pt x="18283" y="351"/>
                  </a:cubicBezTo>
                  <a:cubicBezTo>
                    <a:pt x="18253" y="371"/>
                    <a:pt x="18214" y="378"/>
                    <a:pt x="18170" y="385"/>
                  </a:cubicBezTo>
                  <a:cubicBezTo>
                    <a:pt x="18141" y="390"/>
                    <a:pt x="18110" y="396"/>
                    <a:pt x="18081" y="404"/>
                  </a:cubicBezTo>
                  <a:cubicBezTo>
                    <a:pt x="17979" y="439"/>
                    <a:pt x="17876" y="467"/>
                    <a:pt x="17770" y="496"/>
                  </a:cubicBezTo>
                  <a:cubicBezTo>
                    <a:pt x="17664" y="525"/>
                    <a:pt x="17555" y="556"/>
                    <a:pt x="17446" y="590"/>
                  </a:cubicBezTo>
                  <a:cubicBezTo>
                    <a:pt x="17127" y="695"/>
                    <a:pt x="16806" y="774"/>
                    <a:pt x="16464" y="859"/>
                  </a:cubicBezTo>
                  <a:cubicBezTo>
                    <a:pt x="16248" y="912"/>
                    <a:pt x="16024" y="968"/>
                    <a:pt x="15804" y="1029"/>
                  </a:cubicBezTo>
                  <a:cubicBezTo>
                    <a:pt x="15694" y="1061"/>
                    <a:pt x="15580" y="1076"/>
                    <a:pt x="15470" y="1091"/>
                  </a:cubicBezTo>
                  <a:cubicBezTo>
                    <a:pt x="15348" y="1105"/>
                    <a:pt x="15224" y="1121"/>
                    <a:pt x="15098" y="1159"/>
                  </a:cubicBezTo>
                  <a:cubicBezTo>
                    <a:pt x="14778" y="1258"/>
                    <a:pt x="14451" y="1368"/>
                    <a:pt x="14132" y="1477"/>
                  </a:cubicBezTo>
                  <a:cubicBezTo>
                    <a:pt x="13997" y="1522"/>
                    <a:pt x="13863" y="1567"/>
                    <a:pt x="13733" y="1611"/>
                  </a:cubicBezTo>
                  <a:cubicBezTo>
                    <a:pt x="13600" y="1655"/>
                    <a:pt x="13465" y="1695"/>
                    <a:pt x="13333" y="1738"/>
                  </a:cubicBezTo>
                  <a:cubicBezTo>
                    <a:pt x="13080" y="1813"/>
                    <a:pt x="12841" y="1886"/>
                    <a:pt x="12607" y="1982"/>
                  </a:cubicBezTo>
                  <a:cubicBezTo>
                    <a:pt x="12524" y="2018"/>
                    <a:pt x="12434" y="2040"/>
                    <a:pt x="12351" y="2062"/>
                  </a:cubicBezTo>
                  <a:cubicBezTo>
                    <a:pt x="12266" y="2084"/>
                    <a:pt x="12175" y="2108"/>
                    <a:pt x="12088" y="2145"/>
                  </a:cubicBezTo>
                  <a:cubicBezTo>
                    <a:pt x="11838" y="2248"/>
                    <a:pt x="11575" y="2341"/>
                    <a:pt x="11321" y="2430"/>
                  </a:cubicBezTo>
                  <a:cubicBezTo>
                    <a:pt x="11068" y="2517"/>
                    <a:pt x="10809" y="2610"/>
                    <a:pt x="10562" y="2712"/>
                  </a:cubicBezTo>
                  <a:cubicBezTo>
                    <a:pt x="10464" y="2751"/>
                    <a:pt x="10367" y="2780"/>
                    <a:pt x="10274" y="2809"/>
                  </a:cubicBezTo>
                  <a:cubicBezTo>
                    <a:pt x="10179" y="2837"/>
                    <a:pt x="10082" y="2867"/>
                    <a:pt x="9982" y="2909"/>
                  </a:cubicBezTo>
                  <a:cubicBezTo>
                    <a:pt x="9817" y="2976"/>
                    <a:pt x="9654" y="3040"/>
                    <a:pt x="9490" y="3106"/>
                  </a:cubicBezTo>
                  <a:cubicBezTo>
                    <a:pt x="8943" y="3318"/>
                    <a:pt x="8426" y="3521"/>
                    <a:pt x="7964" y="3814"/>
                  </a:cubicBezTo>
                  <a:cubicBezTo>
                    <a:pt x="7869" y="3875"/>
                    <a:pt x="7806" y="3927"/>
                    <a:pt x="7772" y="3971"/>
                  </a:cubicBezTo>
                  <a:cubicBezTo>
                    <a:pt x="7760" y="3984"/>
                    <a:pt x="7753" y="4000"/>
                    <a:pt x="7744" y="4016"/>
                  </a:cubicBezTo>
                  <a:cubicBezTo>
                    <a:pt x="7734" y="4036"/>
                    <a:pt x="7724" y="4058"/>
                    <a:pt x="7708" y="4068"/>
                  </a:cubicBezTo>
                  <a:cubicBezTo>
                    <a:pt x="7628" y="4129"/>
                    <a:pt x="7546" y="4182"/>
                    <a:pt x="7465" y="4235"/>
                  </a:cubicBezTo>
                  <a:cubicBezTo>
                    <a:pt x="7382" y="4289"/>
                    <a:pt x="7301" y="4344"/>
                    <a:pt x="7221" y="4403"/>
                  </a:cubicBezTo>
                  <a:cubicBezTo>
                    <a:pt x="7168" y="4442"/>
                    <a:pt x="7126" y="4501"/>
                    <a:pt x="7088" y="4552"/>
                  </a:cubicBezTo>
                  <a:lnTo>
                    <a:pt x="7066" y="4581"/>
                  </a:lnTo>
                  <a:lnTo>
                    <a:pt x="6908" y="4740"/>
                  </a:lnTo>
                  <a:lnTo>
                    <a:pt x="6872" y="4785"/>
                  </a:lnTo>
                  <a:cubicBezTo>
                    <a:pt x="6781" y="4904"/>
                    <a:pt x="6691" y="5020"/>
                    <a:pt x="6603" y="5148"/>
                  </a:cubicBezTo>
                  <a:cubicBezTo>
                    <a:pt x="6546" y="5224"/>
                    <a:pt x="6488" y="5301"/>
                    <a:pt x="6430" y="5377"/>
                  </a:cubicBezTo>
                  <a:cubicBezTo>
                    <a:pt x="6321" y="5519"/>
                    <a:pt x="6210" y="5667"/>
                    <a:pt x="6114" y="5819"/>
                  </a:cubicBezTo>
                  <a:cubicBezTo>
                    <a:pt x="5972" y="6045"/>
                    <a:pt x="5834" y="6278"/>
                    <a:pt x="5701" y="6502"/>
                  </a:cubicBezTo>
                  <a:cubicBezTo>
                    <a:pt x="5575" y="6719"/>
                    <a:pt x="5440" y="6942"/>
                    <a:pt x="5303" y="7162"/>
                  </a:cubicBezTo>
                  <a:cubicBezTo>
                    <a:pt x="4929" y="7758"/>
                    <a:pt x="4553" y="8354"/>
                    <a:pt x="4179" y="8950"/>
                  </a:cubicBezTo>
                  <a:lnTo>
                    <a:pt x="4071" y="9119"/>
                  </a:lnTo>
                  <a:cubicBezTo>
                    <a:pt x="3993" y="9244"/>
                    <a:pt x="3913" y="9372"/>
                    <a:pt x="3834" y="9497"/>
                  </a:cubicBezTo>
                  <a:cubicBezTo>
                    <a:pt x="3823" y="9517"/>
                    <a:pt x="3811" y="9535"/>
                    <a:pt x="3798" y="9555"/>
                  </a:cubicBezTo>
                  <a:cubicBezTo>
                    <a:pt x="3772" y="9597"/>
                    <a:pt x="3746" y="9639"/>
                    <a:pt x="3721" y="9680"/>
                  </a:cubicBezTo>
                  <a:cubicBezTo>
                    <a:pt x="3139" y="10600"/>
                    <a:pt x="2561" y="11519"/>
                    <a:pt x="1981" y="12435"/>
                  </a:cubicBezTo>
                  <a:cubicBezTo>
                    <a:pt x="1427" y="13313"/>
                    <a:pt x="852" y="14221"/>
                    <a:pt x="418" y="15276"/>
                  </a:cubicBezTo>
                  <a:cubicBezTo>
                    <a:pt x="360" y="15416"/>
                    <a:pt x="326" y="15554"/>
                    <a:pt x="287" y="15699"/>
                  </a:cubicBezTo>
                  <a:cubicBezTo>
                    <a:pt x="268" y="15782"/>
                    <a:pt x="246" y="15864"/>
                    <a:pt x="220" y="15949"/>
                  </a:cubicBezTo>
                  <a:cubicBezTo>
                    <a:pt x="59" y="16483"/>
                    <a:pt x="0" y="17456"/>
                    <a:pt x="175" y="17989"/>
                  </a:cubicBezTo>
                  <a:cubicBezTo>
                    <a:pt x="264" y="18268"/>
                    <a:pt x="392" y="18626"/>
                    <a:pt x="582" y="18934"/>
                  </a:cubicBezTo>
                  <a:cubicBezTo>
                    <a:pt x="613" y="18985"/>
                    <a:pt x="643" y="19036"/>
                    <a:pt x="675" y="19085"/>
                  </a:cubicBezTo>
                  <a:cubicBezTo>
                    <a:pt x="748" y="19206"/>
                    <a:pt x="815" y="19318"/>
                    <a:pt x="896" y="19433"/>
                  </a:cubicBezTo>
                  <a:cubicBezTo>
                    <a:pt x="934" y="19487"/>
                    <a:pt x="982" y="19540"/>
                    <a:pt x="1027" y="19588"/>
                  </a:cubicBezTo>
                  <a:cubicBezTo>
                    <a:pt x="1047" y="19613"/>
                    <a:pt x="1071" y="19636"/>
                    <a:pt x="1089" y="19660"/>
                  </a:cubicBezTo>
                  <a:lnTo>
                    <a:pt x="8580" y="19660"/>
                  </a:lnTo>
                  <a:cubicBezTo>
                    <a:pt x="8574" y="19654"/>
                    <a:pt x="8571" y="19647"/>
                    <a:pt x="8567" y="19642"/>
                  </a:cubicBezTo>
                  <a:cubicBezTo>
                    <a:pt x="8497" y="19545"/>
                    <a:pt x="8424" y="19450"/>
                    <a:pt x="8352" y="19356"/>
                  </a:cubicBezTo>
                  <a:cubicBezTo>
                    <a:pt x="8250" y="19224"/>
                    <a:pt x="8145" y="19087"/>
                    <a:pt x="8048" y="18949"/>
                  </a:cubicBezTo>
                  <a:cubicBezTo>
                    <a:pt x="7984" y="18859"/>
                    <a:pt x="7916" y="18770"/>
                    <a:pt x="7843" y="18683"/>
                  </a:cubicBezTo>
                  <a:cubicBezTo>
                    <a:pt x="7773" y="18593"/>
                    <a:pt x="7705" y="18505"/>
                    <a:pt x="7642" y="18417"/>
                  </a:cubicBezTo>
                  <a:cubicBezTo>
                    <a:pt x="7459" y="18155"/>
                    <a:pt x="7277" y="17892"/>
                    <a:pt x="7097" y="17629"/>
                  </a:cubicBezTo>
                  <a:cubicBezTo>
                    <a:pt x="6928" y="17381"/>
                    <a:pt x="6760" y="17134"/>
                    <a:pt x="6588" y="16890"/>
                  </a:cubicBezTo>
                  <a:lnTo>
                    <a:pt x="6559" y="16846"/>
                  </a:lnTo>
                  <a:cubicBezTo>
                    <a:pt x="6203" y="16339"/>
                    <a:pt x="5836" y="15814"/>
                    <a:pt x="5309" y="15481"/>
                  </a:cubicBezTo>
                  <a:cubicBezTo>
                    <a:pt x="5073" y="15333"/>
                    <a:pt x="4653" y="15173"/>
                    <a:pt x="4180" y="15173"/>
                  </a:cubicBezTo>
                  <a:cubicBezTo>
                    <a:pt x="4048" y="15173"/>
                    <a:pt x="3919" y="15186"/>
                    <a:pt x="3797" y="15212"/>
                  </a:cubicBezTo>
                  <a:lnTo>
                    <a:pt x="3664" y="15212"/>
                  </a:lnTo>
                  <a:cubicBezTo>
                    <a:pt x="3592" y="15227"/>
                    <a:pt x="3522" y="15237"/>
                    <a:pt x="3455" y="15246"/>
                  </a:cubicBezTo>
                  <a:cubicBezTo>
                    <a:pt x="3362" y="15256"/>
                    <a:pt x="3270" y="15267"/>
                    <a:pt x="3180" y="15295"/>
                  </a:cubicBezTo>
                  <a:cubicBezTo>
                    <a:pt x="2945" y="15365"/>
                    <a:pt x="2699" y="15429"/>
                    <a:pt x="2407" y="15502"/>
                  </a:cubicBezTo>
                  <a:cubicBezTo>
                    <a:pt x="2379" y="15509"/>
                    <a:pt x="2328" y="15516"/>
                    <a:pt x="2277" y="15520"/>
                  </a:cubicBezTo>
                  <a:cubicBezTo>
                    <a:pt x="2347" y="15493"/>
                    <a:pt x="2421" y="15456"/>
                    <a:pt x="2495" y="15420"/>
                  </a:cubicBezTo>
                  <a:cubicBezTo>
                    <a:pt x="2562" y="15387"/>
                    <a:pt x="2626" y="15356"/>
                    <a:pt x="2677" y="15336"/>
                  </a:cubicBezTo>
                  <a:cubicBezTo>
                    <a:pt x="2889" y="15256"/>
                    <a:pt x="3113" y="15211"/>
                    <a:pt x="3350" y="15164"/>
                  </a:cubicBezTo>
                  <a:cubicBezTo>
                    <a:pt x="3468" y="15138"/>
                    <a:pt x="3592" y="15113"/>
                    <a:pt x="3715" y="15084"/>
                  </a:cubicBezTo>
                  <a:lnTo>
                    <a:pt x="4128" y="15049"/>
                  </a:lnTo>
                  <a:cubicBezTo>
                    <a:pt x="4208" y="15031"/>
                    <a:pt x="4292" y="15023"/>
                    <a:pt x="4387" y="15023"/>
                  </a:cubicBezTo>
                  <a:cubicBezTo>
                    <a:pt x="4647" y="15023"/>
                    <a:pt x="4907" y="15086"/>
                    <a:pt x="5054" y="15140"/>
                  </a:cubicBezTo>
                  <a:cubicBezTo>
                    <a:pt x="5847" y="15433"/>
                    <a:pt x="6341" y="16019"/>
                    <a:pt x="6683" y="16496"/>
                  </a:cubicBezTo>
                  <a:cubicBezTo>
                    <a:pt x="6745" y="16579"/>
                    <a:pt x="6815" y="16665"/>
                    <a:pt x="6880" y="16749"/>
                  </a:cubicBezTo>
                  <a:cubicBezTo>
                    <a:pt x="7007" y="16902"/>
                    <a:pt x="7135" y="17057"/>
                    <a:pt x="7225" y="17233"/>
                  </a:cubicBezTo>
                  <a:cubicBezTo>
                    <a:pt x="7228" y="17243"/>
                    <a:pt x="7237" y="17248"/>
                    <a:pt x="7248" y="17248"/>
                  </a:cubicBezTo>
                  <a:cubicBezTo>
                    <a:pt x="7263" y="17248"/>
                    <a:pt x="7286" y="17238"/>
                    <a:pt x="7287" y="17224"/>
                  </a:cubicBezTo>
                  <a:cubicBezTo>
                    <a:pt x="7308" y="17059"/>
                    <a:pt x="7363" y="16932"/>
                    <a:pt x="7414" y="16810"/>
                  </a:cubicBezTo>
                  <a:cubicBezTo>
                    <a:pt x="7452" y="16721"/>
                    <a:pt x="7491" y="16628"/>
                    <a:pt x="7519" y="16524"/>
                  </a:cubicBezTo>
                  <a:cubicBezTo>
                    <a:pt x="7556" y="16364"/>
                    <a:pt x="7472" y="16138"/>
                    <a:pt x="7414" y="15989"/>
                  </a:cubicBezTo>
                  <a:cubicBezTo>
                    <a:pt x="7401" y="15952"/>
                    <a:pt x="7386" y="15920"/>
                    <a:pt x="7378" y="15896"/>
                  </a:cubicBezTo>
                  <a:cubicBezTo>
                    <a:pt x="7258" y="15532"/>
                    <a:pt x="7159" y="15249"/>
                    <a:pt x="7030" y="14956"/>
                  </a:cubicBezTo>
                  <a:cubicBezTo>
                    <a:pt x="7010" y="14910"/>
                    <a:pt x="6985" y="14862"/>
                    <a:pt x="6957" y="14817"/>
                  </a:cubicBezTo>
                  <a:cubicBezTo>
                    <a:pt x="6946" y="14796"/>
                    <a:pt x="6937" y="14780"/>
                    <a:pt x="6927" y="14762"/>
                  </a:cubicBezTo>
                  <a:cubicBezTo>
                    <a:pt x="6915" y="14744"/>
                    <a:pt x="6907" y="14728"/>
                    <a:pt x="6898" y="14711"/>
                  </a:cubicBezTo>
                  <a:lnTo>
                    <a:pt x="6898" y="14711"/>
                  </a:lnTo>
                  <a:cubicBezTo>
                    <a:pt x="6921" y="14743"/>
                    <a:pt x="6946" y="14773"/>
                    <a:pt x="6970" y="14804"/>
                  </a:cubicBezTo>
                  <a:lnTo>
                    <a:pt x="7090" y="14951"/>
                  </a:lnTo>
                  <a:cubicBezTo>
                    <a:pt x="7174" y="15055"/>
                    <a:pt x="7263" y="15164"/>
                    <a:pt x="7341" y="15273"/>
                  </a:cubicBezTo>
                  <a:cubicBezTo>
                    <a:pt x="7353" y="15292"/>
                    <a:pt x="7372" y="15318"/>
                    <a:pt x="7389" y="15349"/>
                  </a:cubicBezTo>
                  <a:cubicBezTo>
                    <a:pt x="7459" y="15458"/>
                    <a:pt x="7540" y="15590"/>
                    <a:pt x="7620" y="15618"/>
                  </a:cubicBezTo>
                  <a:cubicBezTo>
                    <a:pt x="7625" y="15619"/>
                    <a:pt x="7626" y="15622"/>
                    <a:pt x="7629" y="15622"/>
                  </a:cubicBezTo>
                  <a:cubicBezTo>
                    <a:pt x="7635" y="15622"/>
                    <a:pt x="7641" y="15618"/>
                    <a:pt x="7647" y="15616"/>
                  </a:cubicBezTo>
                  <a:cubicBezTo>
                    <a:pt x="7654" y="15612"/>
                    <a:pt x="7658" y="15603"/>
                    <a:pt x="7658" y="15595"/>
                  </a:cubicBezTo>
                  <a:cubicBezTo>
                    <a:pt x="7663" y="15438"/>
                    <a:pt x="7728" y="15292"/>
                    <a:pt x="7786" y="15167"/>
                  </a:cubicBezTo>
                  <a:cubicBezTo>
                    <a:pt x="7796" y="15142"/>
                    <a:pt x="7808" y="15118"/>
                    <a:pt x="7817" y="15096"/>
                  </a:cubicBezTo>
                  <a:cubicBezTo>
                    <a:pt x="7981" y="14728"/>
                    <a:pt x="8203" y="14420"/>
                    <a:pt x="8421" y="14122"/>
                  </a:cubicBezTo>
                  <a:cubicBezTo>
                    <a:pt x="8483" y="14040"/>
                    <a:pt x="8542" y="13958"/>
                    <a:pt x="8602" y="13875"/>
                  </a:cubicBezTo>
                  <a:cubicBezTo>
                    <a:pt x="8734" y="13690"/>
                    <a:pt x="8871" y="13507"/>
                    <a:pt x="9007" y="13329"/>
                  </a:cubicBezTo>
                  <a:cubicBezTo>
                    <a:pt x="9146" y="13146"/>
                    <a:pt x="9289" y="12956"/>
                    <a:pt x="9425" y="12762"/>
                  </a:cubicBezTo>
                  <a:cubicBezTo>
                    <a:pt x="9580" y="12541"/>
                    <a:pt x="9727" y="12312"/>
                    <a:pt x="9871" y="12091"/>
                  </a:cubicBezTo>
                  <a:cubicBezTo>
                    <a:pt x="10011" y="11873"/>
                    <a:pt x="10156" y="11647"/>
                    <a:pt x="10304" y="11432"/>
                  </a:cubicBezTo>
                  <a:cubicBezTo>
                    <a:pt x="10450" y="11227"/>
                    <a:pt x="10579" y="11015"/>
                    <a:pt x="10714" y="10792"/>
                  </a:cubicBezTo>
                  <a:lnTo>
                    <a:pt x="10861" y="10553"/>
                  </a:lnTo>
                  <a:cubicBezTo>
                    <a:pt x="10881" y="10521"/>
                    <a:pt x="10905" y="10484"/>
                    <a:pt x="10929" y="10449"/>
                  </a:cubicBezTo>
                  <a:cubicBezTo>
                    <a:pt x="10963" y="10400"/>
                    <a:pt x="10999" y="10349"/>
                    <a:pt x="11028" y="10298"/>
                  </a:cubicBezTo>
                  <a:lnTo>
                    <a:pt x="11028" y="10298"/>
                  </a:lnTo>
                  <a:cubicBezTo>
                    <a:pt x="11024" y="10311"/>
                    <a:pt x="11024" y="10323"/>
                    <a:pt x="11020" y="10334"/>
                  </a:cubicBezTo>
                  <a:lnTo>
                    <a:pt x="10993" y="10411"/>
                  </a:lnTo>
                  <a:cubicBezTo>
                    <a:pt x="10959" y="10516"/>
                    <a:pt x="10925" y="10624"/>
                    <a:pt x="10881" y="10727"/>
                  </a:cubicBezTo>
                  <a:cubicBezTo>
                    <a:pt x="10820" y="10868"/>
                    <a:pt x="10765" y="11010"/>
                    <a:pt x="10708" y="11156"/>
                  </a:cubicBezTo>
                  <a:cubicBezTo>
                    <a:pt x="10631" y="11348"/>
                    <a:pt x="10554" y="11538"/>
                    <a:pt x="10477" y="11723"/>
                  </a:cubicBezTo>
                  <a:cubicBezTo>
                    <a:pt x="10450" y="11791"/>
                    <a:pt x="10424" y="11857"/>
                    <a:pt x="10397" y="11919"/>
                  </a:cubicBezTo>
                  <a:cubicBezTo>
                    <a:pt x="10330" y="12085"/>
                    <a:pt x="10268" y="12243"/>
                    <a:pt x="10178" y="12390"/>
                  </a:cubicBezTo>
                  <a:cubicBezTo>
                    <a:pt x="9886" y="12867"/>
                    <a:pt x="9554" y="13313"/>
                    <a:pt x="9233" y="13748"/>
                  </a:cubicBezTo>
                  <a:cubicBezTo>
                    <a:pt x="9103" y="13923"/>
                    <a:pt x="8974" y="14097"/>
                    <a:pt x="8847" y="14274"/>
                  </a:cubicBezTo>
                  <a:lnTo>
                    <a:pt x="8722" y="14447"/>
                  </a:lnTo>
                  <a:cubicBezTo>
                    <a:pt x="8587" y="14634"/>
                    <a:pt x="8448" y="14826"/>
                    <a:pt x="8315" y="15028"/>
                  </a:cubicBezTo>
                  <a:cubicBezTo>
                    <a:pt x="8296" y="15055"/>
                    <a:pt x="8279" y="15084"/>
                    <a:pt x="8257" y="15110"/>
                  </a:cubicBezTo>
                  <a:cubicBezTo>
                    <a:pt x="8193" y="15204"/>
                    <a:pt x="8126" y="15299"/>
                    <a:pt x="8083" y="15400"/>
                  </a:cubicBezTo>
                  <a:cubicBezTo>
                    <a:pt x="7988" y="15616"/>
                    <a:pt x="7923" y="15862"/>
                    <a:pt x="7872" y="16076"/>
                  </a:cubicBezTo>
                  <a:cubicBezTo>
                    <a:pt x="7859" y="16135"/>
                    <a:pt x="7875" y="16194"/>
                    <a:pt x="7888" y="16236"/>
                  </a:cubicBezTo>
                  <a:cubicBezTo>
                    <a:pt x="7891" y="16247"/>
                    <a:pt x="7894" y="16256"/>
                    <a:pt x="7895" y="16263"/>
                  </a:cubicBezTo>
                  <a:cubicBezTo>
                    <a:pt x="7924" y="16387"/>
                    <a:pt x="7908" y="16557"/>
                    <a:pt x="7873" y="16652"/>
                  </a:cubicBezTo>
                  <a:cubicBezTo>
                    <a:pt x="7830" y="16772"/>
                    <a:pt x="7753" y="16875"/>
                    <a:pt x="7671" y="16986"/>
                  </a:cubicBezTo>
                  <a:cubicBezTo>
                    <a:pt x="7556" y="17143"/>
                    <a:pt x="7439" y="17306"/>
                    <a:pt x="7418" y="17515"/>
                  </a:cubicBezTo>
                  <a:cubicBezTo>
                    <a:pt x="7418" y="17522"/>
                    <a:pt x="7423" y="17531"/>
                    <a:pt x="7428" y="17537"/>
                  </a:cubicBezTo>
                  <a:cubicBezTo>
                    <a:pt x="7466" y="17575"/>
                    <a:pt x="7494" y="17624"/>
                    <a:pt x="7523" y="17677"/>
                  </a:cubicBezTo>
                  <a:cubicBezTo>
                    <a:pt x="7539" y="17706"/>
                    <a:pt x="7555" y="17738"/>
                    <a:pt x="7575" y="17764"/>
                  </a:cubicBezTo>
                  <a:cubicBezTo>
                    <a:pt x="7658" y="17890"/>
                    <a:pt x="7750" y="18017"/>
                    <a:pt x="7838" y="18146"/>
                  </a:cubicBezTo>
                  <a:lnTo>
                    <a:pt x="7923" y="18263"/>
                  </a:lnTo>
                  <a:cubicBezTo>
                    <a:pt x="8078" y="18484"/>
                    <a:pt x="8253" y="18699"/>
                    <a:pt x="8420" y="18908"/>
                  </a:cubicBezTo>
                  <a:cubicBezTo>
                    <a:pt x="8552" y="19071"/>
                    <a:pt x="8689" y="19240"/>
                    <a:pt x="8814" y="19410"/>
                  </a:cubicBezTo>
                  <a:cubicBezTo>
                    <a:pt x="8869" y="19485"/>
                    <a:pt x="8930" y="19556"/>
                    <a:pt x="8991" y="19628"/>
                  </a:cubicBezTo>
                  <a:cubicBezTo>
                    <a:pt x="9003" y="19642"/>
                    <a:pt x="9016" y="19657"/>
                    <a:pt x="9028" y="19671"/>
                  </a:cubicBezTo>
                  <a:lnTo>
                    <a:pt x="9881" y="19671"/>
                  </a:lnTo>
                  <a:cubicBezTo>
                    <a:pt x="9947" y="19545"/>
                    <a:pt x="10012" y="19439"/>
                    <a:pt x="10086" y="19327"/>
                  </a:cubicBezTo>
                  <a:cubicBezTo>
                    <a:pt x="10296" y="19014"/>
                    <a:pt x="10519" y="18680"/>
                    <a:pt x="10758" y="18344"/>
                  </a:cubicBezTo>
                  <a:cubicBezTo>
                    <a:pt x="10791" y="18297"/>
                    <a:pt x="10834" y="18251"/>
                    <a:pt x="10877" y="18203"/>
                  </a:cubicBezTo>
                  <a:cubicBezTo>
                    <a:pt x="10908" y="18168"/>
                    <a:pt x="10941" y="18133"/>
                    <a:pt x="10970" y="18097"/>
                  </a:cubicBezTo>
                  <a:lnTo>
                    <a:pt x="10970" y="18097"/>
                  </a:lnTo>
                  <a:cubicBezTo>
                    <a:pt x="10934" y="18197"/>
                    <a:pt x="10897" y="18290"/>
                    <a:pt x="10848" y="18385"/>
                  </a:cubicBezTo>
                  <a:cubicBezTo>
                    <a:pt x="10605" y="18850"/>
                    <a:pt x="10402" y="19213"/>
                    <a:pt x="10201" y="19527"/>
                  </a:cubicBezTo>
                  <a:cubicBezTo>
                    <a:pt x="10181" y="19556"/>
                    <a:pt x="10165" y="19591"/>
                    <a:pt x="10144" y="19625"/>
                  </a:cubicBezTo>
                  <a:cubicBezTo>
                    <a:pt x="10137" y="19639"/>
                    <a:pt x="10128" y="19657"/>
                    <a:pt x="10120" y="19671"/>
                  </a:cubicBezTo>
                  <a:lnTo>
                    <a:pt x="24880" y="19671"/>
                  </a:lnTo>
                  <a:cubicBezTo>
                    <a:pt x="25006" y="19421"/>
                    <a:pt x="25125" y="19170"/>
                    <a:pt x="25246" y="18925"/>
                  </a:cubicBezTo>
                  <a:cubicBezTo>
                    <a:pt x="25304" y="18806"/>
                    <a:pt x="25362" y="18686"/>
                    <a:pt x="25421" y="18563"/>
                  </a:cubicBezTo>
                  <a:cubicBezTo>
                    <a:pt x="25640" y="18113"/>
                    <a:pt x="25871" y="17661"/>
                    <a:pt x="26133" y="17243"/>
                  </a:cubicBezTo>
                  <a:cubicBezTo>
                    <a:pt x="26238" y="17078"/>
                    <a:pt x="26361" y="16918"/>
                    <a:pt x="26482" y="16761"/>
                  </a:cubicBezTo>
                  <a:cubicBezTo>
                    <a:pt x="26600" y="16607"/>
                    <a:pt x="26723" y="16448"/>
                    <a:pt x="26826" y="16284"/>
                  </a:cubicBezTo>
                  <a:cubicBezTo>
                    <a:pt x="26885" y="16192"/>
                    <a:pt x="26933" y="16099"/>
                    <a:pt x="26979" y="16010"/>
                  </a:cubicBezTo>
                  <a:cubicBezTo>
                    <a:pt x="27015" y="15939"/>
                    <a:pt x="27052" y="15869"/>
                    <a:pt x="27094" y="15798"/>
                  </a:cubicBezTo>
                  <a:lnTo>
                    <a:pt x="27146" y="15707"/>
                  </a:lnTo>
                  <a:cubicBezTo>
                    <a:pt x="27424" y="15230"/>
                    <a:pt x="27713" y="14737"/>
                    <a:pt x="27939" y="14222"/>
                  </a:cubicBezTo>
                  <a:cubicBezTo>
                    <a:pt x="27959" y="14173"/>
                    <a:pt x="27975" y="14128"/>
                    <a:pt x="27991" y="14083"/>
                  </a:cubicBezTo>
                  <a:cubicBezTo>
                    <a:pt x="28010" y="14032"/>
                    <a:pt x="28027" y="13979"/>
                    <a:pt x="28054" y="13923"/>
                  </a:cubicBezTo>
                  <a:cubicBezTo>
                    <a:pt x="28266" y="13473"/>
                    <a:pt x="28449" y="13017"/>
                    <a:pt x="28599" y="12566"/>
                  </a:cubicBezTo>
                  <a:cubicBezTo>
                    <a:pt x="28635" y="12453"/>
                    <a:pt x="28663" y="12332"/>
                    <a:pt x="28689" y="12217"/>
                  </a:cubicBezTo>
                  <a:cubicBezTo>
                    <a:pt x="28709" y="12136"/>
                    <a:pt x="28725" y="12054"/>
                    <a:pt x="28750" y="11976"/>
                  </a:cubicBezTo>
                  <a:cubicBezTo>
                    <a:pt x="28796" y="11807"/>
                    <a:pt x="28817" y="11627"/>
                    <a:pt x="28834" y="11454"/>
                  </a:cubicBezTo>
                  <a:cubicBezTo>
                    <a:pt x="28839" y="11409"/>
                    <a:pt x="28846" y="11362"/>
                    <a:pt x="28852" y="11314"/>
                  </a:cubicBezTo>
                  <a:cubicBezTo>
                    <a:pt x="28863" y="11214"/>
                    <a:pt x="28878" y="11112"/>
                    <a:pt x="28900" y="11015"/>
                  </a:cubicBezTo>
                  <a:lnTo>
                    <a:pt x="28913" y="10778"/>
                  </a:lnTo>
                  <a:cubicBezTo>
                    <a:pt x="28926" y="10723"/>
                    <a:pt x="28927" y="10657"/>
                    <a:pt x="28929" y="10589"/>
                  </a:cubicBezTo>
                  <a:cubicBezTo>
                    <a:pt x="28932" y="10521"/>
                    <a:pt x="28933" y="10449"/>
                    <a:pt x="28948" y="10378"/>
                  </a:cubicBezTo>
                  <a:cubicBezTo>
                    <a:pt x="28956" y="10340"/>
                    <a:pt x="28964" y="10302"/>
                    <a:pt x="28969" y="10260"/>
                  </a:cubicBezTo>
                  <a:cubicBezTo>
                    <a:pt x="28983" y="10186"/>
                    <a:pt x="28990" y="10106"/>
                    <a:pt x="28991" y="10026"/>
                  </a:cubicBezTo>
                  <a:cubicBezTo>
                    <a:pt x="29028" y="10079"/>
                    <a:pt x="29048" y="10156"/>
                    <a:pt x="29063" y="10238"/>
                  </a:cubicBezTo>
                  <a:cubicBezTo>
                    <a:pt x="29071" y="10282"/>
                    <a:pt x="29077" y="10330"/>
                    <a:pt x="29081" y="10374"/>
                  </a:cubicBezTo>
                  <a:cubicBezTo>
                    <a:pt x="29092" y="10436"/>
                    <a:pt x="29100" y="10499"/>
                    <a:pt x="29111" y="10553"/>
                  </a:cubicBezTo>
                  <a:cubicBezTo>
                    <a:pt x="29122" y="10600"/>
                    <a:pt x="29122" y="10660"/>
                    <a:pt x="29122" y="10720"/>
                  </a:cubicBezTo>
                  <a:cubicBezTo>
                    <a:pt x="29122" y="10788"/>
                    <a:pt x="29122" y="10855"/>
                    <a:pt x="29135" y="10922"/>
                  </a:cubicBezTo>
                  <a:cubicBezTo>
                    <a:pt x="29154" y="11031"/>
                    <a:pt x="29147" y="11357"/>
                    <a:pt x="29113" y="11512"/>
                  </a:cubicBezTo>
                  <a:lnTo>
                    <a:pt x="29100" y="11749"/>
                  </a:lnTo>
                  <a:cubicBezTo>
                    <a:pt x="29077" y="11845"/>
                    <a:pt x="29063" y="11951"/>
                    <a:pt x="29048" y="12053"/>
                  </a:cubicBezTo>
                  <a:cubicBezTo>
                    <a:pt x="29026" y="12216"/>
                    <a:pt x="29004" y="12368"/>
                    <a:pt x="28951" y="12505"/>
                  </a:cubicBezTo>
                  <a:cubicBezTo>
                    <a:pt x="28948" y="12514"/>
                    <a:pt x="28949" y="12523"/>
                    <a:pt x="28955" y="12530"/>
                  </a:cubicBezTo>
                  <a:cubicBezTo>
                    <a:pt x="28961" y="12537"/>
                    <a:pt x="28969" y="12543"/>
                    <a:pt x="28978" y="12543"/>
                  </a:cubicBezTo>
                  <a:cubicBezTo>
                    <a:pt x="28993" y="12543"/>
                    <a:pt x="29016" y="12530"/>
                    <a:pt x="29016" y="12515"/>
                  </a:cubicBezTo>
                  <a:cubicBezTo>
                    <a:pt x="29099" y="12434"/>
                    <a:pt x="29166" y="12319"/>
                    <a:pt x="29233" y="12207"/>
                  </a:cubicBezTo>
                  <a:cubicBezTo>
                    <a:pt x="29262" y="12156"/>
                    <a:pt x="29292" y="12105"/>
                    <a:pt x="29326" y="12057"/>
                  </a:cubicBezTo>
                  <a:cubicBezTo>
                    <a:pt x="29346" y="12027"/>
                    <a:pt x="29369" y="11995"/>
                    <a:pt x="29394" y="11960"/>
                  </a:cubicBezTo>
                  <a:cubicBezTo>
                    <a:pt x="29409" y="11937"/>
                    <a:pt x="29426" y="11912"/>
                    <a:pt x="29442" y="11889"/>
                  </a:cubicBezTo>
                  <a:cubicBezTo>
                    <a:pt x="29564" y="11716"/>
                    <a:pt x="29696" y="11527"/>
                    <a:pt x="29787" y="11329"/>
                  </a:cubicBezTo>
                  <a:lnTo>
                    <a:pt x="29787" y="11333"/>
                  </a:lnTo>
                  <a:cubicBezTo>
                    <a:pt x="29782" y="11388"/>
                    <a:pt x="29775" y="11442"/>
                    <a:pt x="29762" y="11479"/>
                  </a:cubicBezTo>
                  <a:cubicBezTo>
                    <a:pt x="29670" y="11749"/>
                    <a:pt x="29566" y="11989"/>
                    <a:pt x="29443" y="12187"/>
                  </a:cubicBezTo>
                  <a:cubicBezTo>
                    <a:pt x="29443" y="12188"/>
                    <a:pt x="29442" y="12188"/>
                    <a:pt x="29442" y="12191"/>
                  </a:cubicBezTo>
                  <a:cubicBezTo>
                    <a:pt x="29311" y="12403"/>
                    <a:pt x="29160" y="12624"/>
                    <a:pt x="28980" y="12870"/>
                  </a:cubicBezTo>
                  <a:cubicBezTo>
                    <a:pt x="28958" y="12901"/>
                    <a:pt x="28926" y="12930"/>
                    <a:pt x="28892" y="12963"/>
                  </a:cubicBezTo>
                  <a:cubicBezTo>
                    <a:pt x="28847" y="13007"/>
                    <a:pt x="28798" y="13052"/>
                    <a:pt x="28769" y="13104"/>
                  </a:cubicBezTo>
                  <a:cubicBezTo>
                    <a:pt x="28744" y="13154"/>
                    <a:pt x="28733" y="13203"/>
                    <a:pt x="28721" y="13252"/>
                  </a:cubicBezTo>
                  <a:cubicBezTo>
                    <a:pt x="28711" y="13289"/>
                    <a:pt x="28702" y="13325"/>
                    <a:pt x="28687" y="13361"/>
                  </a:cubicBezTo>
                  <a:cubicBezTo>
                    <a:pt x="28663" y="13421"/>
                    <a:pt x="28637" y="13485"/>
                    <a:pt x="28612" y="13546"/>
                  </a:cubicBezTo>
                  <a:cubicBezTo>
                    <a:pt x="28568" y="13654"/>
                    <a:pt x="28526" y="13761"/>
                    <a:pt x="28478" y="13870"/>
                  </a:cubicBezTo>
                  <a:cubicBezTo>
                    <a:pt x="28442" y="13953"/>
                    <a:pt x="28395" y="14042"/>
                    <a:pt x="28346" y="14139"/>
                  </a:cubicBezTo>
                  <a:cubicBezTo>
                    <a:pt x="28263" y="14304"/>
                    <a:pt x="28173" y="14474"/>
                    <a:pt x="28129" y="14626"/>
                  </a:cubicBezTo>
                  <a:cubicBezTo>
                    <a:pt x="28128" y="14635"/>
                    <a:pt x="28129" y="14644"/>
                    <a:pt x="28135" y="14650"/>
                  </a:cubicBezTo>
                  <a:cubicBezTo>
                    <a:pt x="28139" y="14657"/>
                    <a:pt x="28148" y="14663"/>
                    <a:pt x="28157" y="14663"/>
                  </a:cubicBezTo>
                  <a:cubicBezTo>
                    <a:pt x="28171" y="14663"/>
                    <a:pt x="28195" y="14650"/>
                    <a:pt x="28195" y="14635"/>
                  </a:cubicBezTo>
                  <a:lnTo>
                    <a:pt x="28195" y="14626"/>
                  </a:lnTo>
                  <a:cubicBezTo>
                    <a:pt x="28248" y="14587"/>
                    <a:pt x="28286" y="14533"/>
                    <a:pt x="28323" y="14482"/>
                  </a:cubicBezTo>
                  <a:lnTo>
                    <a:pt x="28352" y="14445"/>
                  </a:lnTo>
                  <a:lnTo>
                    <a:pt x="28452" y="14354"/>
                  </a:lnTo>
                  <a:cubicBezTo>
                    <a:pt x="28510" y="14279"/>
                    <a:pt x="28568" y="14212"/>
                    <a:pt x="28626" y="14144"/>
                  </a:cubicBezTo>
                  <a:cubicBezTo>
                    <a:pt x="28686" y="14077"/>
                    <a:pt x="28744" y="14008"/>
                    <a:pt x="28801" y="13933"/>
                  </a:cubicBezTo>
                  <a:lnTo>
                    <a:pt x="28983" y="13751"/>
                  </a:lnTo>
                  <a:cubicBezTo>
                    <a:pt x="29051" y="13661"/>
                    <a:pt x="29125" y="13580"/>
                    <a:pt x="29196" y="13497"/>
                  </a:cubicBezTo>
                  <a:cubicBezTo>
                    <a:pt x="29269" y="13415"/>
                    <a:pt x="29346" y="13332"/>
                    <a:pt x="29413" y="13241"/>
                  </a:cubicBezTo>
                  <a:lnTo>
                    <a:pt x="29571" y="13082"/>
                  </a:lnTo>
                  <a:cubicBezTo>
                    <a:pt x="29595" y="13052"/>
                    <a:pt x="29619" y="13021"/>
                    <a:pt x="29646" y="12992"/>
                  </a:cubicBezTo>
                  <a:cubicBezTo>
                    <a:pt x="29675" y="12957"/>
                    <a:pt x="29705" y="12925"/>
                    <a:pt x="29733" y="12892"/>
                  </a:cubicBezTo>
                  <a:cubicBezTo>
                    <a:pt x="29789" y="12831"/>
                    <a:pt x="29849" y="12765"/>
                    <a:pt x="29899" y="12696"/>
                  </a:cubicBezTo>
                  <a:cubicBezTo>
                    <a:pt x="29931" y="12650"/>
                    <a:pt x="29961" y="12602"/>
                    <a:pt x="29990" y="12556"/>
                  </a:cubicBezTo>
                  <a:cubicBezTo>
                    <a:pt x="30015" y="12518"/>
                    <a:pt x="30038" y="12479"/>
                    <a:pt x="30063" y="12443"/>
                  </a:cubicBezTo>
                  <a:lnTo>
                    <a:pt x="30063" y="12443"/>
                  </a:lnTo>
                  <a:cubicBezTo>
                    <a:pt x="30045" y="12630"/>
                    <a:pt x="29964" y="12752"/>
                    <a:pt x="29877" y="12877"/>
                  </a:cubicBezTo>
                  <a:lnTo>
                    <a:pt x="29840" y="12930"/>
                  </a:lnTo>
                  <a:cubicBezTo>
                    <a:pt x="29791" y="13005"/>
                    <a:pt x="29740" y="13074"/>
                    <a:pt x="29689" y="13143"/>
                  </a:cubicBezTo>
                  <a:cubicBezTo>
                    <a:pt x="29641" y="13210"/>
                    <a:pt x="29593" y="13276"/>
                    <a:pt x="29539" y="13344"/>
                  </a:cubicBezTo>
                  <a:lnTo>
                    <a:pt x="29471" y="13437"/>
                  </a:lnTo>
                  <a:cubicBezTo>
                    <a:pt x="29438" y="13481"/>
                    <a:pt x="29397" y="13523"/>
                    <a:pt x="29356" y="13562"/>
                  </a:cubicBezTo>
                  <a:cubicBezTo>
                    <a:pt x="29317" y="13604"/>
                    <a:pt x="29273" y="13646"/>
                    <a:pt x="29240" y="13691"/>
                  </a:cubicBezTo>
                  <a:cubicBezTo>
                    <a:pt x="29060" y="13930"/>
                    <a:pt x="28847" y="14144"/>
                    <a:pt x="28642" y="14347"/>
                  </a:cubicBezTo>
                  <a:lnTo>
                    <a:pt x="28573" y="14417"/>
                  </a:lnTo>
                  <a:lnTo>
                    <a:pt x="28272" y="14730"/>
                  </a:lnTo>
                  <a:cubicBezTo>
                    <a:pt x="28202" y="14780"/>
                    <a:pt x="27968" y="14962"/>
                    <a:pt x="27897" y="15057"/>
                  </a:cubicBezTo>
                  <a:cubicBezTo>
                    <a:pt x="27867" y="15099"/>
                    <a:pt x="27849" y="15147"/>
                    <a:pt x="27830" y="15193"/>
                  </a:cubicBezTo>
                  <a:cubicBezTo>
                    <a:pt x="27815" y="15231"/>
                    <a:pt x="27801" y="15267"/>
                    <a:pt x="27779" y="15302"/>
                  </a:cubicBezTo>
                  <a:cubicBezTo>
                    <a:pt x="27710" y="15414"/>
                    <a:pt x="27648" y="15531"/>
                    <a:pt x="27588" y="15647"/>
                  </a:cubicBezTo>
                  <a:cubicBezTo>
                    <a:pt x="27524" y="15765"/>
                    <a:pt x="27459" y="15891"/>
                    <a:pt x="27386" y="16008"/>
                  </a:cubicBezTo>
                  <a:cubicBezTo>
                    <a:pt x="27344" y="16076"/>
                    <a:pt x="27303" y="16146"/>
                    <a:pt x="27261" y="16215"/>
                  </a:cubicBezTo>
                  <a:cubicBezTo>
                    <a:pt x="27210" y="16300"/>
                    <a:pt x="27161" y="16386"/>
                    <a:pt x="27108" y="16468"/>
                  </a:cubicBezTo>
                  <a:cubicBezTo>
                    <a:pt x="27095" y="16489"/>
                    <a:pt x="27081" y="16505"/>
                    <a:pt x="27068" y="16524"/>
                  </a:cubicBezTo>
                  <a:cubicBezTo>
                    <a:pt x="27037" y="16563"/>
                    <a:pt x="27007" y="16605"/>
                    <a:pt x="26991" y="16662"/>
                  </a:cubicBezTo>
                  <a:cubicBezTo>
                    <a:pt x="26986" y="16669"/>
                    <a:pt x="26988" y="16678"/>
                    <a:pt x="26994" y="16685"/>
                  </a:cubicBezTo>
                  <a:cubicBezTo>
                    <a:pt x="26998" y="16692"/>
                    <a:pt x="27007" y="16698"/>
                    <a:pt x="27015" y="16698"/>
                  </a:cubicBezTo>
                  <a:cubicBezTo>
                    <a:pt x="27024" y="16698"/>
                    <a:pt x="27045" y="16692"/>
                    <a:pt x="27050" y="16685"/>
                  </a:cubicBezTo>
                  <a:cubicBezTo>
                    <a:pt x="27119" y="16585"/>
                    <a:pt x="27239" y="16496"/>
                    <a:pt x="27348" y="16416"/>
                  </a:cubicBezTo>
                  <a:lnTo>
                    <a:pt x="27415" y="16367"/>
                  </a:lnTo>
                  <a:cubicBezTo>
                    <a:pt x="27518" y="16288"/>
                    <a:pt x="27616" y="16199"/>
                    <a:pt x="27710" y="16112"/>
                  </a:cubicBezTo>
                  <a:cubicBezTo>
                    <a:pt x="27802" y="16026"/>
                    <a:pt x="27901" y="15936"/>
                    <a:pt x="28004" y="15859"/>
                  </a:cubicBezTo>
                  <a:cubicBezTo>
                    <a:pt x="28048" y="15827"/>
                    <a:pt x="28086" y="15785"/>
                    <a:pt x="28122" y="15747"/>
                  </a:cubicBezTo>
                  <a:cubicBezTo>
                    <a:pt x="28158" y="15709"/>
                    <a:pt x="28195" y="15669"/>
                    <a:pt x="28235" y="15640"/>
                  </a:cubicBezTo>
                  <a:cubicBezTo>
                    <a:pt x="28420" y="15500"/>
                    <a:pt x="28594" y="15346"/>
                    <a:pt x="28766" y="15196"/>
                  </a:cubicBezTo>
                  <a:cubicBezTo>
                    <a:pt x="28933" y="15048"/>
                    <a:pt x="29108" y="14897"/>
                    <a:pt x="29288" y="14759"/>
                  </a:cubicBezTo>
                  <a:cubicBezTo>
                    <a:pt x="29350" y="14711"/>
                    <a:pt x="29409" y="14651"/>
                    <a:pt x="29465" y="14593"/>
                  </a:cubicBezTo>
                  <a:cubicBezTo>
                    <a:pt x="29518" y="14536"/>
                    <a:pt x="29574" y="14478"/>
                    <a:pt x="29634" y="14434"/>
                  </a:cubicBezTo>
                  <a:cubicBezTo>
                    <a:pt x="29787" y="14318"/>
                    <a:pt x="29923" y="14187"/>
                    <a:pt x="30056" y="14061"/>
                  </a:cubicBezTo>
                  <a:lnTo>
                    <a:pt x="30058" y="14059"/>
                  </a:lnTo>
                  <a:cubicBezTo>
                    <a:pt x="30136" y="13982"/>
                    <a:pt x="30214" y="13904"/>
                    <a:pt x="30295" y="13831"/>
                  </a:cubicBezTo>
                  <a:lnTo>
                    <a:pt x="30357" y="13783"/>
                  </a:lnTo>
                  <a:cubicBezTo>
                    <a:pt x="30393" y="13754"/>
                    <a:pt x="30432" y="13722"/>
                    <a:pt x="30466" y="13686"/>
                  </a:cubicBezTo>
                  <a:lnTo>
                    <a:pt x="30466" y="13686"/>
                  </a:lnTo>
                  <a:cubicBezTo>
                    <a:pt x="30461" y="13700"/>
                    <a:pt x="30455" y="13715"/>
                    <a:pt x="30448" y="13728"/>
                  </a:cubicBezTo>
                  <a:cubicBezTo>
                    <a:pt x="30422" y="13780"/>
                    <a:pt x="30378" y="13841"/>
                    <a:pt x="30335" y="13899"/>
                  </a:cubicBezTo>
                  <a:cubicBezTo>
                    <a:pt x="30266" y="13990"/>
                    <a:pt x="30179" y="14084"/>
                    <a:pt x="30098" y="14168"/>
                  </a:cubicBezTo>
                  <a:cubicBezTo>
                    <a:pt x="30077" y="14190"/>
                    <a:pt x="30056" y="14212"/>
                    <a:pt x="30037" y="14231"/>
                  </a:cubicBezTo>
                  <a:lnTo>
                    <a:pt x="29910" y="14346"/>
                  </a:lnTo>
                  <a:cubicBezTo>
                    <a:pt x="29782" y="14517"/>
                    <a:pt x="29598" y="14695"/>
                    <a:pt x="29404" y="14841"/>
                  </a:cubicBezTo>
                  <a:lnTo>
                    <a:pt x="29111" y="15135"/>
                  </a:lnTo>
                  <a:cubicBezTo>
                    <a:pt x="28965" y="15244"/>
                    <a:pt x="28826" y="15372"/>
                    <a:pt x="28693" y="15499"/>
                  </a:cubicBezTo>
                  <a:cubicBezTo>
                    <a:pt x="28554" y="15625"/>
                    <a:pt x="28410" y="15760"/>
                    <a:pt x="28257" y="15872"/>
                  </a:cubicBezTo>
                  <a:cubicBezTo>
                    <a:pt x="28170" y="15938"/>
                    <a:pt x="28083" y="16003"/>
                    <a:pt x="27994" y="16069"/>
                  </a:cubicBezTo>
                  <a:cubicBezTo>
                    <a:pt x="27805" y="16211"/>
                    <a:pt x="27610" y="16358"/>
                    <a:pt x="27414" y="16496"/>
                  </a:cubicBezTo>
                  <a:cubicBezTo>
                    <a:pt x="27337" y="16550"/>
                    <a:pt x="27250" y="16598"/>
                    <a:pt x="27168" y="16644"/>
                  </a:cubicBezTo>
                  <a:cubicBezTo>
                    <a:pt x="27066" y="16701"/>
                    <a:pt x="26963" y="16761"/>
                    <a:pt x="26867" y="16833"/>
                  </a:cubicBezTo>
                  <a:cubicBezTo>
                    <a:pt x="26842" y="16852"/>
                    <a:pt x="26831" y="16881"/>
                    <a:pt x="26821" y="16906"/>
                  </a:cubicBezTo>
                  <a:cubicBezTo>
                    <a:pt x="26818" y="16919"/>
                    <a:pt x="26810" y="16934"/>
                    <a:pt x="26803" y="16945"/>
                  </a:cubicBezTo>
                  <a:cubicBezTo>
                    <a:pt x="26760" y="17012"/>
                    <a:pt x="26710" y="17079"/>
                    <a:pt x="26664" y="17149"/>
                  </a:cubicBezTo>
                  <a:lnTo>
                    <a:pt x="26620" y="17210"/>
                  </a:lnTo>
                  <a:cubicBezTo>
                    <a:pt x="26549" y="17310"/>
                    <a:pt x="26475" y="17408"/>
                    <a:pt x="26399" y="17505"/>
                  </a:cubicBezTo>
                  <a:cubicBezTo>
                    <a:pt x="26251" y="17697"/>
                    <a:pt x="26097" y="17898"/>
                    <a:pt x="25969" y="18137"/>
                  </a:cubicBezTo>
                  <a:cubicBezTo>
                    <a:pt x="25844" y="18377"/>
                    <a:pt x="25721" y="18622"/>
                    <a:pt x="25596" y="18867"/>
                  </a:cubicBezTo>
                  <a:cubicBezTo>
                    <a:pt x="25482" y="19097"/>
                    <a:pt x="25367" y="19324"/>
                    <a:pt x="25250" y="19549"/>
                  </a:cubicBezTo>
                  <a:cubicBezTo>
                    <a:pt x="25229" y="19593"/>
                    <a:pt x="25207" y="19635"/>
                    <a:pt x="25189" y="19679"/>
                  </a:cubicBezTo>
                  <a:lnTo>
                    <a:pt x="31616" y="19679"/>
                  </a:lnTo>
                  <a:cubicBezTo>
                    <a:pt x="31643" y="19535"/>
                    <a:pt x="31682" y="19388"/>
                    <a:pt x="31723" y="19245"/>
                  </a:cubicBezTo>
                  <a:cubicBezTo>
                    <a:pt x="31774" y="19068"/>
                    <a:pt x="31812" y="18888"/>
                    <a:pt x="31848" y="18712"/>
                  </a:cubicBezTo>
                  <a:cubicBezTo>
                    <a:pt x="31885" y="18542"/>
                    <a:pt x="31921" y="18370"/>
                    <a:pt x="31966" y="18203"/>
                  </a:cubicBezTo>
                  <a:cubicBezTo>
                    <a:pt x="32010" y="18050"/>
                    <a:pt x="32039" y="17898"/>
                    <a:pt x="32066" y="17748"/>
                  </a:cubicBezTo>
                  <a:cubicBezTo>
                    <a:pt x="32094" y="17601"/>
                    <a:pt x="32120" y="17450"/>
                    <a:pt x="32164" y="17299"/>
                  </a:cubicBezTo>
                  <a:cubicBezTo>
                    <a:pt x="32305" y="16809"/>
                    <a:pt x="32421" y="16288"/>
                    <a:pt x="32533" y="15787"/>
                  </a:cubicBezTo>
                  <a:cubicBezTo>
                    <a:pt x="32593" y="15513"/>
                    <a:pt x="32655" y="15240"/>
                    <a:pt x="32721" y="14972"/>
                  </a:cubicBezTo>
                  <a:cubicBezTo>
                    <a:pt x="32737" y="14881"/>
                    <a:pt x="32706" y="14796"/>
                    <a:pt x="32684" y="14735"/>
                  </a:cubicBezTo>
                  <a:cubicBezTo>
                    <a:pt x="32681" y="14722"/>
                    <a:pt x="32675" y="14708"/>
                    <a:pt x="32671" y="14696"/>
                  </a:cubicBezTo>
                  <a:cubicBezTo>
                    <a:pt x="32649" y="14622"/>
                    <a:pt x="32639" y="14542"/>
                    <a:pt x="32628" y="14463"/>
                  </a:cubicBezTo>
                  <a:cubicBezTo>
                    <a:pt x="32617" y="14395"/>
                    <a:pt x="32609" y="14324"/>
                    <a:pt x="32591" y="14258"/>
                  </a:cubicBezTo>
                  <a:cubicBezTo>
                    <a:pt x="32559" y="14139"/>
                    <a:pt x="32530" y="14019"/>
                    <a:pt x="32500" y="13901"/>
                  </a:cubicBezTo>
                  <a:cubicBezTo>
                    <a:pt x="32485" y="13843"/>
                    <a:pt x="32472" y="13785"/>
                    <a:pt x="32456" y="13728"/>
                  </a:cubicBezTo>
                  <a:cubicBezTo>
                    <a:pt x="32450" y="13703"/>
                    <a:pt x="32443" y="13677"/>
                    <a:pt x="32436" y="13652"/>
                  </a:cubicBezTo>
                  <a:cubicBezTo>
                    <a:pt x="32329" y="13233"/>
                    <a:pt x="32231" y="12839"/>
                    <a:pt x="32104" y="12431"/>
                  </a:cubicBezTo>
                  <a:cubicBezTo>
                    <a:pt x="32052" y="12261"/>
                    <a:pt x="32015" y="12086"/>
                    <a:pt x="31979" y="11916"/>
                  </a:cubicBezTo>
                  <a:cubicBezTo>
                    <a:pt x="31949" y="11769"/>
                    <a:pt x="31915" y="11617"/>
                    <a:pt x="31874" y="11471"/>
                  </a:cubicBezTo>
                  <a:lnTo>
                    <a:pt x="31816" y="11162"/>
                  </a:lnTo>
                  <a:lnTo>
                    <a:pt x="31688" y="10771"/>
                  </a:lnTo>
                  <a:cubicBezTo>
                    <a:pt x="31438" y="10003"/>
                    <a:pt x="31178" y="9208"/>
                    <a:pt x="30865" y="8495"/>
                  </a:cubicBezTo>
                  <a:cubicBezTo>
                    <a:pt x="30665" y="8042"/>
                    <a:pt x="30374" y="7652"/>
                    <a:pt x="30093" y="7277"/>
                  </a:cubicBezTo>
                  <a:lnTo>
                    <a:pt x="30074" y="7252"/>
                  </a:lnTo>
                  <a:cubicBezTo>
                    <a:pt x="29781" y="6858"/>
                    <a:pt x="29356" y="6560"/>
                    <a:pt x="28875" y="6240"/>
                  </a:cubicBezTo>
                  <a:cubicBezTo>
                    <a:pt x="28818" y="6202"/>
                    <a:pt x="28750" y="6165"/>
                    <a:pt x="28679" y="6125"/>
                  </a:cubicBezTo>
                  <a:cubicBezTo>
                    <a:pt x="28559" y="6063"/>
                    <a:pt x="28436" y="5997"/>
                    <a:pt x="28360" y="5919"/>
                  </a:cubicBezTo>
                  <a:cubicBezTo>
                    <a:pt x="28356" y="5915"/>
                    <a:pt x="28349" y="5912"/>
                    <a:pt x="28341" y="5912"/>
                  </a:cubicBezTo>
                  <a:cubicBezTo>
                    <a:pt x="28337" y="5912"/>
                    <a:pt x="28331" y="5912"/>
                    <a:pt x="28328" y="5913"/>
                  </a:cubicBezTo>
                  <a:lnTo>
                    <a:pt x="28307" y="5925"/>
                  </a:lnTo>
                  <a:cubicBezTo>
                    <a:pt x="28177" y="5984"/>
                    <a:pt x="28043" y="6044"/>
                    <a:pt x="27892" y="6088"/>
                  </a:cubicBezTo>
                  <a:cubicBezTo>
                    <a:pt x="27892" y="6088"/>
                    <a:pt x="27629" y="6109"/>
                    <a:pt x="27626" y="6109"/>
                  </a:cubicBezTo>
                  <a:cubicBezTo>
                    <a:pt x="27521" y="6134"/>
                    <a:pt x="27401" y="6153"/>
                    <a:pt x="27284" y="6169"/>
                  </a:cubicBezTo>
                  <a:cubicBezTo>
                    <a:pt x="27174" y="6186"/>
                    <a:pt x="27059" y="6202"/>
                    <a:pt x="26954" y="6226"/>
                  </a:cubicBezTo>
                  <a:cubicBezTo>
                    <a:pt x="26917" y="6234"/>
                    <a:pt x="26873" y="6239"/>
                    <a:pt x="26826" y="6239"/>
                  </a:cubicBezTo>
                  <a:cubicBezTo>
                    <a:pt x="26738" y="6239"/>
                    <a:pt x="26649" y="6221"/>
                    <a:pt x="26562" y="6207"/>
                  </a:cubicBezTo>
                  <a:cubicBezTo>
                    <a:pt x="26486" y="6195"/>
                    <a:pt x="26416" y="6181"/>
                    <a:pt x="26350" y="6179"/>
                  </a:cubicBezTo>
                  <a:lnTo>
                    <a:pt x="26347" y="6179"/>
                  </a:lnTo>
                  <a:cubicBezTo>
                    <a:pt x="26335" y="6179"/>
                    <a:pt x="26322" y="6188"/>
                    <a:pt x="26320" y="6200"/>
                  </a:cubicBezTo>
                  <a:cubicBezTo>
                    <a:pt x="26278" y="6394"/>
                    <a:pt x="26155" y="6576"/>
                    <a:pt x="26049" y="6735"/>
                  </a:cubicBezTo>
                  <a:cubicBezTo>
                    <a:pt x="26020" y="6778"/>
                    <a:pt x="25990" y="6820"/>
                    <a:pt x="25966" y="6861"/>
                  </a:cubicBezTo>
                  <a:cubicBezTo>
                    <a:pt x="25732" y="7230"/>
                    <a:pt x="25104" y="8126"/>
                    <a:pt x="24346" y="8459"/>
                  </a:cubicBezTo>
                  <a:lnTo>
                    <a:pt x="24305" y="8476"/>
                  </a:lnTo>
                  <a:cubicBezTo>
                    <a:pt x="24100" y="8566"/>
                    <a:pt x="23869" y="8667"/>
                    <a:pt x="23613" y="8689"/>
                  </a:cubicBezTo>
                  <a:lnTo>
                    <a:pt x="23578" y="8692"/>
                  </a:lnTo>
                  <a:cubicBezTo>
                    <a:pt x="23533" y="8696"/>
                    <a:pt x="23480" y="8700"/>
                    <a:pt x="23424" y="8700"/>
                  </a:cubicBezTo>
                  <a:cubicBezTo>
                    <a:pt x="23574" y="8674"/>
                    <a:pt x="23708" y="8628"/>
                    <a:pt x="23833" y="8581"/>
                  </a:cubicBezTo>
                  <a:cubicBezTo>
                    <a:pt x="23894" y="8559"/>
                    <a:pt x="23955" y="8539"/>
                    <a:pt x="24015" y="8519"/>
                  </a:cubicBezTo>
                  <a:cubicBezTo>
                    <a:pt x="24163" y="8472"/>
                    <a:pt x="24301" y="8427"/>
                    <a:pt x="24427" y="8347"/>
                  </a:cubicBezTo>
                  <a:cubicBezTo>
                    <a:pt x="24904" y="8053"/>
                    <a:pt x="25323" y="7547"/>
                    <a:pt x="25594" y="7171"/>
                  </a:cubicBezTo>
                  <a:lnTo>
                    <a:pt x="25608" y="7150"/>
                  </a:lnTo>
                  <a:cubicBezTo>
                    <a:pt x="25783" y="6906"/>
                    <a:pt x="26078" y="6496"/>
                    <a:pt x="26107" y="6150"/>
                  </a:cubicBezTo>
                  <a:cubicBezTo>
                    <a:pt x="26110" y="6143"/>
                    <a:pt x="26105" y="6134"/>
                    <a:pt x="26102" y="6130"/>
                  </a:cubicBezTo>
                  <a:cubicBezTo>
                    <a:pt x="26097" y="6124"/>
                    <a:pt x="26089" y="6121"/>
                    <a:pt x="26082" y="6118"/>
                  </a:cubicBezTo>
                  <a:cubicBezTo>
                    <a:pt x="26021" y="6115"/>
                    <a:pt x="25973" y="6099"/>
                    <a:pt x="25922" y="6079"/>
                  </a:cubicBezTo>
                  <a:cubicBezTo>
                    <a:pt x="25876" y="6063"/>
                    <a:pt x="25829" y="6044"/>
                    <a:pt x="25772" y="6038"/>
                  </a:cubicBezTo>
                  <a:lnTo>
                    <a:pt x="25769" y="6038"/>
                  </a:lnTo>
                  <a:cubicBezTo>
                    <a:pt x="25756" y="6038"/>
                    <a:pt x="25743" y="6048"/>
                    <a:pt x="25742" y="6059"/>
                  </a:cubicBezTo>
                  <a:cubicBezTo>
                    <a:pt x="25687" y="6310"/>
                    <a:pt x="25525" y="6521"/>
                    <a:pt x="25384" y="6707"/>
                  </a:cubicBezTo>
                  <a:lnTo>
                    <a:pt x="25332" y="6777"/>
                  </a:lnTo>
                  <a:lnTo>
                    <a:pt x="25232" y="6865"/>
                  </a:lnTo>
                  <a:cubicBezTo>
                    <a:pt x="25122" y="7009"/>
                    <a:pt x="24979" y="7118"/>
                    <a:pt x="24817" y="7233"/>
                  </a:cubicBezTo>
                  <a:cubicBezTo>
                    <a:pt x="24694" y="7322"/>
                    <a:pt x="24544" y="7424"/>
                    <a:pt x="24368" y="7518"/>
                  </a:cubicBezTo>
                  <a:cubicBezTo>
                    <a:pt x="24350" y="7528"/>
                    <a:pt x="24332" y="7539"/>
                    <a:pt x="24310" y="7549"/>
                  </a:cubicBezTo>
                  <a:cubicBezTo>
                    <a:pt x="24177" y="7619"/>
                    <a:pt x="24028" y="7684"/>
                    <a:pt x="23865" y="7738"/>
                  </a:cubicBezTo>
                  <a:cubicBezTo>
                    <a:pt x="23788" y="7764"/>
                    <a:pt x="23719" y="7774"/>
                    <a:pt x="23645" y="7786"/>
                  </a:cubicBezTo>
                  <a:cubicBezTo>
                    <a:pt x="23592" y="7794"/>
                    <a:pt x="23533" y="7803"/>
                    <a:pt x="23472" y="7818"/>
                  </a:cubicBezTo>
                  <a:cubicBezTo>
                    <a:pt x="23416" y="7831"/>
                    <a:pt x="23218" y="7877"/>
                    <a:pt x="23042" y="7877"/>
                  </a:cubicBezTo>
                  <a:cubicBezTo>
                    <a:pt x="22988" y="7877"/>
                    <a:pt x="22943" y="7874"/>
                    <a:pt x="22907" y="7866"/>
                  </a:cubicBezTo>
                  <a:lnTo>
                    <a:pt x="22658" y="7866"/>
                  </a:lnTo>
                  <a:lnTo>
                    <a:pt x="22235" y="7796"/>
                  </a:lnTo>
                  <a:cubicBezTo>
                    <a:pt x="21917" y="7706"/>
                    <a:pt x="21656" y="7598"/>
                    <a:pt x="21446" y="7466"/>
                  </a:cubicBezTo>
                  <a:cubicBezTo>
                    <a:pt x="20582" y="6921"/>
                    <a:pt x="20178" y="5896"/>
                    <a:pt x="19832" y="4845"/>
                  </a:cubicBezTo>
                  <a:cubicBezTo>
                    <a:pt x="19788" y="4712"/>
                    <a:pt x="19746" y="4577"/>
                    <a:pt x="19702" y="4446"/>
                  </a:cubicBezTo>
                  <a:lnTo>
                    <a:pt x="19606" y="4148"/>
                  </a:lnTo>
                  <a:cubicBezTo>
                    <a:pt x="19554" y="3984"/>
                    <a:pt x="19513" y="3814"/>
                    <a:pt x="19476" y="3649"/>
                  </a:cubicBezTo>
                  <a:cubicBezTo>
                    <a:pt x="19441" y="3505"/>
                    <a:pt x="19407" y="3356"/>
                    <a:pt x="19365" y="3210"/>
                  </a:cubicBezTo>
                  <a:cubicBezTo>
                    <a:pt x="19288" y="2966"/>
                    <a:pt x="19244" y="2706"/>
                    <a:pt x="19199" y="2453"/>
                  </a:cubicBezTo>
                  <a:cubicBezTo>
                    <a:pt x="19191" y="2402"/>
                    <a:pt x="19180" y="2353"/>
                    <a:pt x="19175" y="2305"/>
                  </a:cubicBezTo>
                  <a:cubicBezTo>
                    <a:pt x="19172" y="2302"/>
                    <a:pt x="19172" y="2300"/>
                    <a:pt x="19172" y="2300"/>
                  </a:cubicBezTo>
                  <a:cubicBezTo>
                    <a:pt x="19144" y="2145"/>
                    <a:pt x="19112" y="1989"/>
                    <a:pt x="19074" y="1836"/>
                  </a:cubicBezTo>
                  <a:cubicBezTo>
                    <a:pt x="19061" y="1786"/>
                    <a:pt x="19060" y="1742"/>
                    <a:pt x="19055" y="1695"/>
                  </a:cubicBezTo>
                  <a:cubicBezTo>
                    <a:pt x="19052" y="1650"/>
                    <a:pt x="19052" y="1602"/>
                    <a:pt x="19038" y="1549"/>
                  </a:cubicBezTo>
                  <a:cubicBezTo>
                    <a:pt x="19003" y="1399"/>
                    <a:pt x="18968" y="1157"/>
                    <a:pt x="18983" y="957"/>
                  </a:cubicBezTo>
                  <a:cubicBezTo>
                    <a:pt x="18987" y="888"/>
                    <a:pt x="18997" y="826"/>
                    <a:pt x="19015" y="775"/>
                  </a:cubicBezTo>
                  <a:cubicBezTo>
                    <a:pt x="19045" y="683"/>
                    <a:pt x="19096" y="590"/>
                    <a:pt x="19161" y="505"/>
                  </a:cubicBezTo>
                  <a:cubicBezTo>
                    <a:pt x="19317" y="300"/>
                    <a:pt x="19560" y="128"/>
                    <a:pt x="19804" y="67"/>
                  </a:cubicBezTo>
                  <a:cubicBezTo>
                    <a:pt x="19817" y="63"/>
                    <a:pt x="19826" y="52"/>
                    <a:pt x="19826" y="39"/>
                  </a:cubicBezTo>
                  <a:cubicBezTo>
                    <a:pt x="19826" y="31"/>
                    <a:pt x="19823" y="18"/>
                    <a:pt x="19816" y="12"/>
                  </a:cubicBezTo>
                  <a:cubicBezTo>
                    <a:pt x="19810" y="9"/>
                    <a:pt x="19803" y="0"/>
                    <a:pt x="19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3"/>
            <p:cNvSpPr/>
            <p:nvPr/>
          </p:nvSpPr>
          <p:spPr>
            <a:xfrm>
              <a:off x="3709162" y="1677917"/>
              <a:ext cx="71410" cy="143669"/>
            </a:xfrm>
            <a:custGeom>
              <a:rect b="b" l="l" r="r" t="t"/>
              <a:pathLst>
                <a:path extrusionOk="0" h="5078" w="2524">
                  <a:moveTo>
                    <a:pt x="1721" y="986"/>
                  </a:moveTo>
                  <a:cubicBezTo>
                    <a:pt x="1703" y="1033"/>
                    <a:pt x="1673" y="1098"/>
                    <a:pt x="1627" y="1190"/>
                  </a:cubicBezTo>
                  <a:lnTo>
                    <a:pt x="1614" y="1210"/>
                  </a:lnTo>
                  <a:cubicBezTo>
                    <a:pt x="1514" y="1409"/>
                    <a:pt x="1339" y="1751"/>
                    <a:pt x="1141" y="1956"/>
                  </a:cubicBezTo>
                  <a:cubicBezTo>
                    <a:pt x="1160" y="1920"/>
                    <a:pt x="1176" y="1880"/>
                    <a:pt x="1192" y="1841"/>
                  </a:cubicBezTo>
                  <a:cubicBezTo>
                    <a:pt x="1214" y="1789"/>
                    <a:pt x="1234" y="1739"/>
                    <a:pt x="1259" y="1700"/>
                  </a:cubicBezTo>
                  <a:cubicBezTo>
                    <a:pt x="1372" y="1517"/>
                    <a:pt x="1496" y="1331"/>
                    <a:pt x="1614" y="1150"/>
                  </a:cubicBezTo>
                  <a:cubicBezTo>
                    <a:pt x="1649" y="1095"/>
                    <a:pt x="1684" y="1040"/>
                    <a:pt x="1721" y="986"/>
                  </a:cubicBezTo>
                  <a:close/>
                  <a:moveTo>
                    <a:pt x="1759" y="1924"/>
                  </a:moveTo>
                  <a:cubicBezTo>
                    <a:pt x="1739" y="2000"/>
                    <a:pt x="1713" y="2091"/>
                    <a:pt x="1694" y="2136"/>
                  </a:cubicBezTo>
                  <a:cubicBezTo>
                    <a:pt x="1586" y="2398"/>
                    <a:pt x="1452" y="2697"/>
                    <a:pt x="1271" y="2940"/>
                  </a:cubicBezTo>
                  <a:cubicBezTo>
                    <a:pt x="1215" y="3014"/>
                    <a:pt x="1109" y="3116"/>
                    <a:pt x="1041" y="3119"/>
                  </a:cubicBezTo>
                  <a:cubicBezTo>
                    <a:pt x="1085" y="3067"/>
                    <a:pt x="1112" y="2991"/>
                    <a:pt x="1140" y="2918"/>
                  </a:cubicBezTo>
                  <a:cubicBezTo>
                    <a:pt x="1159" y="2865"/>
                    <a:pt x="1178" y="2812"/>
                    <a:pt x="1201" y="2774"/>
                  </a:cubicBezTo>
                  <a:lnTo>
                    <a:pt x="1234" y="2722"/>
                  </a:lnTo>
                  <a:cubicBezTo>
                    <a:pt x="1352" y="2526"/>
                    <a:pt x="1477" y="2324"/>
                    <a:pt x="1607" y="2128"/>
                  </a:cubicBezTo>
                  <a:cubicBezTo>
                    <a:pt x="1627" y="2098"/>
                    <a:pt x="1650" y="2068"/>
                    <a:pt x="1675" y="2034"/>
                  </a:cubicBezTo>
                  <a:cubicBezTo>
                    <a:pt x="1703" y="1998"/>
                    <a:pt x="1733" y="1963"/>
                    <a:pt x="1759" y="1924"/>
                  </a:cubicBezTo>
                  <a:close/>
                  <a:moveTo>
                    <a:pt x="29" y="0"/>
                  </a:moveTo>
                  <a:cubicBezTo>
                    <a:pt x="22" y="0"/>
                    <a:pt x="15" y="5"/>
                    <a:pt x="9" y="11"/>
                  </a:cubicBezTo>
                  <a:cubicBezTo>
                    <a:pt x="4" y="18"/>
                    <a:pt x="0" y="30"/>
                    <a:pt x="4" y="37"/>
                  </a:cubicBezTo>
                  <a:lnTo>
                    <a:pt x="259" y="767"/>
                  </a:lnTo>
                  <a:cubicBezTo>
                    <a:pt x="342" y="992"/>
                    <a:pt x="409" y="1228"/>
                    <a:pt x="473" y="1457"/>
                  </a:cubicBezTo>
                  <a:cubicBezTo>
                    <a:pt x="516" y="1619"/>
                    <a:pt x="566" y="1784"/>
                    <a:pt x="616" y="1946"/>
                  </a:cubicBezTo>
                  <a:cubicBezTo>
                    <a:pt x="653" y="2062"/>
                    <a:pt x="669" y="2177"/>
                    <a:pt x="686" y="2301"/>
                  </a:cubicBezTo>
                  <a:cubicBezTo>
                    <a:pt x="699" y="2392"/>
                    <a:pt x="712" y="2484"/>
                    <a:pt x="737" y="2581"/>
                  </a:cubicBezTo>
                  <a:lnTo>
                    <a:pt x="737" y="2587"/>
                  </a:lnTo>
                  <a:lnTo>
                    <a:pt x="743" y="2615"/>
                  </a:lnTo>
                  <a:cubicBezTo>
                    <a:pt x="785" y="2776"/>
                    <a:pt x="820" y="2943"/>
                    <a:pt x="852" y="3107"/>
                  </a:cubicBezTo>
                  <a:cubicBezTo>
                    <a:pt x="900" y="3342"/>
                    <a:pt x="951" y="3583"/>
                    <a:pt x="1019" y="3798"/>
                  </a:cubicBezTo>
                  <a:cubicBezTo>
                    <a:pt x="1072" y="3955"/>
                    <a:pt x="1118" y="4119"/>
                    <a:pt x="1159" y="4275"/>
                  </a:cubicBezTo>
                  <a:cubicBezTo>
                    <a:pt x="1194" y="4398"/>
                    <a:pt x="1227" y="4521"/>
                    <a:pt x="1263" y="4641"/>
                  </a:cubicBezTo>
                  <a:cubicBezTo>
                    <a:pt x="1275" y="4681"/>
                    <a:pt x="1282" y="4733"/>
                    <a:pt x="1293" y="4791"/>
                  </a:cubicBezTo>
                  <a:cubicBezTo>
                    <a:pt x="1310" y="4900"/>
                    <a:pt x="1329" y="5009"/>
                    <a:pt x="1371" y="5066"/>
                  </a:cubicBezTo>
                  <a:cubicBezTo>
                    <a:pt x="1374" y="5070"/>
                    <a:pt x="1380" y="5073"/>
                    <a:pt x="1386" y="5075"/>
                  </a:cubicBezTo>
                  <a:cubicBezTo>
                    <a:pt x="1388" y="5077"/>
                    <a:pt x="1388" y="5077"/>
                    <a:pt x="1391" y="5077"/>
                  </a:cubicBezTo>
                  <a:lnTo>
                    <a:pt x="1397" y="5077"/>
                  </a:lnTo>
                  <a:cubicBezTo>
                    <a:pt x="1409" y="5073"/>
                    <a:pt x="1418" y="5066"/>
                    <a:pt x="1419" y="5057"/>
                  </a:cubicBezTo>
                  <a:lnTo>
                    <a:pt x="1471" y="4830"/>
                  </a:lnTo>
                  <a:lnTo>
                    <a:pt x="1474" y="4826"/>
                  </a:lnTo>
                  <a:lnTo>
                    <a:pt x="2518" y="335"/>
                  </a:lnTo>
                  <a:cubicBezTo>
                    <a:pt x="2524" y="330"/>
                    <a:pt x="2523" y="320"/>
                    <a:pt x="2515" y="313"/>
                  </a:cubicBezTo>
                  <a:cubicBezTo>
                    <a:pt x="2512" y="309"/>
                    <a:pt x="2502" y="303"/>
                    <a:pt x="2495" y="303"/>
                  </a:cubicBezTo>
                  <a:lnTo>
                    <a:pt x="2413" y="303"/>
                  </a:lnTo>
                  <a:cubicBezTo>
                    <a:pt x="2411" y="303"/>
                    <a:pt x="2403" y="304"/>
                    <a:pt x="2399" y="306"/>
                  </a:cubicBezTo>
                  <a:cubicBezTo>
                    <a:pt x="2377" y="319"/>
                    <a:pt x="2312" y="338"/>
                    <a:pt x="2121" y="338"/>
                  </a:cubicBezTo>
                  <a:cubicBezTo>
                    <a:pt x="2021" y="338"/>
                    <a:pt x="1916" y="333"/>
                    <a:pt x="1836" y="328"/>
                  </a:cubicBezTo>
                  <a:cubicBezTo>
                    <a:pt x="1810" y="326"/>
                    <a:pt x="1787" y="326"/>
                    <a:pt x="1767" y="325"/>
                  </a:cubicBezTo>
                  <a:lnTo>
                    <a:pt x="1730" y="325"/>
                  </a:lnTo>
                  <a:cubicBezTo>
                    <a:pt x="1402" y="317"/>
                    <a:pt x="1106" y="283"/>
                    <a:pt x="858" y="221"/>
                  </a:cubicBezTo>
                  <a:cubicBezTo>
                    <a:pt x="789" y="204"/>
                    <a:pt x="726" y="197"/>
                    <a:pt x="663" y="189"/>
                  </a:cubicBezTo>
                  <a:cubicBezTo>
                    <a:pt x="593" y="181"/>
                    <a:pt x="523" y="173"/>
                    <a:pt x="455" y="152"/>
                  </a:cubicBezTo>
                  <a:cubicBezTo>
                    <a:pt x="387" y="131"/>
                    <a:pt x="321" y="107"/>
                    <a:pt x="256" y="80"/>
                  </a:cubicBezTo>
                  <a:cubicBezTo>
                    <a:pt x="183" y="51"/>
                    <a:pt x="109" y="21"/>
                    <a:pt x="36" y="3"/>
                  </a:cubicBezTo>
                  <a:cubicBezTo>
                    <a:pt x="35" y="0"/>
                    <a:pt x="33" y="0"/>
                    <a:pt x="29"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3"/>
            <p:cNvSpPr/>
            <p:nvPr/>
          </p:nvSpPr>
          <p:spPr>
            <a:xfrm>
              <a:off x="2891589" y="1666515"/>
              <a:ext cx="30556" cy="55934"/>
            </a:xfrm>
            <a:custGeom>
              <a:rect b="b" l="l" r="r" t="t"/>
              <a:pathLst>
                <a:path extrusionOk="0" h="1977" w="1080">
                  <a:moveTo>
                    <a:pt x="134" y="1"/>
                  </a:moveTo>
                  <a:cubicBezTo>
                    <a:pt x="130" y="1"/>
                    <a:pt x="122" y="2"/>
                    <a:pt x="118" y="7"/>
                  </a:cubicBezTo>
                  <a:cubicBezTo>
                    <a:pt x="111" y="11"/>
                    <a:pt x="108" y="18"/>
                    <a:pt x="108" y="28"/>
                  </a:cubicBezTo>
                  <a:cubicBezTo>
                    <a:pt x="108" y="87"/>
                    <a:pt x="109" y="142"/>
                    <a:pt x="109" y="200"/>
                  </a:cubicBezTo>
                  <a:cubicBezTo>
                    <a:pt x="112" y="367"/>
                    <a:pt x="117" y="526"/>
                    <a:pt x="83" y="670"/>
                  </a:cubicBezTo>
                  <a:cubicBezTo>
                    <a:pt x="25" y="924"/>
                    <a:pt x="0" y="1145"/>
                    <a:pt x="0" y="1370"/>
                  </a:cubicBezTo>
                  <a:cubicBezTo>
                    <a:pt x="0" y="1572"/>
                    <a:pt x="13" y="1918"/>
                    <a:pt x="105" y="1972"/>
                  </a:cubicBezTo>
                  <a:cubicBezTo>
                    <a:pt x="109" y="1974"/>
                    <a:pt x="115" y="1977"/>
                    <a:pt x="119" y="1977"/>
                  </a:cubicBezTo>
                  <a:cubicBezTo>
                    <a:pt x="125" y="1977"/>
                    <a:pt x="130" y="1974"/>
                    <a:pt x="134" y="1972"/>
                  </a:cubicBezTo>
                  <a:cubicBezTo>
                    <a:pt x="144" y="1966"/>
                    <a:pt x="149" y="1958"/>
                    <a:pt x="149" y="1949"/>
                  </a:cubicBezTo>
                  <a:cubicBezTo>
                    <a:pt x="198" y="1895"/>
                    <a:pt x="239" y="1820"/>
                    <a:pt x="276" y="1747"/>
                  </a:cubicBezTo>
                  <a:cubicBezTo>
                    <a:pt x="297" y="1708"/>
                    <a:pt x="319" y="1667"/>
                    <a:pt x="342" y="1629"/>
                  </a:cubicBezTo>
                  <a:cubicBezTo>
                    <a:pt x="415" y="1514"/>
                    <a:pt x="771" y="946"/>
                    <a:pt x="771" y="946"/>
                  </a:cubicBezTo>
                  <a:cubicBezTo>
                    <a:pt x="793" y="912"/>
                    <a:pt x="823" y="869"/>
                    <a:pt x="858" y="822"/>
                  </a:cubicBezTo>
                  <a:cubicBezTo>
                    <a:pt x="945" y="702"/>
                    <a:pt x="1054" y="550"/>
                    <a:pt x="1076" y="451"/>
                  </a:cubicBezTo>
                  <a:cubicBezTo>
                    <a:pt x="1079" y="437"/>
                    <a:pt x="1070" y="422"/>
                    <a:pt x="1056" y="418"/>
                  </a:cubicBezTo>
                  <a:cubicBezTo>
                    <a:pt x="1011" y="405"/>
                    <a:pt x="969" y="379"/>
                    <a:pt x="929" y="351"/>
                  </a:cubicBezTo>
                  <a:cubicBezTo>
                    <a:pt x="903" y="335"/>
                    <a:pt x="880" y="318"/>
                    <a:pt x="854" y="305"/>
                  </a:cubicBezTo>
                  <a:cubicBezTo>
                    <a:pt x="633" y="187"/>
                    <a:pt x="393" y="62"/>
                    <a:pt x="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3"/>
            <p:cNvSpPr/>
            <p:nvPr/>
          </p:nvSpPr>
          <p:spPr>
            <a:xfrm>
              <a:off x="3603634" y="1511731"/>
              <a:ext cx="46258" cy="38987"/>
            </a:xfrm>
            <a:custGeom>
              <a:rect b="b" l="l" r="r" t="t"/>
              <a:pathLst>
                <a:path extrusionOk="0" h="1378" w="1635">
                  <a:moveTo>
                    <a:pt x="31" y="1"/>
                  </a:moveTo>
                  <a:cubicBezTo>
                    <a:pt x="24" y="1"/>
                    <a:pt x="20" y="4"/>
                    <a:pt x="14" y="8"/>
                  </a:cubicBezTo>
                  <a:cubicBezTo>
                    <a:pt x="5" y="15"/>
                    <a:pt x="1" y="30"/>
                    <a:pt x="7" y="41"/>
                  </a:cubicBezTo>
                  <a:cubicBezTo>
                    <a:pt x="72" y="181"/>
                    <a:pt x="162" y="309"/>
                    <a:pt x="252" y="433"/>
                  </a:cubicBezTo>
                  <a:cubicBezTo>
                    <a:pt x="290" y="485"/>
                    <a:pt x="328" y="539"/>
                    <a:pt x="364" y="594"/>
                  </a:cubicBezTo>
                  <a:lnTo>
                    <a:pt x="283" y="528"/>
                  </a:lnTo>
                  <a:cubicBezTo>
                    <a:pt x="197" y="463"/>
                    <a:pt x="116" y="401"/>
                    <a:pt x="68" y="306"/>
                  </a:cubicBezTo>
                  <a:cubicBezTo>
                    <a:pt x="63" y="297"/>
                    <a:pt x="53" y="291"/>
                    <a:pt x="43" y="291"/>
                  </a:cubicBezTo>
                  <a:cubicBezTo>
                    <a:pt x="28" y="291"/>
                    <a:pt x="2" y="305"/>
                    <a:pt x="2" y="319"/>
                  </a:cubicBezTo>
                  <a:lnTo>
                    <a:pt x="2" y="342"/>
                  </a:lnTo>
                  <a:cubicBezTo>
                    <a:pt x="2" y="348"/>
                    <a:pt x="5" y="354"/>
                    <a:pt x="8" y="360"/>
                  </a:cubicBezTo>
                  <a:cubicBezTo>
                    <a:pt x="50" y="411"/>
                    <a:pt x="71" y="485"/>
                    <a:pt x="88" y="558"/>
                  </a:cubicBezTo>
                  <a:cubicBezTo>
                    <a:pt x="101" y="608"/>
                    <a:pt x="116" y="662"/>
                    <a:pt x="136" y="709"/>
                  </a:cubicBezTo>
                  <a:cubicBezTo>
                    <a:pt x="268" y="1010"/>
                    <a:pt x="451" y="1197"/>
                    <a:pt x="728" y="1314"/>
                  </a:cubicBezTo>
                  <a:cubicBezTo>
                    <a:pt x="763" y="1328"/>
                    <a:pt x="888" y="1378"/>
                    <a:pt x="1023" y="1378"/>
                  </a:cubicBezTo>
                  <a:cubicBezTo>
                    <a:pt x="1081" y="1378"/>
                    <a:pt x="1133" y="1367"/>
                    <a:pt x="1178" y="1350"/>
                  </a:cubicBezTo>
                  <a:cubicBezTo>
                    <a:pt x="1286" y="1306"/>
                    <a:pt x="1372" y="1237"/>
                    <a:pt x="1455" y="1170"/>
                  </a:cubicBezTo>
                  <a:cubicBezTo>
                    <a:pt x="1511" y="1125"/>
                    <a:pt x="1564" y="1082"/>
                    <a:pt x="1622" y="1048"/>
                  </a:cubicBezTo>
                  <a:cubicBezTo>
                    <a:pt x="1631" y="1043"/>
                    <a:pt x="1635" y="1033"/>
                    <a:pt x="1635" y="1024"/>
                  </a:cubicBezTo>
                  <a:cubicBezTo>
                    <a:pt x="1635" y="1010"/>
                    <a:pt x="1623" y="986"/>
                    <a:pt x="1609" y="985"/>
                  </a:cubicBezTo>
                  <a:cubicBezTo>
                    <a:pt x="1200" y="943"/>
                    <a:pt x="748" y="601"/>
                    <a:pt x="479" y="398"/>
                  </a:cubicBezTo>
                  <a:lnTo>
                    <a:pt x="466" y="389"/>
                  </a:lnTo>
                  <a:cubicBezTo>
                    <a:pt x="402" y="341"/>
                    <a:pt x="348" y="283"/>
                    <a:pt x="290" y="222"/>
                  </a:cubicBezTo>
                  <a:cubicBezTo>
                    <a:pt x="217" y="143"/>
                    <a:pt x="140" y="63"/>
                    <a:pt x="46" y="5"/>
                  </a:cubicBezTo>
                  <a:cubicBezTo>
                    <a:pt x="43" y="4"/>
                    <a:pt x="37" y="1"/>
                    <a:pt x="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3"/>
            <p:cNvSpPr/>
            <p:nvPr/>
          </p:nvSpPr>
          <p:spPr>
            <a:xfrm>
              <a:off x="2768803" y="1092703"/>
              <a:ext cx="362201" cy="578553"/>
            </a:xfrm>
            <a:custGeom>
              <a:rect b="b" l="l" r="r" t="t"/>
              <a:pathLst>
                <a:path extrusionOk="0" h="20449" w="12802">
                  <a:moveTo>
                    <a:pt x="5562" y="3832"/>
                  </a:moveTo>
                  <a:cubicBezTo>
                    <a:pt x="5627" y="3878"/>
                    <a:pt x="5671" y="3966"/>
                    <a:pt x="5710" y="4053"/>
                  </a:cubicBezTo>
                  <a:cubicBezTo>
                    <a:pt x="5729" y="4091"/>
                    <a:pt x="5746" y="4130"/>
                    <a:pt x="5767" y="4162"/>
                  </a:cubicBezTo>
                  <a:cubicBezTo>
                    <a:pt x="5950" y="4464"/>
                    <a:pt x="6060" y="4813"/>
                    <a:pt x="6146" y="5114"/>
                  </a:cubicBezTo>
                  <a:cubicBezTo>
                    <a:pt x="6172" y="5206"/>
                    <a:pt x="6177" y="5295"/>
                    <a:pt x="6182" y="5390"/>
                  </a:cubicBezTo>
                  <a:cubicBezTo>
                    <a:pt x="6187" y="5476"/>
                    <a:pt x="6194" y="5565"/>
                    <a:pt x="6213" y="5658"/>
                  </a:cubicBezTo>
                  <a:cubicBezTo>
                    <a:pt x="6229" y="5713"/>
                    <a:pt x="6236" y="5773"/>
                    <a:pt x="6245" y="5832"/>
                  </a:cubicBezTo>
                  <a:lnTo>
                    <a:pt x="6223" y="5760"/>
                  </a:lnTo>
                  <a:cubicBezTo>
                    <a:pt x="6188" y="5636"/>
                    <a:pt x="6161" y="5517"/>
                    <a:pt x="6130" y="5396"/>
                  </a:cubicBezTo>
                  <a:cubicBezTo>
                    <a:pt x="6073" y="5164"/>
                    <a:pt x="6021" y="4943"/>
                    <a:pt x="5934" y="4726"/>
                  </a:cubicBezTo>
                  <a:cubicBezTo>
                    <a:pt x="5897" y="4642"/>
                    <a:pt x="5867" y="4556"/>
                    <a:pt x="5833" y="4472"/>
                  </a:cubicBezTo>
                  <a:cubicBezTo>
                    <a:pt x="5791" y="4358"/>
                    <a:pt x="5751" y="4246"/>
                    <a:pt x="5701" y="4136"/>
                  </a:cubicBezTo>
                  <a:cubicBezTo>
                    <a:pt x="5685" y="4097"/>
                    <a:pt x="5665" y="4054"/>
                    <a:pt x="5644" y="4014"/>
                  </a:cubicBezTo>
                  <a:cubicBezTo>
                    <a:pt x="5615" y="3954"/>
                    <a:pt x="5585" y="3892"/>
                    <a:pt x="5562" y="3832"/>
                  </a:cubicBezTo>
                  <a:close/>
                  <a:moveTo>
                    <a:pt x="9619" y="4499"/>
                  </a:moveTo>
                  <a:cubicBezTo>
                    <a:pt x="9615" y="4553"/>
                    <a:pt x="9606" y="4618"/>
                    <a:pt x="9599" y="4664"/>
                  </a:cubicBezTo>
                  <a:cubicBezTo>
                    <a:pt x="9592" y="4725"/>
                    <a:pt x="9583" y="4780"/>
                    <a:pt x="9582" y="4815"/>
                  </a:cubicBezTo>
                  <a:lnTo>
                    <a:pt x="9541" y="5190"/>
                  </a:lnTo>
                  <a:lnTo>
                    <a:pt x="9467" y="5895"/>
                  </a:lnTo>
                  <a:cubicBezTo>
                    <a:pt x="9465" y="5783"/>
                    <a:pt x="9465" y="5671"/>
                    <a:pt x="9467" y="5558"/>
                  </a:cubicBezTo>
                  <a:cubicBezTo>
                    <a:pt x="9467" y="5521"/>
                    <a:pt x="9468" y="5488"/>
                    <a:pt x="9471" y="5452"/>
                  </a:cubicBezTo>
                  <a:cubicBezTo>
                    <a:pt x="9471" y="5415"/>
                    <a:pt x="9473" y="5380"/>
                    <a:pt x="9474" y="5344"/>
                  </a:cubicBezTo>
                  <a:cubicBezTo>
                    <a:pt x="9475" y="5293"/>
                    <a:pt x="9477" y="5244"/>
                    <a:pt x="9481" y="5194"/>
                  </a:cubicBezTo>
                  <a:cubicBezTo>
                    <a:pt x="9484" y="5143"/>
                    <a:pt x="9490" y="5095"/>
                    <a:pt x="9496" y="5046"/>
                  </a:cubicBezTo>
                  <a:cubicBezTo>
                    <a:pt x="9499" y="4998"/>
                    <a:pt x="9507" y="4951"/>
                    <a:pt x="9513" y="4906"/>
                  </a:cubicBezTo>
                  <a:cubicBezTo>
                    <a:pt x="9516" y="4892"/>
                    <a:pt x="9518" y="4879"/>
                    <a:pt x="9520" y="4863"/>
                  </a:cubicBezTo>
                  <a:cubicBezTo>
                    <a:pt x="9528" y="4815"/>
                    <a:pt x="9538" y="4770"/>
                    <a:pt x="9547" y="4729"/>
                  </a:cubicBezTo>
                  <a:cubicBezTo>
                    <a:pt x="9552" y="4706"/>
                    <a:pt x="9560" y="4684"/>
                    <a:pt x="9564" y="4661"/>
                  </a:cubicBezTo>
                  <a:cubicBezTo>
                    <a:pt x="9582" y="4602"/>
                    <a:pt x="9599" y="4547"/>
                    <a:pt x="9619" y="4499"/>
                  </a:cubicBezTo>
                  <a:close/>
                  <a:moveTo>
                    <a:pt x="9962" y="4554"/>
                  </a:moveTo>
                  <a:cubicBezTo>
                    <a:pt x="9965" y="4584"/>
                    <a:pt x="9967" y="4616"/>
                    <a:pt x="9967" y="4646"/>
                  </a:cubicBezTo>
                  <a:cubicBezTo>
                    <a:pt x="9970" y="4710"/>
                    <a:pt x="9973" y="4775"/>
                    <a:pt x="9976" y="4842"/>
                  </a:cubicBezTo>
                  <a:cubicBezTo>
                    <a:pt x="9980" y="4908"/>
                    <a:pt x="9980" y="4973"/>
                    <a:pt x="9980" y="5039"/>
                  </a:cubicBezTo>
                  <a:cubicBezTo>
                    <a:pt x="9980" y="5069"/>
                    <a:pt x="9980" y="5098"/>
                    <a:pt x="9977" y="5127"/>
                  </a:cubicBezTo>
                  <a:cubicBezTo>
                    <a:pt x="9981" y="5171"/>
                    <a:pt x="9981" y="5212"/>
                    <a:pt x="9977" y="5249"/>
                  </a:cubicBezTo>
                  <a:cubicBezTo>
                    <a:pt x="9976" y="5270"/>
                    <a:pt x="9974" y="5292"/>
                    <a:pt x="9973" y="5309"/>
                  </a:cubicBezTo>
                  <a:cubicBezTo>
                    <a:pt x="9970" y="5329"/>
                    <a:pt x="9968" y="5347"/>
                    <a:pt x="9965" y="5366"/>
                  </a:cubicBezTo>
                  <a:cubicBezTo>
                    <a:pt x="9961" y="5389"/>
                    <a:pt x="9958" y="5412"/>
                    <a:pt x="9952" y="5437"/>
                  </a:cubicBezTo>
                  <a:cubicBezTo>
                    <a:pt x="9938" y="5504"/>
                    <a:pt x="9938" y="5571"/>
                    <a:pt x="9939" y="5638"/>
                  </a:cubicBezTo>
                  <a:cubicBezTo>
                    <a:pt x="9939" y="5699"/>
                    <a:pt x="9939" y="5754"/>
                    <a:pt x="9929" y="5808"/>
                  </a:cubicBezTo>
                  <a:cubicBezTo>
                    <a:pt x="9907" y="5910"/>
                    <a:pt x="9904" y="6016"/>
                    <a:pt x="9903" y="6117"/>
                  </a:cubicBezTo>
                  <a:cubicBezTo>
                    <a:pt x="9901" y="6216"/>
                    <a:pt x="9901" y="6309"/>
                    <a:pt x="9883" y="6397"/>
                  </a:cubicBezTo>
                  <a:lnTo>
                    <a:pt x="9864" y="6728"/>
                  </a:lnTo>
                  <a:lnTo>
                    <a:pt x="9821" y="6386"/>
                  </a:lnTo>
                  <a:lnTo>
                    <a:pt x="9808" y="6030"/>
                  </a:lnTo>
                  <a:cubicBezTo>
                    <a:pt x="9792" y="5947"/>
                    <a:pt x="9779" y="5795"/>
                    <a:pt x="9795" y="5713"/>
                  </a:cubicBezTo>
                  <a:cubicBezTo>
                    <a:pt x="9820" y="5604"/>
                    <a:pt x="9821" y="5491"/>
                    <a:pt x="9823" y="5380"/>
                  </a:cubicBezTo>
                  <a:cubicBezTo>
                    <a:pt x="9824" y="5328"/>
                    <a:pt x="9827" y="5274"/>
                    <a:pt x="9829" y="5223"/>
                  </a:cubicBezTo>
                  <a:cubicBezTo>
                    <a:pt x="9829" y="5219"/>
                    <a:pt x="9829" y="5212"/>
                    <a:pt x="9830" y="5204"/>
                  </a:cubicBezTo>
                  <a:cubicBezTo>
                    <a:pt x="9832" y="5185"/>
                    <a:pt x="9835" y="5168"/>
                    <a:pt x="9836" y="5148"/>
                  </a:cubicBezTo>
                  <a:cubicBezTo>
                    <a:pt x="9836" y="5139"/>
                    <a:pt x="9837" y="5127"/>
                    <a:pt x="9839" y="5120"/>
                  </a:cubicBezTo>
                  <a:cubicBezTo>
                    <a:pt x="9843" y="5097"/>
                    <a:pt x="9846" y="5075"/>
                    <a:pt x="9852" y="5052"/>
                  </a:cubicBezTo>
                  <a:cubicBezTo>
                    <a:pt x="9865" y="4998"/>
                    <a:pt x="9872" y="4943"/>
                    <a:pt x="9880" y="4886"/>
                  </a:cubicBezTo>
                  <a:cubicBezTo>
                    <a:pt x="9890" y="4813"/>
                    <a:pt x="9900" y="4739"/>
                    <a:pt x="9919" y="4674"/>
                  </a:cubicBezTo>
                  <a:cubicBezTo>
                    <a:pt x="9926" y="4648"/>
                    <a:pt x="9936" y="4624"/>
                    <a:pt x="9946" y="4601"/>
                  </a:cubicBezTo>
                  <a:cubicBezTo>
                    <a:pt x="9951" y="4586"/>
                    <a:pt x="9958" y="4569"/>
                    <a:pt x="9962" y="4554"/>
                  </a:cubicBezTo>
                  <a:close/>
                  <a:moveTo>
                    <a:pt x="4881" y="8284"/>
                  </a:moveTo>
                  <a:lnTo>
                    <a:pt x="4881" y="8284"/>
                  </a:lnTo>
                  <a:cubicBezTo>
                    <a:pt x="4888" y="8290"/>
                    <a:pt x="4897" y="8297"/>
                    <a:pt x="4906" y="8304"/>
                  </a:cubicBezTo>
                  <a:lnTo>
                    <a:pt x="4926" y="8326"/>
                  </a:lnTo>
                  <a:cubicBezTo>
                    <a:pt x="4973" y="8377"/>
                    <a:pt x="5015" y="8442"/>
                    <a:pt x="5051" y="8516"/>
                  </a:cubicBezTo>
                  <a:lnTo>
                    <a:pt x="5051" y="8518"/>
                  </a:lnTo>
                  <a:cubicBezTo>
                    <a:pt x="5102" y="8625"/>
                    <a:pt x="5140" y="8743"/>
                    <a:pt x="5162" y="8841"/>
                  </a:cubicBezTo>
                  <a:cubicBezTo>
                    <a:pt x="5186" y="8950"/>
                    <a:pt x="5143" y="9076"/>
                    <a:pt x="5095" y="9142"/>
                  </a:cubicBezTo>
                  <a:cubicBezTo>
                    <a:pt x="5082" y="9062"/>
                    <a:pt x="5053" y="8986"/>
                    <a:pt x="5025" y="8909"/>
                  </a:cubicBezTo>
                  <a:cubicBezTo>
                    <a:pt x="5018" y="8890"/>
                    <a:pt x="5010" y="8867"/>
                    <a:pt x="5005" y="8848"/>
                  </a:cubicBezTo>
                  <a:cubicBezTo>
                    <a:pt x="5005" y="8848"/>
                    <a:pt x="5003" y="8848"/>
                    <a:pt x="5005" y="8846"/>
                  </a:cubicBezTo>
                  <a:cubicBezTo>
                    <a:pt x="4996" y="8826"/>
                    <a:pt x="4989" y="8801"/>
                    <a:pt x="4983" y="8781"/>
                  </a:cubicBezTo>
                  <a:cubicBezTo>
                    <a:pt x="4963" y="8705"/>
                    <a:pt x="4952" y="8630"/>
                    <a:pt x="4942" y="8556"/>
                  </a:cubicBezTo>
                  <a:cubicBezTo>
                    <a:pt x="4926" y="8458"/>
                    <a:pt x="4915" y="8365"/>
                    <a:pt x="4881" y="8284"/>
                  </a:cubicBezTo>
                  <a:close/>
                  <a:moveTo>
                    <a:pt x="4518" y="9360"/>
                  </a:moveTo>
                  <a:cubicBezTo>
                    <a:pt x="4659" y="9373"/>
                    <a:pt x="4721" y="9472"/>
                    <a:pt x="4787" y="9573"/>
                  </a:cubicBezTo>
                  <a:lnTo>
                    <a:pt x="4807" y="9600"/>
                  </a:lnTo>
                  <a:cubicBezTo>
                    <a:pt x="4830" y="9636"/>
                    <a:pt x="4855" y="9674"/>
                    <a:pt x="4877" y="9713"/>
                  </a:cubicBezTo>
                  <a:cubicBezTo>
                    <a:pt x="4888" y="9736"/>
                    <a:pt x="4903" y="9761"/>
                    <a:pt x="4916" y="9787"/>
                  </a:cubicBezTo>
                  <a:cubicBezTo>
                    <a:pt x="4929" y="9815"/>
                    <a:pt x="4944" y="9844"/>
                    <a:pt x="4954" y="9873"/>
                  </a:cubicBezTo>
                  <a:cubicBezTo>
                    <a:pt x="4967" y="9902"/>
                    <a:pt x="4979" y="9932"/>
                    <a:pt x="4989" y="9964"/>
                  </a:cubicBezTo>
                  <a:cubicBezTo>
                    <a:pt x="4996" y="9986"/>
                    <a:pt x="5003" y="10011"/>
                    <a:pt x="5009" y="10034"/>
                  </a:cubicBezTo>
                  <a:cubicBezTo>
                    <a:pt x="5018" y="10063"/>
                    <a:pt x="5025" y="10094"/>
                    <a:pt x="5031" y="10127"/>
                  </a:cubicBezTo>
                  <a:cubicBezTo>
                    <a:pt x="5037" y="10158"/>
                    <a:pt x="5044" y="10188"/>
                    <a:pt x="5047" y="10222"/>
                  </a:cubicBezTo>
                  <a:cubicBezTo>
                    <a:pt x="5051" y="10251"/>
                    <a:pt x="5056" y="10281"/>
                    <a:pt x="5058" y="10313"/>
                  </a:cubicBezTo>
                  <a:cubicBezTo>
                    <a:pt x="5061" y="10331"/>
                    <a:pt x="5061" y="10348"/>
                    <a:pt x="5061" y="10367"/>
                  </a:cubicBezTo>
                  <a:cubicBezTo>
                    <a:pt x="5066" y="10396"/>
                    <a:pt x="5066" y="10427"/>
                    <a:pt x="5066" y="10457"/>
                  </a:cubicBezTo>
                  <a:cubicBezTo>
                    <a:pt x="5054" y="10438"/>
                    <a:pt x="5038" y="10420"/>
                    <a:pt x="5022" y="10399"/>
                  </a:cubicBezTo>
                  <a:cubicBezTo>
                    <a:pt x="5008" y="10382"/>
                    <a:pt x="4993" y="10363"/>
                    <a:pt x="4980" y="10347"/>
                  </a:cubicBezTo>
                  <a:cubicBezTo>
                    <a:pt x="4951" y="10297"/>
                    <a:pt x="4923" y="10245"/>
                    <a:pt x="4896" y="10191"/>
                  </a:cubicBezTo>
                  <a:lnTo>
                    <a:pt x="4865" y="10129"/>
                  </a:lnTo>
                  <a:cubicBezTo>
                    <a:pt x="4851" y="10100"/>
                    <a:pt x="4836" y="10069"/>
                    <a:pt x="4821" y="10040"/>
                  </a:cubicBezTo>
                  <a:cubicBezTo>
                    <a:pt x="4801" y="9999"/>
                    <a:pt x="4785" y="9960"/>
                    <a:pt x="4769" y="9919"/>
                  </a:cubicBezTo>
                  <a:cubicBezTo>
                    <a:pt x="4750" y="9880"/>
                    <a:pt x="4734" y="9842"/>
                    <a:pt x="4718" y="9802"/>
                  </a:cubicBezTo>
                  <a:cubicBezTo>
                    <a:pt x="4659" y="9658"/>
                    <a:pt x="4598" y="9509"/>
                    <a:pt x="4516" y="9374"/>
                  </a:cubicBezTo>
                  <a:cubicBezTo>
                    <a:pt x="4515" y="9373"/>
                    <a:pt x="4513" y="9371"/>
                    <a:pt x="4513" y="9370"/>
                  </a:cubicBezTo>
                  <a:cubicBezTo>
                    <a:pt x="4513" y="9370"/>
                    <a:pt x="4516" y="9364"/>
                    <a:pt x="4518" y="9360"/>
                  </a:cubicBezTo>
                  <a:close/>
                  <a:moveTo>
                    <a:pt x="6579" y="9328"/>
                  </a:moveTo>
                  <a:cubicBezTo>
                    <a:pt x="6563" y="9380"/>
                    <a:pt x="6536" y="9450"/>
                    <a:pt x="6492" y="9546"/>
                  </a:cubicBezTo>
                  <a:lnTo>
                    <a:pt x="6479" y="9573"/>
                  </a:lnTo>
                  <a:cubicBezTo>
                    <a:pt x="6443" y="9656"/>
                    <a:pt x="6409" y="9741"/>
                    <a:pt x="6379" y="9823"/>
                  </a:cubicBezTo>
                  <a:cubicBezTo>
                    <a:pt x="6304" y="10012"/>
                    <a:pt x="6236" y="10191"/>
                    <a:pt x="6133" y="10358"/>
                  </a:cubicBezTo>
                  <a:cubicBezTo>
                    <a:pt x="6110" y="10395"/>
                    <a:pt x="6081" y="10434"/>
                    <a:pt x="6054" y="10472"/>
                  </a:cubicBezTo>
                  <a:cubicBezTo>
                    <a:pt x="6021" y="10515"/>
                    <a:pt x="5986" y="10562"/>
                    <a:pt x="5961" y="10607"/>
                  </a:cubicBezTo>
                  <a:cubicBezTo>
                    <a:pt x="5970" y="10587"/>
                    <a:pt x="5970" y="10563"/>
                    <a:pt x="5972" y="10540"/>
                  </a:cubicBezTo>
                  <a:cubicBezTo>
                    <a:pt x="5972" y="10520"/>
                    <a:pt x="5974" y="10501"/>
                    <a:pt x="5979" y="10483"/>
                  </a:cubicBezTo>
                  <a:cubicBezTo>
                    <a:pt x="6006" y="10383"/>
                    <a:pt x="6043" y="10287"/>
                    <a:pt x="6081" y="10199"/>
                  </a:cubicBezTo>
                  <a:cubicBezTo>
                    <a:pt x="6168" y="9999"/>
                    <a:pt x="6287" y="9810"/>
                    <a:pt x="6399" y="9629"/>
                  </a:cubicBezTo>
                  <a:cubicBezTo>
                    <a:pt x="6459" y="9531"/>
                    <a:pt x="6523" y="9431"/>
                    <a:pt x="6579" y="9328"/>
                  </a:cubicBezTo>
                  <a:close/>
                  <a:moveTo>
                    <a:pt x="4079" y="10007"/>
                  </a:moveTo>
                  <a:lnTo>
                    <a:pt x="4079" y="10007"/>
                  </a:lnTo>
                  <a:cubicBezTo>
                    <a:pt x="4145" y="10049"/>
                    <a:pt x="4188" y="10123"/>
                    <a:pt x="4227" y="10196"/>
                  </a:cubicBezTo>
                  <a:cubicBezTo>
                    <a:pt x="4240" y="10217"/>
                    <a:pt x="4252" y="10239"/>
                    <a:pt x="4263" y="10258"/>
                  </a:cubicBezTo>
                  <a:cubicBezTo>
                    <a:pt x="4387" y="10457"/>
                    <a:pt x="4489" y="10696"/>
                    <a:pt x="4598" y="11027"/>
                  </a:cubicBezTo>
                  <a:cubicBezTo>
                    <a:pt x="4602" y="11042"/>
                    <a:pt x="4608" y="11064"/>
                    <a:pt x="4611" y="11087"/>
                  </a:cubicBezTo>
                  <a:cubicBezTo>
                    <a:pt x="4615" y="11103"/>
                    <a:pt x="4616" y="11122"/>
                    <a:pt x="4618" y="11139"/>
                  </a:cubicBezTo>
                  <a:cubicBezTo>
                    <a:pt x="4621" y="11158"/>
                    <a:pt x="4624" y="11177"/>
                    <a:pt x="4625" y="11197"/>
                  </a:cubicBezTo>
                  <a:lnTo>
                    <a:pt x="4625" y="11199"/>
                  </a:lnTo>
                  <a:cubicBezTo>
                    <a:pt x="4627" y="11218"/>
                    <a:pt x="4628" y="11235"/>
                    <a:pt x="4628" y="11255"/>
                  </a:cubicBezTo>
                  <a:cubicBezTo>
                    <a:pt x="4631" y="11270"/>
                    <a:pt x="4631" y="11285"/>
                    <a:pt x="4631" y="11299"/>
                  </a:cubicBezTo>
                  <a:cubicBezTo>
                    <a:pt x="4632" y="11363"/>
                    <a:pt x="4631" y="11420"/>
                    <a:pt x="4622" y="11453"/>
                  </a:cubicBezTo>
                  <a:cubicBezTo>
                    <a:pt x="4609" y="11439"/>
                    <a:pt x="4596" y="11423"/>
                    <a:pt x="4586" y="11405"/>
                  </a:cubicBezTo>
                  <a:cubicBezTo>
                    <a:pt x="4579" y="11394"/>
                    <a:pt x="4571" y="11381"/>
                    <a:pt x="4564" y="11369"/>
                  </a:cubicBezTo>
                  <a:cubicBezTo>
                    <a:pt x="4528" y="11305"/>
                    <a:pt x="4499" y="11231"/>
                    <a:pt x="4471" y="11155"/>
                  </a:cubicBezTo>
                  <a:cubicBezTo>
                    <a:pt x="4458" y="11119"/>
                    <a:pt x="4443" y="11081"/>
                    <a:pt x="4427" y="11045"/>
                  </a:cubicBezTo>
                  <a:cubicBezTo>
                    <a:pt x="4368" y="10896"/>
                    <a:pt x="4318" y="10741"/>
                    <a:pt x="4269" y="10577"/>
                  </a:cubicBezTo>
                  <a:cubicBezTo>
                    <a:pt x="4241" y="10485"/>
                    <a:pt x="4217" y="10396"/>
                    <a:pt x="4186" y="10305"/>
                  </a:cubicBezTo>
                  <a:cubicBezTo>
                    <a:pt x="4173" y="10265"/>
                    <a:pt x="4157" y="10223"/>
                    <a:pt x="4140" y="10180"/>
                  </a:cubicBezTo>
                  <a:cubicBezTo>
                    <a:pt x="4118" y="10123"/>
                    <a:pt x="4095" y="10065"/>
                    <a:pt x="4079" y="10007"/>
                  </a:cubicBezTo>
                  <a:close/>
                  <a:moveTo>
                    <a:pt x="3749" y="10848"/>
                  </a:moveTo>
                  <a:cubicBezTo>
                    <a:pt x="3849" y="10892"/>
                    <a:pt x="3907" y="10984"/>
                    <a:pt x="3964" y="11072"/>
                  </a:cubicBezTo>
                  <a:lnTo>
                    <a:pt x="3984" y="11104"/>
                  </a:lnTo>
                  <a:cubicBezTo>
                    <a:pt x="4153" y="11362"/>
                    <a:pt x="4260" y="11664"/>
                    <a:pt x="4314" y="12054"/>
                  </a:cubicBezTo>
                  <a:cubicBezTo>
                    <a:pt x="4189" y="11889"/>
                    <a:pt x="4115" y="11671"/>
                    <a:pt x="4039" y="11460"/>
                  </a:cubicBezTo>
                  <a:cubicBezTo>
                    <a:pt x="4001" y="11351"/>
                    <a:pt x="3964" y="11239"/>
                    <a:pt x="3916" y="11136"/>
                  </a:cubicBezTo>
                  <a:cubicBezTo>
                    <a:pt x="3872" y="11032"/>
                    <a:pt x="3811" y="10940"/>
                    <a:pt x="3749" y="10848"/>
                  </a:cubicBezTo>
                  <a:close/>
                  <a:moveTo>
                    <a:pt x="2655" y="12217"/>
                  </a:moveTo>
                  <a:cubicBezTo>
                    <a:pt x="2888" y="12217"/>
                    <a:pt x="3183" y="12251"/>
                    <a:pt x="3365" y="12397"/>
                  </a:cubicBezTo>
                  <a:cubicBezTo>
                    <a:pt x="3339" y="12390"/>
                    <a:pt x="3311" y="12384"/>
                    <a:pt x="3286" y="12381"/>
                  </a:cubicBezTo>
                  <a:cubicBezTo>
                    <a:pt x="3257" y="12375"/>
                    <a:pt x="3227" y="12368"/>
                    <a:pt x="3197" y="12360"/>
                  </a:cubicBezTo>
                  <a:cubicBezTo>
                    <a:pt x="2969" y="12286"/>
                    <a:pt x="2737" y="12250"/>
                    <a:pt x="2466" y="12244"/>
                  </a:cubicBezTo>
                  <a:cubicBezTo>
                    <a:pt x="2468" y="12244"/>
                    <a:pt x="2471" y="12243"/>
                    <a:pt x="2471" y="12241"/>
                  </a:cubicBezTo>
                  <a:cubicBezTo>
                    <a:pt x="2532" y="12241"/>
                    <a:pt x="2580" y="12234"/>
                    <a:pt x="2604" y="12219"/>
                  </a:cubicBezTo>
                  <a:lnTo>
                    <a:pt x="2655" y="12217"/>
                  </a:lnTo>
                  <a:close/>
                  <a:moveTo>
                    <a:pt x="7139" y="9706"/>
                  </a:moveTo>
                  <a:lnTo>
                    <a:pt x="7139" y="9709"/>
                  </a:lnTo>
                  <a:cubicBezTo>
                    <a:pt x="7126" y="9729"/>
                    <a:pt x="7122" y="9759"/>
                    <a:pt x="7119" y="9789"/>
                  </a:cubicBezTo>
                  <a:cubicBezTo>
                    <a:pt x="7114" y="9809"/>
                    <a:pt x="7113" y="9829"/>
                    <a:pt x="7106" y="9845"/>
                  </a:cubicBezTo>
                  <a:cubicBezTo>
                    <a:pt x="7069" y="9940"/>
                    <a:pt x="7033" y="10034"/>
                    <a:pt x="6989" y="10132"/>
                  </a:cubicBezTo>
                  <a:cubicBezTo>
                    <a:pt x="6935" y="10258"/>
                    <a:pt x="6874" y="10377"/>
                    <a:pt x="6815" y="10501"/>
                  </a:cubicBezTo>
                  <a:cubicBezTo>
                    <a:pt x="6754" y="10625"/>
                    <a:pt x="6690" y="10752"/>
                    <a:pt x="6632" y="10883"/>
                  </a:cubicBezTo>
                  <a:cubicBezTo>
                    <a:pt x="6588" y="10982"/>
                    <a:pt x="6531" y="11087"/>
                    <a:pt x="6475" y="11186"/>
                  </a:cubicBezTo>
                  <a:cubicBezTo>
                    <a:pt x="6445" y="11239"/>
                    <a:pt x="6415" y="11292"/>
                    <a:pt x="6390" y="11343"/>
                  </a:cubicBezTo>
                  <a:cubicBezTo>
                    <a:pt x="6342" y="11436"/>
                    <a:pt x="6297" y="11526"/>
                    <a:pt x="6254" y="11618"/>
                  </a:cubicBezTo>
                  <a:cubicBezTo>
                    <a:pt x="6162" y="11799"/>
                    <a:pt x="6079" y="11971"/>
                    <a:pt x="5976" y="12141"/>
                  </a:cubicBezTo>
                  <a:cubicBezTo>
                    <a:pt x="5935" y="12205"/>
                    <a:pt x="5890" y="12267"/>
                    <a:pt x="5846" y="12331"/>
                  </a:cubicBezTo>
                  <a:cubicBezTo>
                    <a:pt x="5816" y="12376"/>
                    <a:pt x="5783" y="12424"/>
                    <a:pt x="5752" y="12469"/>
                  </a:cubicBezTo>
                  <a:cubicBezTo>
                    <a:pt x="5761" y="12435"/>
                    <a:pt x="5768" y="12400"/>
                    <a:pt x="5775" y="12363"/>
                  </a:cubicBezTo>
                  <a:cubicBezTo>
                    <a:pt x="5788" y="12295"/>
                    <a:pt x="5803" y="12224"/>
                    <a:pt x="5829" y="12166"/>
                  </a:cubicBezTo>
                  <a:cubicBezTo>
                    <a:pt x="5873" y="12064"/>
                    <a:pt x="5912" y="11962"/>
                    <a:pt x="5954" y="11860"/>
                  </a:cubicBezTo>
                  <a:cubicBezTo>
                    <a:pt x="6024" y="11683"/>
                    <a:pt x="6099" y="11498"/>
                    <a:pt x="6175" y="11321"/>
                  </a:cubicBezTo>
                  <a:cubicBezTo>
                    <a:pt x="6252" y="11152"/>
                    <a:pt x="6355" y="10972"/>
                    <a:pt x="6428" y="10850"/>
                  </a:cubicBezTo>
                  <a:cubicBezTo>
                    <a:pt x="6496" y="10738"/>
                    <a:pt x="6555" y="10622"/>
                    <a:pt x="6613" y="10508"/>
                  </a:cubicBezTo>
                  <a:cubicBezTo>
                    <a:pt x="6674" y="10386"/>
                    <a:pt x="6736" y="10262"/>
                    <a:pt x="6809" y="10146"/>
                  </a:cubicBezTo>
                  <a:cubicBezTo>
                    <a:pt x="6871" y="10049"/>
                    <a:pt x="6946" y="9950"/>
                    <a:pt x="7017" y="9854"/>
                  </a:cubicBezTo>
                  <a:lnTo>
                    <a:pt x="7062" y="9790"/>
                  </a:lnTo>
                  <a:cubicBezTo>
                    <a:pt x="7075" y="9774"/>
                    <a:pt x="7088" y="9764"/>
                    <a:pt x="7098" y="9749"/>
                  </a:cubicBezTo>
                  <a:cubicBezTo>
                    <a:pt x="7111" y="9736"/>
                    <a:pt x="7126" y="9722"/>
                    <a:pt x="7139" y="9706"/>
                  </a:cubicBezTo>
                  <a:close/>
                  <a:moveTo>
                    <a:pt x="3366" y="11724"/>
                  </a:moveTo>
                  <a:lnTo>
                    <a:pt x="3366" y="11724"/>
                  </a:lnTo>
                  <a:cubicBezTo>
                    <a:pt x="3418" y="11759"/>
                    <a:pt x="3469" y="11795"/>
                    <a:pt x="3517" y="11833"/>
                  </a:cubicBezTo>
                  <a:lnTo>
                    <a:pt x="3573" y="11875"/>
                  </a:lnTo>
                  <a:cubicBezTo>
                    <a:pt x="3616" y="11905"/>
                    <a:pt x="3657" y="11939"/>
                    <a:pt x="3696" y="11974"/>
                  </a:cubicBezTo>
                  <a:cubicBezTo>
                    <a:pt x="3701" y="11977"/>
                    <a:pt x="3706" y="11981"/>
                    <a:pt x="3709" y="11985"/>
                  </a:cubicBezTo>
                  <a:cubicBezTo>
                    <a:pt x="3740" y="12013"/>
                    <a:pt x="3772" y="12041"/>
                    <a:pt x="3798" y="12070"/>
                  </a:cubicBezTo>
                  <a:cubicBezTo>
                    <a:pt x="3808" y="12077"/>
                    <a:pt x="3815" y="12086"/>
                    <a:pt x="3823" y="12093"/>
                  </a:cubicBezTo>
                  <a:cubicBezTo>
                    <a:pt x="3830" y="12099"/>
                    <a:pt x="3834" y="12106"/>
                    <a:pt x="3840" y="12112"/>
                  </a:cubicBezTo>
                  <a:cubicBezTo>
                    <a:pt x="3871" y="12144"/>
                    <a:pt x="3900" y="12179"/>
                    <a:pt x="3929" y="12214"/>
                  </a:cubicBezTo>
                  <a:cubicBezTo>
                    <a:pt x="3949" y="12235"/>
                    <a:pt x="3965" y="12259"/>
                    <a:pt x="3981" y="12282"/>
                  </a:cubicBezTo>
                  <a:cubicBezTo>
                    <a:pt x="3987" y="12286"/>
                    <a:pt x="3991" y="12289"/>
                    <a:pt x="3991" y="12295"/>
                  </a:cubicBezTo>
                  <a:cubicBezTo>
                    <a:pt x="3999" y="12301"/>
                    <a:pt x="4003" y="12308"/>
                    <a:pt x="4003" y="12312"/>
                  </a:cubicBezTo>
                  <a:cubicBezTo>
                    <a:pt x="4009" y="12317"/>
                    <a:pt x="4013" y="12324"/>
                    <a:pt x="4016" y="12327"/>
                  </a:cubicBezTo>
                  <a:cubicBezTo>
                    <a:pt x="4044" y="12368"/>
                    <a:pt x="4071" y="12410"/>
                    <a:pt x="4095" y="12454"/>
                  </a:cubicBezTo>
                  <a:cubicBezTo>
                    <a:pt x="4115" y="12485"/>
                    <a:pt x="4131" y="12520"/>
                    <a:pt x="4147" y="12554"/>
                  </a:cubicBezTo>
                  <a:cubicBezTo>
                    <a:pt x="4173" y="12602"/>
                    <a:pt x="4192" y="12651"/>
                    <a:pt x="4214" y="12702"/>
                  </a:cubicBezTo>
                  <a:cubicBezTo>
                    <a:pt x="4225" y="12727"/>
                    <a:pt x="4234" y="12754"/>
                    <a:pt x="4241" y="12781"/>
                  </a:cubicBezTo>
                  <a:cubicBezTo>
                    <a:pt x="4260" y="12833"/>
                    <a:pt x="4275" y="12885"/>
                    <a:pt x="4289" y="12941"/>
                  </a:cubicBezTo>
                  <a:cubicBezTo>
                    <a:pt x="4285" y="12935"/>
                    <a:pt x="4282" y="12927"/>
                    <a:pt x="4275" y="12922"/>
                  </a:cubicBezTo>
                  <a:cubicBezTo>
                    <a:pt x="4256" y="12900"/>
                    <a:pt x="4236" y="12878"/>
                    <a:pt x="4215" y="12859"/>
                  </a:cubicBezTo>
                  <a:cubicBezTo>
                    <a:pt x="4179" y="12823"/>
                    <a:pt x="4145" y="12788"/>
                    <a:pt x="4122" y="12752"/>
                  </a:cubicBezTo>
                  <a:cubicBezTo>
                    <a:pt x="4070" y="12667"/>
                    <a:pt x="4020" y="12584"/>
                    <a:pt x="3969" y="12500"/>
                  </a:cubicBezTo>
                  <a:cubicBezTo>
                    <a:pt x="3860" y="12320"/>
                    <a:pt x="3759" y="12151"/>
                    <a:pt x="3635" y="11985"/>
                  </a:cubicBezTo>
                  <a:cubicBezTo>
                    <a:pt x="3575" y="11908"/>
                    <a:pt x="3464" y="11804"/>
                    <a:pt x="3366" y="11724"/>
                  </a:cubicBezTo>
                  <a:close/>
                  <a:moveTo>
                    <a:pt x="2411" y="13297"/>
                  </a:moveTo>
                  <a:cubicBezTo>
                    <a:pt x="2377" y="13313"/>
                    <a:pt x="2343" y="13329"/>
                    <a:pt x="2312" y="13348"/>
                  </a:cubicBezTo>
                  <a:cubicBezTo>
                    <a:pt x="2284" y="13362"/>
                    <a:pt x="2255" y="13377"/>
                    <a:pt x="2228" y="13390"/>
                  </a:cubicBezTo>
                  <a:lnTo>
                    <a:pt x="2190" y="13407"/>
                  </a:lnTo>
                  <a:cubicBezTo>
                    <a:pt x="2017" y="13481"/>
                    <a:pt x="1790" y="13580"/>
                    <a:pt x="1600" y="13625"/>
                  </a:cubicBezTo>
                  <a:cubicBezTo>
                    <a:pt x="1701" y="13529"/>
                    <a:pt x="1905" y="13406"/>
                    <a:pt x="2018" y="13361"/>
                  </a:cubicBezTo>
                  <a:cubicBezTo>
                    <a:pt x="2045" y="13349"/>
                    <a:pt x="2090" y="13343"/>
                    <a:pt x="2133" y="13339"/>
                  </a:cubicBezTo>
                  <a:cubicBezTo>
                    <a:pt x="2191" y="13332"/>
                    <a:pt x="2247" y="13326"/>
                    <a:pt x="2283" y="13304"/>
                  </a:cubicBezTo>
                  <a:cubicBezTo>
                    <a:pt x="2298" y="13304"/>
                    <a:pt x="2315" y="13303"/>
                    <a:pt x="2335" y="13300"/>
                  </a:cubicBezTo>
                  <a:cubicBezTo>
                    <a:pt x="2359" y="13298"/>
                    <a:pt x="2386" y="13297"/>
                    <a:pt x="2411" y="13297"/>
                  </a:cubicBezTo>
                  <a:close/>
                  <a:moveTo>
                    <a:pt x="7475" y="10645"/>
                  </a:moveTo>
                  <a:lnTo>
                    <a:pt x="7475" y="10691"/>
                  </a:lnTo>
                  <a:cubicBezTo>
                    <a:pt x="7425" y="10752"/>
                    <a:pt x="7395" y="10843"/>
                    <a:pt x="7366" y="10931"/>
                  </a:cubicBezTo>
                  <a:cubicBezTo>
                    <a:pt x="7350" y="10979"/>
                    <a:pt x="7334" y="11024"/>
                    <a:pt x="7315" y="11066"/>
                  </a:cubicBezTo>
                  <a:cubicBezTo>
                    <a:pt x="7257" y="11199"/>
                    <a:pt x="7197" y="11331"/>
                    <a:pt x="7138" y="11466"/>
                  </a:cubicBezTo>
                  <a:cubicBezTo>
                    <a:pt x="7098" y="11554"/>
                    <a:pt x="7059" y="11642"/>
                    <a:pt x="7018" y="11731"/>
                  </a:cubicBezTo>
                  <a:cubicBezTo>
                    <a:pt x="6994" y="11788"/>
                    <a:pt x="6970" y="11843"/>
                    <a:pt x="6944" y="11898"/>
                  </a:cubicBezTo>
                  <a:cubicBezTo>
                    <a:pt x="6869" y="12073"/>
                    <a:pt x="6784" y="12250"/>
                    <a:pt x="6701" y="12426"/>
                  </a:cubicBezTo>
                  <a:cubicBezTo>
                    <a:pt x="6617" y="12602"/>
                    <a:pt x="6534" y="12778"/>
                    <a:pt x="6457" y="12951"/>
                  </a:cubicBezTo>
                  <a:cubicBezTo>
                    <a:pt x="6440" y="12999"/>
                    <a:pt x="6421" y="13042"/>
                    <a:pt x="6400" y="13087"/>
                  </a:cubicBezTo>
                  <a:cubicBezTo>
                    <a:pt x="6341" y="13230"/>
                    <a:pt x="6284" y="13365"/>
                    <a:pt x="6207" y="13493"/>
                  </a:cubicBezTo>
                  <a:cubicBezTo>
                    <a:pt x="6137" y="13609"/>
                    <a:pt x="6076" y="13711"/>
                    <a:pt x="6025" y="13807"/>
                  </a:cubicBezTo>
                  <a:cubicBezTo>
                    <a:pt x="6033" y="13777"/>
                    <a:pt x="6037" y="13743"/>
                    <a:pt x="6044" y="13711"/>
                  </a:cubicBezTo>
                  <a:cubicBezTo>
                    <a:pt x="6057" y="13652"/>
                    <a:pt x="6069" y="13595"/>
                    <a:pt x="6083" y="13551"/>
                  </a:cubicBezTo>
                  <a:cubicBezTo>
                    <a:pt x="6156" y="13333"/>
                    <a:pt x="6239" y="13086"/>
                    <a:pt x="6335" y="12859"/>
                  </a:cubicBezTo>
                  <a:cubicBezTo>
                    <a:pt x="6543" y="12381"/>
                    <a:pt x="6757" y="11929"/>
                    <a:pt x="6970" y="11519"/>
                  </a:cubicBezTo>
                  <a:cubicBezTo>
                    <a:pt x="6986" y="11490"/>
                    <a:pt x="7001" y="11459"/>
                    <a:pt x="7014" y="11430"/>
                  </a:cubicBezTo>
                  <a:cubicBezTo>
                    <a:pt x="7014" y="11427"/>
                    <a:pt x="7014" y="11427"/>
                    <a:pt x="7015" y="11423"/>
                  </a:cubicBezTo>
                  <a:cubicBezTo>
                    <a:pt x="7021" y="11410"/>
                    <a:pt x="7029" y="11402"/>
                    <a:pt x="7036" y="11391"/>
                  </a:cubicBezTo>
                  <a:cubicBezTo>
                    <a:pt x="7055" y="11346"/>
                    <a:pt x="7076" y="11305"/>
                    <a:pt x="7097" y="11263"/>
                  </a:cubicBezTo>
                  <a:cubicBezTo>
                    <a:pt x="7174" y="11101"/>
                    <a:pt x="7247" y="10950"/>
                    <a:pt x="7338" y="10805"/>
                  </a:cubicBezTo>
                  <a:cubicBezTo>
                    <a:pt x="7360" y="10768"/>
                    <a:pt x="7392" y="10738"/>
                    <a:pt x="7423" y="10704"/>
                  </a:cubicBezTo>
                  <a:cubicBezTo>
                    <a:pt x="7440" y="10686"/>
                    <a:pt x="7459" y="10667"/>
                    <a:pt x="7475" y="10645"/>
                  </a:cubicBezTo>
                  <a:close/>
                  <a:moveTo>
                    <a:pt x="7465" y="12237"/>
                  </a:moveTo>
                  <a:lnTo>
                    <a:pt x="7465" y="12237"/>
                  </a:lnTo>
                  <a:cubicBezTo>
                    <a:pt x="7459" y="12264"/>
                    <a:pt x="7446" y="12294"/>
                    <a:pt x="7440" y="12308"/>
                  </a:cubicBezTo>
                  <a:cubicBezTo>
                    <a:pt x="7401" y="12416"/>
                    <a:pt x="7356" y="12519"/>
                    <a:pt x="7308" y="12627"/>
                  </a:cubicBezTo>
                  <a:lnTo>
                    <a:pt x="7255" y="12746"/>
                  </a:lnTo>
                  <a:cubicBezTo>
                    <a:pt x="7218" y="12837"/>
                    <a:pt x="7178" y="12932"/>
                    <a:pt x="7142" y="13028"/>
                  </a:cubicBezTo>
                  <a:cubicBezTo>
                    <a:pt x="7123" y="13086"/>
                    <a:pt x="7101" y="13146"/>
                    <a:pt x="7079" y="13208"/>
                  </a:cubicBezTo>
                  <a:cubicBezTo>
                    <a:pt x="7043" y="13300"/>
                    <a:pt x="7010" y="13397"/>
                    <a:pt x="6979" y="13489"/>
                  </a:cubicBezTo>
                  <a:cubicBezTo>
                    <a:pt x="6899" y="13717"/>
                    <a:pt x="6818" y="13951"/>
                    <a:pt x="6726" y="14169"/>
                  </a:cubicBezTo>
                  <a:cubicBezTo>
                    <a:pt x="6675" y="14288"/>
                    <a:pt x="6633" y="14419"/>
                    <a:pt x="6595" y="14546"/>
                  </a:cubicBezTo>
                  <a:cubicBezTo>
                    <a:pt x="6585" y="14575"/>
                    <a:pt x="6575" y="14605"/>
                    <a:pt x="6566" y="14636"/>
                  </a:cubicBezTo>
                  <a:cubicBezTo>
                    <a:pt x="6571" y="14274"/>
                    <a:pt x="6652" y="13907"/>
                    <a:pt x="6812" y="13521"/>
                  </a:cubicBezTo>
                  <a:cubicBezTo>
                    <a:pt x="6844" y="13441"/>
                    <a:pt x="6876" y="13364"/>
                    <a:pt x="6906" y="13285"/>
                  </a:cubicBezTo>
                  <a:cubicBezTo>
                    <a:pt x="6935" y="13210"/>
                    <a:pt x="6966" y="13137"/>
                    <a:pt x="6997" y="13064"/>
                  </a:cubicBezTo>
                  <a:cubicBezTo>
                    <a:pt x="7001" y="13057"/>
                    <a:pt x="7001" y="13051"/>
                    <a:pt x="7007" y="13044"/>
                  </a:cubicBezTo>
                  <a:cubicBezTo>
                    <a:pt x="7039" y="12964"/>
                    <a:pt x="7074" y="12885"/>
                    <a:pt x="7108" y="12808"/>
                  </a:cubicBezTo>
                  <a:cubicBezTo>
                    <a:pt x="7168" y="12680"/>
                    <a:pt x="7232" y="12557"/>
                    <a:pt x="7306" y="12438"/>
                  </a:cubicBezTo>
                  <a:cubicBezTo>
                    <a:pt x="7335" y="12390"/>
                    <a:pt x="7375" y="12344"/>
                    <a:pt x="7411" y="12301"/>
                  </a:cubicBezTo>
                  <a:cubicBezTo>
                    <a:pt x="7430" y="12280"/>
                    <a:pt x="7447" y="12259"/>
                    <a:pt x="7465" y="12237"/>
                  </a:cubicBezTo>
                  <a:close/>
                  <a:moveTo>
                    <a:pt x="7757" y="13455"/>
                  </a:moveTo>
                  <a:cubicBezTo>
                    <a:pt x="7737" y="13524"/>
                    <a:pt x="7707" y="13615"/>
                    <a:pt x="7664" y="13743"/>
                  </a:cubicBezTo>
                  <a:cubicBezTo>
                    <a:pt x="7619" y="13877"/>
                    <a:pt x="7585" y="14008"/>
                    <a:pt x="7558" y="14136"/>
                  </a:cubicBezTo>
                  <a:cubicBezTo>
                    <a:pt x="7549" y="14179"/>
                    <a:pt x="7540" y="14221"/>
                    <a:pt x="7532" y="14265"/>
                  </a:cubicBezTo>
                  <a:cubicBezTo>
                    <a:pt x="7532" y="14274"/>
                    <a:pt x="7530" y="14284"/>
                    <a:pt x="7527" y="14293"/>
                  </a:cubicBezTo>
                  <a:cubicBezTo>
                    <a:pt x="7501" y="14431"/>
                    <a:pt x="7469" y="14572"/>
                    <a:pt x="7430" y="14714"/>
                  </a:cubicBezTo>
                  <a:cubicBezTo>
                    <a:pt x="7418" y="14751"/>
                    <a:pt x="7407" y="14790"/>
                    <a:pt x="7389" y="14834"/>
                  </a:cubicBezTo>
                  <a:cubicBezTo>
                    <a:pt x="7353" y="14943"/>
                    <a:pt x="7309" y="15066"/>
                    <a:pt x="7312" y="15168"/>
                  </a:cubicBezTo>
                  <a:lnTo>
                    <a:pt x="7302" y="15168"/>
                  </a:lnTo>
                  <a:cubicBezTo>
                    <a:pt x="7299" y="15165"/>
                    <a:pt x="7293" y="15162"/>
                    <a:pt x="7292" y="15162"/>
                  </a:cubicBezTo>
                  <a:cubicBezTo>
                    <a:pt x="7196" y="15007"/>
                    <a:pt x="7255" y="14754"/>
                    <a:pt x="7309" y="14579"/>
                  </a:cubicBezTo>
                  <a:lnTo>
                    <a:pt x="7359" y="14422"/>
                  </a:lnTo>
                  <a:cubicBezTo>
                    <a:pt x="7392" y="14313"/>
                    <a:pt x="7424" y="14207"/>
                    <a:pt x="7459" y="14102"/>
                  </a:cubicBezTo>
                  <a:cubicBezTo>
                    <a:pt x="7462" y="14088"/>
                    <a:pt x="7468" y="14073"/>
                    <a:pt x="7473" y="14059"/>
                  </a:cubicBezTo>
                  <a:cubicBezTo>
                    <a:pt x="7494" y="13998"/>
                    <a:pt x="7516" y="13939"/>
                    <a:pt x="7537" y="13880"/>
                  </a:cubicBezTo>
                  <a:cubicBezTo>
                    <a:pt x="7559" y="13820"/>
                    <a:pt x="7582" y="13763"/>
                    <a:pt x="7607" y="13704"/>
                  </a:cubicBezTo>
                  <a:cubicBezTo>
                    <a:pt x="7635" y="13646"/>
                    <a:pt x="7670" y="13589"/>
                    <a:pt x="7707" y="13531"/>
                  </a:cubicBezTo>
                  <a:lnTo>
                    <a:pt x="7757" y="13455"/>
                  </a:lnTo>
                  <a:close/>
                  <a:moveTo>
                    <a:pt x="7974" y="14679"/>
                  </a:moveTo>
                  <a:lnTo>
                    <a:pt x="7974" y="14679"/>
                  </a:lnTo>
                  <a:cubicBezTo>
                    <a:pt x="7969" y="14729"/>
                    <a:pt x="7963" y="14780"/>
                    <a:pt x="7974" y="14819"/>
                  </a:cubicBezTo>
                  <a:cubicBezTo>
                    <a:pt x="7981" y="14855"/>
                    <a:pt x="7985" y="14903"/>
                    <a:pt x="7990" y="14956"/>
                  </a:cubicBezTo>
                  <a:lnTo>
                    <a:pt x="7990" y="14957"/>
                  </a:lnTo>
                  <a:cubicBezTo>
                    <a:pt x="7991" y="14979"/>
                    <a:pt x="7992" y="15004"/>
                    <a:pt x="7992" y="15028"/>
                  </a:cubicBezTo>
                  <a:cubicBezTo>
                    <a:pt x="8003" y="15251"/>
                    <a:pt x="7981" y="15530"/>
                    <a:pt x="7910" y="15626"/>
                  </a:cubicBezTo>
                  <a:cubicBezTo>
                    <a:pt x="7902" y="15638"/>
                    <a:pt x="7894" y="15646"/>
                    <a:pt x="7883" y="15651"/>
                  </a:cubicBezTo>
                  <a:cubicBezTo>
                    <a:pt x="7828" y="15553"/>
                    <a:pt x="7808" y="15454"/>
                    <a:pt x="7808" y="15348"/>
                  </a:cubicBezTo>
                  <a:cubicBezTo>
                    <a:pt x="7808" y="15323"/>
                    <a:pt x="7809" y="15296"/>
                    <a:pt x="7814" y="15273"/>
                  </a:cubicBezTo>
                  <a:cubicBezTo>
                    <a:pt x="7811" y="15268"/>
                    <a:pt x="7814" y="15262"/>
                    <a:pt x="7815" y="15260"/>
                  </a:cubicBezTo>
                  <a:cubicBezTo>
                    <a:pt x="7817" y="15232"/>
                    <a:pt x="7821" y="15204"/>
                    <a:pt x="7828" y="15175"/>
                  </a:cubicBezTo>
                  <a:cubicBezTo>
                    <a:pt x="7831" y="15156"/>
                    <a:pt x="7835" y="15134"/>
                    <a:pt x="7840" y="15114"/>
                  </a:cubicBezTo>
                  <a:cubicBezTo>
                    <a:pt x="7851" y="15072"/>
                    <a:pt x="7860" y="15030"/>
                    <a:pt x="7875" y="14991"/>
                  </a:cubicBezTo>
                  <a:cubicBezTo>
                    <a:pt x="7888" y="14948"/>
                    <a:pt x="7901" y="14909"/>
                    <a:pt x="7912" y="14867"/>
                  </a:cubicBezTo>
                  <a:cubicBezTo>
                    <a:pt x="7917" y="14855"/>
                    <a:pt x="7920" y="14847"/>
                    <a:pt x="7924" y="14836"/>
                  </a:cubicBezTo>
                  <a:cubicBezTo>
                    <a:pt x="7940" y="14783"/>
                    <a:pt x="7959" y="14730"/>
                    <a:pt x="7974" y="14679"/>
                  </a:cubicBezTo>
                  <a:close/>
                  <a:moveTo>
                    <a:pt x="1848" y="15691"/>
                  </a:moveTo>
                  <a:lnTo>
                    <a:pt x="1876" y="15941"/>
                  </a:lnTo>
                  <a:lnTo>
                    <a:pt x="2072" y="16990"/>
                  </a:lnTo>
                  <a:cubicBezTo>
                    <a:pt x="2061" y="16953"/>
                    <a:pt x="2052" y="16920"/>
                    <a:pt x="2042" y="16886"/>
                  </a:cubicBezTo>
                  <a:cubicBezTo>
                    <a:pt x="2031" y="16847"/>
                    <a:pt x="2021" y="16809"/>
                    <a:pt x="2010" y="16773"/>
                  </a:cubicBezTo>
                  <a:cubicBezTo>
                    <a:pt x="1912" y="16481"/>
                    <a:pt x="1831" y="16069"/>
                    <a:pt x="1848" y="15691"/>
                  </a:cubicBezTo>
                  <a:close/>
                  <a:moveTo>
                    <a:pt x="2652" y="16091"/>
                  </a:moveTo>
                  <a:lnTo>
                    <a:pt x="2652" y="16091"/>
                  </a:lnTo>
                  <a:cubicBezTo>
                    <a:pt x="2670" y="16171"/>
                    <a:pt x="2677" y="16253"/>
                    <a:pt x="2683" y="16340"/>
                  </a:cubicBezTo>
                  <a:cubicBezTo>
                    <a:pt x="2690" y="16433"/>
                    <a:pt x="2699" y="16529"/>
                    <a:pt x="2721" y="16623"/>
                  </a:cubicBezTo>
                  <a:cubicBezTo>
                    <a:pt x="2754" y="16758"/>
                    <a:pt x="2779" y="16897"/>
                    <a:pt x="2802" y="17029"/>
                  </a:cubicBezTo>
                  <a:cubicBezTo>
                    <a:pt x="2838" y="17218"/>
                    <a:pt x="2873" y="17413"/>
                    <a:pt x="2930" y="17597"/>
                  </a:cubicBezTo>
                  <a:lnTo>
                    <a:pt x="3039" y="17981"/>
                  </a:lnTo>
                  <a:cubicBezTo>
                    <a:pt x="3019" y="17935"/>
                    <a:pt x="3003" y="17878"/>
                    <a:pt x="2984" y="17821"/>
                  </a:cubicBezTo>
                  <a:cubicBezTo>
                    <a:pt x="2963" y="17763"/>
                    <a:pt x="2946" y="17705"/>
                    <a:pt x="2924" y="17650"/>
                  </a:cubicBezTo>
                  <a:cubicBezTo>
                    <a:pt x="2849" y="17462"/>
                    <a:pt x="2808" y="17251"/>
                    <a:pt x="2767" y="17026"/>
                  </a:cubicBezTo>
                  <a:cubicBezTo>
                    <a:pt x="2745" y="16910"/>
                    <a:pt x="2725" y="16788"/>
                    <a:pt x="2694" y="16668"/>
                  </a:cubicBezTo>
                  <a:cubicBezTo>
                    <a:pt x="2680" y="16606"/>
                    <a:pt x="2678" y="16537"/>
                    <a:pt x="2677" y="16471"/>
                  </a:cubicBezTo>
                  <a:cubicBezTo>
                    <a:pt x="2676" y="16404"/>
                    <a:pt x="2673" y="16337"/>
                    <a:pt x="2658" y="16274"/>
                  </a:cubicBezTo>
                  <a:cubicBezTo>
                    <a:pt x="2646" y="16215"/>
                    <a:pt x="2646" y="16151"/>
                    <a:pt x="2652" y="16091"/>
                  </a:cubicBezTo>
                  <a:close/>
                  <a:moveTo>
                    <a:pt x="3423" y="17126"/>
                  </a:moveTo>
                  <a:cubicBezTo>
                    <a:pt x="3430" y="17163"/>
                    <a:pt x="3433" y="17200"/>
                    <a:pt x="3439" y="17238"/>
                  </a:cubicBezTo>
                  <a:cubicBezTo>
                    <a:pt x="3452" y="17320"/>
                    <a:pt x="3462" y="17404"/>
                    <a:pt x="3482" y="17484"/>
                  </a:cubicBezTo>
                  <a:cubicBezTo>
                    <a:pt x="3504" y="17567"/>
                    <a:pt x="3522" y="17657"/>
                    <a:pt x="3539" y="17744"/>
                  </a:cubicBezTo>
                  <a:cubicBezTo>
                    <a:pt x="3558" y="17849"/>
                    <a:pt x="3578" y="17958"/>
                    <a:pt x="3609" y="18064"/>
                  </a:cubicBezTo>
                  <a:cubicBezTo>
                    <a:pt x="3666" y="18249"/>
                    <a:pt x="3727" y="18460"/>
                    <a:pt x="3766" y="18670"/>
                  </a:cubicBezTo>
                  <a:cubicBezTo>
                    <a:pt x="3762" y="18663"/>
                    <a:pt x="3757" y="18656"/>
                    <a:pt x="3753" y="18650"/>
                  </a:cubicBezTo>
                  <a:cubicBezTo>
                    <a:pt x="3717" y="18598"/>
                    <a:pt x="3677" y="18544"/>
                    <a:pt x="3653" y="18486"/>
                  </a:cubicBezTo>
                  <a:cubicBezTo>
                    <a:pt x="3507" y="18153"/>
                    <a:pt x="3432" y="17705"/>
                    <a:pt x="3423" y="17126"/>
                  </a:cubicBezTo>
                  <a:close/>
                  <a:moveTo>
                    <a:pt x="7904" y="1"/>
                  </a:moveTo>
                  <a:cubicBezTo>
                    <a:pt x="7895" y="1"/>
                    <a:pt x="7888" y="4"/>
                    <a:pt x="7882" y="11"/>
                  </a:cubicBezTo>
                  <a:cubicBezTo>
                    <a:pt x="7878" y="15"/>
                    <a:pt x="7869" y="30"/>
                    <a:pt x="7869" y="31"/>
                  </a:cubicBezTo>
                  <a:cubicBezTo>
                    <a:pt x="7825" y="92"/>
                    <a:pt x="7802" y="171"/>
                    <a:pt x="7782" y="248"/>
                  </a:cubicBezTo>
                  <a:cubicBezTo>
                    <a:pt x="7769" y="293"/>
                    <a:pt x="7754" y="337"/>
                    <a:pt x="7738" y="375"/>
                  </a:cubicBezTo>
                  <a:cubicBezTo>
                    <a:pt x="7632" y="619"/>
                    <a:pt x="7439" y="965"/>
                    <a:pt x="7248" y="1142"/>
                  </a:cubicBezTo>
                  <a:cubicBezTo>
                    <a:pt x="7239" y="1149"/>
                    <a:pt x="7235" y="1161"/>
                    <a:pt x="7241" y="1171"/>
                  </a:cubicBezTo>
                  <a:lnTo>
                    <a:pt x="7309" y="1368"/>
                  </a:lnTo>
                  <a:lnTo>
                    <a:pt x="7313" y="1583"/>
                  </a:lnTo>
                  <a:lnTo>
                    <a:pt x="7319" y="1811"/>
                  </a:lnTo>
                  <a:cubicBezTo>
                    <a:pt x="7351" y="1959"/>
                    <a:pt x="7370" y="2109"/>
                    <a:pt x="7388" y="2252"/>
                  </a:cubicBezTo>
                  <a:cubicBezTo>
                    <a:pt x="7407" y="2403"/>
                    <a:pt x="7424" y="2560"/>
                    <a:pt x="7459" y="2707"/>
                  </a:cubicBezTo>
                  <a:lnTo>
                    <a:pt x="7494" y="3095"/>
                  </a:lnTo>
                  <a:cubicBezTo>
                    <a:pt x="7577" y="3418"/>
                    <a:pt x="7690" y="3740"/>
                    <a:pt x="7841" y="4088"/>
                  </a:cubicBezTo>
                  <a:lnTo>
                    <a:pt x="7867" y="4146"/>
                  </a:lnTo>
                  <a:cubicBezTo>
                    <a:pt x="7984" y="4415"/>
                    <a:pt x="8145" y="4786"/>
                    <a:pt x="8401" y="4889"/>
                  </a:cubicBezTo>
                  <a:cubicBezTo>
                    <a:pt x="8440" y="4905"/>
                    <a:pt x="8478" y="4912"/>
                    <a:pt x="8516" y="4912"/>
                  </a:cubicBezTo>
                  <a:cubicBezTo>
                    <a:pt x="8648" y="4912"/>
                    <a:pt x="8748" y="4821"/>
                    <a:pt x="8828" y="4745"/>
                  </a:cubicBezTo>
                  <a:cubicBezTo>
                    <a:pt x="8850" y="4725"/>
                    <a:pt x="8872" y="4704"/>
                    <a:pt x="8892" y="4690"/>
                  </a:cubicBezTo>
                  <a:cubicBezTo>
                    <a:pt x="9004" y="4604"/>
                    <a:pt x="9112" y="4504"/>
                    <a:pt x="9214" y="4408"/>
                  </a:cubicBezTo>
                  <a:cubicBezTo>
                    <a:pt x="9403" y="4232"/>
                    <a:pt x="9596" y="4050"/>
                    <a:pt x="9846" y="3941"/>
                  </a:cubicBezTo>
                  <a:cubicBezTo>
                    <a:pt x="9938" y="3903"/>
                    <a:pt x="10037" y="3881"/>
                    <a:pt x="10138" y="3881"/>
                  </a:cubicBezTo>
                  <a:cubicBezTo>
                    <a:pt x="10287" y="3881"/>
                    <a:pt x="10418" y="3925"/>
                    <a:pt x="10498" y="4005"/>
                  </a:cubicBezTo>
                  <a:cubicBezTo>
                    <a:pt x="10588" y="4094"/>
                    <a:pt x="10637" y="4211"/>
                    <a:pt x="10691" y="4336"/>
                  </a:cubicBezTo>
                  <a:cubicBezTo>
                    <a:pt x="10688" y="4333"/>
                    <a:pt x="10687" y="4333"/>
                    <a:pt x="10682" y="4329"/>
                  </a:cubicBezTo>
                  <a:cubicBezTo>
                    <a:pt x="10559" y="4227"/>
                    <a:pt x="10346" y="4101"/>
                    <a:pt x="10245" y="4073"/>
                  </a:cubicBezTo>
                  <a:lnTo>
                    <a:pt x="10088" y="4073"/>
                  </a:lnTo>
                  <a:cubicBezTo>
                    <a:pt x="9875" y="4126"/>
                    <a:pt x="9708" y="4246"/>
                    <a:pt x="9560" y="4351"/>
                  </a:cubicBezTo>
                  <a:lnTo>
                    <a:pt x="9506" y="4390"/>
                  </a:lnTo>
                  <a:cubicBezTo>
                    <a:pt x="9490" y="4402"/>
                    <a:pt x="9465" y="4416"/>
                    <a:pt x="9436" y="4435"/>
                  </a:cubicBezTo>
                  <a:cubicBezTo>
                    <a:pt x="9310" y="4511"/>
                    <a:pt x="9206" y="4582"/>
                    <a:pt x="9185" y="4632"/>
                  </a:cubicBezTo>
                  <a:lnTo>
                    <a:pt x="9182" y="4821"/>
                  </a:lnTo>
                  <a:cubicBezTo>
                    <a:pt x="9164" y="4851"/>
                    <a:pt x="9164" y="4892"/>
                    <a:pt x="9164" y="4931"/>
                  </a:cubicBezTo>
                  <a:cubicBezTo>
                    <a:pt x="9164" y="4957"/>
                    <a:pt x="9163" y="4983"/>
                    <a:pt x="9160" y="5005"/>
                  </a:cubicBezTo>
                  <a:lnTo>
                    <a:pt x="9112" y="5219"/>
                  </a:lnTo>
                  <a:lnTo>
                    <a:pt x="9065" y="5437"/>
                  </a:lnTo>
                  <a:cubicBezTo>
                    <a:pt x="9054" y="5366"/>
                    <a:pt x="9045" y="5287"/>
                    <a:pt x="9045" y="5220"/>
                  </a:cubicBezTo>
                  <a:cubicBezTo>
                    <a:pt x="9044" y="5184"/>
                    <a:pt x="9047" y="5151"/>
                    <a:pt x="9052" y="5122"/>
                  </a:cubicBezTo>
                  <a:cubicBezTo>
                    <a:pt x="9070" y="5042"/>
                    <a:pt x="9099" y="4892"/>
                    <a:pt x="9112" y="4758"/>
                  </a:cubicBezTo>
                  <a:cubicBezTo>
                    <a:pt x="9112" y="4751"/>
                    <a:pt x="9109" y="4743"/>
                    <a:pt x="9105" y="4739"/>
                  </a:cubicBezTo>
                  <a:cubicBezTo>
                    <a:pt x="9099" y="4733"/>
                    <a:pt x="9092" y="4729"/>
                    <a:pt x="9084" y="4729"/>
                  </a:cubicBezTo>
                  <a:cubicBezTo>
                    <a:pt x="9076" y="4729"/>
                    <a:pt x="9055" y="4733"/>
                    <a:pt x="9051" y="4742"/>
                  </a:cubicBezTo>
                  <a:cubicBezTo>
                    <a:pt x="8952" y="4879"/>
                    <a:pt x="8721" y="5023"/>
                    <a:pt x="8484" y="5023"/>
                  </a:cubicBezTo>
                  <a:cubicBezTo>
                    <a:pt x="8391" y="5023"/>
                    <a:pt x="8305" y="5001"/>
                    <a:pt x="8231" y="4953"/>
                  </a:cubicBezTo>
                  <a:cubicBezTo>
                    <a:pt x="8096" y="4870"/>
                    <a:pt x="8008" y="4736"/>
                    <a:pt x="7920" y="4597"/>
                  </a:cubicBezTo>
                  <a:lnTo>
                    <a:pt x="7892" y="4554"/>
                  </a:lnTo>
                  <a:cubicBezTo>
                    <a:pt x="7633" y="4160"/>
                    <a:pt x="7434" y="3668"/>
                    <a:pt x="7284" y="3048"/>
                  </a:cubicBezTo>
                  <a:cubicBezTo>
                    <a:pt x="7257" y="2938"/>
                    <a:pt x="7257" y="2819"/>
                    <a:pt x="7255" y="2695"/>
                  </a:cubicBezTo>
                  <a:cubicBezTo>
                    <a:pt x="7255" y="2574"/>
                    <a:pt x="7252" y="2451"/>
                    <a:pt x="7228" y="2330"/>
                  </a:cubicBezTo>
                  <a:cubicBezTo>
                    <a:pt x="7151" y="1994"/>
                    <a:pt x="7136" y="1623"/>
                    <a:pt x="7135" y="1305"/>
                  </a:cubicBezTo>
                  <a:cubicBezTo>
                    <a:pt x="7135" y="1290"/>
                    <a:pt x="7122" y="1277"/>
                    <a:pt x="7107" y="1277"/>
                  </a:cubicBezTo>
                  <a:cubicBezTo>
                    <a:pt x="7100" y="1277"/>
                    <a:pt x="7081" y="1282"/>
                    <a:pt x="7076" y="1285"/>
                  </a:cubicBezTo>
                  <a:cubicBezTo>
                    <a:pt x="6911" y="1452"/>
                    <a:pt x="6666" y="1520"/>
                    <a:pt x="6361" y="1591"/>
                  </a:cubicBezTo>
                  <a:cubicBezTo>
                    <a:pt x="6254" y="1616"/>
                    <a:pt x="6143" y="1618"/>
                    <a:pt x="6035" y="1623"/>
                  </a:cubicBezTo>
                  <a:cubicBezTo>
                    <a:pt x="5998" y="1625"/>
                    <a:pt x="5958" y="1628"/>
                    <a:pt x="5921" y="1628"/>
                  </a:cubicBezTo>
                  <a:lnTo>
                    <a:pt x="5918" y="1628"/>
                  </a:lnTo>
                  <a:cubicBezTo>
                    <a:pt x="5816" y="1632"/>
                    <a:pt x="5717" y="1647"/>
                    <a:pt x="5627" y="1683"/>
                  </a:cubicBezTo>
                  <a:cubicBezTo>
                    <a:pt x="5404" y="1776"/>
                    <a:pt x="5245" y="1872"/>
                    <a:pt x="5128" y="2065"/>
                  </a:cubicBezTo>
                  <a:cubicBezTo>
                    <a:pt x="5104" y="2103"/>
                    <a:pt x="5090" y="2148"/>
                    <a:pt x="5079" y="2193"/>
                  </a:cubicBezTo>
                  <a:cubicBezTo>
                    <a:pt x="5077" y="2198"/>
                    <a:pt x="5077" y="2201"/>
                    <a:pt x="5076" y="2205"/>
                  </a:cubicBezTo>
                  <a:cubicBezTo>
                    <a:pt x="5067" y="2236"/>
                    <a:pt x="5060" y="2266"/>
                    <a:pt x="5048" y="2294"/>
                  </a:cubicBezTo>
                  <a:cubicBezTo>
                    <a:pt x="5032" y="2263"/>
                    <a:pt x="5024" y="2225"/>
                    <a:pt x="5016" y="2182"/>
                  </a:cubicBezTo>
                  <a:lnTo>
                    <a:pt x="5016" y="2180"/>
                  </a:lnTo>
                  <a:cubicBezTo>
                    <a:pt x="5002" y="2080"/>
                    <a:pt x="5006" y="1958"/>
                    <a:pt x="5012" y="1849"/>
                  </a:cubicBezTo>
                  <a:lnTo>
                    <a:pt x="5012" y="1846"/>
                  </a:lnTo>
                  <a:cubicBezTo>
                    <a:pt x="5013" y="1839"/>
                    <a:pt x="5013" y="1831"/>
                    <a:pt x="5013" y="1826"/>
                  </a:cubicBezTo>
                  <a:lnTo>
                    <a:pt x="5018" y="1756"/>
                  </a:lnTo>
                  <a:cubicBezTo>
                    <a:pt x="5019" y="1748"/>
                    <a:pt x="5016" y="1741"/>
                    <a:pt x="5010" y="1737"/>
                  </a:cubicBezTo>
                  <a:cubicBezTo>
                    <a:pt x="5006" y="1731"/>
                    <a:pt x="4997" y="1727"/>
                    <a:pt x="4990" y="1727"/>
                  </a:cubicBezTo>
                  <a:lnTo>
                    <a:pt x="4987" y="1727"/>
                  </a:lnTo>
                  <a:cubicBezTo>
                    <a:pt x="4981" y="1727"/>
                    <a:pt x="4967" y="1730"/>
                    <a:pt x="4965" y="1731"/>
                  </a:cubicBezTo>
                  <a:cubicBezTo>
                    <a:pt x="4907" y="1767"/>
                    <a:pt x="4817" y="1775"/>
                    <a:pt x="4734" y="1783"/>
                  </a:cubicBezTo>
                  <a:cubicBezTo>
                    <a:pt x="4678" y="1788"/>
                    <a:pt x="4618" y="1795"/>
                    <a:pt x="4569" y="1807"/>
                  </a:cubicBezTo>
                  <a:cubicBezTo>
                    <a:pt x="4486" y="1828"/>
                    <a:pt x="4403" y="1853"/>
                    <a:pt x="4320" y="1876"/>
                  </a:cubicBezTo>
                  <a:cubicBezTo>
                    <a:pt x="4205" y="1907"/>
                    <a:pt x="4095" y="1937"/>
                    <a:pt x="3985" y="1969"/>
                  </a:cubicBezTo>
                  <a:lnTo>
                    <a:pt x="3981" y="1969"/>
                  </a:lnTo>
                  <a:cubicBezTo>
                    <a:pt x="3949" y="1977"/>
                    <a:pt x="3919" y="1985"/>
                    <a:pt x="3888" y="1993"/>
                  </a:cubicBezTo>
                  <a:cubicBezTo>
                    <a:pt x="3875" y="1996"/>
                    <a:pt x="3866" y="2007"/>
                    <a:pt x="3866" y="2020"/>
                  </a:cubicBezTo>
                  <a:cubicBezTo>
                    <a:pt x="3866" y="2035"/>
                    <a:pt x="3876" y="2058"/>
                    <a:pt x="3891" y="2060"/>
                  </a:cubicBezTo>
                  <a:cubicBezTo>
                    <a:pt x="3991" y="2073"/>
                    <a:pt x="4052" y="2125"/>
                    <a:pt x="4121" y="2182"/>
                  </a:cubicBezTo>
                  <a:cubicBezTo>
                    <a:pt x="4140" y="2196"/>
                    <a:pt x="4159" y="2212"/>
                    <a:pt x="4180" y="2227"/>
                  </a:cubicBezTo>
                  <a:cubicBezTo>
                    <a:pt x="4361" y="2362"/>
                    <a:pt x="4515" y="2547"/>
                    <a:pt x="4659" y="2734"/>
                  </a:cubicBezTo>
                  <a:cubicBezTo>
                    <a:pt x="4474" y="2554"/>
                    <a:pt x="4292" y="2393"/>
                    <a:pt x="4111" y="2241"/>
                  </a:cubicBezTo>
                  <a:cubicBezTo>
                    <a:pt x="4084" y="2218"/>
                    <a:pt x="3834" y="2058"/>
                    <a:pt x="3759" y="2058"/>
                  </a:cubicBezTo>
                  <a:cubicBezTo>
                    <a:pt x="3751" y="2058"/>
                    <a:pt x="3733" y="2064"/>
                    <a:pt x="3728" y="2068"/>
                  </a:cubicBezTo>
                  <a:cubicBezTo>
                    <a:pt x="3144" y="2227"/>
                    <a:pt x="2787" y="3040"/>
                    <a:pt x="2575" y="3525"/>
                  </a:cubicBezTo>
                  <a:cubicBezTo>
                    <a:pt x="2306" y="4139"/>
                    <a:pt x="2117" y="4813"/>
                    <a:pt x="1919" y="5524"/>
                  </a:cubicBezTo>
                  <a:lnTo>
                    <a:pt x="1867" y="5703"/>
                  </a:lnTo>
                  <a:cubicBezTo>
                    <a:pt x="1802" y="5940"/>
                    <a:pt x="1754" y="6183"/>
                    <a:pt x="1709" y="6420"/>
                  </a:cubicBezTo>
                  <a:cubicBezTo>
                    <a:pt x="1665" y="6651"/>
                    <a:pt x="1617" y="6888"/>
                    <a:pt x="1556" y="7116"/>
                  </a:cubicBezTo>
                  <a:cubicBezTo>
                    <a:pt x="1501" y="7310"/>
                    <a:pt x="1469" y="7513"/>
                    <a:pt x="1435" y="7709"/>
                  </a:cubicBezTo>
                  <a:cubicBezTo>
                    <a:pt x="1409" y="7882"/>
                    <a:pt x="1377" y="8058"/>
                    <a:pt x="1336" y="8228"/>
                  </a:cubicBezTo>
                  <a:lnTo>
                    <a:pt x="1300" y="8484"/>
                  </a:lnTo>
                  <a:cubicBezTo>
                    <a:pt x="1246" y="8695"/>
                    <a:pt x="1213" y="8922"/>
                    <a:pt x="1178" y="9146"/>
                  </a:cubicBezTo>
                  <a:cubicBezTo>
                    <a:pt x="1149" y="9349"/>
                    <a:pt x="1115" y="9560"/>
                    <a:pt x="1069" y="9755"/>
                  </a:cubicBezTo>
                  <a:cubicBezTo>
                    <a:pt x="1047" y="9845"/>
                    <a:pt x="1040" y="9931"/>
                    <a:pt x="1033" y="10012"/>
                  </a:cubicBezTo>
                  <a:cubicBezTo>
                    <a:pt x="1027" y="10094"/>
                    <a:pt x="1020" y="10178"/>
                    <a:pt x="998" y="10265"/>
                  </a:cubicBezTo>
                  <a:cubicBezTo>
                    <a:pt x="977" y="10347"/>
                    <a:pt x="966" y="10434"/>
                    <a:pt x="954" y="10518"/>
                  </a:cubicBezTo>
                  <a:cubicBezTo>
                    <a:pt x="941" y="10610"/>
                    <a:pt x="926" y="10704"/>
                    <a:pt x="903" y="10796"/>
                  </a:cubicBezTo>
                  <a:cubicBezTo>
                    <a:pt x="820" y="11129"/>
                    <a:pt x="755" y="11475"/>
                    <a:pt x="692" y="11812"/>
                  </a:cubicBezTo>
                  <a:cubicBezTo>
                    <a:pt x="626" y="12170"/>
                    <a:pt x="559" y="12539"/>
                    <a:pt x="464" y="12890"/>
                  </a:cubicBezTo>
                  <a:cubicBezTo>
                    <a:pt x="429" y="13015"/>
                    <a:pt x="413" y="13143"/>
                    <a:pt x="396" y="13263"/>
                  </a:cubicBezTo>
                  <a:cubicBezTo>
                    <a:pt x="381" y="13380"/>
                    <a:pt x="365" y="13500"/>
                    <a:pt x="336" y="13618"/>
                  </a:cubicBezTo>
                  <a:cubicBezTo>
                    <a:pt x="287" y="13813"/>
                    <a:pt x="253" y="14024"/>
                    <a:pt x="220" y="14226"/>
                  </a:cubicBezTo>
                  <a:cubicBezTo>
                    <a:pt x="191" y="14412"/>
                    <a:pt x="160" y="14605"/>
                    <a:pt x="117" y="14787"/>
                  </a:cubicBezTo>
                  <a:cubicBezTo>
                    <a:pt x="98" y="14860"/>
                    <a:pt x="95" y="14928"/>
                    <a:pt x="90" y="14996"/>
                  </a:cubicBezTo>
                  <a:cubicBezTo>
                    <a:pt x="88" y="15057"/>
                    <a:pt x="86" y="15123"/>
                    <a:pt x="69" y="15193"/>
                  </a:cubicBezTo>
                  <a:cubicBezTo>
                    <a:pt x="15" y="15440"/>
                    <a:pt x="0" y="15872"/>
                    <a:pt x="72" y="16120"/>
                  </a:cubicBezTo>
                  <a:cubicBezTo>
                    <a:pt x="159" y="16440"/>
                    <a:pt x="282" y="16690"/>
                    <a:pt x="480" y="16953"/>
                  </a:cubicBezTo>
                  <a:cubicBezTo>
                    <a:pt x="537" y="17027"/>
                    <a:pt x="631" y="17073"/>
                    <a:pt x="726" y="17119"/>
                  </a:cubicBezTo>
                  <a:cubicBezTo>
                    <a:pt x="772" y="17142"/>
                    <a:pt x="817" y="17164"/>
                    <a:pt x="858" y="17189"/>
                  </a:cubicBezTo>
                  <a:cubicBezTo>
                    <a:pt x="1004" y="17286"/>
                    <a:pt x="1140" y="17395"/>
                    <a:pt x="1273" y="17504"/>
                  </a:cubicBezTo>
                  <a:cubicBezTo>
                    <a:pt x="1352" y="17570"/>
                    <a:pt x="1434" y="17635"/>
                    <a:pt x="1518" y="17698"/>
                  </a:cubicBezTo>
                  <a:cubicBezTo>
                    <a:pt x="1659" y="17805"/>
                    <a:pt x="1787" y="17943"/>
                    <a:pt x="1908" y="18079"/>
                  </a:cubicBezTo>
                  <a:cubicBezTo>
                    <a:pt x="1973" y="18148"/>
                    <a:pt x="2037" y="18218"/>
                    <a:pt x="2104" y="18285"/>
                  </a:cubicBezTo>
                  <a:cubicBezTo>
                    <a:pt x="2311" y="18489"/>
                    <a:pt x="2472" y="18633"/>
                    <a:pt x="2630" y="18750"/>
                  </a:cubicBezTo>
                  <a:lnTo>
                    <a:pt x="2754" y="18886"/>
                  </a:lnTo>
                  <a:cubicBezTo>
                    <a:pt x="2863" y="18968"/>
                    <a:pt x="2966" y="19061"/>
                    <a:pt x="3062" y="19150"/>
                  </a:cubicBezTo>
                  <a:cubicBezTo>
                    <a:pt x="3179" y="19256"/>
                    <a:pt x="3299" y="19365"/>
                    <a:pt x="3427" y="19457"/>
                  </a:cubicBezTo>
                  <a:cubicBezTo>
                    <a:pt x="3673" y="19630"/>
                    <a:pt x="3969" y="19787"/>
                    <a:pt x="4358" y="19944"/>
                  </a:cubicBezTo>
                  <a:cubicBezTo>
                    <a:pt x="4436" y="19977"/>
                    <a:pt x="4515" y="20002"/>
                    <a:pt x="4587" y="20024"/>
                  </a:cubicBezTo>
                  <a:cubicBezTo>
                    <a:pt x="4667" y="20050"/>
                    <a:pt x="4742" y="20075"/>
                    <a:pt x="4820" y="20108"/>
                  </a:cubicBezTo>
                  <a:lnTo>
                    <a:pt x="4945" y="20161"/>
                  </a:lnTo>
                  <a:cubicBezTo>
                    <a:pt x="5083" y="20219"/>
                    <a:pt x="5223" y="20277"/>
                    <a:pt x="5365" y="20341"/>
                  </a:cubicBezTo>
                  <a:cubicBezTo>
                    <a:pt x="5389" y="20351"/>
                    <a:pt x="5412" y="20364"/>
                    <a:pt x="5434" y="20379"/>
                  </a:cubicBezTo>
                  <a:cubicBezTo>
                    <a:pt x="5480" y="20406"/>
                    <a:pt x="5527" y="20435"/>
                    <a:pt x="5591" y="20446"/>
                  </a:cubicBezTo>
                  <a:cubicBezTo>
                    <a:pt x="5592" y="20446"/>
                    <a:pt x="5594" y="20448"/>
                    <a:pt x="5594" y="20448"/>
                  </a:cubicBezTo>
                  <a:cubicBezTo>
                    <a:pt x="5607" y="20448"/>
                    <a:pt x="5615" y="20441"/>
                    <a:pt x="5621" y="20430"/>
                  </a:cubicBezTo>
                  <a:cubicBezTo>
                    <a:pt x="5644" y="20377"/>
                    <a:pt x="5679" y="20329"/>
                    <a:pt x="5714" y="20283"/>
                  </a:cubicBezTo>
                  <a:cubicBezTo>
                    <a:pt x="5735" y="20255"/>
                    <a:pt x="5752" y="20230"/>
                    <a:pt x="5771" y="20203"/>
                  </a:cubicBezTo>
                  <a:cubicBezTo>
                    <a:pt x="5845" y="20085"/>
                    <a:pt x="5919" y="19966"/>
                    <a:pt x="5992" y="19848"/>
                  </a:cubicBezTo>
                  <a:cubicBezTo>
                    <a:pt x="6062" y="19738"/>
                    <a:pt x="6129" y="19627"/>
                    <a:pt x="6197" y="19519"/>
                  </a:cubicBezTo>
                  <a:cubicBezTo>
                    <a:pt x="6339" y="19296"/>
                    <a:pt x="6476" y="19069"/>
                    <a:pt x="6614" y="18843"/>
                  </a:cubicBezTo>
                  <a:cubicBezTo>
                    <a:pt x="6719" y="18670"/>
                    <a:pt x="6826" y="18494"/>
                    <a:pt x="6937" y="18316"/>
                  </a:cubicBezTo>
                  <a:cubicBezTo>
                    <a:pt x="7030" y="18166"/>
                    <a:pt x="7126" y="18013"/>
                    <a:pt x="7226" y="17863"/>
                  </a:cubicBezTo>
                  <a:lnTo>
                    <a:pt x="7287" y="17770"/>
                  </a:lnTo>
                  <a:cubicBezTo>
                    <a:pt x="7414" y="17581"/>
                    <a:pt x="7545" y="17384"/>
                    <a:pt x="7677" y="17195"/>
                  </a:cubicBezTo>
                  <a:cubicBezTo>
                    <a:pt x="7697" y="17167"/>
                    <a:pt x="7721" y="17142"/>
                    <a:pt x="7744" y="17116"/>
                  </a:cubicBezTo>
                  <a:cubicBezTo>
                    <a:pt x="7793" y="17062"/>
                    <a:pt x="7844" y="17006"/>
                    <a:pt x="7867" y="16933"/>
                  </a:cubicBezTo>
                  <a:cubicBezTo>
                    <a:pt x="7872" y="16920"/>
                    <a:pt x="7866" y="16908"/>
                    <a:pt x="7854" y="16902"/>
                  </a:cubicBezTo>
                  <a:cubicBezTo>
                    <a:pt x="7763" y="16840"/>
                    <a:pt x="7657" y="16726"/>
                    <a:pt x="7562" y="16625"/>
                  </a:cubicBezTo>
                  <a:cubicBezTo>
                    <a:pt x="7526" y="16583"/>
                    <a:pt x="7488" y="16545"/>
                    <a:pt x="7455" y="16511"/>
                  </a:cubicBezTo>
                  <a:cubicBezTo>
                    <a:pt x="7103" y="16159"/>
                    <a:pt x="6792" y="15806"/>
                    <a:pt x="6531" y="15462"/>
                  </a:cubicBezTo>
                  <a:cubicBezTo>
                    <a:pt x="6456" y="15361"/>
                    <a:pt x="6335" y="15265"/>
                    <a:pt x="6238" y="15190"/>
                  </a:cubicBezTo>
                  <a:lnTo>
                    <a:pt x="6150" y="15091"/>
                  </a:lnTo>
                  <a:cubicBezTo>
                    <a:pt x="6085" y="15041"/>
                    <a:pt x="6025" y="14992"/>
                    <a:pt x="5964" y="14945"/>
                  </a:cubicBezTo>
                  <a:cubicBezTo>
                    <a:pt x="5897" y="14890"/>
                    <a:pt x="5832" y="14836"/>
                    <a:pt x="5764" y="14787"/>
                  </a:cubicBezTo>
                  <a:lnTo>
                    <a:pt x="5703" y="14743"/>
                  </a:lnTo>
                  <a:cubicBezTo>
                    <a:pt x="5628" y="14691"/>
                    <a:pt x="5553" y="14636"/>
                    <a:pt x="5503" y="14572"/>
                  </a:cubicBezTo>
                  <a:lnTo>
                    <a:pt x="5426" y="14469"/>
                  </a:lnTo>
                  <a:cubicBezTo>
                    <a:pt x="5287" y="14280"/>
                    <a:pt x="5128" y="14066"/>
                    <a:pt x="4944" y="13931"/>
                  </a:cubicBezTo>
                  <a:cubicBezTo>
                    <a:pt x="4816" y="13838"/>
                    <a:pt x="4675" y="13775"/>
                    <a:pt x="4521" y="13724"/>
                  </a:cubicBezTo>
                  <a:lnTo>
                    <a:pt x="4518" y="13724"/>
                  </a:lnTo>
                  <a:cubicBezTo>
                    <a:pt x="4348" y="13666"/>
                    <a:pt x="4164" y="13624"/>
                    <a:pt x="3977" y="13583"/>
                  </a:cubicBezTo>
                  <a:cubicBezTo>
                    <a:pt x="3904" y="13569"/>
                    <a:pt x="3830" y="13553"/>
                    <a:pt x="3754" y="13535"/>
                  </a:cubicBezTo>
                  <a:cubicBezTo>
                    <a:pt x="3664" y="13513"/>
                    <a:pt x="3573" y="13506"/>
                    <a:pt x="3485" y="13496"/>
                  </a:cubicBezTo>
                  <a:cubicBezTo>
                    <a:pt x="3404" y="13489"/>
                    <a:pt x="3330" y="13484"/>
                    <a:pt x="3256" y="13467"/>
                  </a:cubicBezTo>
                  <a:lnTo>
                    <a:pt x="3464" y="13441"/>
                  </a:lnTo>
                  <a:cubicBezTo>
                    <a:pt x="3506" y="13431"/>
                    <a:pt x="3573" y="13428"/>
                    <a:pt x="3653" y="13428"/>
                  </a:cubicBezTo>
                  <a:cubicBezTo>
                    <a:pt x="3776" y="13428"/>
                    <a:pt x="3922" y="13438"/>
                    <a:pt x="3985" y="13452"/>
                  </a:cubicBezTo>
                  <a:cubicBezTo>
                    <a:pt x="4060" y="13467"/>
                    <a:pt x="4125" y="13470"/>
                    <a:pt x="4189" y="13470"/>
                  </a:cubicBezTo>
                  <a:cubicBezTo>
                    <a:pt x="4254" y="13470"/>
                    <a:pt x="4314" y="13470"/>
                    <a:pt x="4378" y="13487"/>
                  </a:cubicBezTo>
                  <a:cubicBezTo>
                    <a:pt x="4622" y="13553"/>
                    <a:pt x="4807" y="13625"/>
                    <a:pt x="4961" y="13717"/>
                  </a:cubicBezTo>
                  <a:cubicBezTo>
                    <a:pt x="4965" y="13720"/>
                    <a:pt x="4973" y="13720"/>
                    <a:pt x="4976" y="13720"/>
                  </a:cubicBezTo>
                  <a:cubicBezTo>
                    <a:pt x="4980" y="13720"/>
                    <a:pt x="4986" y="13718"/>
                    <a:pt x="4989" y="13717"/>
                  </a:cubicBezTo>
                  <a:cubicBezTo>
                    <a:pt x="4997" y="13713"/>
                    <a:pt x="5003" y="13702"/>
                    <a:pt x="5003" y="13692"/>
                  </a:cubicBezTo>
                  <a:lnTo>
                    <a:pt x="5003" y="13079"/>
                  </a:lnTo>
                  <a:cubicBezTo>
                    <a:pt x="5015" y="13035"/>
                    <a:pt x="5015" y="12978"/>
                    <a:pt x="5015" y="12922"/>
                  </a:cubicBezTo>
                  <a:cubicBezTo>
                    <a:pt x="5012" y="12863"/>
                    <a:pt x="5012" y="12805"/>
                    <a:pt x="5026" y="12750"/>
                  </a:cubicBezTo>
                  <a:cubicBezTo>
                    <a:pt x="5037" y="12708"/>
                    <a:pt x="5034" y="12657"/>
                    <a:pt x="5032" y="12602"/>
                  </a:cubicBezTo>
                  <a:cubicBezTo>
                    <a:pt x="5029" y="12549"/>
                    <a:pt x="5029" y="12493"/>
                    <a:pt x="5038" y="12448"/>
                  </a:cubicBezTo>
                  <a:cubicBezTo>
                    <a:pt x="5048" y="12404"/>
                    <a:pt x="5045" y="12352"/>
                    <a:pt x="5041" y="12295"/>
                  </a:cubicBezTo>
                  <a:cubicBezTo>
                    <a:pt x="5040" y="12241"/>
                    <a:pt x="5038" y="12183"/>
                    <a:pt x="5048" y="12135"/>
                  </a:cubicBezTo>
                  <a:lnTo>
                    <a:pt x="5106" y="11507"/>
                  </a:lnTo>
                  <a:cubicBezTo>
                    <a:pt x="5131" y="11413"/>
                    <a:pt x="5143" y="11311"/>
                    <a:pt x="5156" y="11210"/>
                  </a:cubicBezTo>
                  <a:cubicBezTo>
                    <a:pt x="5169" y="11103"/>
                    <a:pt x="5184" y="10992"/>
                    <a:pt x="5211" y="10886"/>
                  </a:cubicBezTo>
                  <a:lnTo>
                    <a:pt x="5489" y="9719"/>
                  </a:lnTo>
                  <a:lnTo>
                    <a:pt x="5594" y="8883"/>
                  </a:lnTo>
                  <a:lnTo>
                    <a:pt x="5732" y="8295"/>
                  </a:lnTo>
                  <a:lnTo>
                    <a:pt x="5756" y="8025"/>
                  </a:lnTo>
                  <a:cubicBezTo>
                    <a:pt x="5771" y="7961"/>
                    <a:pt x="5793" y="7782"/>
                    <a:pt x="5767" y="7680"/>
                  </a:cubicBezTo>
                  <a:lnTo>
                    <a:pt x="5698" y="7140"/>
                  </a:lnTo>
                  <a:lnTo>
                    <a:pt x="5534" y="6415"/>
                  </a:lnTo>
                  <a:lnTo>
                    <a:pt x="5534" y="6415"/>
                  </a:lnTo>
                  <a:cubicBezTo>
                    <a:pt x="5557" y="6477"/>
                    <a:pt x="5579" y="6542"/>
                    <a:pt x="5601" y="6604"/>
                  </a:cubicBezTo>
                  <a:cubicBezTo>
                    <a:pt x="5621" y="6673"/>
                    <a:pt x="5644" y="6738"/>
                    <a:pt x="5669" y="6793"/>
                  </a:cubicBezTo>
                  <a:cubicBezTo>
                    <a:pt x="5749" y="6988"/>
                    <a:pt x="5825" y="7208"/>
                    <a:pt x="5887" y="7426"/>
                  </a:cubicBezTo>
                  <a:lnTo>
                    <a:pt x="5979" y="7945"/>
                  </a:lnTo>
                  <a:lnTo>
                    <a:pt x="5979" y="8079"/>
                  </a:lnTo>
                  <a:cubicBezTo>
                    <a:pt x="6072" y="8516"/>
                    <a:pt x="5862" y="9219"/>
                    <a:pt x="5796" y="9424"/>
                  </a:cubicBezTo>
                  <a:cubicBezTo>
                    <a:pt x="5695" y="9733"/>
                    <a:pt x="5634" y="10043"/>
                    <a:pt x="5572" y="10373"/>
                  </a:cubicBezTo>
                  <a:cubicBezTo>
                    <a:pt x="5535" y="10566"/>
                    <a:pt x="5496" y="10767"/>
                    <a:pt x="5447" y="10965"/>
                  </a:cubicBezTo>
                  <a:lnTo>
                    <a:pt x="5445" y="10987"/>
                  </a:lnTo>
                  <a:lnTo>
                    <a:pt x="5434" y="11190"/>
                  </a:lnTo>
                  <a:cubicBezTo>
                    <a:pt x="5390" y="11388"/>
                    <a:pt x="5394" y="11690"/>
                    <a:pt x="5397" y="11958"/>
                  </a:cubicBezTo>
                  <a:cubicBezTo>
                    <a:pt x="5400" y="12026"/>
                    <a:pt x="5402" y="12091"/>
                    <a:pt x="5402" y="12154"/>
                  </a:cubicBezTo>
                  <a:cubicBezTo>
                    <a:pt x="5402" y="12190"/>
                    <a:pt x="5402" y="12227"/>
                    <a:pt x="5403" y="12266"/>
                  </a:cubicBezTo>
                  <a:cubicBezTo>
                    <a:pt x="5407" y="12375"/>
                    <a:pt x="5409" y="12491"/>
                    <a:pt x="5390" y="12576"/>
                  </a:cubicBezTo>
                  <a:lnTo>
                    <a:pt x="5390" y="12811"/>
                  </a:lnTo>
                  <a:cubicBezTo>
                    <a:pt x="5374" y="12881"/>
                    <a:pt x="5371" y="12958"/>
                    <a:pt x="5365" y="13034"/>
                  </a:cubicBezTo>
                  <a:cubicBezTo>
                    <a:pt x="5359" y="13121"/>
                    <a:pt x="5354" y="13204"/>
                    <a:pt x="5332" y="13278"/>
                  </a:cubicBezTo>
                  <a:lnTo>
                    <a:pt x="5160" y="13835"/>
                  </a:lnTo>
                  <a:cubicBezTo>
                    <a:pt x="5156" y="13848"/>
                    <a:pt x="5162" y="13858"/>
                    <a:pt x="5172" y="13865"/>
                  </a:cubicBezTo>
                  <a:cubicBezTo>
                    <a:pt x="5307" y="13954"/>
                    <a:pt x="5409" y="14089"/>
                    <a:pt x="5511" y="14221"/>
                  </a:cubicBezTo>
                  <a:cubicBezTo>
                    <a:pt x="5604" y="14342"/>
                    <a:pt x="5698" y="14467"/>
                    <a:pt x="5819" y="14560"/>
                  </a:cubicBezTo>
                  <a:cubicBezTo>
                    <a:pt x="6197" y="14845"/>
                    <a:pt x="6589" y="15153"/>
                    <a:pt x="6879" y="15536"/>
                  </a:cubicBezTo>
                  <a:cubicBezTo>
                    <a:pt x="6914" y="15581"/>
                    <a:pt x="6956" y="15622"/>
                    <a:pt x="6997" y="15661"/>
                  </a:cubicBezTo>
                  <a:cubicBezTo>
                    <a:pt x="7037" y="15697"/>
                    <a:pt x="7079" y="15738"/>
                    <a:pt x="7110" y="15777"/>
                  </a:cubicBezTo>
                  <a:cubicBezTo>
                    <a:pt x="7284" y="16010"/>
                    <a:pt x="7481" y="16200"/>
                    <a:pt x="7690" y="16404"/>
                  </a:cubicBezTo>
                  <a:lnTo>
                    <a:pt x="7737" y="16452"/>
                  </a:lnTo>
                  <a:cubicBezTo>
                    <a:pt x="7760" y="16475"/>
                    <a:pt x="7786" y="16504"/>
                    <a:pt x="7811" y="16533"/>
                  </a:cubicBezTo>
                  <a:cubicBezTo>
                    <a:pt x="7873" y="16607"/>
                    <a:pt x="7946" y="16692"/>
                    <a:pt x="8036" y="16724"/>
                  </a:cubicBezTo>
                  <a:cubicBezTo>
                    <a:pt x="8040" y="16726"/>
                    <a:pt x="8042" y="16726"/>
                    <a:pt x="8046" y="16726"/>
                  </a:cubicBezTo>
                  <a:cubicBezTo>
                    <a:pt x="8051" y="16726"/>
                    <a:pt x="8058" y="16724"/>
                    <a:pt x="8062" y="16722"/>
                  </a:cubicBezTo>
                  <a:cubicBezTo>
                    <a:pt x="8070" y="16716"/>
                    <a:pt x="8075" y="16708"/>
                    <a:pt x="8075" y="16699"/>
                  </a:cubicBezTo>
                  <a:cubicBezTo>
                    <a:pt x="8113" y="16663"/>
                    <a:pt x="8151" y="16610"/>
                    <a:pt x="8187" y="16559"/>
                  </a:cubicBezTo>
                  <a:cubicBezTo>
                    <a:pt x="8202" y="16539"/>
                    <a:pt x="8215" y="16517"/>
                    <a:pt x="8231" y="16497"/>
                  </a:cubicBezTo>
                  <a:cubicBezTo>
                    <a:pt x="8338" y="16356"/>
                    <a:pt x="8475" y="16225"/>
                    <a:pt x="8606" y="16098"/>
                  </a:cubicBezTo>
                  <a:cubicBezTo>
                    <a:pt x="8650" y="16055"/>
                    <a:pt x="8695" y="16011"/>
                    <a:pt x="8738" y="15968"/>
                  </a:cubicBezTo>
                  <a:lnTo>
                    <a:pt x="9003" y="15690"/>
                  </a:lnTo>
                  <a:cubicBezTo>
                    <a:pt x="9022" y="15677"/>
                    <a:pt x="9039" y="15665"/>
                    <a:pt x="9058" y="15654"/>
                  </a:cubicBezTo>
                  <a:cubicBezTo>
                    <a:pt x="9108" y="15623"/>
                    <a:pt x="9160" y="15595"/>
                    <a:pt x="9217" y="15568"/>
                  </a:cubicBezTo>
                  <a:cubicBezTo>
                    <a:pt x="9276" y="15537"/>
                    <a:pt x="9342" y="15505"/>
                    <a:pt x="9403" y="15463"/>
                  </a:cubicBezTo>
                  <a:cubicBezTo>
                    <a:pt x="9446" y="15435"/>
                    <a:pt x="9489" y="15398"/>
                    <a:pt x="9531" y="15363"/>
                  </a:cubicBezTo>
                  <a:cubicBezTo>
                    <a:pt x="9566" y="15334"/>
                    <a:pt x="9599" y="15303"/>
                    <a:pt x="9635" y="15280"/>
                  </a:cubicBezTo>
                  <a:cubicBezTo>
                    <a:pt x="9872" y="15114"/>
                    <a:pt x="10186" y="14938"/>
                    <a:pt x="10452" y="14818"/>
                  </a:cubicBezTo>
                  <a:cubicBezTo>
                    <a:pt x="10671" y="14723"/>
                    <a:pt x="10899" y="14634"/>
                    <a:pt x="11123" y="14549"/>
                  </a:cubicBezTo>
                  <a:cubicBezTo>
                    <a:pt x="11278" y="14489"/>
                    <a:pt x="11431" y="14431"/>
                    <a:pt x="11584" y="14367"/>
                  </a:cubicBezTo>
                  <a:cubicBezTo>
                    <a:pt x="11611" y="14357"/>
                    <a:pt x="11652" y="14346"/>
                    <a:pt x="11696" y="14332"/>
                  </a:cubicBezTo>
                  <a:cubicBezTo>
                    <a:pt x="11837" y="14293"/>
                    <a:pt x="11940" y="14259"/>
                    <a:pt x="11969" y="14204"/>
                  </a:cubicBezTo>
                  <a:cubicBezTo>
                    <a:pt x="11973" y="14194"/>
                    <a:pt x="11973" y="14184"/>
                    <a:pt x="11967" y="14176"/>
                  </a:cubicBezTo>
                  <a:cubicBezTo>
                    <a:pt x="11954" y="14153"/>
                    <a:pt x="11954" y="14112"/>
                    <a:pt x="11954" y="14075"/>
                  </a:cubicBezTo>
                  <a:cubicBezTo>
                    <a:pt x="11957" y="14040"/>
                    <a:pt x="11957" y="14005"/>
                    <a:pt x="11950" y="13976"/>
                  </a:cubicBezTo>
                  <a:cubicBezTo>
                    <a:pt x="11937" y="13920"/>
                    <a:pt x="11925" y="13862"/>
                    <a:pt x="11915" y="13806"/>
                  </a:cubicBezTo>
                  <a:cubicBezTo>
                    <a:pt x="11901" y="13720"/>
                    <a:pt x="11885" y="13630"/>
                    <a:pt x="11855" y="13544"/>
                  </a:cubicBezTo>
                  <a:cubicBezTo>
                    <a:pt x="11786" y="13337"/>
                    <a:pt x="11744" y="13114"/>
                    <a:pt x="11698" y="12877"/>
                  </a:cubicBezTo>
                  <a:cubicBezTo>
                    <a:pt x="11671" y="12743"/>
                    <a:pt x="11646" y="12606"/>
                    <a:pt x="11613" y="12471"/>
                  </a:cubicBezTo>
                  <a:cubicBezTo>
                    <a:pt x="11591" y="12374"/>
                    <a:pt x="11584" y="12273"/>
                    <a:pt x="11576" y="12174"/>
                  </a:cubicBezTo>
                  <a:cubicBezTo>
                    <a:pt x="11572" y="12083"/>
                    <a:pt x="11565" y="11985"/>
                    <a:pt x="11544" y="11894"/>
                  </a:cubicBezTo>
                  <a:lnTo>
                    <a:pt x="11499" y="11053"/>
                  </a:lnTo>
                  <a:lnTo>
                    <a:pt x="11499" y="9909"/>
                  </a:lnTo>
                  <a:cubicBezTo>
                    <a:pt x="11499" y="9876"/>
                    <a:pt x="11499" y="9839"/>
                    <a:pt x="11501" y="9803"/>
                  </a:cubicBezTo>
                  <a:cubicBezTo>
                    <a:pt x="11504" y="9691"/>
                    <a:pt x="11507" y="9575"/>
                    <a:pt x="11488" y="9485"/>
                  </a:cubicBezTo>
                  <a:lnTo>
                    <a:pt x="11488" y="9143"/>
                  </a:lnTo>
                  <a:cubicBezTo>
                    <a:pt x="11464" y="9031"/>
                    <a:pt x="11464" y="8921"/>
                    <a:pt x="11466" y="8801"/>
                  </a:cubicBezTo>
                  <a:cubicBezTo>
                    <a:pt x="11466" y="8684"/>
                    <a:pt x="11467" y="8560"/>
                    <a:pt x="11441" y="8444"/>
                  </a:cubicBezTo>
                  <a:cubicBezTo>
                    <a:pt x="11397" y="8247"/>
                    <a:pt x="11377" y="8041"/>
                    <a:pt x="11357" y="7840"/>
                  </a:cubicBezTo>
                  <a:cubicBezTo>
                    <a:pt x="11335" y="7616"/>
                    <a:pt x="11313" y="7387"/>
                    <a:pt x="11256" y="7170"/>
                  </a:cubicBezTo>
                  <a:cubicBezTo>
                    <a:pt x="11211" y="6990"/>
                    <a:pt x="11179" y="6802"/>
                    <a:pt x="11147" y="6620"/>
                  </a:cubicBezTo>
                  <a:cubicBezTo>
                    <a:pt x="11111" y="6413"/>
                    <a:pt x="11073" y="6197"/>
                    <a:pt x="11015" y="5991"/>
                  </a:cubicBezTo>
                  <a:cubicBezTo>
                    <a:pt x="10993" y="5911"/>
                    <a:pt x="10973" y="5827"/>
                    <a:pt x="10955" y="5745"/>
                  </a:cubicBezTo>
                  <a:cubicBezTo>
                    <a:pt x="10950" y="5716"/>
                    <a:pt x="10942" y="5686"/>
                    <a:pt x="10935" y="5654"/>
                  </a:cubicBezTo>
                  <a:lnTo>
                    <a:pt x="10935" y="5654"/>
                  </a:lnTo>
                  <a:cubicBezTo>
                    <a:pt x="10948" y="5686"/>
                    <a:pt x="10957" y="5716"/>
                    <a:pt x="10970" y="5748"/>
                  </a:cubicBezTo>
                  <a:cubicBezTo>
                    <a:pt x="10993" y="5818"/>
                    <a:pt x="11019" y="5889"/>
                    <a:pt x="11046" y="5962"/>
                  </a:cubicBezTo>
                  <a:cubicBezTo>
                    <a:pt x="11188" y="6344"/>
                    <a:pt x="11306" y="6762"/>
                    <a:pt x="11421" y="7164"/>
                  </a:cubicBezTo>
                  <a:cubicBezTo>
                    <a:pt x="11453" y="7282"/>
                    <a:pt x="11488" y="7403"/>
                    <a:pt x="11521" y="7522"/>
                  </a:cubicBezTo>
                  <a:lnTo>
                    <a:pt x="11624" y="8131"/>
                  </a:lnTo>
                  <a:lnTo>
                    <a:pt x="11693" y="8928"/>
                  </a:lnTo>
                  <a:cubicBezTo>
                    <a:pt x="11703" y="8966"/>
                    <a:pt x="11700" y="9011"/>
                    <a:pt x="11700" y="9053"/>
                  </a:cubicBezTo>
                  <a:cubicBezTo>
                    <a:pt x="11698" y="9092"/>
                    <a:pt x="11698" y="9133"/>
                    <a:pt x="11704" y="9162"/>
                  </a:cubicBezTo>
                  <a:cubicBezTo>
                    <a:pt x="11717" y="9214"/>
                    <a:pt x="11714" y="9281"/>
                    <a:pt x="11712" y="9345"/>
                  </a:cubicBezTo>
                  <a:cubicBezTo>
                    <a:pt x="11707" y="9409"/>
                    <a:pt x="11704" y="9470"/>
                    <a:pt x="11714" y="9520"/>
                  </a:cubicBezTo>
                  <a:lnTo>
                    <a:pt x="11714" y="10971"/>
                  </a:lnTo>
                  <a:lnTo>
                    <a:pt x="11761" y="11852"/>
                  </a:lnTo>
                  <a:cubicBezTo>
                    <a:pt x="11780" y="11942"/>
                    <a:pt x="11787" y="12029"/>
                    <a:pt x="11793" y="12122"/>
                  </a:cubicBezTo>
                  <a:cubicBezTo>
                    <a:pt x="11799" y="12222"/>
                    <a:pt x="11806" y="12324"/>
                    <a:pt x="11829" y="12424"/>
                  </a:cubicBezTo>
                  <a:cubicBezTo>
                    <a:pt x="11863" y="12557"/>
                    <a:pt x="11889" y="12693"/>
                    <a:pt x="11914" y="12827"/>
                  </a:cubicBezTo>
                  <a:cubicBezTo>
                    <a:pt x="11950" y="13016"/>
                    <a:pt x="11986" y="13210"/>
                    <a:pt x="12039" y="13385"/>
                  </a:cubicBezTo>
                  <a:cubicBezTo>
                    <a:pt x="12068" y="13478"/>
                    <a:pt x="12088" y="13574"/>
                    <a:pt x="12106" y="13670"/>
                  </a:cubicBezTo>
                  <a:cubicBezTo>
                    <a:pt x="12120" y="13747"/>
                    <a:pt x="12135" y="13820"/>
                    <a:pt x="12155" y="13893"/>
                  </a:cubicBezTo>
                  <a:cubicBezTo>
                    <a:pt x="12162" y="13919"/>
                    <a:pt x="12164" y="13954"/>
                    <a:pt x="12164" y="13987"/>
                  </a:cubicBezTo>
                  <a:cubicBezTo>
                    <a:pt x="12165" y="14038"/>
                    <a:pt x="12168" y="14091"/>
                    <a:pt x="12193" y="14133"/>
                  </a:cubicBezTo>
                  <a:cubicBezTo>
                    <a:pt x="12197" y="14137"/>
                    <a:pt x="12206" y="14143"/>
                    <a:pt x="12213" y="14144"/>
                  </a:cubicBezTo>
                  <a:lnTo>
                    <a:pt x="12216" y="14144"/>
                  </a:lnTo>
                  <a:cubicBezTo>
                    <a:pt x="12222" y="14144"/>
                    <a:pt x="12229" y="14143"/>
                    <a:pt x="12235" y="14140"/>
                  </a:cubicBezTo>
                  <a:cubicBezTo>
                    <a:pt x="12279" y="14099"/>
                    <a:pt x="12694" y="13951"/>
                    <a:pt x="12776" y="13938"/>
                  </a:cubicBezTo>
                  <a:cubicBezTo>
                    <a:pt x="12790" y="13934"/>
                    <a:pt x="12802" y="13922"/>
                    <a:pt x="12801" y="13907"/>
                  </a:cubicBezTo>
                  <a:cubicBezTo>
                    <a:pt x="12771" y="13784"/>
                    <a:pt x="12738" y="13666"/>
                    <a:pt x="12706" y="13550"/>
                  </a:cubicBezTo>
                  <a:cubicBezTo>
                    <a:pt x="12693" y="13503"/>
                    <a:pt x="12680" y="13457"/>
                    <a:pt x="12670" y="13409"/>
                  </a:cubicBezTo>
                  <a:cubicBezTo>
                    <a:pt x="12630" y="13259"/>
                    <a:pt x="12613" y="13100"/>
                    <a:pt x="12597" y="12948"/>
                  </a:cubicBezTo>
                  <a:cubicBezTo>
                    <a:pt x="12580" y="12802"/>
                    <a:pt x="12564" y="12651"/>
                    <a:pt x="12529" y="12507"/>
                  </a:cubicBezTo>
                  <a:lnTo>
                    <a:pt x="12402" y="11471"/>
                  </a:lnTo>
                  <a:cubicBezTo>
                    <a:pt x="12390" y="11420"/>
                    <a:pt x="12389" y="11370"/>
                    <a:pt x="12389" y="11322"/>
                  </a:cubicBezTo>
                  <a:cubicBezTo>
                    <a:pt x="12388" y="11276"/>
                    <a:pt x="12388" y="11231"/>
                    <a:pt x="12376" y="11190"/>
                  </a:cubicBezTo>
                  <a:lnTo>
                    <a:pt x="12354" y="10639"/>
                  </a:lnTo>
                  <a:cubicBezTo>
                    <a:pt x="12337" y="10556"/>
                    <a:pt x="12343" y="10469"/>
                    <a:pt x="12344" y="10377"/>
                  </a:cubicBezTo>
                  <a:cubicBezTo>
                    <a:pt x="12347" y="10280"/>
                    <a:pt x="12353" y="10178"/>
                    <a:pt x="12331" y="10079"/>
                  </a:cubicBezTo>
                  <a:cubicBezTo>
                    <a:pt x="12296" y="9922"/>
                    <a:pt x="12303" y="9716"/>
                    <a:pt x="12313" y="9518"/>
                  </a:cubicBezTo>
                  <a:cubicBezTo>
                    <a:pt x="12316" y="9435"/>
                    <a:pt x="12321" y="9352"/>
                    <a:pt x="12321" y="9277"/>
                  </a:cubicBezTo>
                  <a:cubicBezTo>
                    <a:pt x="12321" y="9213"/>
                    <a:pt x="12324" y="9143"/>
                    <a:pt x="12325" y="9075"/>
                  </a:cubicBezTo>
                  <a:cubicBezTo>
                    <a:pt x="12331" y="8900"/>
                    <a:pt x="12338" y="8718"/>
                    <a:pt x="12308" y="8576"/>
                  </a:cubicBezTo>
                  <a:lnTo>
                    <a:pt x="12308" y="8397"/>
                  </a:lnTo>
                  <a:lnTo>
                    <a:pt x="12284" y="7874"/>
                  </a:lnTo>
                  <a:cubicBezTo>
                    <a:pt x="12248" y="7711"/>
                    <a:pt x="12231" y="7551"/>
                    <a:pt x="12213" y="7397"/>
                  </a:cubicBezTo>
                  <a:cubicBezTo>
                    <a:pt x="12193" y="7208"/>
                    <a:pt x="12172" y="7028"/>
                    <a:pt x="12120" y="6849"/>
                  </a:cubicBezTo>
                  <a:cubicBezTo>
                    <a:pt x="11921" y="6139"/>
                    <a:pt x="11690" y="5491"/>
                    <a:pt x="11392" y="4809"/>
                  </a:cubicBezTo>
                  <a:cubicBezTo>
                    <a:pt x="11355" y="4726"/>
                    <a:pt x="11322" y="4636"/>
                    <a:pt x="11290" y="4549"/>
                  </a:cubicBezTo>
                  <a:cubicBezTo>
                    <a:pt x="11229" y="4389"/>
                    <a:pt x="11166" y="4224"/>
                    <a:pt x="11076" y="4076"/>
                  </a:cubicBezTo>
                  <a:lnTo>
                    <a:pt x="11040" y="4017"/>
                  </a:lnTo>
                  <a:cubicBezTo>
                    <a:pt x="10928" y="3829"/>
                    <a:pt x="10801" y="3617"/>
                    <a:pt x="10628" y="3490"/>
                  </a:cubicBezTo>
                  <a:cubicBezTo>
                    <a:pt x="10447" y="3354"/>
                    <a:pt x="10230" y="3253"/>
                    <a:pt x="10022" y="3157"/>
                  </a:cubicBezTo>
                  <a:cubicBezTo>
                    <a:pt x="9867" y="3085"/>
                    <a:pt x="9708" y="3010"/>
                    <a:pt x="9561" y="2920"/>
                  </a:cubicBezTo>
                  <a:cubicBezTo>
                    <a:pt x="9372" y="2807"/>
                    <a:pt x="9196" y="2672"/>
                    <a:pt x="9025" y="2542"/>
                  </a:cubicBezTo>
                  <a:cubicBezTo>
                    <a:pt x="8972" y="2503"/>
                    <a:pt x="8921" y="2462"/>
                    <a:pt x="8869" y="2425"/>
                  </a:cubicBezTo>
                  <a:cubicBezTo>
                    <a:pt x="8756" y="2342"/>
                    <a:pt x="8631" y="2249"/>
                    <a:pt x="8551" y="2141"/>
                  </a:cubicBezTo>
                  <a:cubicBezTo>
                    <a:pt x="8434" y="1987"/>
                    <a:pt x="8325" y="1833"/>
                    <a:pt x="8266" y="1618"/>
                  </a:cubicBezTo>
                  <a:cubicBezTo>
                    <a:pt x="8231" y="1493"/>
                    <a:pt x="8229" y="1341"/>
                    <a:pt x="8227" y="1196"/>
                  </a:cubicBezTo>
                  <a:cubicBezTo>
                    <a:pt x="8224" y="1048"/>
                    <a:pt x="8224" y="895"/>
                    <a:pt x="8184" y="760"/>
                  </a:cubicBezTo>
                  <a:cubicBezTo>
                    <a:pt x="8154" y="651"/>
                    <a:pt x="8112" y="540"/>
                    <a:pt x="8068" y="433"/>
                  </a:cubicBezTo>
                  <a:cubicBezTo>
                    <a:pt x="8017" y="300"/>
                    <a:pt x="7962" y="162"/>
                    <a:pt x="7930" y="23"/>
                  </a:cubicBezTo>
                  <a:cubicBezTo>
                    <a:pt x="7926" y="11"/>
                    <a:pt x="7918" y="2"/>
                    <a:pt x="7910" y="2"/>
                  </a:cubicBezTo>
                  <a:cubicBezTo>
                    <a:pt x="7905" y="1"/>
                    <a:pt x="7905" y="1"/>
                    <a:pt x="79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3"/>
            <p:cNvSpPr/>
            <p:nvPr/>
          </p:nvSpPr>
          <p:spPr>
            <a:xfrm>
              <a:off x="3693772" y="514873"/>
              <a:ext cx="256047" cy="169246"/>
            </a:xfrm>
            <a:custGeom>
              <a:rect b="b" l="l" r="r" t="t"/>
              <a:pathLst>
                <a:path extrusionOk="0" h="5982" w="9050">
                  <a:moveTo>
                    <a:pt x="3715" y="1078"/>
                  </a:moveTo>
                  <a:cubicBezTo>
                    <a:pt x="4185" y="1078"/>
                    <a:pt x="4499" y="1139"/>
                    <a:pt x="4714" y="1271"/>
                  </a:cubicBezTo>
                  <a:cubicBezTo>
                    <a:pt x="4756" y="1299"/>
                    <a:pt x="4797" y="1337"/>
                    <a:pt x="4839" y="1373"/>
                  </a:cubicBezTo>
                  <a:cubicBezTo>
                    <a:pt x="4868" y="1402"/>
                    <a:pt x="4898" y="1431"/>
                    <a:pt x="4932" y="1454"/>
                  </a:cubicBezTo>
                  <a:lnTo>
                    <a:pt x="4958" y="1476"/>
                  </a:lnTo>
                  <a:cubicBezTo>
                    <a:pt x="5000" y="1505"/>
                    <a:pt x="5041" y="1536"/>
                    <a:pt x="5074" y="1569"/>
                  </a:cubicBezTo>
                  <a:cubicBezTo>
                    <a:pt x="5019" y="1539"/>
                    <a:pt x="4954" y="1517"/>
                    <a:pt x="4890" y="1494"/>
                  </a:cubicBezTo>
                  <a:cubicBezTo>
                    <a:pt x="4842" y="1476"/>
                    <a:pt x="4797" y="1460"/>
                    <a:pt x="4752" y="1440"/>
                  </a:cubicBezTo>
                  <a:cubicBezTo>
                    <a:pt x="4673" y="1405"/>
                    <a:pt x="4599" y="1372"/>
                    <a:pt x="4525" y="1332"/>
                  </a:cubicBezTo>
                  <a:cubicBezTo>
                    <a:pt x="4374" y="1258"/>
                    <a:pt x="4217" y="1183"/>
                    <a:pt x="4019" y="1127"/>
                  </a:cubicBezTo>
                  <a:lnTo>
                    <a:pt x="3991" y="1124"/>
                  </a:lnTo>
                  <a:lnTo>
                    <a:pt x="3988" y="1124"/>
                  </a:lnTo>
                  <a:cubicBezTo>
                    <a:pt x="3984" y="1124"/>
                    <a:pt x="3982" y="1123"/>
                    <a:pt x="3980" y="1123"/>
                  </a:cubicBezTo>
                  <a:lnTo>
                    <a:pt x="3715" y="1078"/>
                  </a:lnTo>
                  <a:close/>
                  <a:moveTo>
                    <a:pt x="4267" y="1700"/>
                  </a:moveTo>
                  <a:cubicBezTo>
                    <a:pt x="4330" y="1700"/>
                    <a:pt x="4397" y="1702"/>
                    <a:pt x="4459" y="1707"/>
                  </a:cubicBezTo>
                  <a:cubicBezTo>
                    <a:pt x="4486" y="1712"/>
                    <a:pt x="4512" y="1713"/>
                    <a:pt x="4535" y="1719"/>
                  </a:cubicBezTo>
                  <a:cubicBezTo>
                    <a:pt x="4566" y="1722"/>
                    <a:pt x="4597" y="1731"/>
                    <a:pt x="4628" y="1738"/>
                  </a:cubicBezTo>
                  <a:cubicBezTo>
                    <a:pt x="4643" y="1742"/>
                    <a:pt x="4656" y="1750"/>
                    <a:pt x="4670" y="1755"/>
                  </a:cubicBezTo>
                  <a:lnTo>
                    <a:pt x="4673" y="1755"/>
                  </a:lnTo>
                  <a:cubicBezTo>
                    <a:pt x="4685" y="1758"/>
                    <a:pt x="4693" y="1764"/>
                    <a:pt x="4704" y="1767"/>
                  </a:cubicBezTo>
                  <a:cubicBezTo>
                    <a:pt x="4717" y="1773"/>
                    <a:pt x="4728" y="1780"/>
                    <a:pt x="4740" y="1787"/>
                  </a:cubicBezTo>
                  <a:lnTo>
                    <a:pt x="4755" y="1802"/>
                  </a:lnTo>
                  <a:cubicBezTo>
                    <a:pt x="4693" y="1787"/>
                    <a:pt x="4622" y="1774"/>
                    <a:pt x="4554" y="1767"/>
                  </a:cubicBezTo>
                  <a:cubicBezTo>
                    <a:pt x="4526" y="1764"/>
                    <a:pt x="4499" y="1764"/>
                    <a:pt x="4474" y="1763"/>
                  </a:cubicBezTo>
                  <a:cubicBezTo>
                    <a:pt x="4398" y="1758"/>
                    <a:pt x="4336" y="1757"/>
                    <a:pt x="4301" y="1757"/>
                  </a:cubicBezTo>
                  <a:cubicBezTo>
                    <a:pt x="4151" y="1757"/>
                    <a:pt x="4016" y="1770"/>
                    <a:pt x="3936" y="1786"/>
                  </a:cubicBezTo>
                  <a:cubicBezTo>
                    <a:pt x="3919" y="1789"/>
                    <a:pt x="3900" y="1796"/>
                    <a:pt x="3875" y="1803"/>
                  </a:cubicBezTo>
                  <a:cubicBezTo>
                    <a:pt x="3859" y="1808"/>
                    <a:pt x="3841" y="1815"/>
                    <a:pt x="3823" y="1818"/>
                  </a:cubicBezTo>
                  <a:cubicBezTo>
                    <a:pt x="3892" y="1780"/>
                    <a:pt x="3977" y="1747"/>
                    <a:pt x="4010" y="1735"/>
                  </a:cubicBezTo>
                  <a:cubicBezTo>
                    <a:pt x="4030" y="1728"/>
                    <a:pt x="4054" y="1726"/>
                    <a:pt x="4077" y="1722"/>
                  </a:cubicBezTo>
                  <a:cubicBezTo>
                    <a:pt x="4110" y="1721"/>
                    <a:pt x="4142" y="1716"/>
                    <a:pt x="4170" y="1702"/>
                  </a:cubicBezTo>
                  <a:cubicBezTo>
                    <a:pt x="4202" y="1700"/>
                    <a:pt x="4235" y="1700"/>
                    <a:pt x="4267" y="1700"/>
                  </a:cubicBezTo>
                  <a:close/>
                  <a:moveTo>
                    <a:pt x="4251" y="2026"/>
                  </a:moveTo>
                  <a:cubicBezTo>
                    <a:pt x="4327" y="2026"/>
                    <a:pt x="4382" y="2036"/>
                    <a:pt x="4433" y="2051"/>
                  </a:cubicBezTo>
                  <a:cubicBezTo>
                    <a:pt x="4308" y="2072"/>
                    <a:pt x="4193" y="2120"/>
                    <a:pt x="4083" y="2165"/>
                  </a:cubicBezTo>
                  <a:cubicBezTo>
                    <a:pt x="4001" y="2200"/>
                    <a:pt x="3923" y="2232"/>
                    <a:pt x="3841" y="2254"/>
                  </a:cubicBezTo>
                  <a:cubicBezTo>
                    <a:pt x="3910" y="2179"/>
                    <a:pt x="4013" y="2101"/>
                    <a:pt x="4113" y="2058"/>
                  </a:cubicBezTo>
                  <a:cubicBezTo>
                    <a:pt x="4129" y="2053"/>
                    <a:pt x="4147" y="2049"/>
                    <a:pt x="4166" y="2046"/>
                  </a:cubicBezTo>
                  <a:cubicBezTo>
                    <a:pt x="4192" y="2042"/>
                    <a:pt x="4217" y="2039"/>
                    <a:pt x="4238" y="2026"/>
                  </a:cubicBezTo>
                  <a:close/>
                  <a:moveTo>
                    <a:pt x="2305" y="1870"/>
                  </a:moveTo>
                  <a:cubicBezTo>
                    <a:pt x="2296" y="1875"/>
                    <a:pt x="2289" y="1880"/>
                    <a:pt x="2283" y="1883"/>
                  </a:cubicBezTo>
                  <a:cubicBezTo>
                    <a:pt x="2056" y="2040"/>
                    <a:pt x="1773" y="2258"/>
                    <a:pt x="1570" y="2526"/>
                  </a:cubicBezTo>
                  <a:cubicBezTo>
                    <a:pt x="1546" y="2558"/>
                    <a:pt x="1517" y="2591"/>
                    <a:pt x="1488" y="2625"/>
                  </a:cubicBezTo>
                  <a:cubicBezTo>
                    <a:pt x="1463" y="2651"/>
                    <a:pt x="1440" y="2679"/>
                    <a:pt x="1418" y="2703"/>
                  </a:cubicBezTo>
                  <a:cubicBezTo>
                    <a:pt x="1418" y="2700"/>
                    <a:pt x="1421" y="2700"/>
                    <a:pt x="1421" y="2696"/>
                  </a:cubicBezTo>
                  <a:cubicBezTo>
                    <a:pt x="1432" y="2650"/>
                    <a:pt x="1447" y="2603"/>
                    <a:pt x="1469" y="2570"/>
                  </a:cubicBezTo>
                  <a:cubicBezTo>
                    <a:pt x="1544" y="2449"/>
                    <a:pt x="1693" y="2228"/>
                    <a:pt x="1867" y="2101"/>
                  </a:cubicBezTo>
                  <a:cubicBezTo>
                    <a:pt x="1999" y="2007"/>
                    <a:pt x="2169" y="1928"/>
                    <a:pt x="2305" y="1870"/>
                  </a:cubicBezTo>
                  <a:close/>
                  <a:moveTo>
                    <a:pt x="6495" y="2046"/>
                  </a:moveTo>
                  <a:lnTo>
                    <a:pt x="6495" y="2046"/>
                  </a:lnTo>
                  <a:cubicBezTo>
                    <a:pt x="6502" y="2053"/>
                    <a:pt x="6511" y="2059"/>
                    <a:pt x="6518" y="2071"/>
                  </a:cubicBezTo>
                  <a:cubicBezTo>
                    <a:pt x="6527" y="2080"/>
                    <a:pt x="6534" y="2091"/>
                    <a:pt x="6541" y="2100"/>
                  </a:cubicBezTo>
                  <a:cubicBezTo>
                    <a:pt x="6547" y="2110"/>
                    <a:pt x="6554" y="2120"/>
                    <a:pt x="6562" y="2132"/>
                  </a:cubicBezTo>
                  <a:cubicBezTo>
                    <a:pt x="6568" y="2145"/>
                    <a:pt x="6575" y="2157"/>
                    <a:pt x="6582" y="2168"/>
                  </a:cubicBezTo>
                  <a:cubicBezTo>
                    <a:pt x="6586" y="2181"/>
                    <a:pt x="6594" y="2196"/>
                    <a:pt x="6601" y="2209"/>
                  </a:cubicBezTo>
                  <a:cubicBezTo>
                    <a:pt x="6618" y="2250"/>
                    <a:pt x="6634" y="2292"/>
                    <a:pt x="6649" y="2341"/>
                  </a:cubicBezTo>
                  <a:lnTo>
                    <a:pt x="6649" y="2346"/>
                  </a:lnTo>
                  <a:cubicBezTo>
                    <a:pt x="6658" y="2378"/>
                    <a:pt x="6666" y="2411"/>
                    <a:pt x="6674" y="2446"/>
                  </a:cubicBezTo>
                  <a:cubicBezTo>
                    <a:pt x="6681" y="2477"/>
                    <a:pt x="6688" y="2509"/>
                    <a:pt x="6694" y="2542"/>
                  </a:cubicBezTo>
                  <a:cubicBezTo>
                    <a:pt x="6709" y="2613"/>
                    <a:pt x="6720" y="2686"/>
                    <a:pt x="6729" y="2753"/>
                  </a:cubicBezTo>
                  <a:cubicBezTo>
                    <a:pt x="6735" y="2789"/>
                    <a:pt x="6739" y="2825"/>
                    <a:pt x="6743" y="2860"/>
                  </a:cubicBezTo>
                  <a:cubicBezTo>
                    <a:pt x="6729" y="2827"/>
                    <a:pt x="6714" y="2795"/>
                    <a:pt x="6701" y="2760"/>
                  </a:cubicBezTo>
                  <a:cubicBezTo>
                    <a:pt x="6700" y="2759"/>
                    <a:pt x="6700" y="2756"/>
                    <a:pt x="6698" y="2753"/>
                  </a:cubicBezTo>
                  <a:cubicBezTo>
                    <a:pt x="6688" y="2727"/>
                    <a:pt x="6679" y="2702"/>
                    <a:pt x="6672" y="2676"/>
                  </a:cubicBezTo>
                  <a:cubicBezTo>
                    <a:pt x="6666" y="2658"/>
                    <a:pt x="6659" y="2639"/>
                    <a:pt x="6655" y="2620"/>
                  </a:cubicBezTo>
                  <a:cubicBezTo>
                    <a:pt x="6637" y="2559"/>
                    <a:pt x="6623" y="2494"/>
                    <a:pt x="6608" y="2433"/>
                  </a:cubicBezTo>
                  <a:cubicBezTo>
                    <a:pt x="6579" y="2301"/>
                    <a:pt x="6547" y="2164"/>
                    <a:pt x="6495" y="2046"/>
                  </a:cubicBezTo>
                  <a:close/>
                  <a:moveTo>
                    <a:pt x="7553" y="2804"/>
                  </a:moveTo>
                  <a:cubicBezTo>
                    <a:pt x="7585" y="2901"/>
                    <a:pt x="7590" y="3068"/>
                    <a:pt x="7556" y="3182"/>
                  </a:cubicBezTo>
                  <a:cubicBezTo>
                    <a:pt x="7542" y="3228"/>
                    <a:pt x="7520" y="3260"/>
                    <a:pt x="7495" y="3269"/>
                  </a:cubicBezTo>
                  <a:cubicBezTo>
                    <a:pt x="7483" y="3275"/>
                    <a:pt x="7478" y="3278"/>
                    <a:pt x="7463" y="3278"/>
                  </a:cubicBezTo>
                  <a:cubicBezTo>
                    <a:pt x="7457" y="3265"/>
                    <a:pt x="7450" y="3251"/>
                    <a:pt x="7441" y="3241"/>
                  </a:cubicBezTo>
                  <a:cubicBezTo>
                    <a:pt x="7466" y="3100"/>
                    <a:pt x="7505" y="2949"/>
                    <a:pt x="7553" y="2804"/>
                  </a:cubicBezTo>
                  <a:close/>
                  <a:moveTo>
                    <a:pt x="6927" y="2053"/>
                  </a:moveTo>
                  <a:lnTo>
                    <a:pt x="6927" y="2053"/>
                  </a:lnTo>
                  <a:cubicBezTo>
                    <a:pt x="6967" y="2112"/>
                    <a:pt x="6996" y="2181"/>
                    <a:pt x="7023" y="2251"/>
                  </a:cubicBezTo>
                  <a:cubicBezTo>
                    <a:pt x="7033" y="2274"/>
                    <a:pt x="7043" y="2301"/>
                    <a:pt x="7052" y="2324"/>
                  </a:cubicBezTo>
                  <a:cubicBezTo>
                    <a:pt x="7063" y="2346"/>
                    <a:pt x="7072" y="2370"/>
                    <a:pt x="7081" y="2397"/>
                  </a:cubicBezTo>
                  <a:cubicBezTo>
                    <a:pt x="7094" y="2433"/>
                    <a:pt x="7108" y="2469"/>
                    <a:pt x="7123" y="2507"/>
                  </a:cubicBezTo>
                  <a:cubicBezTo>
                    <a:pt x="7139" y="2551"/>
                    <a:pt x="7156" y="2600"/>
                    <a:pt x="7171" y="2650"/>
                  </a:cubicBezTo>
                  <a:cubicBezTo>
                    <a:pt x="7196" y="2730"/>
                    <a:pt x="7217" y="2817"/>
                    <a:pt x="7238" y="2908"/>
                  </a:cubicBezTo>
                  <a:cubicBezTo>
                    <a:pt x="7244" y="2937"/>
                    <a:pt x="7251" y="2969"/>
                    <a:pt x="7255" y="3001"/>
                  </a:cubicBezTo>
                  <a:cubicBezTo>
                    <a:pt x="7255" y="3003"/>
                    <a:pt x="7258" y="3006"/>
                    <a:pt x="7258" y="3007"/>
                  </a:cubicBezTo>
                  <a:cubicBezTo>
                    <a:pt x="7265" y="3052"/>
                    <a:pt x="7270" y="3099"/>
                    <a:pt x="7277" y="3147"/>
                  </a:cubicBezTo>
                  <a:cubicBezTo>
                    <a:pt x="7280" y="3151"/>
                    <a:pt x="7280" y="3156"/>
                    <a:pt x="7280" y="3160"/>
                  </a:cubicBezTo>
                  <a:cubicBezTo>
                    <a:pt x="7283" y="3205"/>
                    <a:pt x="7289" y="3251"/>
                    <a:pt x="7292" y="3299"/>
                  </a:cubicBezTo>
                  <a:cubicBezTo>
                    <a:pt x="7294" y="3333"/>
                    <a:pt x="7296" y="3366"/>
                    <a:pt x="7296" y="3400"/>
                  </a:cubicBezTo>
                  <a:lnTo>
                    <a:pt x="7297" y="3467"/>
                  </a:lnTo>
                  <a:cubicBezTo>
                    <a:pt x="7296" y="3570"/>
                    <a:pt x="7302" y="3779"/>
                    <a:pt x="7287" y="3912"/>
                  </a:cubicBezTo>
                  <a:lnTo>
                    <a:pt x="7197" y="3509"/>
                  </a:lnTo>
                  <a:lnTo>
                    <a:pt x="7116" y="2840"/>
                  </a:lnTo>
                  <a:cubicBezTo>
                    <a:pt x="7103" y="2788"/>
                    <a:pt x="7095" y="2734"/>
                    <a:pt x="7087" y="2682"/>
                  </a:cubicBezTo>
                  <a:lnTo>
                    <a:pt x="7087" y="2680"/>
                  </a:lnTo>
                  <a:cubicBezTo>
                    <a:pt x="7085" y="2668"/>
                    <a:pt x="7084" y="2660"/>
                    <a:pt x="7084" y="2650"/>
                  </a:cubicBezTo>
                  <a:cubicBezTo>
                    <a:pt x="7071" y="2570"/>
                    <a:pt x="7057" y="2487"/>
                    <a:pt x="7036" y="2407"/>
                  </a:cubicBezTo>
                  <a:cubicBezTo>
                    <a:pt x="7015" y="2338"/>
                    <a:pt x="6994" y="2266"/>
                    <a:pt x="6970" y="2193"/>
                  </a:cubicBezTo>
                  <a:cubicBezTo>
                    <a:pt x="6956" y="2145"/>
                    <a:pt x="6943" y="2099"/>
                    <a:pt x="6927" y="2053"/>
                  </a:cubicBezTo>
                  <a:close/>
                  <a:moveTo>
                    <a:pt x="4243" y="1"/>
                  </a:moveTo>
                  <a:cubicBezTo>
                    <a:pt x="4180" y="1"/>
                    <a:pt x="3811" y="5"/>
                    <a:pt x="3811" y="5"/>
                  </a:cubicBezTo>
                  <a:cubicBezTo>
                    <a:pt x="3807" y="5"/>
                    <a:pt x="3801" y="6"/>
                    <a:pt x="3796" y="8"/>
                  </a:cubicBezTo>
                  <a:cubicBezTo>
                    <a:pt x="3773" y="22"/>
                    <a:pt x="3738" y="25"/>
                    <a:pt x="3712" y="25"/>
                  </a:cubicBezTo>
                  <a:cubicBezTo>
                    <a:pt x="3698" y="25"/>
                    <a:pt x="3632" y="21"/>
                    <a:pt x="3615" y="21"/>
                  </a:cubicBezTo>
                  <a:cubicBezTo>
                    <a:pt x="3584" y="21"/>
                    <a:pt x="3561" y="25"/>
                    <a:pt x="3539" y="28"/>
                  </a:cubicBezTo>
                  <a:cubicBezTo>
                    <a:pt x="3469" y="44"/>
                    <a:pt x="3397" y="50"/>
                    <a:pt x="3321" y="59"/>
                  </a:cubicBezTo>
                  <a:cubicBezTo>
                    <a:pt x="3237" y="66"/>
                    <a:pt x="3148" y="76"/>
                    <a:pt x="3065" y="98"/>
                  </a:cubicBezTo>
                  <a:cubicBezTo>
                    <a:pt x="2465" y="252"/>
                    <a:pt x="2066" y="370"/>
                    <a:pt x="1620" y="691"/>
                  </a:cubicBezTo>
                  <a:cubicBezTo>
                    <a:pt x="1505" y="774"/>
                    <a:pt x="1267" y="944"/>
                    <a:pt x="1238" y="1138"/>
                  </a:cubicBezTo>
                  <a:cubicBezTo>
                    <a:pt x="1236" y="1146"/>
                    <a:pt x="1240" y="1154"/>
                    <a:pt x="1243" y="1159"/>
                  </a:cubicBezTo>
                  <a:cubicBezTo>
                    <a:pt x="1249" y="1164"/>
                    <a:pt x="1256" y="1169"/>
                    <a:pt x="1265" y="1169"/>
                  </a:cubicBezTo>
                  <a:cubicBezTo>
                    <a:pt x="1271" y="1169"/>
                    <a:pt x="1291" y="1167"/>
                    <a:pt x="1294" y="1162"/>
                  </a:cubicBezTo>
                  <a:cubicBezTo>
                    <a:pt x="1397" y="1066"/>
                    <a:pt x="1751" y="949"/>
                    <a:pt x="2044" y="869"/>
                  </a:cubicBezTo>
                  <a:cubicBezTo>
                    <a:pt x="2050" y="866"/>
                    <a:pt x="2056" y="864"/>
                    <a:pt x="2062" y="864"/>
                  </a:cubicBezTo>
                  <a:cubicBezTo>
                    <a:pt x="1845" y="956"/>
                    <a:pt x="1616" y="1126"/>
                    <a:pt x="1460" y="1239"/>
                  </a:cubicBezTo>
                  <a:lnTo>
                    <a:pt x="1386" y="1293"/>
                  </a:lnTo>
                  <a:cubicBezTo>
                    <a:pt x="967" y="1595"/>
                    <a:pt x="649" y="1911"/>
                    <a:pt x="434" y="2245"/>
                  </a:cubicBezTo>
                  <a:cubicBezTo>
                    <a:pt x="96" y="2763"/>
                    <a:pt x="0" y="3323"/>
                    <a:pt x="137" y="3938"/>
                  </a:cubicBezTo>
                  <a:lnTo>
                    <a:pt x="147" y="4608"/>
                  </a:lnTo>
                  <a:lnTo>
                    <a:pt x="194" y="4929"/>
                  </a:lnTo>
                  <a:cubicBezTo>
                    <a:pt x="304" y="5326"/>
                    <a:pt x="463" y="5755"/>
                    <a:pt x="820" y="5979"/>
                  </a:cubicBezTo>
                  <a:cubicBezTo>
                    <a:pt x="823" y="5982"/>
                    <a:pt x="829" y="5982"/>
                    <a:pt x="835" y="5982"/>
                  </a:cubicBezTo>
                  <a:cubicBezTo>
                    <a:pt x="841" y="5982"/>
                    <a:pt x="848" y="5979"/>
                    <a:pt x="852" y="5975"/>
                  </a:cubicBezTo>
                  <a:cubicBezTo>
                    <a:pt x="862" y="5967"/>
                    <a:pt x="865" y="5954"/>
                    <a:pt x="860" y="5943"/>
                  </a:cubicBezTo>
                  <a:cubicBezTo>
                    <a:pt x="807" y="5834"/>
                    <a:pt x="749" y="5710"/>
                    <a:pt x="711" y="5566"/>
                  </a:cubicBezTo>
                  <a:cubicBezTo>
                    <a:pt x="692" y="5496"/>
                    <a:pt x="692" y="5427"/>
                    <a:pt x="692" y="5354"/>
                  </a:cubicBezTo>
                  <a:cubicBezTo>
                    <a:pt x="692" y="5281"/>
                    <a:pt x="695" y="5206"/>
                    <a:pt x="676" y="5128"/>
                  </a:cubicBezTo>
                  <a:cubicBezTo>
                    <a:pt x="655" y="5022"/>
                    <a:pt x="655" y="4817"/>
                    <a:pt x="676" y="4711"/>
                  </a:cubicBezTo>
                  <a:cubicBezTo>
                    <a:pt x="688" y="4668"/>
                    <a:pt x="684" y="4620"/>
                    <a:pt x="681" y="4572"/>
                  </a:cubicBezTo>
                  <a:cubicBezTo>
                    <a:pt x="676" y="4525"/>
                    <a:pt x="676" y="4477"/>
                    <a:pt x="688" y="4447"/>
                  </a:cubicBezTo>
                  <a:cubicBezTo>
                    <a:pt x="692" y="4460"/>
                    <a:pt x="698" y="4474"/>
                    <a:pt x="704" y="4490"/>
                  </a:cubicBezTo>
                  <a:cubicBezTo>
                    <a:pt x="707" y="4500"/>
                    <a:pt x="711" y="4511"/>
                    <a:pt x="717" y="4521"/>
                  </a:cubicBezTo>
                  <a:cubicBezTo>
                    <a:pt x="720" y="4532"/>
                    <a:pt x="732" y="4537"/>
                    <a:pt x="742" y="4537"/>
                  </a:cubicBezTo>
                  <a:cubicBezTo>
                    <a:pt x="756" y="4537"/>
                    <a:pt x="780" y="4527"/>
                    <a:pt x="782" y="4513"/>
                  </a:cubicBezTo>
                  <a:cubicBezTo>
                    <a:pt x="809" y="4292"/>
                    <a:pt x="1044" y="3926"/>
                    <a:pt x="1198" y="3816"/>
                  </a:cubicBezTo>
                  <a:cubicBezTo>
                    <a:pt x="1222" y="3798"/>
                    <a:pt x="1251" y="3785"/>
                    <a:pt x="1281" y="3771"/>
                  </a:cubicBezTo>
                  <a:cubicBezTo>
                    <a:pt x="1335" y="3743"/>
                    <a:pt x="1393" y="3718"/>
                    <a:pt x="1425" y="3670"/>
                  </a:cubicBezTo>
                  <a:cubicBezTo>
                    <a:pt x="1447" y="3635"/>
                    <a:pt x="1475" y="3592"/>
                    <a:pt x="1504" y="3545"/>
                  </a:cubicBezTo>
                  <a:cubicBezTo>
                    <a:pt x="1550" y="3464"/>
                    <a:pt x="1607" y="3369"/>
                    <a:pt x="1671" y="3292"/>
                  </a:cubicBezTo>
                  <a:cubicBezTo>
                    <a:pt x="1720" y="3233"/>
                    <a:pt x="1773" y="3183"/>
                    <a:pt x="1829" y="3161"/>
                  </a:cubicBezTo>
                  <a:lnTo>
                    <a:pt x="1829" y="3161"/>
                  </a:lnTo>
                  <a:cubicBezTo>
                    <a:pt x="1802" y="3203"/>
                    <a:pt x="1771" y="3256"/>
                    <a:pt x="1739" y="3317"/>
                  </a:cubicBezTo>
                  <a:cubicBezTo>
                    <a:pt x="1738" y="3320"/>
                    <a:pt x="1738" y="3321"/>
                    <a:pt x="1736" y="3323"/>
                  </a:cubicBezTo>
                  <a:cubicBezTo>
                    <a:pt x="1605" y="3589"/>
                    <a:pt x="1476" y="3999"/>
                    <a:pt x="1524" y="4250"/>
                  </a:cubicBezTo>
                  <a:cubicBezTo>
                    <a:pt x="1525" y="4260"/>
                    <a:pt x="1533" y="4268"/>
                    <a:pt x="1541" y="4272"/>
                  </a:cubicBezTo>
                  <a:cubicBezTo>
                    <a:pt x="1562" y="4276"/>
                    <a:pt x="1569" y="4281"/>
                    <a:pt x="1594" y="4284"/>
                  </a:cubicBezTo>
                  <a:cubicBezTo>
                    <a:pt x="1597" y="4284"/>
                    <a:pt x="1598" y="4287"/>
                    <a:pt x="1598" y="4287"/>
                  </a:cubicBezTo>
                  <a:cubicBezTo>
                    <a:pt x="1604" y="4287"/>
                    <a:pt x="1611" y="4282"/>
                    <a:pt x="1616" y="4279"/>
                  </a:cubicBezTo>
                  <a:cubicBezTo>
                    <a:pt x="1630" y="4266"/>
                    <a:pt x="1650" y="4259"/>
                    <a:pt x="1669" y="4252"/>
                  </a:cubicBezTo>
                  <a:cubicBezTo>
                    <a:pt x="1688" y="4244"/>
                    <a:pt x="1709" y="4236"/>
                    <a:pt x="1729" y="4223"/>
                  </a:cubicBezTo>
                  <a:cubicBezTo>
                    <a:pt x="1807" y="4170"/>
                    <a:pt x="1873" y="4099"/>
                    <a:pt x="1935" y="4032"/>
                  </a:cubicBezTo>
                  <a:cubicBezTo>
                    <a:pt x="1962" y="4005"/>
                    <a:pt x="1986" y="3978"/>
                    <a:pt x="2012" y="3954"/>
                  </a:cubicBezTo>
                  <a:lnTo>
                    <a:pt x="2127" y="3852"/>
                  </a:lnTo>
                  <a:cubicBezTo>
                    <a:pt x="2292" y="3635"/>
                    <a:pt x="2491" y="3371"/>
                    <a:pt x="2725" y="3205"/>
                  </a:cubicBezTo>
                  <a:cubicBezTo>
                    <a:pt x="2835" y="3129"/>
                    <a:pt x="2971" y="3089"/>
                    <a:pt x="3113" y="3049"/>
                  </a:cubicBezTo>
                  <a:cubicBezTo>
                    <a:pt x="3197" y="3025"/>
                    <a:pt x="3283" y="3000"/>
                    <a:pt x="3366" y="2965"/>
                  </a:cubicBezTo>
                  <a:cubicBezTo>
                    <a:pt x="3491" y="2916"/>
                    <a:pt x="3634" y="2894"/>
                    <a:pt x="3785" y="2872"/>
                  </a:cubicBezTo>
                  <a:cubicBezTo>
                    <a:pt x="3818" y="2868"/>
                    <a:pt x="3853" y="2862"/>
                    <a:pt x="3887" y="2856"/>
                  </a:cubicBezTo>
                  <a:lnTo>
                    <a:pt x="3887" y="2856"/>
                  </a:lnTo>
                  <a:cubicBezTo>
                    <a:pt x="3554" y="2958"/>
                    <a:pt x="3205" y="3169"/>
                    <a:pt x="3200" y="3461"/>
                  </a:cubicBezTo>
                  <a:cubicBezTo>
                    <a:pt x="3200" y="3474"/>
                    <a:pt x="3208" y="3483"/>
                    <a:pt x="3219" y="3488"/>
                  </a:cubicBezTo>
                  <a:cubicBezTo>
                    <a:pt x="3247" y="3497"/>
                    <a:pt x="3283" y="3502"/>
                    <a:pt x="3341" y="3502"/>
                  </a:cubicBezTo>
                  <a:lnTo>
                    <a:pt x="3357" y="3502"/>
                  </a:lnTo>
                  <a:cubicBezTo>
                    <a:pt x="3360" y="3502"/>
                    <a:pt x="3367" y="3500"/>
                    <a:pt x="3372" y="3496"/>
                  </a:cubicBezTo>
                  <a:cubicBezTo>
                    <a:pt x="3407" y="3474"/>
                    <a:pt x="3447" y="3461"/>
                    <a:pt x="3494" y="3451"/>
                  </a:cubicBezTo>
                  <a:cubicBezTo>
                    <a:pt x="3525" y="3442"/>
                    <a:pt x="3556" y="3430"/>
                    <a:pt x="3586" y="3417"/>
                  </a:cubicBezTo>
                  <a:cubicBezTo>
                    <a:pt x="3655" y="3391"/>
                    <a:pt x="3724" y="3358"/>
                    <a:pt x="3793" y="3326"/>
                  </a:cubicBezTo>
                  <a:cubicBezTo>
                    <a:pt x="3887" y="3282"/>
                    <a:pt x="3981" y="3238"/>
                    <a:pt x="4071" y="3199"/>
                  </a:cubicBezTo>
                  <a:lnTo>
                    <a:pt x="4520" y="3051"/>
                  </a:lnTo>
                  <a:cubicBezTo>
                    <a:pt x="4804" y="2929"/>
                    <a:pt x="5029" y="2756"/>
                    <a:pt x="5247" y="2588"/>
                  </a:cubicBezTo>
                  <a:cubicBezTo>
                    <a:pt x="5290" y="2557"/>
                    <a:pt x="5330" y="2526"/>
                    <a:pt x="5372" y="2493"/>
                  </a:cubicBezTo>
                  <a:cubicBezTo>
                    <a:pt x="5471" y="2418"/>
                    <a:pt x="5560" y="2325"/>
                    <a:pt x="5647" y="2232"/>
                  </a:cubicBezTo>
                  <a:cubicBezTo>
                    <a:pt x="5682" y="2196"/>
                    <a:pt x="5714" y="2164"/>
                    <a:pt x="5748" y="2131"/>
                  </a:cubicBezTo>
                  <a:cubicBezTo>
                    <a:pt x="5758" y="2120"/>
                    <a:pt x="5766" y="2107"/>
                    <a:pt x="5780" y="2094"/>
                  </a:cubicBezTo>
                  <a:cubicBezTo>
                    <a:pt x="5806" y="2064"/>
                    <a:pt x="5832" y="2033"/>
                    <a:pt x="5864" y="2024"/>
                  </a:cubicBezTo>
                  <a:cubicBezTo>
                    <a:pt x="5868" y="2020"/>
                    <a:pt x="5875" y="2020"/>
                    <a:pt x="5883" y="2020"/>
                  </a:cubicBezTo>
                  <a:cubicBezTo>
                    <a:pt x="5900" y="2020"/>
                    <a:pt x="5915" y="2026"/>
                    <a:pt x="5931" y="2033"/>
                  </a:cubicBezTo>
                  <a:cubicBezTo>
                    <a:pt x="5937" y="2036"/>
                    <a:pt x="5944" y="2039"/>
                    <a:pt x="5951" y="2042"/>
                  </a:cubicBezTo>
                  <a:cubicBezTo>
                    <a:pt x="6012" y="2181"/>
                    <a:pt x="6043" y="2360"/>
                    <a:pt x="6075" y="2530"/>
                  </a:cubicBezTo>
                  <a:cubicBezTo>
                    <a:pt x="6086" y="2593"/>
                    <a:pt x="6096" y="2657"/>
                    <a:pt x="6111" y="2719"/>
                  </a:cubicBezTo>
                  <a:cubicBezTo>
                    <a:pt x="6130" y="2820"/>
                    <a:pt x="6155" y="2916"/>
                    <a:pt x="6188" y="3001"/>
                  </a:cubicBezTo>
                  <a:cubicBezTo>
                    <a:pt x="6201" y="3030"/>
                    <a:pt x="6223" y="3054"/>
                    <a:pt x="6242" y="3076"/>
                  </a:cubicBezTo>
                  <a:cubicBezTo>
                    <a:pt x="6253" y="3089"/>
                    <a:pt x="6264" y="3100"/>
                    <a:pt x="6271" y="3112"/>
                  </a:cubicBezTo>
                  <a:cubicBezTo>
                    <a:pt x="6288" y="3140"/>
                    <a:pt x="6300" y="3167"/>
                    <a:pt x="6315" y="3198"/>
                  </a:cubicBezTo>
                  <a:cubicBezTo>
                    <a:pt x="6326" y="3231"/>
                    <a:pt x="6341" y="3265"/>
                    <a:pt x="6365" y="3298"/>
                  </a:cubicBezTo>
                  <a:cubicBezTo>
                    <a:pt x="6390" y="3334"/>
                    <a:pt x="6418" y="3366"/>
                    <a:pt x="6442" y="3401"/>
                  </a:cubicBezTo>
                  <a:cubicBezTo>
                    <a:pt x="6499" y="3471"/>
                    <a:pt x="6556" y="3544"/>
                    <a:pt x="6592" y="3628"/>
                  </a:cubicBezTo>
                  <a:cubicBezTo>
                    <a:pt x="6629" y="3711"/>
                    <a:pt x="6642" y="3807"/>
                    <a:pt x="6653" y="3910"/>
                  </a:cubicBezTo>
                  <a:cubicBezTo>
                    <a:pt x="6668" y="4010"/>
                    <a:pt x="6681" y="4115"/>
                    <a:pt x="6719" y="4207"/>
                  </a:cubicBezTo>
                  <a:cubicBezTo>
                    <a:pt x="6775" y="4346"/>
                    <a:pt x="6850" y="4457"/>
                    <a:pt x="6921" y="4564"/>
                  </a:cubicBezTo>
                  <a:cubicBezTo>
                    <a:pt x="6948" y="4605"/>
                    <a:pt x="6973" y="4644"/>
                    <a:pt x="6999" y="4686"/>
                  </a:cubicBezTo>
                  <a:cubicBezTo>
                    <a:pt x="7056" y="4780"/>
                    <a:pt x="7100" y="4886"/>
                    <a:pt x="7139" y="4992"/>
                  </a:cubicBezTo>
                  <a:cubicBezTo>
                    <a:pt x="7183" y="5101"/>
                    <a:pt x="7228" y="5216"/>
                    <a:pt x="7289" y="5312"/>
                  </a:cubicBezTo>
                  <a:cubicBezTo>
                    <a:pt x="7292" y="5317"/>
                    <a:pt x="7300" y="5325"/>
                    <a:pt x="7308" y="5325"/>
                  </a:cubicBezTo>
                  <a:lnTo>
                    <a:pt x="7312" y="5325"/>
                  </a:lnTo>
                  <a:cubicBezTo>
                    <a:pt x="7319" y="5325"/>
                    <a:pt x="7326" y="5320"/>
                    <a:pt x="7332" y="5317"/>
                  </a:cubicBezTo>
                  <a:lnTo>
                    <a:pt x="7344" y="5304"/>
                  </a:lnTo>
                  <a:cubicBezTo>
                    <a:pt x="7420" y="5242"/>
                    <a:pt x="7409" y="5066"/>
                    <a:pt x="7402" y="4910"/>
                  </a:cubicBezTo>
                  <a:cubicBezTo>
                    <a:pt x="7401" y="4864"/>
                    <a:pt x="7399" y="4823"/>
                    <a:pt x="7399" y="4787"/>
                  </a:cubicBezTo>
                  <a:cubicBezTo>
                    <a:pt x="7402" y="4592"/>
                    <a:pt x="7475" y="4259"/>
                    <a:pt x="7536" y="4115"/>
                  </a:cubicBezTo>
                  <a:cubicBezTo>
                    <a:pt x="7661" y="3808"/>
                    <a:pt x="7933" y="3480"/>
                    <a:pt x="8237" y="3480"/>
                  </a:cubicBezTo>
                  <a:cubicBezTo>
                    <a:pt x="8340" y="3480"/>
                    <a:pt x="8446" y="3518"/>
                    <a:pt x="8546" y="3595"/>
                  </a:cubicBezTo>
                  <a:cubicBezTo>
                    <a:pt x="8666" y="3685"/>
                    <a:pt x="8754" y="3903"/>
                    <a:pt x="8802" y="4023"/>
                  </a:cubicBezTo>
                  <a:cubicBezTo>
                    <a:pt x="8815" y="4050"/>
                    <a:pt x="8820" y="4083"/>
                    <a:pt x="8825" y="4115"/>
                  </a:cubicBezTo>
                  <a:cubicBezTo>
                    <a:pt x="8834" y="4169"/>
                    <a:pt x="8846" y="4220"/>
                    <a:pt x="8875" y="4259"/>
                  </a:cubicBezTo>
                  <a:cubicBezTo>
                    <a:pt x="8881" y="4266"/>
                    <a:pt x="8889" y="4272"/>
                    <a:pt x="8897" y="4272"/>
                  </a:cubicBezTo>
                  <a:cubicBezTo>
                    <a:pt x="8900" y="4272"/>
                    <a:pt x="8902" y="4272"/>
                    <a:pt x="8905" y="4271"/>
                  </a:cubicBezTo>
                  <a:cubicBezTo>
                    <a:pt x="8918" y="4266"/>
                    <a:pt x="8926" y="4256"/>
                    <a:pt x="8926" y="4243"/>
                  </a:cubicBezTo>
                  <a:cubicBezTo>
                    <a:pt x="8929" y="4016"/>
                    <a:pt x="8953" y="3788"/>
                    <a:pt x="8994" y="3602"/>
                  </a:cubicBezTo>
                  <a:lnTo>
                    <a:pt x="9007" y="3355"/>
                  </a:lnTo>
                  <a:cubicBezTo>
                    <a:pt x="9022" y="3282"/>
                    <a:pt x="9044" y="3163"/>
                    <a:pt x="9044" y="3052"/>
                  </a:cubicBezTo>
                  <a:cubicBezTo>
                    <a:pt x="9049" y="2993"/>
                    <a:pt x="9048" y="2948"/>
                    <a:pt x="9036" y="2907"/>
                  </a:cubicBezTo>
                  <a:lnTo>
                    <a:pt x="9028" y="2872"/>
                  </a:lnTo>
                  <a:cubicBezTo>
                    <a:pt x="8984" y="2695"/>
                    <a:pt x="8934" y="2493"/>
                    <a:pt x="8847" y="2354"/>
                  </a:cubicBezTo>
                  <a:cubicBezTo>
                    <a:pt x="8770" y="2229"/>
                    <a:pt x="8679" y="2107"/>
                    <a:pt x="8591" y="1989"/>
                  </a:cubicBezTo>
                  <a:cubicBezTo>
                    <a:pt x="8584" y="1978"/>
                    <a:pt x="8575" y="1968"/>
                    <a:pt x="8568" y="1956"/>
                  </a:cubicBezTo>
                  <a:cubicBezTo>
                    <a:pt x="8430" y="1771"/>
                    <a:pt x="8286" y="1581"/>
                    <a:pt x="8178" y="1363"/>
                  </a:cubicBezTo>
                  <a:lnTo>
                    <a:pt x="8141" y="1283"/>
                  </a:lnTo>
                  <a:cubicBezTo>
                    <a:pt x="7985" y="964"/>
                    <a:pt x="7834" y="661"/>
                    <a:pt x="7481" y="527"/>
                  </a:cubicBezTo>
                  <a:cubicBezTo>
                    <a:pt x="7405" y="499"/>
                    <a:pt x="7294" y="456"/>
                    <a:pt x="7181" y="456"/>
                  </a:cubicBezTo>
                  <a:cubicBezTo>
                    <a:pt x="7145" y="456"/>
                    <a:pt x="7113" y="459"/>
                    <a:pt x="7081" y="469"/>
                  </a:cubicBezTo>
                  <a:cubicBezTo>
                    <a:pt x="6975" y="496"/>
                    <a:pt x="6896" y="597"/>
                    <a:pt x="6867" y="681"/>
                  </a:cubicBezTo>
                  <a:cubicBezTo>
                    <a:pt x="6852" y="717"/>
                    <a:pt x="6847" y="757"/>
                    <a:pt x="6839" y="796"/>
                  </a:cubicBezTo>
                  <a:cubicBezTo>
                    <a:pt x="6828" y="854"/>
                    <a:pt x="6819" y="906"/>
                    <a:pt x="6789" y="937"/>
                  </a:cubicBezTo>
                  <a:cubicBezTo>
                    <a:pt x="6781" y="922"/>
                    <a:pt x="6773" y="909"/>
                    <a:pt x="6765" y="899"/>
                  </a:cubicBezTo>
                  <a:cubicBezTo>
                    <a:pt x="6752" y="880"/>
                    <a:pt x="6739" y="864"/>
                    <a:pt x="6733" y="844"/>
                  </a:cubicBezTo>
                  <a:cubicBezTo>
                    <a:pt x="6722" y="806"/>
                    <a:pt x="6729" y="774"/>
                    <a:pt x="6733" y="735"/>
                  </a:cubicBezTo>
                  <a:cubicBezTo>
                    <a:pt x="6741" y="698"/>
                    <a:pt x="6749" y="655"/>
                    <a:pt x="6733" y="602"/>
                  </a:cubicBezTo>
                  <a:cubicBezTo>
                    <a:pt x="6697" y="456"/>
                    <a:pt x="6623" y="325"/>
                    <a:pt x="6569" y="238"/>
                  </a:cubicBezTo>
                  <a:cubicBezTo>
                    <a:pt x="6556" y="219"/>
                    <a:pt x="6550" y="201"/>
                    <a:pt x="6544" y="182"/>
                  </a:cubicBezTo>
                  <a:cubicBezTo>
                    <a:pt x="6527" y="134"/>
                    <a:pt x="6506" y="79"/>
                    <a:pt x="6406" y="73"/>
                  </a:cubicBezTo>
                  <a:cubicBezTo>
                    <a:pt x="6402" y="69"/>
                    <a:pt x="6381" y="63"/>
                    <a:pt x="6363" y="63"/>
                  </a:cubicBezTo>
                  <a:cubicBezTo>
                    <a:pt x="6253" y="63"/>
                    <a:pt x="6142" y="210"/>
                    <a:pt x="6136" y="319"/>
                  </a:cubicBezTo>
                  <a:cubicBezTo>
                    <a:pt x="6134" y="325"/>
                    <a:pt x="6137" y="332"/>
                    <a:pt x="6140" y="335"/>
                  </a:cubicBezTo>
                  <a:cubicBezTo>
                    <a:pt x="6158" y="363"/>
                    <a:pt x="6163" y="397"/>
                    <a:pt x="6171" y="435"/>
                  </a:cubicBezTo>
                  <a:cubicBezTo>
                    <a:pt x="6178" y="477"/>
                    <a:pt x="6185" y="520"/>
                    <a:pt x="6207" y="556"/>
                  </a:cubicBezTo>
                  <a:cubicBezTo>
                    <a:pt x="6239" y="608"/>
                    <a:pt x="6280" y="655"/>
                    <a:pt x="6316" y="701"/>
                  </a:cubicBezTo>
                  <a:cubicBezTo>
                    <a:pt x="6374" y="770"/>
                    <a:pt x="6432" y="841"/>
                    <a:pt x="6470" y="928"/>
                  </a:cubicBezTo>
                  <a:cubicBezTo>
                    <a:pt x="6358" y="774"/>
                    <a:pt x="6169" y="645"/>
                    <a:pt x="6048" y="565"/>
                  </a:cubicBezTo>
                  <a:cubicBezTo>
                    <a:pt x="5748" y="360"/>
                    <a:pt x="5457" y="197"/>
                    <a:pt x="5010" y="73"/>
                  </a:cubicBezTo>
                  <a:cubicBezTo>
                    <a:pt x="4782" y="11"/>
                    <a:pt x="4506" y="1"/>
                    <a:pt x="42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3"/>
            <p:cNvSpPr/>
            <p:nvPr/>
          </p:nvSpPr>
          <p:spPr>
            <a:xfrm>
              <a:off x="4175890" y="1157915"/>
              <a:ext cx="13467" cy="22860"/>
            </a:xfrm>
            <a:custGeom>
              <a:rect b="b" l="l" r="r" t="t"/>
              <a:pathLst>
                <a:path extrusionOk="0" h="808" w="476">
                  <a:moveTo>
                    <a:pt x="424" y="0"/>
                  </a:moveTo>
                  <a:cubicBezTo>
                    <a:pt x="416" y="0"/>
                    <a:pt x="410" y="2"/>
                    <a:pt x="405" y="8"/>
                  </a:cubicBezTo>
                  <a:cubicBezTo>
                    <a:pt x="376" y="31"/>
                    <a:pt x="319" y="54"/>
                    <a:pt x="258" y="79"/>
                  </a:cubicBezTo>
                  <a:cubicBezTo>
                    <a:pt x="137" y="125"/>
                    <a:pt x="12" y="175"/>
                    <a:pt x="0" y="269"/>
                  </a:cubicBezTo>
                  <a:cubicBezTo>
                    <a:pt x="0" y="275"/>
                    <a:pt x="0" y="282"/>
                    <a:pt x="5" y="287"/>
                  </a:cubicBezTo>
                  <a:cubicBezTo>
                    <a:pt x="32" y="329"/>
                    <a:pt x="34" y="576"/>
                    <a:pt x="34" y="692"/>
                  </a:cubicBezTo>
                  <a:cubicBezTo>
                    <a:pt x="38" y="727"/>
                    <a:pt x="40" y="759"/>
                    <a:pt x="40" y="780"/>
                  </a:cubicBezTo>
                  <a:cubicBezTo>
                    <a:pt x="40" y="794"/>
                    <a:pt x="53" y="807"/>
                    <a:pt x="67" y="807"/>
                  </a:cubicBezTo>
                  <a:cubicBezTo>
                    <a:pt x="82" y="807"/>
                    <a:pt x="107" y="794"/>
                    <a:pt x="107" y="780"/>
                  </a:cubicBezTo>
                  <a:lnTo>
                    <a:pt x="107" y="767"/>
                  </a:lnTo>
                  <a:cubicBezTo>
                    <a:pt x="137" y="729"/>
                    <a:pt x="157" y="684"/>
                    <a:pt x="176" y="640"/>
                  </a:cubicBezTo>
                  <a:cubicBezTo>
                    <a:pt x="188" y="609"/>
                    <a:pt x="201" y="580"/>
                    <a:pt x="217" y="551"/>
                  </a:cubicBezTo>
                  <a:cubicBezTo>
                    <a:pt x="287" y="436"/>
                    <a:pt x="348" y="306"/>
                    <a:pt x="406" y="181"/>
                  </a:cubicBezTo>
                  <a:cubicBezTo>
                    <a:pt x="428" y="133"/>
                    <a:pt x="450" y="86"/>
                    <a:pt x="472" y="40"/>
                  </a:cubicBezTo>
                  <a:cubicBezTo>
                    <a:pt x="476" y="31"/>
                    <a:pt x="476" y="22"/>
                    <a:pt x="470" y="13"/>
                  </a:cubicBezTo>
                  <a:cubicBezTo>
                    <a:pt x="464" y="6"/>
                    <a:pt x="456" y="0"/>
                    <a:pt x="4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3"/>
            <p:cNvSpPr/>
            <p:nvPr/>
          </p:nvSpPr>
          <p:spPr>
            <a:xfrm>
              <a:off x="4006451" y="1173221"/>
              <a:ext cx="67138" cy="72910"/>
            </a:xfrm>
            <a:custGeom>
              <a:rect b="b" l="l" r="r" t="t"/>
              <a:pathLst>
                <a:path extrusionOk="0" h="2577" w="2373">
                  <a:moveTo>
                    <a:pt x="956" y="0"/>
                  </a:moveTo>
                  <a:cubicBezTo>
                    <a:pt x="950" y="0"/>
                    <a:pt x="946" y="2"/>
                    <a:pt x="941" y="5"/>
                  </a:cubicBezTo>
                  <a:cubicBezTo>
                    <a:pt x="928" y="13"/>
                    <a:pt x="910" y="13"/>
                    <a:pt x="888" y="15"/>
                  </a:cubicBezTo>
                  <a:cubicBezTo>
                    <a:pt x="867" y="16"/>
                    <a:pt x="846" y="16"/>
                    <a:pt x="822" y="23"/>
                  </a:cubicBezTo>
                  <a:cubicBezTo>
                    <a:pt x="691" y="64"/>
                    <a:pt x="524" y="151"/>
                    <a:pt x="449" y="255"/>
                  </a:cubicBezTo>
                  <a:cubicBezTo>
                    <a:pt x="405" y="314"/>
                    <a:pt x="350" y="400"/>
                    <a:pt x="329" y="460"/>
                  </a:cubicBezTo>
                  <a:lnTo>
                    <a:pt x="328" y="608"/>
                  </a:lnTo>
                  <a:lnTo>
                    <a:pt x="303" y="942"/>
                  </a:lnTo>
                  <a:cubicBezTo>
                    <a:pt x="292" y="987"/>
                    <a:pt x="270" y="1053"/>
                    <a:pt x="242" y="1128"/>
                  </a:cubicBezTo>
                  <a:cubicBezTo>
                    <a:pt x="146" y="1408"/>
                    <a:pt x="1" y="1825"/>
                    <a:pt x="156" y="2071"/>
                  </a:cubicBezTo>
                  <a:cubicBezTo>
                    <a:pt x="248" y="2210"/>
                    <a:pt x="395" y="2252"/>
                    <a:pt x="553" y="2296"/>
                  </a:cubicBezTo>
                  <a:cubicBezTo>
                    <a:pt x="619" y="2315"/>
                    <a:pt x="684" y="2332"/>
                    <a:pt x="750" y="2360"/>
                  </a:cubicBezTo>
                  <a:cubicBezTo>
                    <a:pt x="808" y="2383"/>
                    <a:pt x="863" y="2412"/>
                    <a:pt x="920" y="2441"/>
                  </a:cubicBezTo>
                  <a:cubicBezTo>
                    <a:pt x="1014" y="2491"/>
                    <a:pt x="1115" y="2542"/>
                    <a:pt x="1226" y="2569"/>
                  </a:cubicBezTo>
                  <a:cubicBezTo>
                    <a:pt x="1245" y="2574"/>
                    <a:pt x="1267" y="2576"/>
                    <a:pt x="1288" y="2576"/>
                  </a:cubicBezTo>
                  <a:cubicBezTo>
                    <a:pt x="1420" y="2576"/>
                    <a:pt x="1572" y="2483"/>
                    <a:pt x="1674" y="2421"/>
                  </a:cubicBezTo>
                  <a:cubicBezTo>
                    <a:pt x="1702" y="2405"/>
                    <a:pt x="1725" y="2390"/>
                    <a:pt x="1743" y="2382"/>
                  </a:cubicBezTo>
                  <a:cubicBezTo>
                    <a:pt x="1779" y="2361"/>
                    <a:pt x="1818" y="2344"/>
                    <a:pt x="1857" y="2325"/>
                  </a:cubicBezTo>
                  <a:cubicBezTo>
                    <a:pt x="2041" y="2236"/>
                    <a:pt x="2249" y="2136"/>
                    <a:pt x="2323" y="1938"/>
                  </a:cubicBezTo>
                  <a:cubicBezTo>
                    <a:pt x="2372" y="1806"/>
                    <a:pt x="2321" y="1633"/>
                    <a:pt x="2288" y="1518"/>
                  </a:cubicBezTo>
                  <a:lnTo>
                    <a:pt x="2278" y="1482"/>
                  </a:lnTo>
                  <a:lnTo>
                    <a:pt x="2233" y="1217"/>
                  </a:lnTo>
                  <a:cubicBezTo>
                    <a:pt x="2164" y="1037"/>
                    <a:pt x="2030" y="705"/>
                    <a:pt x="1871" y="442"/>
                  </a:cubicBezTo>
                  <a:cubicBezTo>
                    <a:pt x="1856" y="419"/>
                    <a:pt x="1841" y="383"/>
                    <a:pt x="1827" y="345"/>
                  </a:cubicBezTo>
                  <a:cubicBezTo>
                    <a:pt x="1792" y="256"/>
                    <a:pt x="1754" y="159"/>
                    <a:pt x="1683" y="130"/>
                  </a:cubicBezTo>
                  <a:cubicBezTo>
                    <a:pt x="1549" y="28"/>
                    <a:pt x="1101" y="0"/>
                    <a:pt x="956"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3"/>
            <p:cNvSpPr/>
            <p:nvPr/>
          </p:nvSpPr>
          <p:spPr>
            <a:xfrm>
              <a:off x="3929583" y="1171156"/>
              <a:ext cx="82869" cy="51775"/>
            </a:xfrm>
            <a:custGeom>
              <a:rect b="b" l="l" r="r" t="t"/>
              <a:pathLst>
                <a:path extrusionOk="0" h="1830" w="2929">
                  <a:moveTo>
                    <a:pt x="1644" y="528"/>
                  </a:moveTo>
                  <a:cubicBezTo>
                    <a:pt x="1660" y="528"/>
                    <a:pt x="1676" y="544"/>
                    <a:pt x="1664" y="560"/>
                  </a:cubicBezTo>
                  <a:cubicBezTo>
                    <a:pt x="1498" y="797"/>
                    <a:pt x="1278" y="1007"/>
                    <a:pt x="1082" y="1219"/>
                  </a:cubicBezTo>
                  <a:cubicBezTo>
                    <a:pt x="1079" y="1222"/>
                    <a:pt x="1076" y="1224"/>
                    <a:pt x="1073" y="1224"/>
                  </a:cubicBezTo>
                  <a:cubicBezTo>
                    <a:pt x="1063" y="1224"/>
                    <a:pt x="1053" y="1208"/>
                    <a:pt x="1063" y="1198"/>
                  </a:cubicBezTo>
                  <a:cubicBezTo>
                    <a:pt x="1244" y="977"/>
                    <a:pt x="1418" y="727"/>
                    <a:pt x="1627" y="534"/>
                  </a:cubicBezTo>
                  <a:cubicBezTo>
                    <a:pt x="1632" y="530"/>
                    <a:pt x="1638" y="528"/>
                    <a:pt x="1644" y="528"/>
                  </a:cubicBezTo>
                  <a:close/>
                  <a:moveTo>
                    <a:pt x="1797" y="685"/>
                  </a:moveTo>
                  <a:cubicBezTo>
                    <a:pt x="1800" y="685"/>
                    <a:pt x="1804" y="687"/>
                    <a:pt x="1806" y="691"/>
                  </a:cubicBezTo>
                  <a:cubicBezTo>
                    <a:pt x="1809" y="691"/>
                    <a:pt x="1811" y="695"/>
                    <a:pt x="1811" y="697"/>
                  </a:cubicBezTo>
                  <a:cubicBezTo>
                    <a:pt x="1811" y="698"/>
                    <a:pt x="1812" y="706"/>
                    <a:pt x="1811" y="710"/>
                  </a:cubicBezTo>
                  <a:cubicBezTo>
                    <a:pt x="1787" y="754"/>
                    <a:pt x="1761" y="799"/>
                    <a:pt x="1734" y="842"/>
                  </a:cubicBezTo>
                  <a:lnTo>
                    <a:pt x="1732" y="844"/>
                  </a:lnTo>
                  <a:cubicBezTo>
                    <a:pt x="1704" y="887"/>
                    <a:pt x="1678" y="930"/>
                    <a:pt x="1649" y="972"/>
                  </a:cubicBezTo>
                  <a:cubicBezTo>
                    <a:pt x="1549" y="1116"/>
                    <a:pt x="1435" y="1255"/>
                    <a:pt x="1331" y="1393"/>
                  </a:cubicBezTo>
                  <a:cubicBezTo>
                    <a:pt x="1300" y="1433"/>
                    <a:pt x="1268" y="1475"/>
                    <a:pt x="1238" y="1514"/>
                  </a:cubicBezTo>
                  <a:lnTo>
                    <a:pt x="1233" y="1518"/>
                  </a:lnTo>
                  <a:cubicBezTo>
                    <a:pt x="1232" y="1519"/>
                    <a:pt x="1231" y="1520"/>
                    <a:pt x="1229" y="1520"/>
                  </a:cubicBezTo>
                  <a:cubicBezTo>
                    <a:pt x="1226" y="1520"/>
                    <a:pt x="1224" y="1519"/>
                    <a:pt x="1222" y="1517"/>
                  </a:cubicBezTo>
                  <a:cubicBezTo>
                    <a:pt x="1217" y="1513"/>
                    <a:pt x="1217" y="1510"/>
                    <a:pt x="1219" y="1504"/>
                  </a:cubicBezTo>
                  <a:cubicBezTo>
                    <a:pt x="1318" y="1358"/>
                    <a:pt x="1411" y="1201"/>
                    <a:pt x="1513" y="1049"/>
                  </a:cubicBezTo>
                  <a:cubicBezTo>
                    <a:pt x="1534" y="1017"/>
                    <a:pt x="1556" y="986"/>
                    <a:pt x="1578" y="954"/>
                  </a:cubicBezTo>
                  <a:cubicBezTo>
                    <a:pt x="1613" y="902"/>
                    <a:pt x="1649" y="854"/>
                    <a:pt x="1688" y="804"/>
                  </a:cubicBezTo>
                  <a:cubicBezTo>
                    <a:pt x="1697" y="793"/>
                    <a:pt x="1704" y="784"/>
                    <a:pt x="1712" y="775"/>
                  </a:cubicBezTo>
                  <a:cubicBezTo>
                    <a:pt x="1734" y="746"/>
                    <a:pt x="1760" y="717"/>
                    <a:pt x="1784" y="691"/>
                  </a:cubicBezTo>
                  <a:lnTo>
                    <a:pt x="1789" y="688"/>
                  </a:lnTo>
                  <a:cubicBezTo>
                    <a:pt x="1791" y="686"/>
                    <a:pt x="1794" y="685"/>
                    <a:pt x="1797" y="685"/>
                  </a:cubicBezTo>
                  <a:close/>
                  <a:moveTo>
                    <a:pt x="1930" y="0"/>
                  </a:moveTo>
                  <a:lnTo>
                    <a:pt x="1691" y="3"/>
                  </a:lnTo>
                  <a:lnTo>
                    <a:pt x="498" y="120"/>
                  </a:lnTo>
                  <a:cubicBezTo>
                    <a:pt x="470" y="124"/>
                    <a:pt x="444" y="127"/>
                    <a:pt x="405" y="127"/>
                  </a:cubicBezTo>
                  <a:cubicBezTo>
                    <a:pt x="386" y="127"/>
                    <a:pt x="313" y="124"/>
                    <a:pt x="293" y="124"/>
                  </a:cubicBezTo>
                  <a:cubicBezTo>
                    <a:pt x="268" y="124"/>
                    <a:pt x="240" y="124"/>
                    <a:pt x="213" y="130"/>
                  </a:cubicBezTo>
                  <a:cubicBezTo>
                    <a:pt x="185" y="134"/>
                    <a:pt x="160" y="143"/>
                    <a:pt x="137" y="157"/>
                  </a:cubicBezTo>
                  <a:cubicBezTo>
                    <a:pt x="89" y="171"/>
                    <a:pt x="50" y="207"/>
                    <a:pt x="32" y="252"/>
                  </a:cubicBezTo>
                  <a:cubicBezTo>
                    <a:pt x="0" y="296"/>
                    <a:pt x="6" y="390"/>
                    <a:pt x="8" y="473"/>
                  </a:cubicBezTo>
                  <a:lnTo>
                    <a:pt x="9" y="527"/>
                  </a:lnTo>
                  <a:cubicBezTo>
                    <a:pt x="11" y="748"/>
                    <a:pt x="50" y="985"/>
                    <a:pt x="115" y="1161"/>
                  </a:cubicBezTo>
                  <a:cubicBezTo>
                    <a:pt x="169" y="1309"/>
                    <a:pt x="221" y="1440"/>
                    <a:pt x="297" y="1549"/>
                  </a:cubicBezTo>
                  <a:cubicBezTo>
                    <a:pt x="312" y="1569"/>
                    <a:pt x="328" y="1591"/>
                    <a:pt x="345" y="1610"/>
                  </a:cubicBezTo>
                  <a:cubicBezTo>
                    <a:pt x="365" y="1633"/>
                    <a:pt x="389" y="1655"/>
                    <a:pt x="413" y="1677"/>
                  </a:cubicBezTo>
                  <a:cubicBezTo>
                    <a:pt x="425" y="1690"/>
                    <a:pt x="440" y="1699"/>
                    <a:pt x="454" y="1709"/>
                  </a:cubicBezTo>
                  <a:cubicBezTo>
                    <a:pt x="467" y="1719"/>
                    <a:pt x="482" y="1728"/>
                    <a:pt x="495" y="1735"/>
                  </a:cubicBezTo>
                  <a:cubicBezTo>
                    <a:pt x="522" y="1751"/>
                    <a:pt x="552" y="1765"/>
                    <a:pt x="582" y="1779"/>
                  </a:cubicBezTo>
                  <a:cubicBezTo>
                    <a:pt x="611" y="1792"/>
                    <a:pt x="649" y="1800"/>
                    <a:pt x="691" y="1808"/>
                  </a:cubicBezTo>
                  <a:cubicBezTo>
                    <a:pt x="711" y="1811"/>
                    <a:pt x="729" y="1815"/>
                    <a:pt x="751" y="1816"/>
                  </a:cubicBezTo>
                  <a:cubicBezTo>
                    <a:pt x="771" y="1821"/>
                    <a:pt x="791" y="1821"/>
                    <a:pt x="810" y="1822"/>
                  </a:cubicBezTo>
                  <a:lnTo>
                    <a:pt x="854" y="1825"/>
                  </a:lnTo>
                  <a:cubicBezTo>
                    <a:pt x="886" y="1828"/>
                    <a:pt x="918" y="1829"/>
                    <a:pt x="953" y="1829"/>
                  </a:cubicBezTo>
                  <a:cubicBezTo>
                    <a:pt x="1004" y="1829"/>
                    <a:pt x="1053" y="1828"/>
                    <a:pt x="1100" y="1824"/>
                  </a:cubicBezTo>
                  <a:cubicBezTo>
                    <a:pt x="1113" y="1822"/>
                    <a:pt x="1121" y="1822"/>
                    <a:pt x="1133" y="1821"/>
                  </a:cubicBezTo>
                  <a:cubicBezTo>
                    <a:pt x="1156" y="1818"/>
                    <a:pt x="1178" y="1816"/>
                    <a:pt x="1200" y="1811"/>
                  </a:cubicBezTo>
                  <a:cubicBezTo>
                    <a:pt x="1216" y="1809"/>
                    <a:pt x="1230" y="1808"/>
                    <a:pt x="1244" y="1803"/>
                  </a:cubicBezTo>
                  <a:lnTo>
                    <a:pt x="1697" y="1781"/>
                  </a:lnTo>
                  <a:lnTo>
                    <a:pt x="1840" y="1752"/>
                  </a:lnTo>
                  <a:cubicBezTo>
                    <a:pt x="1876" y="1745"/>
                    <a:pt x="1911" y="1738"/>
                    <a:pt x="1947" y="1729"/>
                  </a:cubicBezTo>
                  <a:cubicBezTo>
                    <a:pt x="1984" y="1722"/>
                    <a:pt x="2016" y="1715"/>
                    <a:pt x="2049" y="1706"/>
                  </a:cubicBezTo>
                  <a:cubicBezTo>
                    <a:pt x="2058" y="1702"/>
                    <a:pt x="2066" y="1702"/>
                    <a:pt x="2074" y="1700"/>
                  </a:cubicBezTo>
                  <a:cubicBezTo>
                    <a:pt x="2097" y="1693"/>
                    <a:pt x="2123" y="1687"/>
                    <a:pt x="2146" y="1680"/>
                  </a:cubicBezTo>
                  <a:cubicBezTo>
                    <a:pt x="2196" y="1665"/>
                    <a:pt x="2242" y="1649"/>
                    <a:pt x="2289" y="1629"/>
                  </a:cubicBezTo>
                  <a:cubicBezTo>
                    <a:pt x="2301" y="1626"/>
                    <a:pt x="2315" y="1619"/>
                    <a:pt x="2328" y="1611"/>
                  </a:cubicBezTo>
                  <a:cubicBezTo>
                    <a:pt x="2343" y="1606"/>
                    <a:pt x="2357" y="1598"/>
                    <a:pt x="2372" y="1591"/>
                  </a:cubicBezTo>
                  <a:cubicBezTo>
                    <a:pt x="2395" y="1578"/>
                    <a:pt x="2420" y="1563"/>
                    <a:pt x="2442" y="1549"/>
                  </a:cubicBezTo>
                  <a:cubicBezTo>
                    <a:pt x="2446" y="1546"/>
                    <a:pt x="2452" y="1542"/>
                    <a:pt x="2456" y="1539"/>
                  </a:cubicBezTo>
                  <a:lnTo>
                    <a:pt x="2466" y="1533"/>
                  </a:lnTo>
                  <a:cubicBezTo>
                    <a:pt x="2475" y="1527"/>
                    <a:pt x="2485" y="1520"/>
                    <a:pt x="2494" y="1513"/>
                  </a:cubicBezTo>
                  <a:cubicBezTo>
                    <a:pt x="2507" y="1504"/>
                    <a:pt x="2519" y="1495"/>
                    <a:pt x="2530" y="1486"/>
                  </a:cubicBezTo>
                  <a:cubicBezTo>
                    <a:pt x="2543" y="1475"/>
                    <a:pt x="2554" y="1465"/>
                    <a:pt x="2567" y="1451"/>
                  </a:cubicBezTo>
                  <a:cubicBezTo>
                    <a:pt x="2763" y="1261"/>
                    <a:pt x="2929" y="893"/>
                    <a:pt x="2820" y="442"/>
                  </a:cubicBezTo>
                  <a:cubicBezTo>
                    <a:pt x="2814" y="415"/>
                    <a:pt x="2807" y="389"/>
                    <a:pt x="2802" y="360"/>
                  </a:cubicBezTo>
                  <a:cubicBezTo>
                    <a:pt x="2798" y="326"/>
                    <a:pt x="2791" y="294"/>
                    <a:pt x="2783" y="265"/>
                  </a:cubicBezTo>
                  <a:cubicBezTo>
                    <a:pt x="2779" y="245"/>
                    <a:pt x="2772" y="223"/>
                    <a:pt x="2764" y="204"/>
                  </a:cubicBezTo>
                  <a:cubicBezTo>
                    <a:pt x="2751" y="178"/>
                    <a:pt x="2737" y="152"/>
                    <a:pt x="2719" y="130"/>
                  </a:cubicBezTo>
                  <a:cubicBezTo>
                    <a:pt x="2711" y="121"/>
                    <a:pt x="2699" y="112"/>
                    <a:pt x="2690" y="105"/>
                  </a:cubicBezTo>
                  <a:cubicBezTo>
                    <a:pt x="2677" y="98"/>
                    <a:pt x="2667" y="92"/>
                    <a:pt x="2654" y="86"/>
                  </a:cubicBezTo>
                  <a:lnTo>
                    <a:pt x="2649" y="83"/>
                  </a:lnTo>
                  <a:cubicBezTo>
                    <a:pt x="2648" y="83"/>
                    <a:pt x="2648" y="80"/>
                    <a:pt x="2647" y="80"/>
                  </a:cubicBezTo>
                  <a:cubicBezTo>
                    <a:pt x="2642" y="78"/>
                    <a:pt x="2638" y="73"/>
                    <a:pt x="2633" y="72"/>
                  </a:cubicBezTo>
                  <a:cubicBezTo>
                    <a:pt x="2626" y="69"/>
                    <a:pt x="2617" y="63"/>
                    <a:pt x="2606" y="59"/>
                  </a:cubicBezTo>
                  <a:cubicBezTo>
                    <a:pt x="2597" y="56"/>
                    <a:pt x="2587" y="56"/>
                    <a:pt x="2577" y="54"/>
                  </a:cubicBezTo>
                  <a:cubicBezTo>
                    <a:pt x="2570" y="51"/>
                    <a:pt x="2562" y="50"/>
                    <a:pt x="2554" y="50"/>
                  </a:cubicBezTo>
                  <a:cubicBezTo>
                    <a:pt x="2540" y="48"/>
                    <a:pt x="2526" y="47"/>
                    <a:pt x="2511" y="47"/>
                  </a:cubicBezTo>
                  <a:cubicBezTo>
                    <a:pt x="2487" y="44"/>
                    <a:pt x="2459" y="44"/>
                    <a:pt x="2431" y="40"/>
                  </a:cubicBezTo>
                  <a:cubicBezTo>
                    <a:pt x="2428" y="40"/>
                    <a:pt x="2424" y="40"/>
                    <a:pt x="2420" y="37"/>
                  </a:cubicBezTo>
                  <a:cubicBezTo>
                    <a:pt x="2395" y="32"/>
                    <a:pt x="2370" y="27"/>
                    <a:pt x="2344" y="22"/>
                  </a:cubicBezTo>
                  <a:cubicBezTo>
                    <a:pt x="2333" y="21"/>
                    <a:pt x="2318" y="19"/>
                    <a:pt x="2303" y="19"/>
                  </a:cubicBezTo>
                  <a:cubicBezTo>
                    <a:pt x="2299" y="18"/>
                    <a:pt x="2298" y="18"/>
                    <a:pt x="2292" y="18"/>
                  </a:cubicBezTo>
                  <a:cubicBezTo>
                    <a:pt x="2279" y="15"/>
                    <a:pt x="2269" y="14"/>
                    <a:pt x="2255" y="14"/>
                  </a:cubicBezTo>
                  <a:cubicBezTo>
                    <a:pt x="2232" y="11"/>
                    <a:pt x="2206" y="11"/>
                    <a:pt x="2181" y="6"/>
                  </a:cubicBezTo>
                  <a:lnTo>
                    <a:pt x="2162" y="6"/>
                  </a:lnTo>
                  <a:cubicBezTo>
                    <a:pt x="2126" y="3"/>
                    <a:pt x="2091" y="3"/>
                    <a:pt x="2055" y="3"/>
                  </a:cubicBezTo>
                  <a:cubicBezTo>
                    <a:pt x="2014" y="0"/>
                    <a:pt x="1972" y="0"/>
                    <a:pt x="19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3"/>
            <p:cNvSpPr/>
            <p:nvPr/>
          </p:nvSpPr>
          <p:spPr>
            <a:xfrm>
              <a:off x="4059923" y="1162442"/>
              <a:ext cx="87084" cy="53445"/>
            </a:xfrm>
            <a:custGeom>
              <a:rect b="b" l="l" r="r" t="t"/>
              <a:pathLst>
                <a:path extrusionOk="0" h="1889" w="3078">
                  <a:moveTo>
                    <a:pt x="2274" y="434"/>
                  </a:moveTo>
                  <a:cubicBezTo>
                    <a:pt x="2286" y="434"/>
                    <a:pt x="2298" y="445"/>
                    <a:pt x="2294" y="457"/>
                  </a:cubicBezTo>
                  <a:cubicBezTo>
                    <a:pt x="2259" y="544"/>
                    <a:pt x="2176" y="611"/>
                    <a:pt x="2105" y="669"/>
                  </a:cubicBezTo>
                  <a:cubicBezTo>
                    <a:pt x="2025" y="737"/>
                    <a:pt x="1939" y="794"/>
                    <a:pt x="1847" y="845"/>
                  </a:cubicBezTo>
                  <a:cubicBezTo>
                    <a:pt x="1842" y="848"/>
                    <a:pt x="1836" y="849"/>
                    <a:pt x="1831" y="849"/>
                  </a:cubicBezTo>
                  <a:cubicBezTo>
                    <a:pt x="1803" y="849"/>
                    <a:pt x="1784" y="807"/>
                    <a:pt x="1814" y="790"/>
                  </a:cubicBezTo>
                  <a:cubicBezTo>
                    <a:pt x="1907" y="739"/>
                    <a:pt x="1993" y="684"/>
                    <a:pt x="2073" y="617"/>
                  </a:cubicBezTo>
                  <a:cubicBezTo>
                    <a:pt x="2089" y="601"/>
                    <a:pt x="2105" y="588"/>
                    <a:pt x="2119" y="570"/>
                  </a:cubicBezTo>
                  <a:cubicBezTo>
                    <a:pt x="2135" y="556"/>
                    <a:pt x="2150" y="540"/>
                    <a:pt x="2167" y="524"/>
                  </a:cubicBezTo>
                  <a:cubicBezTo>
                    <a:pt x="2182" y="508"/>
                    <a:pt x="2198" y="490"/>
                    <a:pt x="2214" y="476"/>
                  </a:cubicBezTo>
                  <a:cubicBezTo>
                    <a:pt x="2230" y="461"/>
                    <a:pt x="2249" y="449"/>
                    <a:pt x="2266" y="436"/>
                  </a:cubicBezTo>
                  <a:cubicBezTo>
                    <a:pt x="2269" y="435"/>
                    <a:pt x="2271" y="434"/>
                    <a:pt x="2274" y="434"/>
                  </a:cubicBezTo>
                  <a:close/>
                  <a:moveTo>
                    <a:pt x="2369" y="552"/>
                  </a:moveTo>
                  <a:cubicBezTo>
                    <a:pt x="2379" y="552"/>
                    <a:pt x="2386" y="563"/>
                    <a:pt x="2381" y="573"/>
                  </a:cubicBezTo>
                  <a:cubicBezTo>
                    <a:pt x="2263" y="829"/>
                    <a:pt x="1993" y="1041"/>
                    <a:pt x="1764" y="1195"/>
                  </a:cubicBezTo>
                  <a:cubicBezTo>
                    <a:pt x="1763" y="1197"/>
                    <a:pt x="1761" y="1198"/>
                    <a:pt x="1759" y="1198"/>
                  </a:cubicBezTo>
                  <a:cubicBezTo>
                    <a:pt x="1752" y="1198"/>
                    <a:pt x="1748" y="1185"/>
                    <a:pt x="1756" y="1179"/>
                  </a:cubicBezTo>
                  <a:cubicBezTo>
                    <a:pt x="1879" y="1091"/>
                    <a:pt x="1994" y="990"/>
                    <a:pt x="2097" y="878"/>
                  </a:cubicBezTo>
                  <a:cubicBezTo>
                    <a:pt x="2192" y="778"/>
                    <a:pt x="2266" y="656"/>
                    <a:pt x="2361" y="556"/>
                  </a:cubicBezTo>
                  <a:cubicBezTo>
                    <a:pt x="2363" y="553"/>
                    <a:pt x="2366" y="552"/>
                    <a:pt x="2369" y="552"/>
                  </a:cubicBezTo>
                  <a:close/>
                  <a:moveTo>
                    <a:pt x="652" y="0"/>
                  </a:moveTo>
                  <a:cubicBezTo>
                    <a:pt x="648" y="0"/>
                    <a:pt x="642" y="2"/>
                    <a:pt x="638" y="3"/>
                  </a:cubicBezTo>
                  <a:cubicBezTo>
                    <a:pt x="630" y="8"/>
                    <a:pt x="619" y="10"/>
                    <a:pt x="604" y="13"/>
                  </a:cubicBezTo>
                  <a:cubicBezTo>
                    <a:pt x="598" y="13"/>
                    <a:pt x="591" y="15"/>
                    <a:pt x="584" y="15"/>
                  </a:cubicBezTo>
                  <a:cubicBezTo>
                    <a:pt x="577" y="16"/>
                    <a:pt x="569" y="16"/>
                    <a:pt x="562" y="16"/>
                  </a:cubicBezTo>
                  <a:cubicBezTo>
                    <a:pt x="536" y="16"/>
                    <a:pt x="510" y="18"/>
                    <a:pt x="485" y="24"/>
                  </a:cubicBezTo>
                  <a:cubicBezTo>
                    <a:pt x="386" y="51"/>
                    <a:pt x="277" y="83"/>
                    <a:pt x="199" y="149"/>
                  </a:cubicBezTo>
                  <a:cubicBezTo>
                    <a:pt x="186" y="160"/>
                    <a:pt x="172" y="170"/>
                    <a:pt x="162" y="183"/>
                  </a:cubicBezTo>
                  <a:cubicBezTo>
                    <a:pt x="149" y="197"/>
                    <a:pt x="142" y="210"/>
                    <a:pt x="133" y="221"/>
                  </a:cubicBezTo>
                  <a:cubicBezTo>
                    <a:pt x="1" y="436"/>
                    <a:pt x="156" y="774"/>
                    <a:pt x="250" y="977"/>
                  </a:cubicBezTo>
                  <a:cubicBezTo>
                    <a:pt x="261" y="1003"/>
                    <a:pt x="271" y="1027"/>
                    <a:pt x="280" y="1047"/>
                  </a:cubicBezTo>
                  <a:cubicBezTo>
                    <a:pt x="300" y="1092"/>
                    <a:pt x="319" y="1140"/>
                    <a:pt x="340" y="1188"/>
                  </a:cubicBezTo>
                  <a:cubicBezTo>
                    <a:pt x="386" y="1304"/>
                    <a:pt x="437" y="1427"/>
                    <a:pt x="501" y="1536"/>
                  </a:cubicBezTo>
                  <a:cubicBezTo>
                    <a:pt x="513" y="1554"/>
                    <a:pt x="521" y="1572"/>
                    <a:pt x="534" y="1588"/>
                  </a:cubicBezTo>
                  <a:cubicBezTo>
                    <a:pt x="548" y="1607"/>
                    <a:pt x="558" y="1623"/>
                    <a:pt x="571" y="1639"/>
                  </a:cubicBezTo>
                  <a:cubicBezTo>
                    <a:pt x="584" y="1653"/>
                    <a:pt x="594" y="1668"/>
                    <a:pt x="607" y="1682"/>
                  </a:cubicBezTo>
                  <a:cubicBezTo>
                    <a:pt x="616" y="1695"/>
                    <a:pt x="628" y="1704"/>
                    <a:pt x="638" y="1716"/>
                  </a:cubicBezTo>
                  <a:cubicBezTo>
                    <a:pt x="664" y="1741"/>
                    <a:pt x="690" y="1761"/>
                    <a:pt x="719" y="1781"/>
                  </a:cubicBezTo>
                  <a:cubicBezTo>
                    <a:pt x="732" y="1789"/>
                    <a:pt x="745" y="1797"/>
                    <a:pt x="760" y="1805"/>
                  </a:cubicBezTo>
                  <a:cubicBezTo>
                    <a:pt x="774" y="1813"/>
                    <a:pt x="789" y="1821"/>
                    <a:pt x="803" y="1826"/>
                  </a:cubicBezTo>
                  <a:cubicBezTo>
                    <a:pt x="817" y="1831"/>
                    <a:pt x="827" y="1835"/>
                    <a:pt x="840" y="1839"/>
                  </a:cubicBezTo>
                  <a:cubicBezTo>
                    <a:pt x="860" y="1847"/>
                    <a:pt x="879" y="1853"/>
                    <a:pt x="899" y="1857"/>
                  </a:cubicBezTo>
                  <a:cubicBezTo>
                    <a:pt x="908" y="1861"/>
                    <a:pt x="920" y="1861"/>
                    <a:pt x="927" y="1863"/>
                  </a:cubicBezTo>
                  <a:cubicBezTo>
                    <a:pt x="959" y="1868"/>
                    <a:pt x="992" y="1876"/>
                    <a:pt x="1027" y="1877"/>
                  </a:cubicBezTo>
                  <a:cubicBezTo>
                    <a:pt x="1067" y="1882"/>
                    <a:pt x="1109" y="1884"/>
                    <a:pt x="1151" y="1886"/>
                  </a:cubicBezTo>
                  <a:cubicBezTo>
                    <a:pt x="1192" y="1889"/>
                    <a:pt x="1234" y="1889"/>
                    <a:pt x="1276" y="1889"/>
                  </a:cubicBezTo>
                  <a:cubicBezTo>
                    <a:pt x="1318" y="1889"/>
                    <a:pt x="1488" y="1886"/>
                    <a:pt x="1530" y="1886"/>
                  </a:cubicBezTo>
                  <a:cubicBezTo>
                    <a:pt x="1567" y="1886"/>
                    <a:pt x="1605" y="1886"/>
                    <a:pt x="1641" y="1884"/>
                  </a:cubicBezTo>
                  <a:cubicBezTo>
                    <a:pt x="1677" y="1884"/>
                    <a:pt x="1718" y="1884"/>
                    <a:pt x="1751" y="1883"/>
                  </a:cubicBezTo>
                  <a:cubicBezTo>
                    <a:pt x="1772" y="1883"/>
                    <a:pt x="1792" y="1883"/>
                    <a:pt x="1812" y="1882"/>
                  </a:cubicBezTo>
                  <a:cubicBezTo>
                    <a:pt x="1849" y="1879"/>
                    <a:pt x="1882" y="1879"/>
                    <a:pt x="1917" y="1877"/>
                  </a:cubicBezTo>
                  <a:cubicBezTo>
                    <a:pt x="1972" y="1874"/>
                    <a:pt x="2026" y="1871"/>
                    <a:pt x="2079" y="1864"/>
                  </a:cubicBezTo>
                  <a:lnTo>
                    <a:pt x="2177" y="1854"/>
                  </a:lnTo>
                  <a:cubicBezTo>
                    <a:pt x="2180" y="1854"/>
                    <a:pt x="2180" y="1853"/>
                    <a:pt x="2183" y="1853"/>
                  </a:cubicBezTo>
                  <a:cubicBezTo>
                    <a:pt x="2217" y="1848"/>
                    <a:pt x="2252" y="1841"/>
                    <a:pt x="2285" y="1835"/>
                  </a:cubicBezTo>
                  <a:cubicBezTo>
                    <a:pt x="2372" y="1821"/>
                    <a:pt x="2455" y="1799"/>
                    <a:pt x="2532" y="1774"/>
                  </a:cubicBezTo>
                  <a:cubicBezTo>
                    <a:pt x="2574" y="1759"/>
                    <a:pt x="2614" y="1743"/>
                    <a:pt x="2651" y="1723"/>
                  </a:cubicBezTo>
                  <a:cubicBezTo>
                    <a:pt x="2698" y="1701"/>
                    <a:pt x="2741" y="1675"/>
                    <a:pt x="2781" y="1646"/>
                  </a:cubicBezTo>
                  <a:cubicBezTo>
                    <a:pt x="2801" y="1632"/>
                    <a:pt x="2821" y="1617"/>
                    <a:pt x="2839" y="1601"/>
                  </a:cubicBezTo>
                  <a:cubicBezTo>
                    <a:pt x="2867" y="1579"/>
                    <a:pt x="2894" y="1552"/>
                    <a:pt x="2916" y="1525"/>
                  </a:cubicBezTo>
                  <a:cubicBezTo>
                    <a:pt x="2923" y="1518"/>
                    <a:pt x="2928" y="1511"/>
                    <a:pt x="2935" y="1501"/>
                  </a:cubicBezTo>
                  <a:cubicBezTo>
                    <a:pt x="2949" y="1483"/>
                    <a:pt x="2962" y="1464"/>
                    <a:pt x="2976" y="1443"/>
                  </a:cubicBezTo>
                  <a:cubicBezTo>
                    <a:pt x="2978" y="1440"/>
                    <a:pt x="2978" y="1435"/>
                    <a:pt x="2981" y="1431"/>
                  </a:cubicBezTo>
                  <a:cubicBezTo>
                    <a:pt x="2984" y="1427"/>
                    <a:pt x="2984" y="1424"/>
                    <a:pt x="2986" y="1419"/>
                  </a:cubicBezTo>
                  <a:cubicBezTo>
                    <a:pt x="2996" y="1403"/>
                    <a:pt x="3003" y="1387"/>
                    <a:pt x="3010" y="1370"/>
                  </a:cubicBezTo>
                  <a:cubicBezTo>
                    <a:pt x="3022" y="1341"/>
                    <a:pt x="3032" y="1310"/>
                    <a:pt x="3041" y="1280"/>
                  </a:cubicBezTo>
                  <a:cubicBezTo>
                    <a:pt x="3044" y="1259"/>
                    <a:pt x="3050" y="1239"/>
                    <a:pt x="3054" y="1220"/>
                  </a:cubicBezTo>
                  <a:cubicBezTo>
                    <a:pt x="3057" y="1200"/>
                    <a:pt x="3061" y="1179"/>
                    <a:pt x="3063" y="1159"/>
                  </a:cubicBezTo>
                  <a:cubicBezTo>
                    <a:pt x="3066" y="1140"/>
                    <a:pt x="3066" y="1118"/>
                    <a:pt x="3069" y="1096"/>
                  </a:cubicBezTo>
                  <a:cubicBezTo>
                    <a:pt x="3070" y="1083"/>
                    <a:pt x="3070" y="1075"/>
                    <a:pt x="3070" y="1062"/>
                  </a:cubicBezTo>
                  <a:cubicBezTo>
                    <a:pt x="3077" y="960"/>
                    <a:pt x="3073" y="851"/>
                    <a:pt x="3069" y="737"/>
                  </a:cubicBezTo>
                  <a:cubicBezTo>
                    <a:pt x="3064" y="656"/>
                    <a:pt x="3061" y="573"/>
                    <a:pt x="3061" y="490"/>
                  </a:cubicBezTo>
                  <a:lnTo>
                    <a:pt x="3061" y="422"/>
                  </a:lnTo>
                  <a:cubicBezTo>
                    <a:pt x="3063" y="352"/>
                    <a:pt x="3064" y="282"/>
                    <a:pt x="3057" y="218"/>
                  </a:cubicBezTo>
                  <a:cubicBezTo>
                    <a:pt x="3057" y="214"/>
                    <a:pt x="3057" y="213"/>
                    <a:pt x="3056" y="210"/>
                  </a:cubicBezTo>
                  <a:cubicBezTo>
                    <a:pt x="3056" y="205"/>
                    <a:pt x="3056" y="202"/>
                    <a:pt x="3054" y="198"/>
                  </a:cubicBezTo>
                  <a:lnTo>
                    <a:pt x="3050" y="176"/>
                  </a:lnTo>
                  <a:cubicBezTo>
                    <a:pt x="3050" y="173"/>
                    <a:pt x="3048" y="166"/>
                    <a:pt x="3047" y="162"/>
                  </a:cubicBezTo>
                  <a:cubicBezTo>
                    <a:pt x="3044" y="153"/>
                    <a:pt x="3042" y="144"/>
                    <a:pt x="3037" y="137"/>
                  </a:cubicBezTo>
                  <a:cubicBezTo>
                    <a:pt x="3037" y="133"/>
                    <a:pt x="3035" y="127"/>
                    <a:pt x="3034" y="124"/>
                  </a:cubicBezTo>
                  <a:lnTo>
                    <a:pt x="3028" y="112"/>
                  </a:lnTo>
                  <a:cubicBezTo>
                    <a:pt x="3019" y="96"/>
                    <a:pt x="3008" y="83"/>
                    <a:pt x="2993" y="73"/>
                  </a:cubicBezTo>
                  <a:cubicBezTo>
                    <a:pt x="2968" y="57"/>
                    <a:pt x="2935" y="45"/>
                    <a:pt x="2894" y="37"/>
                  </a:cubicBezTo>
                  <a:cubicBezTo>
                    <a:pt x="2880" y="32"/>
                    <a:pt x="2862" y="32"/>
                    <a:pt x="2845" y="31"/>
                  </a:cubicBezTo>
                  <a:cubicBezTo>
                    <a:pt x="2808" y="28"/>
                    <a:pt x="2766" y="25"/>
                    <a:pt x="2717" y="25"/>
                  </a:cubicBezTo>
                  <a:cubicBezTo>
                    <a:pt x="2627" y="25"/>
                    <a:pt x="2528" y="31"/>
                    <a:pt x="2439" y="38"/>
                  </a:cubicBezTo>
                  <a:cubicBezTo>
                    <a:pt x="2371" y="42"/>
                    <a:pt x="2307" y="45"/>
                    <a:pt x="2259" y="45"/>
                  </a:cubicBezTo>
                  <a:cubicBezTo>
                    <a:pt x="1987" y="45"/>
                    <a:pt x="1731" y="32"/>
                    <a:pt x="1481" y="24"/>
                  </a:cubicBezTo>
                  <a:cubicBezTo>
                    <a:pt x="1229" y="10"/>
                    <a:pt x="969" y="0"/>
                    <a:pt x="6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3"/>
            <p:cNvSpPr/>
            <p:nvPr/>
          </p:nvSpPr>
          <p:spPr>
            <a:xfrm>
              <a:off x="4179880" y="1226268"/>
              <a:ext cx="31546" cy="31716"/>
            </a:xfrm>
            <a:custGeom>
              <a:rect b="b" l="l" r="r" t="t"/>
              <a:pathLst>
                <a:path extrusionOk="0" h="1121" w="1115">
                  <a:moveTo>
                    <a:pt x="1072" y="1"/>
                  </a:moveTo>
                  <a:cubicBezTo>
                    <a:pt x="1063" y="1"/>
                    <a:pt x="1055" y="5"/>
                    <a:pt x="1049" y="12"/>
                  </a:cubicBezTo>
                  <a:cubicBezTo>
                    <a:pt x="1004" y="69"/>
                    <a:pt x="924" y="105"/>
                    <a:pt x="850" y="139"/>
                  </a:cubicBezTo>
                  <a:cubicBezTo>
                    <a:pt x="822" y="152"/>
                    <a:pt x="794" y="165"/>
                    <a:pt x="770" y="178"/>
                  </a:cubicBezTo>
                  <a:lnTo>
                    <a:pt x="704" y="210"/>
                  </a:lnTo>
                  <a:cubicBezTo>
                    <a:pt x="438" y="345"/>
                    <a:pt x="38" y="550"/>
                    <a:pt x="2" y="870"/>
                  </a:cubicBezTo>
                  <a:cubicBezTo>
                    <a:pt x="0" y="883"/>
                    <a:pt x="9" y="895"/>
                    <a:pt x="22" y="899"/>
                  </a:cubicBezTo>
                  <a:lnTo>
                    <a:pt x="751" y="1119"/>
                  </a:lnTo>
                  <a:cubicBezTo>
                    <a:pt x="752" y="1119"/>
                    <a:pt x="757" y="1120"/>
                    <a:pt x="758" y="1120"/>
                  </a:cubicBezTo>
                  <a:cubicBezTo>
                    <a:pt x="770" y="1120"/>
                    <a:pt x="780" y="1113"/>
                    <a:pt x="783" y="1103"/>
                  </a:cubicBezTo>
                  <a:lnTo>
                    <a:pt x="887" y="824"/>
                  </a:lnTo>
                  <a:cubicBezTo>
                    <a:pt x="916" y="733"/>
                    <a:pt x="934" y="645"/>
                    <a:pt x="953" y="559"/>
                  </a:cubicBezTo>
                  <a:cubicBezTo>
                    <a:pt x="969" y="476"/>
                    <a:pt x="986" y="387"/>
                    <a:pt x="1014" y="303"/>
                  </a:cubicBezTo>
                  <a:cubicBezTo>
                    <a:pt x="1018" y="290"/>
                    <a:pt x="1027" y="268"/>
                    <a:pt x="1037" y="245"/>
                  </a:cubicBezTo>
                  <a:cubicBezTo>
                    <a:pt x="1092" y="113"/>
                    <a:pt x="1114" y="47"/>
                    <a:pt x="1092" y="14"/>
                  </a:cubicBezTo>
                  <a:cubicBezTo>
                    <a:pt x="1091" y="5"/>
                    <a:pt x="1082" y="1"/>
                    <a:pt x="1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3"/>
            <p:cNvSpPr/>
            <p:nvPr/>
          </p:nvSpPr>
          <p:spPr>
            <a:xfrm>
              <a:off x="3907827" y="926178"/>
              <a:ext cx="344433" cy="230980"/>
            </a:xfrm>
            <a:custGeom>
              <a:rect b="b" l="l" r="r" t="t"/>
              <a:pathLst>
                <a:path extrusionOk="0" h="8164" w="12174">
                  <a:moveTo>
                    <a:pt x="4175" y="4477"/>
                  </a:moveTo>
                  <a:cubicBezTo>
                    <a:pt x="4160" y="4485"/>
                    <a:pt x="4148" y="4494"/>
                    <a:pt x="4134" y="4504"/>
                  </a:cubicBezTo>
                  <a:cubicBezTo>
                    <a:pt x="4010" y="4591"/>
                    <a:pt x="3887" y="4686"/>
                    <a:pt x="3766" y="4779"/>
                  </a:cubicBezTo>
                  <a:cubicBezTo>
                    <a:pt x="3644" y="4872"/>
                    <a:pt x="3520" y="4971"/>
                    <a:pt x="3394" y="5060"/>
                  </a:cubicBezTo>
                  <a:cubicBezTo>
                    <a:pt x="3357" y="5086"/>
                    <a:pt x="3317" y="5109"/>
                    <a:pt x="3276" y="5132"/>
                  </a:cubicBezTo>
                  <a:cubicBezTo>
                    <a:pt x="3206" y="5174"/>
                    <a:pt x="3134" y="5215"/>
                    <a:pt x="3074" y="5272"/>
                  </a:cubicBezTo>
                  <a:lnTo>
                    <a:pt x="3072" y="5272"/>
                  </a:lnTo>
                  <a:cubicBezTo>
                    <a:pt x="3103" y="5145"/>
                    <a:pt x="3238" y="5044"/>
                    <a:pt x="3333" y="4974"/>
                  </a:cubicBezTo>
                  <a:lnTo>
                    <a:pt x="3346" y="4964"/>
                  </a:lnTo>
                  <a:cubicBezTo>
                    <a:pt x="3631" y="4753"/>
                    <a:pt x="3868" y="4612"/>
                    <a:pt x="4138" y="4493"/>
                  </a:cubicBezTo>
                  <a:cubicBezTo>
                    <a:pt x="4151" y="4488"/>
                    <a:pt x="4163" y="4481"/>
                    <a:pt x="4175" y="4477"/>
                  </a:cubicBezTo>
                  <a:close/>
                  <a:moveTo>
                    <a:pt x="4131" y="3982"/>
                  </a:moveTo>
                  <a:cubicBezTo>
                    <a:pt x="4080" y="4013"/>
                    <a:pt x="4031" y="4043"/>
                    <a:pt x="3984" y="4078"/>
                  </a:cubicBezTo>
                  <a:cubicBezTo>
                    <a:pt x="3853" y="4174"/>
                    <a:pt x="3725" y="4277"/>
                    <a:pt x="3602" y="4379"/>
                  </a:cubicBezTo>
                  <a:cubicBezTo>
                    <a:pt x="3490" y="4472"/>
                    <a:pt x="3373" y="4568"/>
                    <a:pt x="3253" y="4658"/>
                  </a:cubicBezTo>
                  <a:cubicBezTo>
                    <a:pt x="3134" y="4743"/>
                    <a:pt x="3022" y="4849"/>
                    <a:pt x="2913" y="4949"/>
                  </a:cubicBezTo>
                  <a:cubicBezTo>
                    <a:pt x="2806" y="5047"/>
                    <a:pt x="2697" y="5145"/>
                    <a:pt x="2582" y="5234"/>
                  </a:cubicBezTo>
                  <a:cubicBezTo>
                    <a:pt x="2539" y="5268"/>
                    <a:pt x="2501" y="5307"/>
                    <a:pt x="2466" y="5345"/>
                  </a:cubicBezTo>
                  <a:cubicBezTo>
                    <a:pt x="2457" y="5355"/>
                    <a:pt x="2448" y="5364"/>
                    <a:pt x="2439" y="5373"/>
                  </a:cubicBezTo>
                  <a:lnTo>
                    <a:pt x="2439" y="5373"/>
                  </a:lnTo>
                  <a:cubicBezTo>
                    <a:pt x="2442" y="5370"/>
                    <a:pt x="2442" y="5364"/>
                    <a:pt x="2444" y="5361"/>
                  </a:cubicBezTo>
                  <a:cubicBezTo>
                    <a:pt x="2457" y="5334"/>
                    <a:pt x="2471" y="5307"/>
                    <a:pt x="2485" y="5284"/>
                  </a:cubicBezTo>
                  <a:cubicBezTo>
                    <a:pt x="2511" y="5244"/>
                    <a:pt x="2543" y="5205"/>
                    <a:pt x="2575" y="5164"/>
                  </a:cubicBezTo>
                  <a:cubicBezTo>
                    <a:pt x="2596" y="5140"/>
                    <a:pt x="2616" y="5112"/>
                    <a:pt x="2636" y="5089"/>
                  </a:cubicBezTo>
                  <a:lnTo>
                    <a:pt x="2854" y="4872"/>
                  </a:lnTo>
                  <a:lnTo>
                    <a:pt x="2930" y="4794"/>
                  </a:lnTo>
                  <a:cubicBezTo>
                    <a:pt x="3051" y="4673"/>
                    <a:pt x="3173" y="4546"/>
                    <a:pt x="3311" y="4448"/>
                  </a:cubicBezTo>
                  <a:cubicBezTo>
                    <a:pt x="3525" y="4292"/>
                    <a:pt x="3767" y="4158"/>
                    <a:pt x="3978" y="4043"/>
                  </a:cubicBezTo>
                  <a:cubicBezTo>
                    <a:pt x="4023" y="4020"/>
                    <a:pt x="4077" y="4000"/>
                    <a:pt x="4131" y="3982"/>
                  </a:cubicBezTo>
                  <a:close/>
                  <a:moveTo>
                    <a:pt x="2328" y="4562"/>
                  </a:moveTo>
                  <a:cubicBezTo>
                    <a:pt x="2311" y="4587"/>
                    <a:pt x="2295" y="4613"/>
                    <a:pt x="2277" y="4637"/>
                  </a:cubicBezTo>
                  <a:cubicBezTo>
                    <a:pt x="2207" y="4734"/>
                    <a:pt x="2129" y="4831"/>
                    <a:pt x="2055" y="4929"/>
                  </a:cubicBezTo>
                  <a:cubicBezTo>
                    <a:pt x="1938" y="5079"/>
                    <a:pt x="1818" y="5231"/>
                    <a:pt x="1710" y="5391"/>
                  </a:cubicBezTo>
                  <a:cubicBezTo>
                    <a:pt x="1694" y="5416"/>
                    <a:pt x="1674" y="5451"/>
                    <a:pt x="1651" y="5490"/>
                  </a:cubicBezTo>
                  <a:cubicBezTo>
                    <a:pt x="1582" y="5611"/>
                    <a:pt x="1483" y="5788"/>
                    <a:pt x="1389" y="5814"/>
                  </a:cubicBezTo>
                  <a:cubicBezTo>
                    <a:pt x="1366" y="5779"/>
                    <a:pt x="1357" y="5762"/>
                    <a:pt x="1357" y="5692"/>
                  </a:cubicBezTo>
                  <a:cubicBezTo>
                    <a:pt x="1382" y="5660"/>
                    <a:pt x="1398" y="5619"/>
                    <a:pt x="1412" y="5582"/>
                  </a:cubicBezTo>
                  <a:cubicBezTo>
                    <a:pt x="1425" y="5548"/>
                    <a:pt x="1440" y="5518"/>
                    <a:pt x="1456" y="5490"/>
                  </a:cubicBezTo>
                  <a:cubicBezTo>
                    <a:pt x="1492" y="5436"/>
                    <a:pt x="1536" y="5381"/>
                    <a:pt x="1578" y="5330"/>
                  </a:cubicBezTo>
                  <a:cubicBezTo>
                    <a:pt x="1607" y="5297"/>
                    <a:pt x="1636" y="5262"/>
                    <a:pt x="1662" y="5225"/>
                  </a:cubicBezTo>
                  <a:lnTo>
                    <a:pt x="1819" y="5079"/>
                  </a:lnTo>
                  <a:lnTo>
                    <a:pt x="1844" y="5049"/>
                  </a:lnTo>
                  <a:cubicBezTo>
                    <a:pt x="1885" y="4993"/>
                    <a:pt x="1928" y="4933"/>
                    <a:pt x="1979" y="4894"/>
                  </a:cubicBezTo>
                  <a:cubicBezTo>
                    <a:pt x="2109" y="4798"/>
                    <a:pt x="2222" y="4682"/>
                    <a:pt x="2328" y="4562"/>
                  </a:cubicBezTo>
                  <a:close/>
                  <a:moveTo>
                    <a:pt x="10143" y="5792"/>
                  </a:moveTo>
                  <a:cubicBezTo>
                    <a:pt x="10320" y="5861"/>
                    <a:pt x="10387" y="6179"/>
                    <a:pt x="10431" y="6396"/>
                  </a:cubicBezTo>
                  <a:lnTo>
                    <a:pt x="10444" y="6451"/>
                  </a:lnTo>
                  <a:cubicBezTo>
                    <a:pt x="10458" y="6532"/>
                    <a:pt x="10444" y="6660"/>
                    <a:pt x="10418" y="6745"/>
                  </a:cubicBezTo>
                  <a:cubicBezTo>
                    <a:pt x="10403" y="6701"/>
                    <a:pt x="10383" y="6660"/>
                    <a:pt x="10364" y="6620"/>
                  </a:cubicBezTo>
                  <a:cubicBezTo>
                    <a:pt x="10343" y="6577"/>
                    <a:pt x="10323" y="6535"/>
                    <a:pt x="10310" y="6496"/>
                  </a:cubicBezTo>
                  <a:cubicBezTo>
                    <a:pt x="10284" y="6407"/>
                    <a:pt x="10272" y="6316"/>
                    <a:pt x="10262" y="6217"/>
                  </a:cubicBezTo>
                  <a:cubicBezTo>
                    <a:pt x="10249" y="6117"/>
                    <a:pt x="10237" y="6013"/>
                    <a:pt x="10207" y="5917"/>
                  </a:cubicBezTo>
                  <a:cubicBezTo>
                    <a:pt x="10194" y="5874"/>
                    <a:pt x="10170" y="5839"/>
                    <a:pt x="10149" y="5803"/>
                  </a:cubicBezTo>
                  <a:cubicBezTo>
                    <a:pt x="10146" y="5800"/>
                    <a:pt x="10146" y="5797"/>
                    <a:pt x="10143" y="5792"/>
                  </a:cubicBezTo>
                  <a:close/>
                  <a:moveTo>
                    <a:pt x="9608" y="5651"/>
                  </a:moveTo>
                  <a:cubicBezTo>
                    <a:pt x="9625" y="5672"/>
                    <a:pt x="9640" y="5694"/>
                    <a:pt x="9659" y="5715"/>
                  </a:cubicBezTo>
                  <a:lnTo>
                    <a:pt x="9670" y="5734"/>
                  </a:lnTo>
                  <a:cubicBezTo>
                    <a:pt x="9683" y="5750"/>
                    <a:pt x="9692" y="5766"/>
                    <a:pt x="9704" y="5782"/>
                  </a:cubicBezTo>
                  <a:cubicBezTo>
                    <a:pt x="9714" y="5800"/>
                    <a:pt x="9724" y="5816"/>
                    <a:pt x="9731" y="5832"/>
                  </a:cubicBezTo>
                  <a:cubicBezTo>
                    <a:pt x="9739" y="5845"/>
                    <a:pt x="9746" y="5855"/>
                    <a:pt x="9750" y="5868"/>
                  </a:cubicBezTo>
                  <a:cubicBezTo>
                    <a:pt x="9750" y="5869"/>
                    <a:pt x="9753" y="5872"/>
                    <a:pt x="9753" y="5872"/>
                  </a:cubicBezTo>
                  <a:cubicBezTo>
                    <a:pt x="9765" y="5899"/>
                    <a:pt x="9778" y="5928"/>
                    <a:pt x="9789" y="5955"/>
                  </a:cubicBezTo>
                  <a:cubicBezTo>
                    <a:pt x="9794" y="5970"/>
                    <a:pt x="9801" y="5984"/>
                    <a:pt x="9805" y="6000"/>
                  </a:cubicBezTo>
                  <a:cubicBezTo>
                    <a:pt x="9808" y="6015"/>
                    <a:pt x="9814" y="6032"/>
                    <a:pt x="9819" y="6047"/>
                  </a:cubicBezTo>
                  <a:cubicBezTo>
                    <a:pt x="9829" y="6080"/>
                    <a:pt x="9836" y="6115"/>
                    <a:pt x="9842" y="6150"/>
                  </a:cubicBezTo>
                  <a:cubicBezTo>
                    <a:pt x="9848" y="6188"/>
                    <a:pt x="9855" y="6226"/>
                    <a:pt x="9858" y="6266"/>
                  </a:cubicBezTo>
                  <a:cubicBezTo>
                    <a:pt x="9862" y="6309"/>
                    <a:pt x="9865" y="6349"/>
                    <a:pt x="9867" y="6391"/>
                  </a:cubicBezTo>
                  <a:cubicBezTo>
                    <a:pt x="9872" y="6506"/>
                    <a:pt x="9872" y="6631"/>
                    <a:pt x="9872" y="6769"/>
                  </a:cubicBezTo>
                  <a:cubicBezTo>
                    <a:pt x="9836" y="6682"/>
                    <a:pt x="9821" y="6579"/>
                    <a:pt x="9805" y="6468"/>
                  </a:cubicBezTo>
                  <a:cubicBezTo>
                    <a:pt x="9792" y="6396"/>
                    <a:pt x="9784" y="6319"/>
                    <a:pt x="9765" y="6250"/>
                  </a:cubicBezTo>
                  <a:cubicBezTo>
                    <a:pt x="9746" y="6175"/>
                    <a:pt x="9733" y="6109"/>
                    <a:pt x="9718" y="6044"/>
                  </a:cubicBezTo>
                  <a:cubicBezTo>
                    <a:pt x="9710" y="6002"/>
                    <a:pt x="9698" y="5954"/>
                    <a:pt x="9688" y="5906"/>
                  </a:cubicBezTo>
                  <a:cubicBezTo>
                    <a:pt x="9683" y="5894"/>
                    <a:pt x="9682" y="5885"/>
                    <a:pt x="9678" y="5872"/>
                  </a:cubicBezTo>
                  <a:cubicBezTo>
                    <a:pt x="9675" y="5852"/>
                    <a:pt x="9666" y="5830"/>
                    <a:pt x="9660" y="5808"/>
                  </a:cubicBezTo>
                  <a:cubicBezTo>
                    <a:pt x="9654" y="5785"/>
                    <a:pt x="9647" y="5760"/>
                    <a:pt x="9638" y="5736"/>
                  </a:cubicBezTo>
                  <a:cubicBezTo>
                    <a:pt x="9630" y="5708"/>
                    <a:pt x="9618" y="5680"/>
                    <a:pt x="9608" y="5651"/>
                  </a:cubicBezTo>
                  <a:close/>
                  <a:moveTo>
                    <a:pt x="5098" y="0"/>
                  </a:moveTo>
                  <a:cubicBezTo>
                    <a:pt x="4443" y="0"/>
                    <a:pt x="3709" y="109"/>
                    <a:pt x="3179" y="285"/>
                  </a:cubicBezTo>
                  <a:cubicBezTo>
                    <a:pt x="2652" y="461"/>
                    <a:pt x="2194" y="683"/>
                    <a:pt x="1818" y="948"/>
                  </a:cubicBezTo>
                  <a:cubicBezTo>
                    <a:pt x="1725" y="1016"/>
                    <a:pt x="1639" y="1098"/>
                    <a:pt x="1556" y="1178"/>
                  </a:cubicBezTo>
                  <a:cubicBezTo>
                    <a:pt x="1483" y="1246"/>
                    <a:pt x="1415" y="1311"/>
                    <a:pt x="1344" y="1367"/>
                  </a:cubicBezTo>
                  <a:cubicBezTo>
                    <a:pt x="753" y="1812"/>
                    <a:pt x="364" y="2632"/>
                    <a:pt x="223" y="2962"/>
                  </a:cubicBezTo>
                  <a:cubicBezTo>
                    <a:pt x="125" y="3191"/>
                    <a:pt x="24" y="3497"/>
                    <a:pt x="93" y="3811"/>
                  </a:cubicBezTo>
                  <a:cubicBezTo>
                    <a:pt x="96" y="3819"/>
                    <a:pt x="101" y="3825"/>
                    <a:pt x="108" y="3831"/>
                  </a:cubicBezTo>
                  <a:cubicBezTo>
                    <a:pt x="140" y="3849"/>
                    <a:pt x="153" y="3854"/>
                    <a:pt x="201" y="3859"/>
                  </a:cubicBezTo>
                  <a:cubicBezTo>
                    <a:pt x="208" y="3859"/>
                    <a:pt x="213" y="3854"/>
                    <a:pt x="218" y="3853"/>
                  </a:cubicBezTo>
                  <a:cubicBezTo>
                    <a:pt x="264" y="3817"/>
                    <a:pt x="326" y="3786"/>
                    <a:pt x="390" y="3754"/>
                  </a:cubicBezTo>
                  <a:cubicBezTo>
                    <a:pt x="450" y="3725"/>
                    <a:pt x="515" y="3694"/>
                    <a:pt x="566" y="3655"/>
                  </a:cubicBezTo>
                  <a:cubicBezTo>
                    <a:pt x="642" y="3598"/>
                    <a:pt x="707" y="3505"/>
                    <a:pt x="769" y="3424"/>
                  </a:cubicBezTo>
                  <a:cubicBezTo>
                    <a:pt x="784" y="3402"/>
                    <a:pt x="800" y="3380"/>
                    <a:pt x="815" y="3360"/>
                  </a:cubicBezTo>
                  <a:lnTo>
                    <a:pt x="983" y="3204"/>
                  </a:lnTo>
                  <a:lnTo>
                    <a:pt x="1008" y="3178"/>
                  </a:lnTo>
                  <a:cubicBezTo>
                    <a:pt x="1140" y="3045"/>
                    <a:pt x="1267" y="2915"/>
                    <a:pt x="1422" y="2800"/>
                  </a:cubicBezTo>
                  <a:cubicBezTo>
                    <a:pt x="1438" y="2787"/>
                    <a:pt x="1453" y="2777"/>
                    <a:pt x="1467" y="2764"/>
                  </a:cubicBezTo>
                  <a:lnTo>
                    <a:pt x="1467" y="2764"/>
                  </a:lnTo>
                  <a:cubicBezTo>
                    <a:pt x="1338" y="2909"/>
                    <a:pt x="1216" y="3084"/>
                    <a:pt x="1117" y="3226"/>
                  </a:cubicBezTo>
                  <a:lnTo>
                    <a:pt x="1095" y="3258"/>
                  </a:lnTo>
                  <a:cubicBezTo>
                    <a:pt x="642" y="3902"/>
                    <a:pt x="297" y="4498"/>
                    <a:pt x="85" y="5316"/>
                  </a:cubicBezTo>
                  <a:cubicBezTo>
                    <a:pt x="64" y="5393"/>
                    <a:pt x="60" y="5467"/>
                    <a:pt x="59" y="5538"/>
                  </a:cubicBezTo>
                  <a:cubicBezTo>
                    <a:pt x="56" y="5605"/>
                    <a:pt x="53" y="5672"/>
                    <a:pt x="37" y="5744"/>
                  </a:cubicBezTo>
                  <a:cubicBezTo>
                    <a:pt x="12" y="5862"/>
                    <a:pt x="0" y="6044"/>
                    <a:pt x="27" y="6160"/>
                  </a:cubicBezTo>
                  <a:lnTo>
                    <a:pt x="24" y="6327"/>
                  </a:lnTo>
                  <a:lnTo>
                    <a:pt x="93" y="6737"/>
                  </a:lnTo>
                  <a:cubicBezTo>
                    <a:pt x="201" y="7110"/>
                    <a:pt x="355" y="7424"/>
                    <a:pt x="595" y="7767"/>
                  </a:cubicBezTo>
                  <a:cubicBezTo>
                    <a:pt x="617" y="7799"/>
                    <a:pt x="640" y="7838"/>
                    <a:pt x="666" y="7880"/>
                  </a:cubicBezTo>
                  <a:cubicBezTo>
                    <a:pt x="729" y="7983"/>
                    <a:pt x="800" y="8101"/>
                    <a:pt x="879" y="8156"/>
                  </a:cubicBezTo>
                  <a:cubicBezTo>
                    <a:pt x="881" y="8159"/>
                    <a:pt x="889" y="8162"/>
                    <a:pt x="895" y="8162"/>
                  </a:cubicBezTo>
                  <a:cubicBezTo>
                    <a:pt x="897" y="8162"/>
                    <a:pt x="903" y="8159"/>
                    <a:pt x="908" y="8158"/>
                  </a:cubicBezTo>
                  <a:cubicBezTo>
                    <a:pt x="916" y="8155"/>
                    <a:pt x="922" y="8145"/>
                    <a:pt x="922" y="8135"/>
                  </a:cubicBezTo>
                  <a:lnTo>
                    <a:pt x="922" y="8098"/>
                  </a:lnTo>
                  <a:cubicBezTo>
                    <a:pt x="922" y="8094"/>
                    <a:pt x="919" y="8087"/>
                    <a:pt x="918" y="8084"/>
                  </a:cubicBezTo>
                  <a:cubicBezTo>
                    <a:pt x="886" y="8034"/>
                    <a:pt x="887" y="7816"/>
                    <a:pt x="887" y="7712"/>
                  </a:cubicBezTo>
                  <a:lnTo>
                    <a:pt x="887" y="7669"/>
                  </a:lnTo>
                  <a:cubicBezTo>
                    <a:pt x="887" y="7255"/>
                    <a:pt x="931" y="6915"/>
                    <a:pt x="1012" y="6660"/>
                  </a:cubicBezTo>
                  <a:cubicBezTo>
                    <a:pt x="1021" y="6636"/>
                    <a:pt x="1028" y="6608"/>
                    <a:pt x="1034" y="6582"/>
                  </a:cubicBezTo>
                  <a:cubicBezTo>
                    <a:pt x="1056" y="6499"/>
                    <a:pt x="1078" y="6415"/>
                    <a:pt x="1134" y="6378"/>
                  </a:cubicBezTo>
                  <a:lnTo>
                    <a:pt x="1134" y="6378"/>
                  </a:lnTo>
                  <a:cubicBezTo>
                    <a:pt x="1182" y="6457"/>
                    <a:pt x="1147" y="6755"/>
                    <a:pt x="1130" y="6900"/>
                  </a:cubicBezTo>
                  <a:cubicBezTo>
                    <a:pt x="1127" y="6938"/>
                    <a:pt x="1121" y="6973"/>
                    <a:pt x="1120" y="6996"/>
                  </a:cubicBezTo>
                  <a:cubicBezTo>
                    <a:pt x="1118" y="7003"/>
                    <a:pt x="1121" y="7014"/>
                    <a:pt x="1127" y="7017"/>
                  </a:cubicBezTo>
                  <a:cubicBezTo>
                    <a:pt x="1130" y="7022"/>
                    <a:pt x="1140" y="7028"/>
                    <a:pt x="1147" y="7028"/>
                  </a:cubicBezTo>
                  <a:cubicBezTo>
                    <a:pt x="1162" y="7028"/>
                    <a:pt x="1185" y="7015"/>
                    <a:pt x="1185" y="7001"/>
                  </a:cubicBezTo>
                  <a:lnTo>
                    <a:pt x="1185" y="6987"/>
                  </a:lnTo>
                  <a:cubicBezTo>
                    <a:pt x="1229" y="6942"/>
                    <a:pt x="1267" y="6886"/>
                    <a:pt x="1302" y="6832"/>
                  </a:cubicBezTo>
                  <a:cubicBezTo>
                    <a:pt x="1322" y="6798"/>
                    <a:pt x="1344" y="6768"/>
                    <a:pt x="1363" y="6739"/>
                  </a:cubicBezTo>
                  <a:cubicBezTo>
                    <a:pt x="1492" y="6567"/>
                    <a:pt x="1825" y="6390"/>
                    <a:pt x="2079" y="6297"/>
                  </a:cubicBezTo>
                  <a:cubicBezTo>
                    <a:pt x="2184" y="6259"/>
                    <a:pt x="2298" y="6240"/>
                    <a:pt x="2415" y="6221"/>
                  </a:cubicBezTo>
                  <a:cubicBezTo>
                    <a:pt x="2488" y="6208"/>
                    <a:pt x="2561" y="6197"/>
                    <a:pt x="2632" y="6181"/>
                  </a:cubicBezTo>
                  <a:lnTo>
                    <a:pt x="2812" y="6170"/>
                  </a:lnTo>
                  <a:cubicBezTo>
                    <a:pt x="2886" y="6153"/>
                    <a:pt x="2961" y="6149"/>
                    <a:pt x="3039" y="6143"/>
                  </a:cubicBezTo>
                  <a:cubicBezTo>
                    <a:pt x="3122" y="6137"/>
                    <a:pt x="3206" y="6130"/>
                    <a:pt x="3292" y="6112"/>
                  </a:cubicBezTo>
                  <a:cubicBezTo>
                    <a:pt x="3482" y="6069"/>
                    <a:pt x="3682" y="6042"/>
                    <a:pt x="3876" y="6019"/>
                  </a:cubicBezTo>
                  <a:cubicBezTo>
                    <a:pt x="4143" y="5986"/>
                    <a:pt x="4393" y="5957"/>
                    <a:pt x="4624" y="5880"/>
                  </a:cubicBezTo>
                  <a:cubicBezTo>
                    <a:pt x="4869" y="5797"/>
                    <a:pt x="5102" y="5692"/>
                    <a:pt x="5327" y="5592"/>
                  </a:cubicBezTo>
                  <a:cubicBezTo>
                    <a:pt x="5397" y="5560"/>
                    <a:pt x="5468" y="5526"/>
                    <a:pt x="5540" y="5497"/>
                  </a:cubicBezTo>
                  <a:cubicBezTo>
                    <a:pt x="5628" y="5459"/>
                    <a:pt x="5717" y="5422"/>
                    <a:pt x="5804" y="5387"/>
                  </a:cubicBezTo>
                  <a:cubicBezTo>
                    <a:pt x="6027" y="5295"/>
                    <a:pt x="6236" y="5211"/>
                    <a:pt x="6435" y="5090"/>
                  </a:cubicBezTo>
                  <a:cubicBezTo>
                    <a:pt x="6505" y="5048"/>
                    <a:pt x="6573" y="5009"/>
                    <a:pt x="6640" y="4967"/>
                  </a:cubicBezTo>
                  <a:cubicBezTo>
                    <a:pt x="6725" y="4917"/>
                    <a:pt x="6812" y="4866"/>
                    <a:pt x="6893" y="4815"/>
                  </a:cubicBezTo>
                  <a:lnTo>
                    <a:pt x="6893" y="4815"/>
                  </a:lnTo>
                  <a:cubicBezTo>
                    <a:pt x="6851" y="4859"/>
                    <a:pt x="6808" y="4906"/>
                    <a:pt x="6761" y="4942"/>
                  </a:cubicBezTo>
                  <a:lnTo>
                    <a:pt x="6687" y="4996"/>
                  </a:lnTo>
                  <a:cubicBezTo>
                    <a:pt x="6485" y="5145"/>
                    <a:pt x="6296" y="5286"/>
                    <a:pt x="6142" y="5490"/>
                  </a:cubicBezTo>
                  <a:cubicBezTo>
                    <a:pt x="6120" y="5521"/>
                    <a:pt x="6088" y="5550"/>
                    <a:pt x="6057" y="5583"/>
                  </a:cubicBezTo>
                  <a:cubicBezTo>
                    <a:pt x="5979" y="5659"/>
                    <a:pt x="5890" y="5749"/>
                    <a:pt x="5883" y="5888"/>
                  </a:cubicBezTo>
                  <a:cubicBezTo>
                    <a:pt x="5881" y="5901"/>
                    <a:pt x="5890" y="5913"/>
                    <a:pt x="5903" y="5916"/>
                  </a:cubicBezTo>
                  <a:lnTo>
                    <a:pt x="5938" y="5928"/>
                  </a:lnTo>
                  <a:cubicBezTo>
                    <a:pt x="5964" y="5952"/>
                    <a:pt x="6056" y="5960"/>
                    <a:pt x="6102" y="5960"/>
                  </a:cubicBezTo>
                  <a:cubicBezTo>
                    <a:pt x="6134" y="5960"/>
                    <a:pt x="6163" y="5957"/>
                    <a:pt x="6185" y="5952"/>
                  </a:cubicBezTo>
                  <a:cubicBezTo>
                    <a:pt x="6355" y="5910"/>
                    <a:pt x="6507" y="5845"/>
                    <a:pt x="6639" y="5788"/>
                  </a:cubicBezTo>
                  <a:cubicBezTo>
                    <a:pt x="7031" y="5619"/>
                    <a:pt x="7382" y="5462"/>
                    <a:pt x="7697" y="5241"/>
                  </a:cubicBezTo>
                  <a:cubicBezTo>
                    <a:pt x="7751" y="5204"/>
                    <a:pt x="7802" y="5157"/>
                    <a:pt x="7851" y="5111"/>
                  </a:cubicBezTo>
                  <a:cubicBezTo>
                    <a:pt x="7953" y="5017"/>
                    <a:pt x="8051" y="4927"/>
                    <a:pt x="8199" y="4888"/>
                  </a:cubicBezTo>
                  <a:lnTo>
                    <a:pt x="8199" y="4888"/>
                  </a:lnTo>
                  <a:cubicBezTo>
                    <a:pt x="8160" y="4929"/>
                    <a:pt x="8131" y="4972"/>
                    <a:pt x="8102" y="5022"/>
                  </a:cubicBezTo>
                  <a:cubicBezTo>
                    <a:pt x="8086" y="5047"/>
                    <a:pt x="8070" y="5073"/>
                    <a:pt x="8051" y="5097"/>
                  </a:cubicBezTo>
                  <a:cubicBezTo>
                    <a:pt x="8014" y="5148"/>
                    <a:pt x="7971" y="5196"/>
                    <a:pt x="7926" y="5247"/>
                  </a:cubicBezTo>
                  <a:cubicBezTo>
                    <a:pt x="7828" y="5352"/>
                    <a:pt x="7728" y="5461"/>
                    <a:pt x="7690" y="5605"/>
                  </a:cubicBezTo>
                  <a:cubicBezTo>
                    <a:pt x="7687" y="5614"/>
                    <a:pt x="7690" y="5622"/>
                    <a:pt x="7693" y="5628"/>
                  </a:cubicBezTo>
                  <a:cubicBezTo>
                    <a:pt x="7699" y="5635"/>
                    <a:pt x="7706" y="5641"/>
                    <a:pt x="7715" y="5641"/>
                  </a:cubicBezTo>
                  <a:lnTo>
                    <a:pt x="7738" y="5641"/>
                  </a:lnTo>
                  <a:cubicBezTo>
                    <a:pt x="7744" y="5641"/>
                    <a:pt x="7751" y="5637"/>
                    <a:pt x="7755" y="5635"/>
                  </a:cubicBezTo>
                  <a:cubicBezTo>
                    <a:pt x="7787" y="5612"/>
                    <a:pt x="7824" y="5593"/>
                    <a:pt x="7865" y="5577"/>
                  </a:cubicBezTo>
                  <a:cubicBezTo>
                    <a:pt x="7901" y="5561"/>
                    <a:pt x="7940" y="5542"/>
                    <a:pt x="7974" y="5519"/>
                  </a:cubicBezTo>
                  <a:cubicBezTo>
                    <a:pt x="8029" y="5480"/>
                    <a:pt x="8086" y="5433"/>
                    <a:pt x="8138" y="5388"/>
                  </a:cubicBezTo>
                  <a:cubicBezTo>
                    <a:pt x="8203" y="5331"/>
                    <a:pt x="8272" y="5276"/>
                    <a:pt x="8344" y="5233"/>
                  </a:cubicBezTo>
                  <a:cubicBezTo>
                    <a:pt x="8404" y="5193"/>
                    <a:pt x="8469" y="5167"/>
                    <a:pt x="8536" y="5140"/>
                  </a:cubicBezTo>
                  <a:cubicBezTo>
                    <a:pt x="8589" y="5119"/>
                    <a:pt x="8639" y="5097"/>
                    <a:pt x="8689" y="5070"/>
                  </a:cubicBezTo>
                  <a:cubicBezTo>
                    <a:pt x="8722" y="5052"/>
                    <a:pt x="8754" y="5033"/>
                    <a:pt x="8789" y="5015"/>
                  </a:cubicBezTo>
                  <a:cubicBezTo>
                    <a:pt x="8878" y="4961"/>
                    <a:pt x="8969" y="4910"/>
                    <a:pt x="9074" y="4881"/>
                  </a:cubicBezTo>
                  <a:lnTo>
                    <a:pt x="9074" y="4881"/>
                  </a:lnTo>
                  <a:cubicBezTo>
                    <a:pt x="9044" y="4907"/>
                    <a:pt x="9013" y="4930"/>
                    <a:pt x="8981" y="4953"/>
                  </a:cubicBezTo>
                  <a:cubicBezTo>
                    <a:pt x="8872" y="5036"/>
                    <a:pt x="8762" y="5121"/>
                    <a:pt x="8698" y="5278"/>
                  </a:cubicBezTo>
                  <a:cubicBezTo>
                    <a:pt x="8622" y="5468"/>
                    <a:pt x="8644" y="5797"/>
                    <a:pt x="8696" y="6025"/>
                  </a:cubicBezTo>
                  <a:cubicBezTo>
                    <a:pt x="8717" y="6108"/>
                    <a:pt x="8727" y="6188"/>
                    <a:pt x="8738" y="6266"/>
                  </a:cubicBezTo>
                  <a:cubicBezTo>
                    <a:pt x="8753" y="6375"/>
                    <a:pt x="8766" y="6476"/>
                    <a:pt x="8802" y="6582"/>
                  </a:cubicBezTo>
                  <a:cubicBezTo>
                    <a:pt x="8901" y="6887"/>
                    <a:pt x="9039" y="7163"/>
                    <a:pt x="9174" y="7431"/>
                  </a:cubicBezTo>
                  <a:lnTo>
                    <a:pt x="9209" y="7501"/>
                  </a:lnTo>
                  <a:cubicBezTo>
                    <a:pt x="9262" y="7602"/>
                    <a:pt x="9301" y="7719"/>
                    <a:pt x="9340" y="7828"/>
                  </a:cubicBezTo>
                  <a:cubicBezTo>
                    <a:pt x="9352" y="7869"/>
                    <a:pt x="9366" y="7909"/>
                    <a:pt x="9381" y="7947"/>
                  </a:cubicBezTo>
                  <a:cubicBezTo>
                    <a:pt x="9388" y="7967"/>
                    <a:pt x="9394" y="7991"/>
                    <a:pt x="9395" y="8014"/>
                  </a:cubicBezTo>
                  <a:cubicBezTo>
                    <a:pt x="9407" y="8069"/>
                    <a:pt x="9416" y="8133"/>
                    <a:pt x="9464" y="8159"/>
                  </a:cubicBezTo>
                  <a:cubicBezTo>
                    <a:pt x="9467" y="8164"/>
                    <a:pt x="9473" y="8164"/>
                    <a:pt x="9478" y="8164"/>
                  </a:cubicBezTo>
                  <a:cubicBezTo>
                    <a:pt x="9483" y="8164"/>
                    <a:pt x="9490" y="8159"/>
                    <a:pt x="9496" y="8156"/>
                  </a:cubicBezTo>
                  <a:cubicBezTo>
                    <a:pt x="9548" y="8108"/>
                    <a:pt x="9932" y="7944"/>
                    <a:pt x="10013" y="7931"/>
                  </a:cubicBezTo>
                  <a:cubicBezTo>
                    <a:pt x="10026" y="7930"/>
                    <a:pt x="10035" y="7918"/>
                    <a:pt x="10038" y="7908"/>
                  </a:cubicBezTo>
                  <a:cubicBezTo>
                    <a:pt x="10050" y="7781"/>
                    <a:pt x="10112" y="7650"/>
                    <a:pt x="10166" y="7534"/>
                  </a:cubicBezTo>
                  <a:cubicBezTo>
                    <a:pt x="10186" y="7495"/>
                    <a:pt x="10202" y="7454"/>
                    <a:pt x="10220" y="7416"/>
                  </a:cubicBezTo>
                  <a:cubicBezTo>
                    <a:pt x="10229" y="7396"/>
                    <a:pt x="10231" y="7373"/>
                    <a:pt x="10237" y="7351"/>
                  </a:cubicBezTo>
                  <a:lnTo>
                    <a:pt x="10237" y="7351"/>
                  </a:lnTo>
                  <a:cubicBezTo>
                    <a:pt x="10246" y="7473"/>
                    <a:pt x="10192" y="7680"/>
                    <a:pt x="10162" y="7789"/>
                  </a:cubicBezTo>
                  <a:cubicBezTo>
                    <a:pt x="10154" y="7818"/>
                    <a:pt x="10149" y="7844"/>
                    <a:pt x="10143" y="7861"/>
                  </a:cubicBezTo>
                  <a:cubicBezTo>
                    <a:pt x="10140" y="7871"/>
                    <a:pt x="10143" y="7879"/>
                    <a:pt x="10147" y="7886"/>
                  </a:cubicBezTo>
                  <a:cubicBezTo>
                    <a:pt x="10152" y="7890"/>
                    <a:pt x="10159" y="7896"/>
                    <a:pt x="10169" y="7896"/>
                  </a:cubicBezTo>
                  <a:lnTo>
                    <a:pt x="10205" y="7896"/>
                  </a:lnTo>
                  <a:cubicBezTo>
                    <a:pt x="10214" y="7896"/>
                    <a:pt x="10223" y="7893"/>
                    <a:pt x="10227" y="7883"/>
                  </a:cubicBezTo>
                  <a:cubicBezTo>
                    <a:pt x="10326" y="7730"/>
                    <a:pt x="10544" y="7624"/>
                    <a:pt x="10762" y="7624"/>
                  </a:cubicBezTo>
                  <a:cubicBezTo>
                    <a:pt x="10849" y="7624"/>
                    <a:pt x="10935" y="7642"/>
                    <a:pt x="11014" y="7675"/>
                  </a:cubicBezTo>
                  <a:cubicBezTo>
                    <a:pt x="11104" y="7713"/>
                    <a:pt x="11168" y="7770"/>
                    <a:pt x="11235" y="7831"/>
                  </a:cubicBezTo>
                  <a:cubicBezTo>
                    <a:pt x="11277" y="7867"/>
                    <a:pt x="11319" y="7908"/>
                    <a:pt x="11368" y="7940"/>
                  </a:cubicBezTo>
                  <a:cubicBezTo>
                    <a:pt x="11371" y="7944"/>
                    <a:pt x="11379" y="7944"/>
                    <a:pt x="11384" y="7944"/>
                  </a:cubicBezTo>
                  <a:cubicBezTo>
                    <a:pt x="11387" y="7944"/>
                    <a:pt x="11392" y="7944"/>
                    <a:pt x="11395" y="7941"/>
                  </a:cubicBezTo>
                  <a:cubicBezTo>
                    <a:pt x="11405" y="7938"/>
                    <a:pt x="11409" y="7930"/>
                    <a:pt x="11412" y="7919"/>
                  </a:cubicBezTo>
                  <a:lnTo>
                    <a:pt x="11528" y="7065"/>
                  </a:lnTo>
                  <a:cubicBezTo>
                    <a:pt x="11543" y="7001"/>
                    <a:pt x="11546" y="6931"/>
                    <a:pt x="11547" y="6868"/>
                  </a:cubicBezTo>
                  <a:cubicBezTo>
                    <a:pt x="11552" y="6807"/>
                    <a:pt x="11552" y="6749"/>
                    <a:pt x="11565" y="6697"/>
                  </a:cubicBezTo>
                  <a:lnTo>
                    <a:pt x="11565" y="6483"/>
                  </a:lnTo>
                  <a:cubicBezTo>
                    <a:pt x="11601" y="6310"/>
                    <a:pt x="11601" y="5884"/>
                    <a:pt x="11565" y="5714"/>
                  </a:cubicBezTo>
                  <a:cubicBezTo>
                    <a:pt x="11515" y="5496"/>
                    <a:pt x="11472" y="5331"/>
                    <a:pt x="11387" y="5141"/>
                  </a:cubicBezTo>
                  <a:cubicBezTo>
                    <a:pt x="11371" y="5102"/>
                    <a:pt x="11348" y="5061"/>
                    <a:pt x="11326" y="5022"/>
                  </a:cubicBezTo>
                  <a:cubicBezTo>
                    <a:pt x="11278" y="4939"/>
                    <a:pt x="11232" y="4856"/>
                    <a:pt x="11219" y="4760"/>
                  </a:cubicBezTo>
                  <a:lnTo>
                    <a:pt x="11219" y="4760"/>
                  </a:lnTo>
                  <a:cubicBezTo>
                    <a:pt x="11297" y="4775"/>
                    <a:pt x="11376" y="4804"/>
                    <a:pt x="11451" y="4834"/>
                  </a:cubicBezTo>
                  <a:cubicBezTo>
                    <a:pt x="11518" y="4859"/>
                    <a:pt x="11588" y="4887"/>
                    <a:pt x="11656" y="4903"/>
                  </a:cubicBezTo>
                  <a:cubicBezTo>
                    <a:pt x="11669" y="4907"/>
                    <a:pt x="11684" y="4907"/>
                    <a:pt x="11703" y="4907"/>
                  </a:cubicBezTo>
                  <a:cubicBezTo>
                    <a:pt x="11751" y="4907"/>
                    <a:pt x="11805" y="4894"/>
                    <a:pt x="11819" y="4891"/>
                  </a:cubicBezTo>
                  <a:cubicBezTo>
                    <a:pt x="12044" y="4834"/>
                    <a:pt x="12165" y="4743"/>
                    <a:pt x="12164" y="4436"/>
                  </a:cubicBezTo>
                  <a:cubicBezTo>
                    <a:pt x="12174" y="4427"/>
                    <a:pt x="12170" y="4420"/>
                    <a:pt x="12167" y="4414"/>
                  </a:cubicBezTo>
                  <a:cubicBezTo>
                    <a:pt x="12145" y="4391"/>
                    <a:pt x="12126" y="4366"/>
                    <a:pt x="12108" y="4340"/>
                  </a:cubicBezTo>
                  <a:cubicBezTo>
                    <a:pt x="12076" y="4296"/>
                    <a:pt x="12044" y="4247"/>
                    <a:pt x="11986" y="4213"/>
                  </a:cubicBezTo>
                  <a:cubicBezTo>
                    <a:pt x="11861" y="4136"/>
                    <a:pt x="11675" y="4120"/>
                    <a:pt x="11541" y="4120"/>
                  </a:cubicBezTo>
                  <a:cubicBezTo>
                    <a:pt x="11427" y="4120"/>
                    <a:pt x="11304" y="4133"/>
                    <a:pt x="11194" y="4152"/>
                  </a:cubicBezTo>
                  <a:cubicBezTo>
                    <a:pt x="11258" y="4054"/>
                    <a:pt x="11294" y="3897"/>
                    <a:pt x="11325" y="3771"/>
                  </a:cubicBezTo>
                  <a:lnTo>
                    <a:pt x="11338" y="3712"/>
                  </a:lnTo>
                  <a:lnTo>
                    <a:pt x="11350" y="3559"/>
                  </a:lnTo>
                  <a:cubicBezTo>
                    <a:pt x="11357" y="3534"/>
                    <a:pt x="11368" y="3505"/>
                    <a:pt x="11379" y="3475"/>
                  </a:cubicBezTo>
                  <a:cubicBezTo>
                    <a:pt x="11400" y="3417"/>
                    <a:pt x="11427" y="3350"/>
                    <a:pt x="11441" y="3284"/>
                  </a:cubicBezTo>
                  <a:cubicBezTo>
                    <a:pt x="11514" y="2957"/>
                    <a:pt x="11283" y="2444"/>
                    <a:pt x="11194" y="2303"/>
                  </a:cubicBezTo>
                  <a:cubicBezTo>
                    <a:pt x="11095" y="2146"/>
                    <a:pt x="10951" y="2012"/>
                    <a:pt x="10812" y="1945"/>
                  </a:cubicBezTo>
                  <a:cubicBezTo>
                    <a:pt x="10775" y="1928"/>
                    <a:pt x="10733" y="1918"/>
                    <a:pt x="10695" y="1918"/>
                  </a:cubicBezTo>
                  <a:cubicBezTo>
                    <a:pt x="10637" y="1918"/>
                    <a:pt x="10596" y="1940"/>
                    <a:pt x="10579" y="1982"/>
                  </a:cubicBezTo>
                  <a:cubicBezTo>
                    <a:pt x="10531" y="2062"/>
                    <a:pt x="10583" y="2194"/>
                    <a:pt x="10615" y="2283"/>
                  </a:cubicBezTo>
                  <a:cubicBezTo>
                    <a:pt x="10625" y="2303"/>
                    <a:pt x="10633" y="2323"/>
                    <a:pt x="10636" y="2335"/>
                  </a:cubicBezTo>
                  <a:cubicBezTo>
                    <a:pt x="10707" y="2575"/>
                    <a:pt x="10742" y="3077"/>
                    <a:pt x="10621" y="3254"/>
                  </a:cubicBezTo>
                  <a:lnTo>
                    <a:pt x="10621" y="3242"/>
                  </a:lnTo>
                  <a:lnTo>
                    <a:pt x="10585" y="2915"/>
                  </a:lnTo>
                  <a:cubicBezTo>
                    <a:pt x="10535" y="2774"/>
                    <a:pt x="10452" y="2645"/>
                    <a:pt x="10368" y="2517"/>
                  </a:cubicBezTo>
                  <a:cubicBezTo>
                    <a:pt x="10338" y="2472"/>
                    <a:pt x="10309" y="2427"/>
                    <a:pt x="10281" y="2383"/>
                  </a:cubicBezTo>
                  <a:cubicBezTo>
                    <a:pt x="10255" y="2338"/>
                    <a:pt x="10234" y="2288"/>
                    <a:pt x="10213" y="2238"/>
                  </a:cubicBezTo>
                  <a:cubicBezTo>
                    <a:pt x="10192" y="2185"/>
                    <a:pt x="10172" y="2131"/>
                    <a:pt x="10141" y="2081"/>
                  </a:cubicBezTo>
                  <a:cubicBezTo>
                    <a:pt x="10040" y="1913"/>
                    <a:pt x="9929" y="1768"/>
                    <a:pt x="9801" y="1636"/>
                  </a:cubicBezTo>
                  <a:cubicBezTo>
                    <a:pt x="9798" y="1633"/>
                    <a:pt x="9789" y="1628"/>
                    <a:pt x="9782" y="1628"/>
                  </a:cubicBezTo>
                  <a:lnTo>
                    <a:pt x="9758" y="1628"/>
                  </a:lnTo>
                  <a:cubicBezTo>
                    <a:pt x="9743" y="1628"/>
                    <a:pt x="9731" y="1642"/>
                    <a:pt x="9731" y="1656"/>
                  </a:cubicBezTo>
                  <a:lnTo>
                    <a:pt x="9731" y="1778"/>
                  </a:lnTo>
                  <a:cubicBezTo>
                    <a:pt x="9712" y="1822"/>
                    <a:pt x="9736" y="1903"/>
                    <a:pt x="9776" y="2027"/>
                  </a:cubicBezTo>
                  <a:cubicBezTo>
                    <a:pt x="9778" y="2030"/>
                    <a:pt x="9779" y="2036"/>
                    <a:pt x="9779" y="2038"/>
                  </a:cubicBezTo>
                  <a:cubicBezTo>
                    <a:pt x="9768" y="2014"/>
                    <a:pt x="9753" y="1986"/>
                    <a:pt x="9734" y="1963"/>
                  </a:cubicBezTo>
                  <a:cubicBezTo>
                    <a:pt x="9698" y="1913"/>
                    <a:pt x="9659" y="1867"/>
                    <a:pt x="9618" y="1819"/>
                  </a:cubicBezTo>
                  <a:cubicBezTo>
                    <a:pt x="9582" y="1780"/>
                    <a:pt x="9547" y="1739"/>
                    <a:pt x="9516" y="1695"/>
                  </a:cubicBezTo>
                  <a:lnTo>
                    <a:pt x="9189" y="1380"/>
                  </a:lnTo>
                  <a:cubicBezTo>
                    <a:pt x="8767" y="948"/>
                    <a:pt x="8357" y="653"/>
                    <a:pt x="7931" y="471"/>
                  </a:cubicBezTo>
                  <a:cubicBezTo>
                    <a:pt x="7748" y="394"/>
                    <a:pt x="7553" y="356"/>
                    <a:pt x="7348" y="320"/>
                  </a:cubicBezTo>
                  <a:cubicBezTo>
                    <a:pt x="7223" y="297"/>
                    <a:pt x="7095" y="272"/>
                    <a:pt x="6969" y="240"/>
                  </a:cubicBezTo>
                  <a:cubicBezTo>
                    <a:pt x="6869" y="212"/>
                    <a:pt x="6755" y="195"/>
                    <a:pt x="6645" y="177"/>
                  </a:cubicBezTo>
                  <a:cubicBezTo>
                    <a:pt x="6547" y="161"/>
                    <a:pt x="6446" y="145"/>
                    <a:pt x="6354" y="124"/>
                  </a:cubicBezTo>
                  <a:lnTo>
                    <a:pt x="6094" y="100"/>
                  </a:lnTo>
                  <a:cubicBezTo>
                    <a:pt x="5807" y="35"/>
                    <a:pt x="5471" y="0"/>
                    <a:pt x="50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3"/>
            <p:cNvSpPr/>
            <p:nvPr/>
          </p:nvSpPr>
          <p:spPr>
            <a:xfrm>
              <a:off x="4003170" y="1264886"/>
              <a:ext cx="87056" cy="31546"/>
            </a:xfrm>
            <a:custGeom>
              <a:rect b="b" l="l" r="r" t="t"/>
              <a:pathLst>
                <a:path extrusionOk="0" h="1115" w="3077">
                  <a:moveTo>
                    <a:pt x="3013" y="1"/>
                  </a:moveTo>
                  <a:cubicBezTo>
                    <a:pt x="3006" y="1"/>
                    <a:pt x="3000" y="2"/>
                    <a:pt x="2994" y="8"/>
                  </a:cubicBezTo>
                  <a:cubicBezTo>
                    <a:pt x="2910" y="82"/>
                    <a:pt x="2725" y="107"/>
                    <a:pt x="2546" y="126"/>
                  </a:cubicBezTo>
                  <a:cubicBezTo>
                    <a:pt x="2458" y="138"/>
                    <a:pt x="2373" y="146"/>
                    <a:pt x="2301" y="162"/>
                  </a:cubicBezTo>
                  <a:cubicBezTo>
                    <a:pt x="2058" y="219"/>
                    <a:pt x="1659" y="255"/>
                    <a:pt x="1289" y="255"/>
                  </a:cubicBezTo>
                  <a:cubicBezTo>
                    <a:pt x="1012" y="255"/>
                    <a:pt x="783" y="235"/>
                    <a:pt x="623" y="197"/>
                  </a:cubicBezTo>
                  <a:lnTo>
                    <a:pt x="207" y="104"/>
                  </a:lnTo>
                  <a:cubicBezTo>
                    <a:pt x="192" y="100"/>
                    <a:pt x="175" y="92"/>
                    <a:pt x="156" y="85"/>
                  </a:cubicBezTo>
                  <a:cubicBezTo>
                    <a:pt x="118" y="68"/>
                    <a:pt x="80" y="53"/>
                    <a:pt x="31" y="46"/>
                  </a:cubicBezTo>
                  <a:lnTo>
                    <a:pt x="27" y="46"/>
                  </a:lnTo>
                  <a:cubicBezTo>
                    <a:pt x="19" y="46"/>
                    <a:pt x="15" y="49"/>
                    <a:pt x="9" y="53"/>
                  </a:cubicBezTo>
                  <a:cubicBezTo>
                    <a:pt x="3" y="59"/>
                    <a:pt x="1" y="66"/>
                    <a:pt x="1" y="75"/>
                  </a:cubicBezTo>
                  <a:lnTo>
                    <a:pt x="1" y="87"/>
                  </a:lnTo>
                  <a:cubicBezTo>
                    <a:pt x="1" y="94"/>
                    <a:pt x="3" y="101"/>
                    <a:pt x="8" y="107"/>
                  </a:cubicBezTo>
                  <a:cubicBezTo>
                    <a:pt x="59" y="158"/>
                    <a:pt x="95" y="223"/>
                    <a:pt x="131" y="292"/>
                  </a:cubicBezTo>
                  <a:cubicBezTo>
                    <a:pt x="149" y="325"/>
                    <a:pt x="168" y="359"/>
                    <a:pt x="187" y="391"/>
                  </a:cubicBezTo>
                  <a:cubicBezTo>
                    <a:pt x="325" y="610"/>
                    <a:pt x="480" y="835"/>
                    <a:pt x="717" y="976"/>
                  </a:cubicBezTo>
                  <a:cubicBezTo>
                    <a:pt x="848" y="1055"/>
                    <a:pt x="1139" y="1115"/>
                    <a:pt x="1396" y="1115"/>
                  </a:cubicBezTo>
                  <a:cubicBezTo>
                    <a:pt x="1505" y="1115"/>
                    <a:pt x="1600" y="1104"/>
                    <a:pt x="1677" y="1084"/>
                  </a:cubicBezTo>
                  <a:cubicBezTo>
                    <a:pt x="2154" y="958"/>
                    <a:pt x="2782" y="712"/>
                    <a:pt x="3071" y="263"/>
                  </a:cubicBezTo>
                  <a:cubicBezTo>
                    <a:pt x="3077" y="254"/>
                    <a:pt x="3077" y="242"/>
                    <a:pt x="3073" y="234"/>
                  </a:cubicBezTo>
                  <a:cubicBezTo>
                    <a:pt x="3068" y="226"/>
                    <a:pt x="3058" y="220"/>
                    <a:pt x="3048" y="220"/>
                  </a:cubicBezTo>
                  <a:cubicBezTo>
                    <a:pt x="3041" y="220"/>
                    <a:pt x="3022" y="225"/>
                    <a:pt x="3017" y="228"/>
                  </a:cubicBezTo>
                  <a:cubicBezTo>
                    <a:pt x="2953" y="289"/>
                    <a:pt x="2865" y="319"/>
                    <a:pt x="2770" y="354"/>
                  </a:cubicBezTo>
                  <a:cubicBezTo>
                    <a:pt x="2731" y="369"/>
                    <a:pt x="2693" y="380"/>
                    <a:pt x="2655" y="398"/>
                  </a:cubicBezTo>
                  <a:cubicBezTo>
                    <a:pt x="2298" y="548"/>
                    <a:pt x="1975" y="628"/>
                    <a:pt x="1670" y="638"/>
                  </a:cubicBezTo>
                  <a:cubicBezTo>
                    <a:pt x="1646" y="638"/>
                    <a:pt x="1617" y="639"/>
                    <a:pt x="1585" y="639"/>
                  </a:cubicBezTo>
                  <a:cubicBezTo>
                    <a:pt x="1513" y="639"/>
                    <a:pt x="1434" y="638"/>
                    <a:pt x="1361" y="633"/>
                  </a:cubicBezTo>
                  <a:cubicBezTo>
                    <a:pt x="1812" y="617"/>
                    <a:pt x="2138" y="548"/>
                    <a:pt x="2469" y="402"/>
                  </a:cubicBezTo>
                  <a:cubicBezTo>
                    <a:pt x="2591" y="348"/>
                    <a:pt x="2766" y="255"/>
                    <a:pt x="2901" y="170"/>
                  </a:cubicBezTo>
                  <a:cubicBezTo>
                    <a:pt x="2920" y="158"/>
                    <a:pt x="2939" y="143"/>
                    <a:pt x="2956" y="126"/>
                  </a:cubicBezTo>
                  <a:cubicBezTo>
                    <a:pt x="2984" y="103"/>
                    <a:pt x="3010" y="81"/>
                    <a:pt x="3046" y="68"/>
                  </a:cubicBezTo>
                  <a:cubicBezTo>
                    <a:pt x="3057" y="65"/>
                    <a:pt x="3064" y="53"/>
                    <a:pt x="3064" y="42"/>
                  </a:cubicBezTo>
                  <a:cubicBezTo>
                    <a:pt x="3064" y="26"/>
                    <a:pt x="3051" y="1"/>
                    <a:pt x="30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3"/>
            <p:cNvSpPr/>
            <p:nvPr/>
          </p:nvSpPr>
          <p:spPr>
            <a:xfrm>
              <a:off x="3959572" y="1147702"/>
              <a:ext cx="271806" cy="207016"/>
            </a:xfrm>
            <a:custGeom>
              <a:rect b="b" l="l" r="r" t="t"/>
              <a:pathLst>
                <a:path extrusionOk="0" h="7317" w="9607">
                  <a:moveTo>
                    <a:pt x="8975" y="457"/>
                  </a:moveTo>
                  <a:cubicBezTo>
                    <a:pt x="8988" y="457"/>
                    <a:pt x="9001" y="457"/>
                    <a:pt x="9015" y="459"/>
                  </a:cubicBezTo>
                  <a:cubicBezTo>
                    <a:pt x="9026" y="478"/>
                    <a:pt x="9041" y="492"/>
                    <a:pt x="9051" y="505"/>
                  </a:cubicBezTo>
                  <a:cubicBezTo>
                    <a:pt x="9109" y="574"/>
                    <a:pt x="9118" y="587"/>
                    <a:pt x="9118" y="704"/>
                  </a:cubicBezTo>
                  <a:cubicBezTo>
                    <a:pt x="9105" y="674"/>
                    <a:pt x="9084" y="643"/>
                    <a:pt x="9041" y="626"/>
                  </a:cubicBezTo>
                  <a:cubicBezTo>
                    <a:pt x="9022" y="604"/>
                    <a:pt x="8985" y="601"/>
                    <a:pt x="8946" y="601"/>
                  </a:cubicBezTo>
                  <a:lnTo>
                    <a:pt x="8927" y="601"/>
                  </a:lnTo>
                  <a:cubicBezTo>
                    <a:pt x="8922" y="603"/>
                    <a:pt x="8914" y="604"/>
                    <a:pt x="8910" y="608"/>
                  </a:cubicBezTo>
                  <a:cubicBezTo>
                    <a:pt x="8892" y="620"/>
                    <a:pt x="8872" y="630"/>
                    <a:pt x="8850" y="640"/>
                  </a:cubicBezTo>
                  <a:cubicBezTo>
                    <a:pt x="8828" y="651"/>
                    <a:pt x="8805" y="661"/>
                    <a:pt x="8783" y="677"/>
                  </a:cubicBezTo>
                  <a:cubicBezTo>
                    <a:pt x="8683" y="752"/>
                    <a:pt x="8520" y="1002"/>
                    <a:pt x="8506" y="1171"/>
                  </a:cubicBezTo>
                  <a:cubicBezTo>
                    <a:pt x="8506" y="1178"/>
                    <a:pt x="8509" y="1186"/>
                    <a:pt x="8513" y="1191"/>
                  </a:cubicBezTo>
                  <a:cubicBezTo>
                    <a:pt x="8517" y="1197"/>
                    <a:pt x="8525" y="1200"/>
                    <a:pt x="8532" y="1200"/>
                  </a:cubicBezTo>
                  <a:cubicBezTo>
                    <a:pt x="8538" y="1200"/>
                    <a:pt x="8554" y="1199"/>
                    <a:pt x="8559" y="1197"/>
                  </a:cubicBezTo>
                  <a:cubicBezTo>
                    <a:pt x="8581" y="1183"/>
                    <a:pt x="8603" y="1175"/>
                    <a:pt x="8625" y="1175"/>
                  </a:cubicBezTo>
                  <a:cubicBezTo>
                    <a:pt x="8696" y="1175"/>
                    <a:pt x="8757" y="1255"/>
                    <a:pt x="8798" y="1308"/>
                  </a:cubicBezTo>
                  <a:cubicBezTo>
                    <a:pt x="8805" y="1319"/>
                    <a:pt x="8812" y="1328"/>
                    <a:pt x="8818" y="1335"/>
                  </a:cubicBezTo>
                  <a:cubicBezTo>
                    <a:pt x="8818" y="1581"/>
                    <a:pt x="8727" y="1693"/>
                    <a:pt x="8618" y="1802"/>
                  </a:cubicBezTo>
                  <a:cubicBezTo>
                    <a:pt x="8597" y="1822"/>
                    <a:pt x="8575" y="1840"/>
                    <a:pt x="8557" y="1857"/>
                  </a:cubicBezTo>
                  <a:cubicBezTo>
                    <a:pt x="8481" y="1920"/>
                    <a:pt x="8405" y="1985"/>
                    <a:pt x="8401" y="2145"/>
                  </a:cubicBezTo>
                  <a:cubicBezTo>
                    <a:pt x="8401" y="2158"/>
                    <a:pt x="8408" y="2167"/>
                    <a:pt x="8421" y="2173"/>
                  </a:cubicBezTo>
                  <a:cubicBezTo>
                    <a:pt x="8442" y="2180"/>
                    <a:pt x="8449" y="2182"/>
                    <a:pt x="8472" y="2186"/>
                  </a:cubicBezTo>
                  <a:lnTo>
                    <a:pt x="8477" y="2186"/>
                  </a:lnTo>
                  <a:cubicBezTo>
                    <a:pt x="8481" y="2186"/>
                    <a:pt x="8488" y="2184"/>
                    <a:pt x="8494" y="2180"/>
                  </a:cubicBezTo>
                  <a:cubicBezTo>
                    <a:pt x="8507" y="2170"/>
                    <a:pt x="8528" y="2163"/>
                    <a:pt x="8546" y="2155"/>
                  </a:cubicBezTo>
                  <a:cubicBezTo>
                    <a:pt x="8567" y="2145"/>
                    <a:pt x="8590" y="2137"/>
                    <a:pt x="8609" y="2123"/>
                  </a:cubicBezTo>
                  <a:cubicBezTo>
                    <a:pt x="8705" y="2055"/>
                    <a:pt x="8785" y="1949"/>
                    <a:pt x="8844" y="1846"/>
                  </a:cubicBezTo>
                  <a:lnTo>
                    <a:pt x="8844" y="1846"/>
                  </a:lnTo>
                  <a:cubicBezTo>
                    <a:pt x="8842" y="1873"/>
                    <a:pt x="8842" y="1898"/>
                    <a:pt x="8833" y="1917"/>
                  </a:cubicBezTo>
                  <a:cubicBezTo>
                    <a:pt x="8772" y="2084"/>
                    <a:pt x="8703" y="2273"/>
                    <a:pt x="8557" y="2340"/>
                  </a:cubicBezTo>
                  <a:cubicBezTo>
                    <a:pt x="8535" y="2352"/>
                    <a:pt x="8488" y="2362"/>
                    <a:pt x="8443" y="2362"/>
                  </a:cubicBezTo>
                  <a:cubicBezTo>
                    <a:pt x="8407" y="2362"/>
                    <a:pt x="8382" y="2355"/>
                    <a:pt x="8368" y="2342"/>
                  </a:cubicBezTo>
                  <a:cubicBezTo>
                    <a:pt x="8317" y="2324"/>
                    <a:pt x="8276" y="2288"/>
                    <a:pt x="8251" y="2232"/>
                  </a:cubicBezTo>
                  <a:cubicBezTo>
                    <a:pt x="8212" y="2157"/>
                    <a:pt x="8208" y="2061"/>
                    <a:pt x="8237" y="1981"/>
                  </a:cubicBezTo>
                  <a:cubicBezTo>
                    <a:pt x="8270" y="1888"/>
                    <a:pt x="8339" y="1822"/>
                    <a:pt x="8408" y="1751"/>
                  </a:cubicBezTo>
                  <a:cubicBezTo>
                    <a:pt x="8509" y="1654"/>
                    <a:pt x="8612" y="1552"/>
                    <a:pt x="8619" y="1372"/>
                  </a:cubicBezTo>
                  <a:cubicBezTo>
                    <a:pt x="8619" y="1363"/>
                    <a:pt x="8616" y="1356"/>
                    <a:pt x="8610" y="1351"/>
                  </a:cubicBezTo>
                  <a:cubicBezTo>
                    <a:pt x="8607" y="1346"/>
                    <a:pt x="8597" y="1343"/>
                    <a:pt x="8590" y="1343"/>
                  </a:cubicBezTo>
                  <a:lnTo>
                    <a:pt x="8567" y="1343"/>
                  </a:lnTo>
                  <a:cubicBezTo>
                    <a:pt x="8498" y="1343"/>
                    <a:pt x="8466" y="1331"/>
                    <a:pt x="8456" y="1324"/>
                  </a:cubicBezTo>
                  <a:cubicBezTo>
                    <a:pt x="8427" y="1312"/>
                    <a:pt x="8418" y="1302"/>
                    <a:pt x="8404" y="1285"/>
                  </a:cubicBezTo>
                  <a:cubicBezTo>
                    <a:pt x="8398" y="1279"/>
                    <a:pt x="8392" y="1271"/>
                    <a:pt x="8386" y="1266"/>
                  </a:cubicBezTo>
                  <a:cubicBezTo>
                    <a:pt x="8385" y="1040"/>
                    <a:pt x="8493" y="774"/>
                    <a:pt x="8648" y="614"/>
                  </a:cubicBezTo>
                  <a:cubicBezTo>
                    <a:pt x="8749" y="510"/>
                    <a:pt x="8862" y="457"/>
                    <a:pt x="8975" y="457"/>
                  </a:cubicBezTo>
                  <a:close/>
                  <a:moveTo>
                    <a:pt x="4669" y="3771"/>
                  </a:moveTo>
                  <a:cubicBezTo>
                    <a:pt x="4922" y="3771"/>
                    <a:pt x="5096" y="3947"/>
                    <a:pt x="5140" y="4236"/>
                  </a:cubicBezTo>
                  <a:lnTo>
                    <a:pt x="5013" y="4104"/>
                  </a:lnTo>
                  <a:cubicBezTo>
                    <a:pt x="5009" y="4099"/>
                    <a:pt x="5002" y="4096"/>
                    <a:pt x="4995" y="4096"/>
                  </a:cubicBezTo>
                  <a:cubicBezTo>
                    <a:pt x="4989" y="4096"/>
                    <a:pt x="4981" y="4099"/>
                    <a:pt x="4974" y="4104"/>
                  </a:cubicBezTo>
                  <a:lnTo>
                    <a:pt x="4961" y="4115"/>
                  </a:lnTo>
                  <a:cubicBezTo>
                    <a:pt x="4939" y="4141"/>
                    <a:pt x="4929" y="4169"/>
                    <a:pt x="4919" y="4198"/>
                  </a:cubicBezTo>
                  <a:cubicBezTo>
                    <a:pt x="4915" y="4216"/>
                    <a:pt x="4909" y="4234"/>
                    <a:pt x="4899" y="4250"/>
                  </a:cubicBezTo>
                  <a:cubicBezTo>
                    <a:pt x="4853" y="4326"/>
                    <a:pt x="4792" y="4426"/>
                    <a:pt x="4727" y="4514"/>
                  </a:cubicBezTo>
                  <a:cubicBezTo>
                    <a:pt x="4531" y="4780"/>
                    <a:pt x="4183" y="5031"/>
                    <a:pt x="3778" y="5210"/>
                  </a:cubicBezTo>
                  <a:cubicBezTo>
                    <a:pt x="3638" y="5270"/>
                    <a:pt x="3478" y="5315"/>
                    <a:pt x="3324" y="5357"/>
                  </a:cubicBezTo>
                  <a:cubicBezTo>
                    <a:pt x="3267" y="5373"/>
                    <a:pt x="3212" y="5379"/>
                    <a:pt x="3158" y="5385"/>
                  </a:cubicBezTo>
                  <a:cubicBezTo>
                    <a:pt x="3115" y="5390"/>
                    <a:pt x="3071" y="5395"/>
                    <a:pt x="3029" y="5405"/>
                  </a:cubicBezTo>
                  <a:cubicBezTo>
                    <a:pt x="2997" y="5412"/>
                    <a:pt x="2958" y="5417"/>
                    <a:pt x="2917" y="5417"/>
                  </a:cubicBezTo>
                  <a:cubicBezTo>
                    <a:pt x="2803" y="5417"/>
                    <a:pt x="2681" y="5390"/>
                    <a:pt x="2601" y="5371"/>
                  </a:cubicBezTo>
                  <a:cubicBezTo>
                    <a:pt x="2561" y="5361"/>
                    <a:pt x="2521" y="5357"/>
                    <a:pt x="2485" y="5354"/>
                  </a:cubicBezTo>
                  <a:cubicBezTo>
                    <a:pt x="2443" y="5348"/>
                    <a:pt x="2396" y="5342"/>
                    <a:pt x="2351" y="5326"/>
                  </a:cubicBezTo>
                  <a:cubicBezTo>
                    <a:pt x="1973" y="5188"/>
                    <a:pt x="1800" y="4913"/>
                    <a:pt x="1603" y="4598"/>
                  </a:cubicBezTo>
                  <a:cubicBezTo>
                    <a:pt x="1578" y="4562"/>
                    <a:pt x="1549" y="4521"/>
                    <a:pt x="1517" y="4482"/>
                  </a:cubicBezTo>
                  <a:cubicBezTo>
                    <a:pt x="1457" y="4406"/>
                    <a:pt x="1398" y="4329"/>
                    <a:pt x="1376" y="4245"/>
                  </a:cubicBezTo>
                  <a:cubicBezTo>
                    <a:pt x="1371" y="4232"/>
                    <a:pt x="1361" y="4224"/>
                    <a:pt x="1348" y="4224"/>
                  </a:cubicBezTo>
                  <a:cubicBezTo>
                    <a:pt x="1334" y="4224"/>
                    <a:pt x="1310" y="4236"/>
                    <a:pt x="1309" y="4250"/>
                  </a:cubicBezTo>
                  <a:cubicBezTo>
                    <a:pt x="1305" y="4301"/>
                    <a:pt x="1305" y="4351"/>
                    <a:pt x="1305" y="4402"/>
                  </a:cubicBezTo>
                  <a:cubicBezTo>
                    <a:pt x="1252" y="4339"/>
                    <a:pt x="1223" y="4274"/>
                    <a:pt x="1222" y="4205"/>
                  </a:cubicBezTo>
                  <a:cubicBezTo>
                    <a:pt x="1217" y="4098"/>
                    <a:pt x="1281" y="3980"/>
                    <a:pt x="1405" y="3852"/>
                  </a:cubicBezTo>
                  <a:lnTo>
                    <a:pt x="1405" y="3852"/>
                  </a:lnTo>
                  <a:cubicBezTo>
                    <a:pt x="1374" y="3904"/>
                    <a:pt x="1348" y="3984"/>
                    <a:pt x="1342" y="4053"/>
                  </a:cubicBezTo>
                  <a:cubicBezTo>
                    <a:pt x="1342" y="4067"/>
                    <a:pt x="1352" y="4079"/>
                    <a:pt x="1364" y="4082"/>
                  </a:cubicBezTo>
                  <a:lnTo>
                    <a:pt x="1863" y="4185"/>
                  </a:lnTo>
                  <a:lnTo>
                    <a:pt x="2489" y="4256"/>
                  </a:lnTo>
                  <a:lnTo>
                    <a:pt x="2702" y="4256"/>
                  </a:lnTo>
                  <a:lnTo>
                    <a:pt x="2926" y="4258"/>
                  </a:lnTo>
                  <a:cubicBezTo>
                    <a:pt x="3029" y="4258"/>
                    <a:pt x="3150" y="4253"/>
                    <a:pt x="3251" y="4232"/>
                  </a:cubicBezTo>
                  <a:cubicBezTo>
                    <a:pt x="3360" y="4208"/>
                    <a:pt x="3469" y="4204"/>
                    <a:pt x="3574" y="4204"/>
                  </a:cubicBezTo>
                  <a:cubicBezTo>
                    <a:pt x="3683" y="4203"/>
                    <a:pt x="3798" y="4201"/>
                    <a:pt x="3911" y="4176"/>
                  </a:cubicBezTo>
                  <a:lnTo>
                    <a:pt x="3948" y="4166"/>
                  </a:lnTo>
                  <a:cubicBezTo>
                    <a:pt x="4236" y="4098"/>
                    <a:pt x="4465" y="4043"/>
                    <a:pt x="4704" y="3931"/>
                  </a:cubicBezTo>
                  <a:cubicBezTo>
                    <a:pt x="4711" y="3926"/>
                    <a:pt x="4715" y="3918"/>
                    <a:pt x="4718" y="3909"/>
                  </a:cubicBezTo>
                  <a:cubicBezTo>
                    <a:pt x="4720" y="3900"/>
                    <a:pt x="4714" y="3890"/>
                    <a:pt x="4707" y="3886"/>
                  </a:cubicBezTo>
                  <a:cubicBezTo>
                    <a:pt x="4704" y="3881"/>
                    <a:pt x="4691" y="3872"/>
                    <a:pt x="4686" y="3872"/>
                  </a:cubicBezTo>
                  <a:cubicBezTo>
                    <a:pt x="4660" y="3851"/>
                    <a:pt x="4628" y="3836"/>
                    <a:pt x="4598" y="3820"/>
                  </a:cubicBezTo>
                  <a:cubicBezTo>
                    <a:pt x="4576" y="3807"/>
                    <a:pt x="4554" y="3798"/>
                    <a:pt x="4537" y="3784"/>
                  </a:cubicBezTo>
                  <a:cubicBezTo>
                    <a:pt x="4582" y="3774"/>
                    <a:pt x="4627" y="3771"/>
                    <a:pt x="4669" y="3771"/>
                  </a:cubicBezTo>
                  <a:close/>
                  <a:moveTo>
                    <a:pt x="8869" y="1"/>
                  </a:moveTo>
                  <a:cubicBezTo>
                    <a:pt x="8865" y="1"/>
                    <a:pt x="8858" y="2"/>
                    <a:pt x="8855" y="5"/>
                  </a:cubicBezTo>
                  <a:cubicBezTo>
                    <a:pt x="8850" y="7"/>
                    <a:pt x="8842" y="8"/>
                    <a:pt x="8828" y="8"/>
                  </a:cubicBezTo>
                  <a:cubicBezTo>
                    <a:pt x="8815" y="8"/>
                    <a:pt x="8799" y="8"/>
                    <a:pt x="8782" y="12"/>
                  </a:cubicBezTo>
                  <a:cubicBezTo>
                    <a:pt x="8721" y="30"/>
                    <a:pt x="8651" y="66"/>
                    <a:pt x="8609" y="97"/>
                  </a:cubicBezTo>
                  <a:cubicBezTo>
                    <a:pt x="8496" y="180"/>
                    <a:pt x="8418" y="308"/>
                    <a:pt x="8341" y="434"/>
                  </a:cubicBezTo>
                  <a:cubicBezTo>
                    <a:pt x="8317" y="475"/>
                    <a:pt x="8292" y="517"/>
                    <a:pt x="8266" y="555"/>
                  </a:cubicBezTo>
                  <a:cubicBezTo>
                    <a:pt x="8244" y="590"/>
                    <a:pt x="8216" y="624"/>
                    <a:pt x="8189" y="659"/>
                  </a:cubicBezTo>
                  <a:cubicBezTo>
                    <a:pt x="8136" y="728"/>
                    <a:pt x="8080" y="799"/>
                    <a:pt x="8043" y="885"/>
                  </a:cubicBezTo>
                  <a:cubicBezTo>
                    <a:pt x="8019" y="946"/>
                    <a:pt x="7998" y="1020"/>
                    <a:pt x="7976" y="1097"/>
                  </a:cubicBezTo>
                  <a:cubicBezTo>
                    <a:pt x="7913" y="1325"/>
                    <a:pt x="7847" y="1564"/>
                    <a:pt x="7619" y="1571"/>
                  </a:cubicBezTo>
                  <a:cubicBezTo>
                    <a:pt x="7606" y="1561"/>
                    <a:pt x="7591" y="1551"/>
                    <a:pt x="7577" y="1543"/>
                  </a:cubicBezTo>
                  <a:cubicBezTo>
                    <a:pt x="7556" y="1532"/>
                    <a:pt x="7536" y="1519"/>
                    <a:pt x="7526" y="1504"/>
                  </a:cubicBezTo>
                  <a:cubicBezTo>
                    <a:pt x="7447" y="1382"/>
                    <a:pt x="7449" y="952"/>
                    <a:pt x="7449" y="744"/>
                  </a:cubicBezTo>
                  <a:lnTo>
                    <a:pt x="7452" y="710"/>
                  </a:lnTo>
                  <a:cubicBezTo>
                    <a:pt x="7452" y="703"/>
                    <a:pt x="7447" y="696"/>
                    <a:pt x="7441" y="690"/>
                  </a:cubicBezTo>
                  <a:cubicBezTo>
                    <a:pt x="7437" y="684"/>
                    <a:pt x="7430" y="681"/>
                    <a:pt x="7423" y="681"/>
                  </a:cubicBezTo>
                  <a:lnTo>
                    <a:pt x="7398" y="681"/>
                  </a:lnTo>
                  <a:cubicBezTo>
                    <a:pt x="7391" y="681"/>
                    <a:pt x="7386" y="684"/>
                    <a:pt x="7380" y="688"/>
                  </a:cubicBezTo>
                  <a:cubicBezTo>
                    <a:pt x="7328" y="734"/>
                    <a:pt x="7248" y="768"/>
                    <a:pt x="7164" y="805"/>
                  </a:cubicBezTo>
                  <a:cubicBezTo>
                    <a:pt x="6989" y="880"/>
                    <a:pt x="6792" y="965"/>
                    <a:pt x="6792" y="1175"/>
                  </a:cubicBezTo>
                  <a:cubicBezTo>
                    <a:pt x="6768" y="1219"/>
                    <a:pt x="6771" y="1274"/>
                    <a:pt x="6771" y="1331"/>
                  </a:cubicBezTo>
                  <a:cubicBezTo>
                    <a:pt x="6773" y="1369"/>
                    <a:pt x="6776" y="1410"/>
                    <a:pt x="6768" y="1442"/>
                  </a:cubicBezTo>
                  <a:cubicBezTo>
                    <a:pt x="6754" y="1511"/>
                    <a:pt x="6746" y="1583"/>
                    <a:pt x="6739" y="1649"/>
                  </a:cubicBezTo>
                  <a:cubicBezTo>
                    <a:pt x="6726" y="1774"/>
                    <a:pt x="6712" y="1891"/>
                    <a:pt x="6655" y="1977"/>
                  </a:cubicBezTo>
                  <a:cubicBezTo>
                    <a:pt x="6511" y="2198"/>
                    <a:pt x="6145" y="2426"/>
                    <a:pt x="5804" y="2509"/>
                  </a:cubicBezTo>
                  <a:cubicBezTo>
                    <a:pt x="5703" y="2535"/>
                    <a:pt x="5602" y="2536"/>
                    <a:pt x="5499" y="2538"/>
                  </a:cubicBezTo>
                  <a:cubicBezTo>
                    <a:pt x="5399" y="2542"/>
                    <a:pt x="5297" y="2544"/>
                    <a:pt x="5192" y="2565"/>
                  </a:cubicBezTo>
                  <a:cubicBezTo>
                    <a:pt x="5086" y="2587"/>
                    <a:pt x="4970" y="2600"/>
                    <a:pt x="4845" y="2600"/>
                  </a:cubicBezTo>
                  <a:cubicBezTo>
                    <a:pt x="4576" y="2600"/>
                    <a:pt x="4301" y="2542"/>
                    <a:pt x="4147" y="2452"/>
                  </a:cubicBezTo>
                  <a:cubicBezTo>
                    <a:pt x="4144" y="2449"/>
                    <a:pt x="4138" y="2449"/>
                    <a:pt x="4134" y="2449"/>
                  </a:cubicBezTo>
                  <a:cubicBezTo>
                    <a:pt x="4131" y="2449"/>
                    <a:pt x="4124" y="2451"/>
                    <a:pt x="4119" y="2452"/>
                  </a:cubicBezTo>
                  <a:cubicBezTo>
                    <a:pt x="4112" y="2456"/>
                    <a:pt x="4108" y="2465"/>
                    <a:pt x="4108" y="2477"/>
                  </a:cubicBezTo>
                  <a:lnTo>
                    <a:pt x="4108" y="2522"/>
                  </a:lnTo>
                  <a:cubicBezTo>
                    <a:pt x="4108" y="2528"/>
                    <a:pt x="4109" y="2535"/>
                    <a:pt x="4111" y="2538"/>
                  </a:cubicBezTo>
                  <a:cubicBezTo>
                    <a:pt x="4147" y="2590"/>
                    <a:pt x="4138" y="2721"/>
                    <a:pt x="4119" y="2792"/>
                  </a:cubicBezTo>
                  <a:cubicBezTo>
                    <a:pt x="4047" y="3041"/>
                    <a:pt x="3926" y="3157"/>
                    <a:pt x="3738" y="3272"/>
                  </a:cubicBezTo>
                  <a:cubicBezTo>
                    <a:pt x="3535" y="3397"/>
                    <a:pt x="3282" y="3556"/>
                    <a:pt x="3019" y="3615"/>
                  </a:cubicBezTo>
                  <a:cubicBezTo>
                    <a:pt x="2993" y="3621"/>
                    <a:pt x="2966" y="3625"/>
                    <a:pt x="2939" y="3625"/>
                  </a:cubicBezTo>
                  <a:cubicBezTo>
                    <a:pt x="2799" y="3625"/>
                    <a:pt x="2662" y="3548"/>
                    <a:pt x="2553" y="3484"/>
                  </a:cubicBezTo>
                  <a:cubicBezTo>
                    <a:pt x="2510" y="3460"/>
                    <a:pt x="2469" y="3438"/>
                    <a:pt x="2436" y="3423"/>
                  </a:cubicBezTo>
                  <a:cubicBezTo>
                    <a:pt x="2341" y="3381"/>
                    <a:pt x="2251" y="3353"/>
                    <a:pt x="2167" y="3329"/>
                  </a:cubicBezTo>
                  <a:cubicBezTo>
                    <a:pt x="1956" y="3265"/>
                    <a:pt x="1789" y="3217"/>
                    <a:pt x="1688" y="2974"/>
                  </a:cubicBezTo>
                  <a:cubicBezTo>
                    <a:pt x="1665" y="2922"/>
                    <a:pt x="1614" y="2782"/>
                    <a:pt x="1643" y="2656"/>
                  </a:cubicBezTo>
                  <a:lnTo>
                    <a:pt x="1701" y="2414"/>
                  </a:lnTo>
                  <a:cubicBezTo>
                    <a:pt x="1704" y="2405"/>
                    <a:pt x="1703" y="2397"/>
                    <a:pt x="1697" y="2391"/>
                  </a:cubicBezTo>
                  <a:cubicBezTo>
                    <a:pt x="1691" y="2384"/>
                    <a:pt x="1684" y="2379"/>
                    <a:pt x="1675" y="2379"/>
                  </a:cubicBezTo>
                  <a:cubicBezTo>
                    <a:pt x="1667" y="2379"/>
                    <a:pt x="1646" y="2384"/>
                    <a:pt x="1640" y="2392"/>
                  </a:cubicBezTo>
                  <a:cubicBezTo>
                    <a:pt x="1485" y="2619"/>
                    <a:pt x="1158" y="2690"/>
                    <a:pt x="841" y="2757"/>
                  </a:cubicBezTo>
                  <a:lnTo>
                    <a:pt x="722" y="2785"/>
                  </a:lnTo>
                  <a:lnTo>
                    <a:pt x="250" y="2820"/>
                  </a:lnTo>
                  <a:cubicBezTo>
                    <a:pt x="230" y="2820"/>
                    <a:pt x="214" y="2820"/>
                    <a:pt x="198" y="2818"/>
                  </a:cubicBezTo>
                  <a:lnTo>
                    <a:pt x="146" y="2818"/>
                  </a:lnTo>
                  <a:cubicBezTo>
                    <a:pt x="92" y="2818"/>
                    <a:pt x="34" y="2823"/>
                    <a:pt x="8" y="2869"/>
                  </a:cubicBezTo>
                  <a:cubicBezTo>
                    <a:pt x="0" y="2879"/>
                    <a:pt x="2" y="2893"/>
                    <a:pt x="11" y="2901"/>
                  </a:cubicBezTo>
                  <a:cubicBezTo>
                    <a:pt x="73" y="2973"/>
                    <a:pt x="95" y="3096"/>
                    <a:pt x="112" y="3214"/>
                  </a:cubicBezTo>
                  <a:cubicBezTo>
                    <a:pt x="121" y="3265"/>
                    <a:pt x="131" y="3316"/>
                    <a:pt x="141" y="3364"/>
                  </a:cubicBezTo>
                  <a:lnTo>
                    <a:pt x="153" y="3599"/>
                  </a:lnTo>
                  <a:lnTo>
                    <a:pt x="189" y="3727"/>
                  </a:lnTo>
                  <a:cubicBezTo>
                    <a:pt x="233" y="3883"/>
                    <a:pt x="278" y="4041"/>
                    <a:pt x="329" y="4197"/>
                  </a:cubicBezTo>
                  <a:cubicBezTo>
                    <a:pt x="359" y="4290"/>
                    <a:pt x="389" y="4381"/>
                    <a:pt x="419" y="4476"/>
                  </a:cubicBezTo>
                  <a:cubicBezTo>
                    <a:pt x="553" y="4897"/>
                    <a:pt x="692" y="5331"/>
                    <a:pt x="899" y="5674"/>
                  </a:cubicBezTo>
                  <a:cubicBezTo>
                    <a:pt x="996" y="5834"/>
                    <a:pt x="1110" y="5976"/>
                    <a:pt x="1219" y="6117"/>
                  </a:cubicBezTo>
                  <a:cubicBezTo>
                    <a:pt x="1268" y="6177"/>
                    <a:pt x="1316" y="6238"/>
                    <a:pt x="1363" y="6300"/>
                  </a:cubicBezTo>
                  <a:cubicBezTo>
                    <a:pt x="1432" y="6394"/>
                    <a:pt x="1568" y="6489"/>
                    <a:pt x="1675" y="6569"/>
                  </a:cubicBezTo>
                  <a:lnTo>
                    <a:pt x="1818" y="6674"/>
                  </a:lnTo>
                  <a:cubicBezTo>
                    <a:pt x="2145" y="6918"/>
                    <a:pt x="2517" y="7195"/>
                    <a:pt x="2952" y="7305"/>
                  </a:cubicBezTo>
                  <a:cubicBezTo>
                    <a:pt x="2978" y="7312"/>
                    <a:pt x="3014" y="7317"/>
                    <a:pt x="3058" y="7317"/>
                  </a:cubicBezTo>
                  <a:cubicBezTo>
                    <a:pt x="3136" y="7317"/>
                    <a:pt x="3224" y="7304"/>
                    <a:pt x="3266" y="7295"/>
                  </a:cubicBezTo>
                  <a:lnTo>
                    <a:pt x="3482" y="7273"/>
                  </a:lnTo>
                  <a:cubicBezTo>
                    <a:pt x="3679" y="7218"/>
                    <a:pt x="3847" y="7167"/>
                    <a:pt x="4010" y="7096"/>
                  </a:cubicBezTo>
                  <a:cubicBezTo>
                    <a:pt x="4525" y="6875"/>
                    <a:pt x="4987" y="6562"/>
                    <a:pt x="5413" y="6263"/>
                  </a:cubicBezTo>
                  <a:cubicBezTo>
                    <a:pt x="5468" y="6223"/>
                    <a:pt x="5521" y="6177"/>
                    <a:pt x="5570" y="6129"/>
                  </a:cubicBezTo>
                  <a:cubicBezTo>
                    <a:pt x="5614" y="6091"/>
                    <a:pt x="5658" y="6052"/>
                    <a:pt x="5703" y="6017"/>
                  </a:cubicBezTo>
                  <a:cubicBezTo>
                    <a:pt x="6395" y="5504"/>
                    <a:pt x="6924" y="4943"/>
                    <a:pt x="7318" y="4297"/>
                  </a:cubicBezTo>
                  <a:cubicBezTo>
                    <a:pt x="7514" y="3977"/>
                    <a:pt x="7665" y="3576"/>
                    <a:pt x="7811" y="3188"/>
                  </a:cubicBezTo>
                  <a:lnTo>
                    <a:pt x="7863" y="3044"/>
                  </a:lnTo>
                  <a:cubicBezTo>
                    <a:pt x="7899" y="2949"/>
                    <a:pt x="7927" y="2847"/>
                    <a:pt x="7955" y="2749"/>
                  </a:cubicBezTo>
                  <a:lnTo>
                    <a:pt x="7955" y="2749"/>
                  </a:lnTo>
                  <a:lnTo>
                    <a:pt x="7902" y="3111"/>
                  </a:lnTo>
                  <a:cubicBezTo>
                    <a:pt x="7902" y="3118"/>
                    <a:pt x="7904" y="3127"/>
                    <a:pt x="7910" y="3132"/>
                  </a:cubicBezTo>
                  <a:cubicBezTo>
                    <a:pt x="7913" y="3138"/>
                    <a:pt x="7921" y="3141"/>
                    <a:pt x="7929" y="3141"/>
                  </a:cubicBezTo>
                  <a:cubicBezTo>
                    <a:pt x="7946" y="3141"/>
                    <a:pt x="7969" y="3130"/>
                    <a:pt x="7969" y="3115"/>
                  </a:cubicBezTo>
                  <a:lnTo>
                    <a:pt x="7969" y="3102"/>
                  </a:lnTo>
                  <a:cubicBezTo>
                    <a:pt x="7997" y="3073"/>
                    <a:pt x="8014" y="3039"/>
                    <a:pt x="8036" y="3009"/>
                  </a:cubicBezTo>
                  <a:cubicBezTo>
                    <a:pt x="8065" y="2959"/>
                    <a:pt x="8094" y="2916"/>
                    <a:pt x="8142" y="2884"/>
                  </a:cubicBezTo>
                  <a:cubicBezTo>
                    <a:pt x="8187" y="2853"/>
                    <a:pt x="8238" y="2834"/>
                    <a:pt x="8291" y="2814"/>
                  </a:cubicBezTo>
                  <a:cubicBezTo>
                    <a:pt x="8320" y="2804"/>
                    <a:pt x="8350" y="2795"/>
                    <a:pt x="8382" y="2781"/>
                  </a:cubicBezTo>
                  <a:cubicBezTo>
                    <a:pt x="8530" y="2715"/>
                    <a:pt x="8692" y="2621"/>
                    <a:pt x="8837" y="2512"/>
                  </a:cubicBezTo>
                  <a:cubicBezTo>
                    <a:pt x="9179" y="2259"/>
                    <a:pt x="9356" y="1731"/>
                    <a:pt x="9496" y="1258"/>
                  </a:cubicBezTo>
                  <a:cubicBezTo>
                    <a:pt x="9606" y="898"/>
                    <a:pt x="9571" y="536"/>
                    <a:pt x="9403" y="293"/>
                  </a:cubicBezTo>
                  <a:cubicBezTo>
                    <a:pt x="9281" y="117"/>
                    <a:pt x="9097" y="15"/>
                    <a:pt x="8872"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3"/>
            <p:cNvSpPr/>
            <p:nvPr/>
          </p:nvSpPr>
          <p:spPr>
            <a:xfrm>
              <a:off x="3360552" y="1301128"/>
              <a:ext cx="406846" cy="335889"/>
            </a:xfrm>
            <a:custGeom>
              <a:rect b="b" l="l" r="r" t="t"/>
              <a:pathLst>
                <a:path extrusionOk="0" h="11872" w="14380">
                  <a:moveTo>
                    <a:pt x="5950" y="559"/>
                  </a:moveTo>
                  <a:cubicBezTo>
                    <a:pt x="6059" y="561"/>
                    <a:pt x="6139" y="597"/>
                    <a:pt x="6194" y="672"/>
                  </a:cubicBezTo>
                  <a:cubicBezTo>
                    <a:pt x="6287" y="796"/>
                    <a:pt x="6304" y="1023"/>
                    <a:pt x="6239" y="1254"/>
                  </a:cubicBezTo>
                  <a:cubicBezTo>
                    <a:pt x="6139" y="1613"/>
                    <a:pt x="6006" y="1693"/>
                    <a:pt x="5636" y="1764"/>
                  </a:cubicBezTo>
                  <a:cubicBezTo>
                    <a:pt x="5628" y="1766"/>
                    <a:pt x="5622" y="1770"/>
                    <a:pt x="5618" y="1777"/>
                  </a:cubicBezTo>
                  <a:cubicBezTo>
                    <a:pt x="5569" y="1853"/>
                    <a:pt x="5532" y="1953"/>
                    <a:pt x="5492" y="2061"/>
                  </a:cubicBezTo>
                  <a:cubicBezTo>
                    <a:pt x="5400" y="2311"/>
                    <a:pt x="5303" y="2571"/>
                    <a:pt x="5037" y="2573"/>
                  </a:cubicBezTo>
                  <a:cubicBezTo>
                    <a:pt x="5023" y="2565"/>
                    <a:pt x="5012" y="2560"/>
                    <a:pt x="5000" y="2552"/>
                  </a:cubicBezTo>
                  <a:cubicBezTo>
                    <a:pt x="4981" y="2545"/>
                    <a:pt x="4964" y="2536"/>
                    <a:pt x="4957" y="2526"/>
                  </a:cubicBezTo>
                  <a:cubicBezTo>
                    <a:pt x="4817" y="2339"/>
                    <a:pt x="4955" y="1985"/>
                    <a:pt x="5037" y="1815"/>
                  </a:cubicBezTo>
                  <a:lnTo>
                    <a:pt x="5037" y="1875"/>
                  </a:lnTo>
                  <a:cubicBezTo>
                    <a:pt x="4959" y="2007"/>
                    <a:pt x="5023" y="2337"/>
                    <a:pt x="5061" y="2426"/>
                  </a:cubicBezTo>
                  <a:cubicBezTo>
                    <a:pt x="5066" y="2433"/>
                    <a:pt x="5071" y="2439"/>
                    <a:pt x="5079" y="2440"/>
                  </a:cubicBezTo>
                  <a:cubicBezTo>
                    <a:pt x="5098" y="2448"/>
                    <a:pt x="5109" y="2451"/>
                    <a:pt x="5144" y="2453"/>
                  </a:cubicBezTo>
                  <a:lnTo>
                    <a:pt x="5146" y="2453"/>
                  </a:lnTo>
                  <a:cubicBezTo>
                    <a:pt x="5154" y="2453"/>
                    <a:pt x="5162" y="2449"/>
                    <a:pt x="5167" y="2442"/>
                  </a:cubicBezTo>
                  <a:cubicBezTo>
                    <a:pt x="5188" y="2417"/>
                    <a:pt x="5210" y="2395"/>
                    <a:pt x="5228" y="2374"/>
                  </a:cubicBezTo>
                  <a:cubicBezTo>
                    <a:pt x="5279" y="2323"/>
                    <a:pt x="5329" y="2272"/>
                    <a:pt x="5356" y="2192"/>
                  </a:cubicBezTo>
                  <a:cubicBezTo>
                    <a:pt x="5380" y="2116"/>
                    <a:pt x="5390" y="2046"/>
                    <a:pt x="5400" y="1977"/>
                  </a:cubicBezTo>
                  <a:cubicBezTo>
                    <a:pt x="5415" y="1875"/>
                    <a:pt x="5426" y="1788"/>
                    <a:pt x="5480" y="1713"/>
                  </a:cubicBezTo>
                  <a:cubicBezTo>
                    <a:pt x="5535" y="1636"/>
                    <a:pt x="5637" y="1607"/>
                    <a:pt x="5749" y="1577"/>
                  </a:cubicBezTo>
                  <a:cubicBezTo>
                    <a:pt x="5880" y="1540"/>
                    <a:pt x="6014" y="1503"/>
                    <a:pt x="6073" y="1373"/>
                  </a:cubicBezTo>
                  <a:cubicBezTo>
                    <a:pt x="6128" y="1254"/>
                    <a:pt x="6182" y="943"/>
                    <a:pt x="6093" y="799"/>
                  </a:cubicBezTo>
                  <a:cubicBezTo>
                    <a:pt x="6062" y="750"/>
                    <a:pt x="6014" y="723"/>
                    <a:pt x="5955" y="720"/>
                  </a:cubicBezTo>
                  <a:cubicBezTo>
                    <a:pt x="5948" y="720"/>
                    <a:pt x="5942" y="725"/>
                    <a:pt x="5938" y="728"/>
                  </a:cubicBezTo>
                  <a:cubicBezTo>
                    <a:pt x="5891" y="764"/>
                    <a:pt x="5838" y="796"/>
                    <a:pt x="5787" y="825"/>
                  </a:cubicBezTo>
                  <a:cubicBezTo>
                    <a:pt x="5742" y="851"/>
                    <a:pt x="5694" y="879"/>
                    <a:pt x="5649" y="912"/>
                  </a:cubicBezTo>
                  <a:lnTo>
                    <a:pt x="5455" y="1104"/>
                  </a:lnTo>
                  <a:lnTo>
                    <a:pt x="5455" y="1104"/>
                  </a:lnTo>
                  <a:lnTo>
                    <a:pt x="5477" y="1061"/>
                  </a:lnTo>
                  <a:cubicBezTo>
                    <a:pt x="5513" y="988"/>
                    <a:pt x="5548" y="921"/>
                    <a:pt x="5583" y="870"/>
                  </a:cubicBezTo>
                  <a:cubicBezTo>
                    <a:pt x="5628" y="806"/>
                    <a:pt x="5723" y="674"/>
                    <a:pt x="5795" y="623"/>
                  </a:cubicBezTo>
                  <a:cubicBezTo>
                    <a:pt x="5816" y="610"/>
                    <a:pt x="5841" y="603"/>
                    <a:pt x="5868" y="594"/>
                  </a:cubicBezTo>
                  <a:cubicBezTo>
                    <a:pt x="5896" y="585"/>
                    <a:pt x="5925" y="575"/>
                    <a:pt x="5950" y="559"/>
                  </a:cubicBezTo>
                  <a:close/>
                  <a:moveTo>
                    <a:pt x="9741" y="2977"/>
                  </a:moveTo>
                  <a:cubicBezTo>
                    <a:pt x="9967" y="3022"/>
                    <a:pt x="10110" y="3155"/>
                    <a:pt x="10189" y="3258"/>
                  </a:cubicBezTo>
                  <a:cubicBezTo>
                    <a:pt x="10183" y="3255"/>
                    <a:pt x="10176" y="3255"/>
                    <a:pt x="10169" y="3250"/>
                  </a:cubicBezTo>
                  <a:cubicBezTo>
                    <a:pt x="10148" y="3243"/>
                    <a:pt x="10128" y="3236"/>
                    <a:pt x="10111" y="3224"/>
                  </a:cubicBezTo>
                  <a:cubicBezTo>
                    <a:pt x="10063" y="3196"/>
                    <a:pt x="10018" y="3160"/>
                    <a:pt x="9974" y="3124"/>
                  </a:cubicBezTo>
                  <a:cubicBezTo>
                    <a:pt x="9930" y="3089"/>
                    <a:pt x="9891" y="3054"/>
                    <a:pt x="9845" y="3026"/>
                  </a:cubicBezTo>
                  <a:cubicBezTo>
                    <a:pt x="9815" y="3007"/>
                    <a:pt x="9782" y="2994"/>
                    <a:pt x="9747" y="2980"/>
                  </a:cubicBezTo>
                  <a:cubicBezTo>
                    <a:pt x="9745" y="2979"/>
                    <a:pt x="9743" y="2978"/>
                    <a:pt x="9741" y="2977"/>
                  </a:cubicBezTo>
                  <a:close/>
                  <a:moveTo>
                    <a:pt x="6703" y="2693"/>
                  </a:moveTo>
                  <a:cubicBezTo>
                    <a:pt x="6645" y="2789"/>
                    <a:pt x="6595" y="2894"/>
                    <a:pt x="6550" y="2996"/>
                  </a:cubicBezTo>
                  <a:cubicBezTo>
                    <a:pt x="6518" y="3066"/>
                    <a:pt x="6485" y="3134"/>
                    <a:pt x="6450" y="3199"/>
                  </a:cubicBezTo>
                  <a:cubicBezTo>
                    <a:pt x="6424" y="3250"/>
                    <a:pt x="6402" y="3307"/>
                    <a:pt x="6380" y="3364"/>
                  </a:cubicBezTo>
                  <a:cubicBezTo>
                    <a:pt x="6355" y="3422"/>
                    <a:pt x="6333" y="3480"/>
                    <a:pt x="6303" y="3534"/>
                  </a:cubicBezTo>
                  <a:cubicBezTo>
                    <a:pt x="6339" y="3294"/>
                    <a:pt x="6472" y="3010"/>
                    <a:pt x="6703" y="2693"/>
                  </a:cubicBezTo>
                  <a:close/>
                  <a:moveTo>
                    <a:pt x="10367" y="3080"/>
                  </a:moveTo>
                  <a:lnTo>
                    <a:pt x="10367" y="3080"/>
                  </a:lnTo>
                  <a:cubicBezTo>
                    <a:pt x="10548" y="3148"/>
                    <a:pt x="10683" y="3349"/>
                    <a:pt x="10702" y="3580"/>
                  </a:cubicBezTo>
                  <a:cubicBezTo>
                    <a:pt x="10694" y="3569"/>
                    <a:pt x="10685" y="3560"/>
                    <a:pt x="10676" y="3551"/>
                  </a:cubicBezTo>
                  <a:cubicBezTo>
                    <a:pt x="10656" y="3526"/>
                    <a:pt x="10634" y="3503"/>
                    <a:pt x="10618" y="3476"/>
                  </a:cubicBezTo>
                  <a:cubicBezTo>
                    <a:pt x="10605" y="3457"/>
                    <a:pt x="10598" y="3432"/>
                    <a:pt x="10590" y="3407"/>
                  </a:cubicBezTo>
                  <a:cubicBezTo>
                    <a:pt x="10583" y="3380"/>
                    <a:pt x="10576" y="3352"/>
                    <a:pt x="10560" y="3326"/>
                  </a:cubicBezTo>
                  <a:cubicBezTo>
                    <a:pt x="10505" y="3234"/>
                    <a:pt x="10439" y="3156"/>
                    <a:pt x="10367" y="3080"/>
                  </a:cubicBezTo>
                  <a:close/>
                  <a:moveTo>
                    <a:pt x="10890" y="3258"/>
                  </a:moveTo>
                  <a:cubicBezTo>
                    <a:pt x="11040" y="3403"/>
                    <a:pt x="11188" y="3598"/>
                    <a:pt x="11095" y="3842"/>
                  </a:cubicBezTo>
                  <a:cubicBezTo>
                    <a:pt x="11086" y="3817"/>
                    <a:pt x="11076" y="3798"/>
                    <a:pt x="11064" y="3774"/>
                  </a:cubicBezTo>
                  <a:cubicBezTo>
                    <a:pt x="11054" y="3755"/>
                    <a:pt x="11044" y="3734"/>
                    <a:pt x="11037" y="3713"/>
                  </a:cubicBezTo>
                  <a:lnTo>
                    <a:pt x="10979" y="3451"/>
                  </a:lnTo>
                  <a:cubicBezTo>
                    <a:pt x="10967" y="3415"/>
                    <a:pt x="10950" y="3385"/>
                    <a:pt x="10935" y="3355"/>
                  </a:cubicBezTo>
                  <a:cubicBezTo>
                    <a:pt x="10919" y="3323"/>
                    <a:pt x="10903" y="3291"/>
                    <a:pt x="10890" y="3258"/>
                  </a:cubicBezTo>
                  <a:close/>
                  <a:moveTo>
                    <a:pt x="11342" y="3583"/>
                  </a:moveTo>
                  <a:cubicBezTo>
                    <a:pt x="11386" y="3683"/>
                    <a:pt x="11419" y="3861"/>
                    <a:pt x="11392" y="3973"/>
                  </a:cubicBezTo>
                  <a:cubicBezTo>
                    <a:pt x="11377" y="4032"/>
                    <a:pt x="11349" y="4050"/>
                    <a:pt x="11330" y="4057"/>
                  </a:cubicBezTo>
                  <a:lnTo>
                    <a:pt x="11326" y="4047"/>
                  </a:lnTo>
                  <a:cubicBezTo>
                    <a:pt x="11297" y="4002"/>
                    <a:pt x="11313" y="3861"/>
                    <a:pt x="11326" y="3749"/>
                  </a:cubicBezTo>
                  <a:cubicBezTo>
                    <a:pt x="11332" y="3691"/>
                    <a:pt x="11339" y="3633"/>
                    <a:pt x="11342" y="3583"/>
                  </a:cubicBezTo>
                  <a:close/>
                  <a:moveTo>
                    <a:pt x="11602" y="3919"/>
                  </a:moveTo>
                  <a:cubicBezTo>
                    <a:pt x="11607" y="4003"/>
                    <a:pt x="11589" y="4111"/>
                    <a:pt x="11556" y="4179"/>
                  </a:cubicBezTo>
                  <a:cubicBezTo>
                    <a:pt x="11537" y="4216"/>
                    <a:pt x="11517" y="4235"/>
                    <a:pt x="11499" y="4235"/>
                  </a:cubicBezTo>
                  <a:cubicBezTo>
                    <a:pt x="11495" y="4235"/>
                    <a:pt x="11493" y="4232"/>
                    <a:pt x="11490" y="4232"/>
                  </a:cubicBezTo>
                  <a:cubicBezTo>
                    <a:pt x="11528" y="4162"/>
                    <a:pt x="11575" y="4025"/>
                    <a:pt x="11602" y="3919"/>
                  </a:cubicBezTo>
                  <a:close/>
                  <a:moveTo>
                    <a:pt x="6932" y="3211"/>
                  </a:moveTo>
                  <a:cubicBezTo>
                    <a:pt x="6912" y="3243"/>
                    <a:pt x="6893" y="3275"/>
                    <a:pt x="6879" y="3294"/>
                  </a:cubicBezTo>
                  <a:cubicBezTo>
                    <a:pt x="6860" y="3330"/>
                    <a:pt x="6841" y="3358"/>
                    <a:pt x="6834" y="3372"/>
                  </a:cubicBezTo>
                  <a:cubicBezTo>
                    <a:pt x="6652" y="3713"/>
                    <a:pt x="6514" y="4060"/>
                    <a:pt x="6380" y="4413"/>
                  </a:cubicBezTo>
                  <a:cubicBezTo>
                    <a:pt x="6381" y="4394"/>
                    <a:pt x="6381" y="4377"/>
                    <a:pt x="6381" y="4360"/>
                  </a:cubicBezTo>
                  <a:cubicBezTo>
                    <a:pt x="6381" y="4329"/>
                    <a:pt x="6381" y="4297"/>
                    <a:pt x="6387" y="4274"/>
                  </a:cubicBezTo>
                  <a:cubicBezTo>
                    <a:pt x="6426" y="4125"/>
                    <a:pt x="6477" y="3983"/>
                    <a:pt x="6535" y="3851"/>
                  </a:cubicBezTo>
                  <a:cubicBezTo>
                    <a:pt x="6613" y="3678"/>
                    <a:pt x="6724" y="3481"/>
                    <a:pt x="6857" y="3300"/>
                  </a:cubicBezTo>
                  <a:cubicBezTo>
                    <a:pt x="6879" y="3269"/>
                    <a:pt x="6905" y="3240"/>
                    <a:pt x="6932" y="3211"/>
                  </a:cubicBezTo>
                  <a:close/>
                  <a:moveTo>
                    <a:pt x="9978" y="3737"/>
                  </a:moveTo>
                  <a:lnTo>
                    <a:pt x="9978" y="3737"/>
                  </a:lnTo>
                  <a:cubicBezTo>
                    <a:pt x="10330" y="3771"/>
                    <a:pt x="10563" y="3910"/>
                    <a:pt x="10761" y="4060"/>
                  </a:cubicBezTo>
                  <a:cubicBezTo>
                    <a:pt x="10829" y="4111"/>
                    <a:pt x="10870" y="4176"/>
                    <a:pt x="10918" y="4246"/>
                  </a:cubicBezTo>
                  <a:cubicBezTo>
                    <a:pt x="10935" y="4274"/>
                    <a:pt x="10954" y="4304"/>
                    <a:pt x="10976" y="4332"/>
                  </a:cubicBezTo>
                  <a:cubicBezTo>
                    <a:pt x="10998" y="4362"/>
                    <a:pt x="11128" y="4464"/>
                    <a:pt x="11218" y="4530"/>
                  </a:cubicBezTo>
                  <a:cubicBezTo>
                    <a:pt x="11192" y="4519"/>
                    <a:pt x="11165" y="4518"/>
                    <a:pt x="11136" y="4515"/>
                  </a:cubicBezTo>
                  <a:cubicBezTo>
                    <a:pt x="11108" y="4514"/>
                    <a:pt x="11077" y="4512"/>
                    <a:pt x="11054" y="4505"/>
                  </a:cubicBezTo>
                  <a:cubicBezTo>
                    <a:pt x="11012" y="4492"/>
                    <a:pt x="10967" y="4464"/>
                    <a:pt x="10928" y="4442"/>
                  </a:cubicBezTo>
                  <a:cubicBezTo>
                    <a:pt x="10923" y="4440"/>
                    <a:pt x="10916" y="4438"/>
                    <a:pt x="10909" y="4438"/>
                  </a:cubicBezTo>
                  <a:cubicBezTo>
                    <a:pt x="10904" y="4438"/>
                    <a:pt x="10903" y="4440"/>
                    <a:pt x="10902" y="4440"/>
                  </a:cubicBezTo>
                  <a:cubicBezTo>
                    <a:pt x="10891" y="4442"/>
                    <a:pt x="10881" y="4447"/>
                    <a:pt x="10881" y="4454"/>
                  </a:cubicBezTo>
                  <a:cubicBezTo>
                    <a:pt x="10848" y="4551"/>
                    <a:pt x="10717" y="4634"/>
                    <a:pt x="10606" y="4679"/>
                  </a:cubicBezTo>
                  <a:cubicBezTo>
                    <a:pt x="10592" y="4687"/>
                    <a:pt x="10577" y="4688"/>
                    <a:pt x="10561" y="4692"/>
                  </a:cubicBezTo>
                  <a:cubicBezTo>
                    <a:pt x="10535" y="4695"/>
                    <a:pt x="10509" y="4701"/>
                    <a:pt x="10484" y="4719"/>
                  </a:cubicBezTo>
                  <a:cubicBezTo>
                    <a:pt x="10474" y="4726"/>
                    <a:pt x="10473" y="4739"/>
                    <a:pt x="10474" y="4751"/>
                  </a:cubicBezTo>
                  <a:cubicBezTo>
                    <a:pt x="10477" y="4762"/>
                    <a:pt x="10489" y="4770"/>
                    <a:pt x="10500" y="4770"/>
                  </a:cubicBezTo>
                  <a:lnTo>
                    <a:pt x="10518" y="4770"/>
                  </a:lnTo>
                  <a:cubicBezTo>
                    <a:pt x="10522" y="4774"/>
                    <a:pt x="10529" y="4775"/>
                    <a:pt x="10535" y="4777"/>
                  </a:cubicBezTo>
                  <a:cubicBezTo>
                    <a:pt x="10499" y="4783"/>
                    <a:pt x="10454" y="4784"/>
                    <a:pt x="10410" y="4784"/>
                  </a:cubicBezTo>
                  <a:lnTo>
                    <a:pt x="10339" y="4783"/>
                  </a:lnTo>
                  <a:cubicBezTo>
                    <a:pt x="10002" y="4783"/>
                    <a:pt x="9901" y="4554"/>
                    <a:pt x="9797" y="4312"/>
                  </a:cubicBezTo>
                  <a:cubicBezTo>
                    <a:pt x="9753" y="4213"/>
                    <a:pt x="9706" y="4107"/>
                    <a:pt x="9644" y="4019"/>
                  </a:cubicBezTo>
                  <a:cubicBezTo>
                    <a:pt x="9610" y="3974"/>
                    <a:pt x="9452" y="3843"/>
                    <a:pt x="9398" y="3825"/>
                  </a:cubicBezTo>
                  <a:cubicBezTo>
                    <a:pt x="9387" y="3822"/>
                    <a:pt x="9378" y="3820"/>
                    <a:pt x="9369" y="3816"/>
                  </a:cubicBezTo>
                  <a:cubicBezTo>
                    <a:pt x="9394" y="3814"/>
                    <a:pt x="9423" y="3813"/>
                    <a:pt x="9462" y="3813"/>
                  </a:cubicBezTo>
                  <a:cubicBezTo>
                    <a:pt x="9520" y="3813"/>
                    <a:pt x="9576" y="3816"/>
                    <a:pt x="9618" y="3820"/>
                  </a:cubicBezTo>
                  <a:cubicBezTo>
                    <a:pt x="9881" y="3843"/>
                    <a:pt x="10105" y="3907"/>
                    <a:pt x="10323" y="3968"/>
                  </a:cubicBezTo>
                  <a:lnTo>
                    <a:pt x="10446" y="4003"/>
                  </a:lnTo>
                  <a:cubicBezTo>
                    <a:pt x="10451" y="4005"/>
                    <a:pt x="10451" y="4005"/>
                    <a:pt x="10454" y="4005"/>
                  </a:cubicBezTo>
                  <a:cubicBezTo>
                    <a:pt x="10460" y="4005"/>
                    <a:pt x="10467" y="4003"/>
                    <a:pt x="10470" y="3999"/>
                  </a:cubicBezTo>
                  <a:cubicBezTo>
                    <a:pt x="10477" y="3996"/>
                    <a:pt x="10483" y="3987"/>
                    <a:pt x="10483" y="3977"/>
                  </a:cubicBezTo>
                  <a:cubicBezTo>
                    <a:pt x="10483" y="3967"/>
                    <a:pt x="10476" y="3945"/>
                    <a:pt x="10467" y="3941"/>
                  </a:cubicBezTo>
                  <a:cubicBezTo>
                    <a:pt x="10416" y="3922"/>
                    <a:pt x="10367" y="3896"/>
                    <a:pt x="10317" y="3871"/>
                  </a:cubicBezTo>
                  <a:cubicBezTo>
                    <a:pt x="10244" y="3835"/>
                    <a:pt x="10170" y="3795"/>
                    <a:pt x="10095" y="3769"/>
                  </a:cubicBezTo>
                  <a:cubicBezTo>
                    <a:pt x="10058" y="3756"/>
                    <a:pt x="10018" y="3747"/>
                    <a:pt x="9978" y="3737"/>
                  </a:cubicBezTo>
                  <a:close/>
                  <a:moveTo>
                    <a:pt x="9389" y="4267"/>
                  </a:moveTo>
                  <a:cubicBezTo>
                    <a:pt x="9419" y="4306"/>
                    <a:pt x="9448" y="4348"/>
                    <a:pt x="9477" y="4392"/>
                  </a:cubicBezTo>
                  <a:cubicBezTo>
                    <a:pt x="9538" y="4489"/>
                    <a:pt x="9602" y="4586"/>
                    <a:pt x="9698" y="4658"/>
                  </a:cubicBezTo>
                  <a:lnTo>
                    <a:pt x="9741" y="4692"/>
                  </a:lnTo>
                  <a:cubicBezTo>
                    <a:pt x="9798" y="4736"/>
                    <a:pt x="9859" y="4784"/>
                    <a:pt x="9923" y="4812"/>
                  </a:cubicBezTo>
                  <a:cubicBezTo>
                    <a:pt x="9925" y="4812"/>
                    <a:pt x="9927" y="4812"/>
                    <a:pt x="9927" y="4813"/>
                  </a:cubicBezTo>
                  <a:cubicBezTo>
                    <a:pt x="9850" y="4810"/>
                    <a:pt x="9765" y="4787"/>
                    <a:pt x="9740" y="4774"/>
                  </a:cubicBezTo>
                  <a:cubicBezTo>
                    <a:pt x="9580" y="4692"/>
                    <a:pt x="9442" y="4490"/>
                    <a:pt x="9389" y="4267"/>
                  </a:cubicBezTo>
                  <a:close/>
                  <a:moveTo>
                    <a:pt x="13298" y="4733"/>
                  </a:moveTo>
                  <a:cubicBezTo>
                    <a:pt x="13367" y="4733"/>
                    <a:pt x="13412" y="4740"/>
                    <a:pt x="13462" y="4751"/>
                  </a:cubicBezTo>
                  <a:cubicBezTo>
                    <a:pt x="13475" y="4752"/>
                    <a:pt x="13487" y="4754"/>
                    <a:pt x="13498" y="4755"/>
                  </a:cubicBezTo>
                  <a:cubicBezTo>
                    <a:pt x="13479" y="4761"/>
                    <a:pt x="13460" y="4765"/>
                    <a:pt x="13440" y="4772"/>
                  </a:cubicBezTo>
                  <a:cubicBezTo>
                    <a:pt x="13412" y="4784"/>
                    <a:pt x="13380" y="4799"/>
                    <a:pt x="13348" y="4816"/>
                  </a:cubicBezTo>
                  <a:cubicBezTo>
                    <a:pt x="13305" y="4838"/>
                    <a:pt x="13264" y="4861"/>
                    <a:pt x="13222" y="4876"/>
                  </a:cubicBezTo>
                  <a:cubicBezTo>
                    <a:pt x="13165" y="4896"/>
                    <a:pt x="13097" y="4896"/>
                    <a:pt x="13032" y="4899"/>
                  </a:cubicBezTo>
                  <a:cubicBezTo>
                    <a:pt x="12984" y="4900"/>
                    <a:pt x="12938" y="4903"/>
                    <a:pt x="12902" y="4911"/>
                  </a:cubicBezTo>
                  <a:cubicBezTo>
                    <a:pt x="12882" y="4913"/>
                    <a:pt x="12859" y="4921"/>
                    <a:pt x="12835" y="4929"/>
                  </a:cubicBezTo>
                  <a:cubicBezTo>
                    <a:pt x="12831" y="4932"/>
                    <a:pt x="12825" y="4934"/>
                    <a:pt x="12821" y="4934"/>
                  </a:cubicBezTo>
                  <a:cubicBezTo>
                    <a:pt x="12886" y="4883"/>
                    <a:pt x="12976" y="4857"/>
                    <a:pt x="13065" y="4828"/>
                  </a:cubicBezTo>
                  <a:cubicBezTo>
                    <a:pt x="13149" y="4804"/>
                    <a:pt x="13232" y="4777"/>
                    <a:pt x="13298" y="4733"/>
                  </a:cubicBezTo>
                  <a:close/>
                  <a:moveTo>
                    <a:pt x="6825" y="4235"/>
                  </a:moveTo>
                  <a:cubicBezTo>
                    <a:pt x="6820" y="4249"/>
                    <a:pt x="6813" y="4264"/>
                    <a:pt x="6809" y="4281"/>
                  </a:cubicBezTo>
                  <a:cubicBezTo>
                    <a:pt x="6774" y="4377"/>
                    <a:pt x="6743" y="4479"/>
                    <a:pt x="6711" y="4581"/>
                  </a:cubicBezTo>
                  <a:cubicBezTo>
                    <a:pt x="6665" y="4738"/>
                    <a:pt x="6615" y="4900"/>
                    <a:pt x="6556" y="5043"/>
                  </a:cubicBezTo>
                  <a:cubicBezTo>
                    <a:pt x="6550" y="5050"/>
                    <a:pt x="6547" y="5057"/>
                    <a:pt x="6544" y="5066"/>
                  </a:cubicBezTo>
                  <a:cubicBezTo>
                    <a:pt x="6562" y="5002"/>
                    <a:pt x="6581" y="4941"/>
                    <a:pt x="6601" y="4883"/>
                  </a:cubicBezTo>
                  <a:lnTo>
                    <a:pt x="6607" y="4864"/>
                  </a:lnTo>
                  <a:cubicBezTo>
                    <a:pt x="6627" y="4803"/>
                    <a:pt x="6646" y="4739"/>
                    <a:pt x="6666" y="4681"/>
                  </a:cubicBezTo>
                  <a:cubicBezTo>
                    <a:pt x="6714" y="4527"/>
                    <a:pt x="6759" y="4380"/>
                    <a:pt x="6825" y="4235"/>
                  </a:cubicBezTo>
                  <a:close/>
                  <a:moveTo>
                    <a:pt x="3599" y="6604"/>
                  </a:moveTo>
                  <a:cubicBezTo>
                    <a:pt x="3636" y="6664"/>
                    <a:pt x="3635" y="6760"/>
                    <a:pt x="3635" y="6862"/>
                  </a:cubicBezTo>
                  <a:cubicBezTo>
                    <a:pt x="3633" y="6934"/>
                    <a:pt x="3633" y="7009"/>
                    <a:pt x="3648" y="7074"/>
                  </a:cubicBezTo>
                  <a:cubicBezTo>
                    <a:pt x="3658" y="7123"/>
                    <a:pt x="3658" y="7177"/>
                    <a:pt x="3658" y="7235"/>
                  </a:cubicBezTo>
                  <a:cubicBezTo>
                    <a:pt x="3658" y="7301"/>
                    <a:pt x="3657" y="7369"/>
                    <a:pt x="3671" y="7432"/>
                  </a:cubicBezTo>
                  <a:cubicBezTo>
                    <a:pt x="3684" y="7500"/>
                    <a:pt x="3684" y="7573"/>
                    <a:pt x="3683" y="7650"/>
                  </a:cubicBezTo>
                  <a:cubicBezTo>
                    <a:pt x="3679" y="7734"/>
                    <a:pt x="3677" y="7823"/>
                    <a:pt x="3695" y="7907"/>
                  </a:cubicBezTo>
                  <a:cubicBezTo>
                    <a:pt x="3721" y="8026"/>
                    <a:pt x="3719" y="8207"/>
                    <a:pt x="3716" y="8350"/>
                  </a:cubicBezTo>
                  <a:lnTo>
                    <a:pt x="3716" y="8445"/>
                  </a:lnTo>
                  <a:cubicBezTo>
                    <a:pt x="3716" y="8474"/>
                    <a:pt x="3719" y="8526"/>
                    <a:pt x="3721" y="8587"/>
                  </a:cubicBezTo>
                  <a:cubicBezTo>
                    <a:pt x="3721" y="8622"/>
                    <a:pt x="3722" y="8665"/>
                    <a:pt x="3724" y="8710"/>
                  </a:cubicBezTo>
                  <a:cubicBezTo>
                    <a:pt x="3713" y="8649"/>
                    <a:pt x="3699" y="8590"/>
                    <a:pt x="3684" y="8534"/>
                  </a:cubicBezTo>
                  <a:lnTo>
                    <a:pt x="3668" y="8461"/>
                  </a:lnTo>
                  <a:lnTo>
                    <a:pt x="3644" y="8199"/>
                  </a:lnTo>
                  <a:cubicBezTo>
                    <a:pt x="3586" y="7936"/>
                    <a:pt x="3586" y="7615"/>
                    <a:pt x="3586" y="7304"/>
                  </a:cubicBezTo>
                  <a:lnTo>
                    <a:pt x="3588" y="7241"/>
                  </a:lnTo>
                  <a:cubicBezTo>
                    <a:pt x="3588" y="7186"/>
                    <a:pt x="3584" y="7123"/>
                    <a:pt x="3583" y="7058"/>
                  </a:cubicBezTo>
                  <a:cubicBezTo>
                    <a:pt x="3575" y="6902"/>
                    <a:pt x="3568" y="6724"/>
                    <a:pt x="3599" y="6604"/>
                  </a:cubicBezTo>
                  <a:close/>
                  <a:moveTo>
                    <a:pt x="8414" y="6920"/>
                  </a:moveTo>
                  <a:cubicBezTo>
                    <a:pt x="8422" y="6920"/>
                    <a:pt x="8430" y="6921"/>
                    <a:pt x="8437" y="6921"/>
                  </a:cubicBezTo>
                  <a:cubicBezTo>
                    <a:pt x="8449" y="6923"/>
                    <a:pt x="8456" y="6940"/>
                    <a:pt x="8443" y="6949"/>
                  </a:cubicBezTo>
                  <a:cubicBezTo>
                    <a:pt x="8346" y="7003"/>
                    <a:pt x="8251" y="7036"/>
                    <a:pt x="8165" y="7105"/>
                  </a:cubicBezTo>
                  <a:cubicBezTo>
                    <a:pt x="8168" y="7110"/>
                    <a:pt x="8170" y="7116"/>
                    <a:pt x="8174" y="7119"/>
                  </a:cubicBezTo>
                  <a:lnTo>
                    <a:pt x="8177" y="7122"/>
                  </a:lnTo>
                  <a:cubicBezTo>
                    <a:pt x="8180" y="7125"/>
                    <a:pt x="8186" y="7129"/>
                    <a:pt x="8189" y="7129"/>
                  </a:cubicBezTo>
                  <a:lnTo>
                    <a:pt x="8213" y="7129"/>
                  </a:lnTo>
                  <a:lnTo>
                    <a:pt x="8411" y="7196"/>
                  </a:lnTo>
                  <a:cubicBezTo>
                    <a:pt x="8506" y="7238"/>
                    <a:pt x="8622" y="7308"/>
                    <a:pt x="8761" y="7413"/>
                  </a:cubicBezTo>
                  <a:cubicBezTo>
                    <a:pt x="8860" y="7483"/>
                    <a:pt x="8950" y="7573"/>
                    <a:pt x="9038" y="7657"/>
                  </a:cubicBezTo>
                  <a:cubicBezTo>
                    <a:pt x="9132" y="7750"/>
                    <a:pt x="9232" y="7846"/>
                    <a:pt x="9342" y="7923"/>
                  </a:cubicBezTo>
                  <a:cubicBezTo>
                    <a:pt x="9565" y="8079"/>
                    <a:pt x="9813" y="8192"/>
                    <a:pt x="10193" y="8308"/>
                  </a:cubicBezTo>
                  <a:cubicBezTo>
                    <a:pt x="10300" y="8340"/>
                    <a:pt x="10572" y="8397"/>
                    <a:pt x="10745" y="8398"/>
                  </a:cubicBezTo>
                  <a:cubicBezTo>
                    <a:pt x="10692" y="8426"/>
                    <a:pt x="10621" y="8439"/>
                    <a:pt x="10556" y="8454"/>
                  </a:cubicBezTo>
                  <a:cubicBezTo>
                    <a:pt x="10468" y="8471"/>
                    <a:pt x="10377" y="8490"/>
                    <a:pt x="10313" y="8537"/>
                  </a:cubicBezTo>
                  <a:cubicBezTo>
                    <a:pt x="10255" y="8577"/>
                    <a:pt x="10199" y="8622"/>
                    <a:pt x="10147" y="8667"/>
                  </a:cubicBezTo>
                  <a:cubicBezTo>
                    <a:pt x="10047" y="8752"/>
                    <a:pt x="9941" y="8840"/>
                    <a:pt x="9810" y="8893"/>
                  </a:cubicBezTo>
                  <a:cubicBezTo>
                    <a:pt x="9749" y="8919"/>
                    <a:pt x="9679" y="8929"/>
                    <a:pt x="9609" y="8929"/>
                  </a:cubicBezTo>
                  <a:cubicBezTo>
                    <a:pt x="9385" y="8929"/>
                    <a:pt x="9174" y="8808"/>
                    <a:pt x="9094" y="8758"/>
                  </a:cubicBezTo>
                  <a:cubicBezTo>
                    <a:pt x="8774" y="8547"/>
                    <a:pt x="8628" y="8207"/>
                    <a:pt x="8516" y="7868"/>
                  </a:cubicBezTo>
                  <a:cubicBezTo>
                    <a:pt x="8498" y="7815"/>
                    <a:pt x="8485" y="7765"/>
                    <a:pt x="8472" y="7715"/>
                  </a:cubicBezTo>
                  <a:cubicBezTo>
                    <a:pt x="8453" y="7635"/>
                    <a:pt x="8433" y="7561"/>
                    <a:pt x="8398" y="7485"/>
                  </a:cubicBezTo>
                  <a:cubicBezTo>
                    <a:pt x="8363" y="7407"/>
                    <a:pt x="8315" y="7344"/>
                    <a:pt x="8264" y="7286"/>
                  </a:cubicBezTo>
                  <a:cubicBezTo>
                    <a:pt x="8222" y="7235"/>
                    <a:pt x="8184" y="7190"/>
                    <a:pt x="8155" y="7136"/>
                  </a:cubicBezTo>
                  <a:cubicBezTo>
                    <a:pt x="8151" y="7132"/>
                    <a:pt x="8145" y="7131"/>
                    <a:pt x="8142" y="7126"/>
                  </a:cubicBezTo>
                  <a:cubicBezTo>
                    <a:pt x="8135" y="7132"/>
                    <a:pt x="8129" y="7139"/>
                    <a:pt x="8122" y="7145"/>
                  </a:cubicBezTo>
                  <a:cubicBezTo>
                    <a:pt x="8077" y="7196"/>
                    <a:pt x="8039" y="7253"/>
                    <a:pt x="8011" y="7314"/>
                  </a:cubicBezTo>
                  <a:cubicBezTo>
                    <a:pt x="7988" y="7366"/>
                    <a:pt x="7982" y="7427"/>
                    <a:pt x="7954" y="7480"/>
                  </a:cubicBezTo>
                  <a:cubicBezTo>
                    <a:pt x="7953" y="7481"/>
                    <a:pt x="7952" y="7481"/>
                    <a:pt x="7951" y="7481"/>
                  </a:cubicBezTo>
                  <a:cubicBezTo>
                    <a:pt x="7949" y="7481"/>
                    <a:pt x="7947" y="7480"/>
                    <a:pt x="7946" y="7478"/>
                  </a:cubicBezTo>
                  <a:cubicBezTo>
                    <a:pt x="7941" y="7459"/>
                    <a:pt x="7938" y="7442"/>
                    <a:pt x="7938" y="7423"/>
                  </a:cubicBezTo>
                  <a:cubicBezTo>
                    <a:pt x="7937" y="7379"/>
                    <a:pt x="7947" y="7336"/>
                    <a:pt x="7966" y="7296"/>
                  </a:cubicBezTo>
                  <a:cubicBezTo>
                    <a:pt x="7966" y="7291"/>
                    <a:pt x="7968" y="7283"/>
                    <a:pt x="7969" y="7280"/>
                  </a:cubicBezTo>
                  <a:cubicBezTo>
                    <a:pt x="7972" y="7267"/>
                    <a:pt x="7973" y="7256"/>
                    <a:pt x="7973" y="7246"/>
                  </a:cubicBezTo>
                  <a:cubicBezTo>
                    <a:pt x="7976" y="7237"/>
                    <a:pt x="7979" y="7230"/>
                    <a:pt x="7982" y="7219"/>
                  </a:cubicBezTo>
                  <a:cubicBezTo>
                    <a:pt x="7984" y="7214"/>
                    <a:pt x="7986" y="7208"/>
                    <a:pt x="7988" y="7200"/>
                  </a:cubicBezTo>
                  <a:cubicBezTo>
                    <a:pt x="7991" y="7193"/>
                    <a:pt x="7995" y="7186"/>
                    <a:pt x="7998" y="7180"/>
                  </a:cubicBezTo>
                  <a:cubicBezTo>
                    <a:pt x="8002" y="7174"/>
                    <a:pt x="8004" y="7167"/>
                    <a:pt x="8008" y="7161"/>
                  </a:cubicBezTo>
                  <a:cubicBezTo>
                    <a:pt x="8011" y="7157"/>
                    <a:pt x="8017" y="7150"/>
                    <a:pt x="8020" y="7144"/>
                  </a:cubicBezTo>
                  <a:cubicBezTo>
                    <a:pt x="8024" y="7139"/>
                    <a:pt x="8027" y="7132"/>
                    <a:pt x="8033" y="7129"/>
                  </a:cubicBezTo>
                  <a:cubicBezTo>
                    <a:pt x="8037" y="7125"/>
                    <a:pt x="8042" y="7118"/>
                    <a:pt x="8046" y="7115"/>
                  </a:cubicBezTo>
                  <a:cubicBezTo>
                    <a:pt x="8052" y="7110"/>
                    <a:pt x="8056" y="7103"/>
                    <a:pt x="8062" y="7100"/>
                  </a:cubicBezTo>
                  <a:cubicBezTo>
                    <a:pt x="8065" y="7096"/>
                    <a:pt x="8071" y="7090"/>
                    <a:pt x="8077" y="7087"/>
                  </a:cubicBezTo>
                  <a:cubicBezTo>
                    <a:pt x="8082" y="7084"/>
                    <a:pt x="8090" y="7077"/>
                    <a:pt x="8097" y="7073"/>
                  </a:cubicBezTo>
                  <a:cubicBezTo>
                    <a:pt x="8100" y="7068"/>
                    <a:pt x="8106" y="7065"/>
                    <a:pt x="8112" y="7061"/>
                  </a:cubicBezTo>
                  <a:cubicBezTo>
                    <a:pt x="8122" y="7052"/>
                    <a:pt x="8133" y="7043"/>
                    <a:pt x="8148" y="7035"/>
                  </a:cubicBezTo>
                  <a:cubicBezTo>
                    <a:pt x="8168" y="7022"/>
                    <a:pt x="8190" y="7007"/>
                    <a:pt x="8212" y="6991"/>
                  </a:cubicBezTo>
                  <a:lnTo>
                    <a:pt x="8215" y="6991"/>
                  </a:lnTo>
                  <a:cubicBezTo>
                    <a:pt x="8278" y="6949"/>
                    <a:pt x="8345" y="6920"/>
                    <a:pt x="8414" y="6920"/>
                  </a:cubicBezTo>
                  <a:close/>
                  <a:moveTo>
                    <a:pt x="8497" y="8695"/>
                  </a:moveTo>
                  <a:lnTo>
                    <a:pt x="8497" y="8695"/>
                  </a:lnTo>
                  <a:cubicBezTo>
                    <a:pt x="8556" y="8746"/>
                    <a:pt x="8613" y="8804"/>
                    <a:pt x="8670" y="8861"/>
                  </a:cubicBezTo>
                  <a:cubicBezTo>
                    <a:pt x="8715" y="8907"/>
                    <a:pt x="8760" y="8954"/>
                    <a:pt x="8808" y="8993"/>
                  </a:cubicBezTo>
                  <a:cubicBezTo>
                    <a:pt x="8825" y="9011"/>
                    <a:pt x="8847" y="9022"/>
                    <a:pt x="8868" y="9035"/>
                  </a:cubicBezTo>
                  <a:cubicBezTo>
                    <a:pt x="8885" y="9044"/>
                    <a:pt x="8902" y="9054"/>
                    <a:pt x="8914" y="9064"/>
                  </a:cubicBezTo>
                  <a:cubicBezTo>
                    <a:pt x="8902" y="9070"/>
                    <a:pt x="8889" y="9072"/>
                    <a:pt x="8868" y="9073"/>
                  </a:cubicBezTo>
                  <a:cubicBezTo>
                    <a:pt x="8847" y="9061"/>
                    <a:pt x="8825" y="9054"/>
                    <a:pt x="8805" y="9047"/>
                  </a:cubicBezTo>
                  <a:cubicBezTo>
                    <a:pt x="8786" y="9040"/>
                    <a:pt x="8764" y="9031"/>
                    <a:pt x="8750" y="9021"/>
                  </a:cubicBezTo>
                  <a:cubicBezTo>
                    <a:pt x="8677" y="8968"/>
                    <a:pt x="8561" y="8819"/>
                    <a:pt x="8497" y="8695"/>
                  </a:cubicBezTo>
                  <a:close/>
                  <a:moveTo>
                    <a:pt x="4981" y="8746"/>
                  </a:moveTo>
                  <a:lnTo>
                    <a:pt x="4981" y="8746"/>
                  </a:lnTo>
                  <a:cubicBezTo>
                    <a:pt x="4987" y="8756"/>
                    <a:pt x="4994" y="8765"/>
                    <a:pt x="4999" y="8774"/>
                  </a:cubicBezTo>
                  <a:cubicBezTo>
                    <a:pt x="5002" y="8785"/>
                    <a:pt x="5009" y="8794"/>
                    <a:pt x="5010" y="8804"/>
                  </a:cubicBezTo>
                  <a:cubicBezTo>
                    <a:pt x="5018" y="8824"/>
                    <a:pt x="5025" y="8846"/>
                    <a:pt x="5031" y="8868"/>
                  </a:cubicBezTo>
                  <a:lnTo>
                    <a:pt x="5031" y="8871"/>
                  </a:lnTo>
                  <a:cubicBezTo>
                    <a:pt x="5047" y="8925"/>
                    <a:pt x="5057" y="8983"/>
                    <a:pt x="5064" y="9040"/>
                  </a:cubicBezTo>
                  <a:cubicBezTo>
                    <a:pt x="5073" y="9101"/>
                    <a:pt x="5082" y="9160"/>
                    <a:pt x="5095" y="9211"/>
                  </a:cubicBezTo>
                  <a:cubicBezTo>
                    <a:pt x="5130" y="9335"/>
                    <a:pt x="5153" y="9471"/>
                    <a:pt x="5176" y="9602"/>
                  </a:cubicBezTo>
                  <a:cubicBezTo>
                    <a:pt x="5196" y="9719"/>
                    <a:pt x="5218" y="9839"/>
                    <a:pt x="5246" y="9951"/>
                  </a:cubicBezTo>
                  <a:lnTo>
                    <a:pt x="5256" y="10110"/>
                  </a:lnTo>
                  <a:cubicBezTo>
                    <a:pt x="5292" y="10255"/>
                    <a:pt x="5333" y="10453"/>
                    <a:pt x="5358" y="10643"/>
                  </a:cubicBezTo>
                  <a:cubicBezTo>
                    <a:pt x="5340" y="10607"/>
                    <a:pt x="5327" y="10566"/>
                    <a:pt x="5314" y="10524"/>
                  </a:cubicBezTo>
                  <a:cubicBezTo>
                    <a:pt x="5301" y="10488"/>
                    <a:pt x="5289" y="10453"/>
                    <a:pt x="5276" y="10421"/>
                  </a:cubicBezTo>
                  <a:cubicBezTo>
                    <a:pt x="5185" y="10207"/>
                    <a:pt x="5124" y="9967"/>
                    <a:pt x="5057" y="9713"/>
                  </a:cubicBezTo>
                  <a:lnTo>
                    <a:pt x="5044" y="9672"/>
                  </a:lnTo>
                  <a:cubicBezTo>
                    <a:pt x="5044" y="9668"/>
                    <a:pt x="5042" y="9668"/>
                    <a:pt x="5042" y="9665"/>
                  </a:cubicBezTo>
                  <a:lnTo>
                    <a:pt x="5042" y="9662"/>
                  </a:lnTo>
                  <a:cubicBezTo>
                    <a:pt x="5035" y="9628"/>
                    <a:pt x="5029" y="9594"/>
                    <a:pt x="5023" y="9560"/>
                  </a:cubicBezTo>
                  <a:cubicBezTo>
                    <a:pt x="5021" y="9522"/>
                    <a:pt x="5016" y="9485"/>
                    <a:pt x="5010" y="9448"/>
                  </a:cubicBezTo>
                  <a:cubicBezTo>
                    <a:pt x="5007" y="9381"/>
                    <a:pt x="5000" y="9310"/>
                    <a:pt x="4986" y="9243"/>
                  </a:cubicBezTo>
                  <a:cubicBezTo>
                    <a:pt x="4957" y="9121"/>
                    <a:pt x="4952" y="8870"/>
                    <a:pt x="4981" y="8746"/>
                  </a:cubicBezTo>
                  <a:close/>
                  <a:moveTo>
                    <a:pt x="4272" y="7240"/>
                  </a:moveTo>
                  <a:cubicBezTo>
                    <a:pt x="4272" y="7253"/>
                    <a:pt x="4273" y="7264"/>
                    <a:pt x="4273" y="7278"/>
                  </a:cubicBezTo>
                  <a:cubicBezTo>
                    <a:pt x="4276" y="7312"/>
                    <a:pt x="4276" y="7349"/>
                    <a:pt x="4286" y="7385"/>
                  </a:cubicBezTo>
                  <a:cubicBezTo>
                    <a:pt x="4315" y="7516"/>
                    <a:pt x="4320" y="7654"/>
                    <a:pt x="4324" y="7802"/>
                  </a:cubicBezTo>
                  <a:cubicBezTo>
                    <a:pt x="4330" y="7948"/>
                    <a:pt x="4334" y="8100"/>
                    <a:pt x="4366" y="8241"/>
                  </a:cubicBezTo>
                  <a:lnTo>
                    <a:pt x="4528" y="9407"/>
                  </a:lnTo>
                  <a:cubicBezTo>
                    <a:pt x="4564" y="9556"/>
                    <a:pt x="4587" y="9713"/>
                    <a:pt x="4609" y="9865"/>
                  </a:cubicBezTo>
                  <a:cubicBezTo>
                    <a:pt x="4631" y="10018"/>
                    <a:pt x="4654" y="10177"/>
                    <a:pt x="4690" y="10323"/>
                  </a:cubicBezTo>
                  <a:lnTo>
                    <a:pt x="4712" y="10553"/>
                  </a:lnTo>
                  <a:lnTo>
                    <a:pt x="4778" y="10895"/>
                  </a:lnTo>
                  <a:cubicBezTo>
                    <a:pt x="4715" y="10768"/>
                    <a:pt x="4661" y="10584"/>
                    <a:pt x="4618" y="10425"/>
                  </a:cubicBezTo>
                  <a:cubicBezTo>
                    <a:pt x="4599" y="10353"/>
                    <a:pt x="4579" y="10286"/>
                    <a:pt x="4558" y="10227"/>
                  </a:cubicBezTo>
                  <a:cubicBezTo>
                    <a:pt x="4296" y="9429"/>
                    <a:pt x="4179" y="8192"/>
                    <a:pt x="4272" y="7240"/>
                  </a:cubicBezTo>
                  <a:close/>
                  <a:moveTo>
                    <a:pt x="6019" y="1"/>
                  </a:moveTo>
                  <a:cubicBezTo>
                    <a:pt x="6014" y="1"/>
                    <a:pt x="6003" y="5"/>
                    <a:pt x="5999" y="7"/>
                  </a:cubicBezTo>
                  <a:cubicBezTo>
                    <a:pt x="5984" y="15"/>
                    <a:pt x="5961" y="20"/>
                    <a:pt x="5936" y="23"/>
                  </a:cubicBezTo>
                  <a:cubicBezTo>
                    <a:pt x="5915" y="27"/>
                    <a:pt x="5888" y="28"/>
                    <a:pt x="5867" y="37"/>
                  </a:cubicBezTo>
                  <a:cubicBezTo>
                    <a:pt x="5788" y="71"/>
                    <a:pt x="5699" y="120"/>
                    <a:pt x="5631" y="168"/>
                  </a:cubicBezTo>
                  <a:cubicBezTo>
                    <a:pt x="5178" y="492"/>
                    <a:pt x="4798" y="1255"/>
                    <a:pt x="4637" y="1828"/>
                  </a:cubicBezTo>
                  <a:cubicBezTo>
                    <a:pt x="4584" y="2017"/>
                    <a:pt x="4552" y="2331"/>
                    <a:pt x="4602" y="2536"/>
                  </a:cubicBezTo>
                  <a:cubicBezTo>
                    <a:pt x="4611" y="2573"/>
                    <a:pt x="4624" y="2615"/>
                    <a:pt x="4638" y="2658"/>
                  </a:cubicBezTo>
                  <a:cubicBezTo>
                    <a:pt x="4666" y="2734"/>
                    <a:pt x="4690" y="2814"/>
                    <a:pt x="4690" y="2878"/>
                  </a:cubicBezTo>
                  <a:cubicBezTo>
                    <a:pt x="4690" y="2887"/>
                    <a:pt x="4673" y="2920"/>
                    <a:pt x="4666" y="2935"/>
                  </a:cubicBezTo>
                  <a:cubicBezTo>
                    <a:pt x="4657" y="2951"/>
                    <a:pt x="4650" y="2964"/>
                    <a:pt x="4645" y="2971"/>
                  </a:cubicBezTo>
                  <a:cubicBezTo>
                    <a:pt x="4628" y="3022"/>
                    <a:pt x="4616" y="3068"/>
                    <a:pt x="4602" y="3115"/>
                  </a:cubicBezTo>
                  <a:cubicBezTo>
                    <a:pt x="4596" y="3137"/>
                    <a:pt x="4589" y="3159"/>
                    <a:pt x="4584" y="3182"/>
                  </a:cubicBezTo>
                  <a:lnTo>
                    <a:pt x="4584" y="3183"/>
                  </a:lnTo>
                  <a:cubicBezTo>
                    <a:pt x="4574" y="3212"/>
                    <a:pt x="4565" y="3243"/>
                    <a:pt x="4552" y="3272"/>
                  </a:cubicBezTo>
                  <a:cubicBezTo>
                    <a:pt x="4549" y="3285"/>
                    <a:pt x="4542" y="3297"/>
                    <a:pt x="4536" y="3308"/>
                  </a:cubicBezTo>
                  <a:cubicBezTo>
                    <a:pt x="4533" y="3320"/>
                    <a:pt x="4528" y="3329"/>
                    <a:pt x="4522" y="3340"/>
                  </a:cubicBezTo>
                  <a:lnTo>
                    <a:pt x="4522" y="3324"/>
                  </a:lnTo>
                  <a:cubicBezTo>
                    <a:pt x="4522" y="3297"/>
                    <a:pt x="4520" y="3263"/>
                    <a:pt x="4519" y="3227"/>
                  </a:cubicBezTo>
                  <a:cubicBezTo>
                    <a:pt x="4516" y="3204"/>
                    <a:pt x="4515" y="3183"/>
                    <a:pt x="4515" y="3164"/>
                  </a:cubicBezTo>
                  <a:cubicBezTo>
                    <a:pt x="4515" y="3154"/>
                    <a:pt x="4509" y="3146"/>
                    <a:pt x="4500" y="3141"/>
                  </a:cubicBezTo>
                  <a:cubicBezTo>
                    <a:pt x="4440" y="3112"/>
                    <a:pt x="4378" y="3098"/>
                    <a:pt x="4315" y="3098"/>
                  </a:cubicBezTo>
                  <a:cubicBezTo>
                    <a:pt x="4151" y="3098"/>
                    <a:pt x="4004" y="3198"/>
                    <a:pt x="3875" y="3287"/>
                  </a:cubicBezTo>
                  <a:cubicBezTo>
                    <a:pt x="3843" y="3308"/>
                    <a:pt x="3809" y="3330"/>
                    <a:pt x="3779" y="3351"/>
                  </a:cubicBezTo>
                  <a:cubicBezTo>
                    <a:pt x="3697" y="3403"/>
                    <a:pt x="3613" y="3451"/>
                    <a:pt x="3533" y="3496"/>
                  </a:cubicBezTo>
                  <a:cubicBezTo>
                    <a:pt x="3410" y="3564"/>
                    <a:pt x="3285" y="3637"/>
                    <a:pt x="3164" y="3723"/>
                  </a:cubicBezTo>
                  <a:cubicBezTo>
                    <a:pt x="3026" y="3819"/>
                    <a:pt x="2891" y="3925"/>
                    <a:pt x="2760" y="4025"/>
                  </a:cubicBezTo>
                  <a:cubicBezTo>
                    <a:pt x="2571" y="4168"/>
                    <a:pt x="2377" y="4317"/>
                    <a:pt x="2171" y="4450"/>
                  </a:cubicBezTo>
                  <a:lnTo>
                    <a:pt x="2084" y="4506"/>
                  </a:lnTo>
                  <a:cubicBezTo>
                    <a:pt x="1954" y="4588"/>
                    <a:pt x="1822" y="4674"/>
                    <a:pt x="1677" y="4749"/>
                  </a:cubicBezTo>
                  <a:lnTo>
                    <a:pt x="1649" y="4764"/>
                  </a:lnTo>
                  <a:cubicBezTo>
                    <a:pt x="1621" y="4781"/>
                    <a:pt x="1585" y="4800"/>
                    <a:pt x="1550" y="4812"/>
                  </a:cubicBezTo>
                  <a:cubicBezTo>
                    <a:pt x="1613" y="4739"/>
                    <a:pt x="1695" y="4677"/>
                    <a:pt x="1781" y="4610"/>
                  </a:cubicBezTo>
                  <a:cubicBezTo>
                    <a:pt x="1889" y="4528"/>
                    <a:pt x="1999" y="4444"/>
                    <a:pt x="2071" y="4339"/>
                  </a:cubicBezTo>
                  <a:cubicBezTo>
                    <a:pt x="2076" y="4330"/>
                    <a:pt x="2076" y="4319"/>
                    <a:pt x="2072" y="4310"/>
                  </a:cubicBezTo>
                  <a:cubicBezTo>
                    <a:pt x="2066" y="4301"/>
                    <a:pt x="2057" y="4297"/>
                    <a:pt x="2047" y="4297"/>
                  </a:cubicBezTo>
                  <a:cubicBezTo>
                    <a:pt x="2041" y="4297"/>
                    <a:pt x="2025" y="4298"/>
                    <a:pt x="2020" y="4301"/>
                  </a:cubicBezTo>
                  <a:cubicBezTo>
                    <a:pt x="1956" y="4342"/>
                    <a:pt x="1870" y="4360"/>
                    <a:pt x="1778" y="4376"/>
                  </a:cubicBezTo>
                  <a:cubicBezTo>
                    <a:pt x="1722" y="4386"/>
                    <a:pt x="1663" y="4396"/>
                    <a:pt x="1608" y="4413"/>
                  </a:cubicBezTo>
                  <a:cubicBezTo>
                    <a:pt x="1469" y="4458"/>
                    <a:pt x="1315" y="4501"/>
                    <a:pt x="1163" y="4538"/>
                  </a:cubicBezTo>
                  <a:cubicBezTo>
                    <a:pt x="1015" y="4579"/>
                    <a:pt x="862" y="4621"/>
                    <a:pt x="718" y="4666"/>
                  </a:cubicBezTo>
                  <a:cubicBezTo>
                    <a:pt x="670" y="4682"/>
                    <a:pt x="620" y="4691"/>
                    <a:pt x="572" y="4698"/>
                  </a:cubicBezTo>
                  <a:cubicBezTo>
                    <a:pt x="499" y="4711"/>
                    <a:pt x="422" y="4726"/>
                    <a:pt x="356" y="4761"/>
                  </a:cubicBezTo>
                  <a:cubicBezTo>
                    <a:pt x="247" y="4818"/>
                    <a:pt x="106" y="4976"/>
                    <a:pt x="55" y="5098"/>
                  </a:cubicBezTo>
                  <a:cubicBezTo>
                    <a:pt x="0" y="5226"/>
                    <a:pt x="58" y="5560"/>
                    <a:pt x="74" y="5636"/>
                  </a:cubicBezTo>
                  <a:lnTo>
                    <a:pt x="109" y="6094"/>
                  </a:lnTo>
                  <a:cubicBezTo>
                    <a:pt x="143" y="6237"/>
                    <a:pt x="162" y="6382"/>
                    <a:pt x="182" y="6521"/>
                  </a:cubicBezTo>
                  <a:cubicBezTo>
                    <a:pt x="208" y="6696"/>
                    <a:pt x="230" y="6862"/>
                    <a:pt x="274" y="7014"/>
                  </a:cubicBezTo>
                  <a:cubicBezTo>
                    <a:pt x="310" y="7138"/>
                    <a:pt x="329" y="7260"/>
                    <a:pt x="349" y="7378"/>
                  </a:cubicBezTo>
                  <a:cubicBezTo>
                    <a:pt x="375" y="7517"/>
                    <a:pt x="400" y="7661"/>
                    <a:pt x="448" y="7802"/>
                  </a:cubicBezTo>
                  <a:cubicBezTo>
                    <a:pt x="489" y="7933"/>
                    <a:pt x="531" y="8068"/>
                    <a:pt x="576" y="8207"/>
                  </a:cubicBezTo>
                  <a:cubicBezTo>
                    <a:pt x="995" y="9518"/>
                    <a:pt x="1514" y="11152"/>
                    <a:pt x="2684" y="11661"/>
                  </a:cubicBezTo>
                  <a:cubicBezTo>
                    <a:pt x="2800" y="11712"/>
                    <a:pt x="2921" y="11745"/>
                    <a:pt x="3050" y="11777"/>
                  </a:cubicBezTo>
                  <a:cubicBezTo>
                    <a:pt x="3080" y="11785"/>
                    <a:pt x="3110" y="11792"/>
                    <a:pt x="3141" y="11799"/>
                  </a:cubicBezTo>
                  <a:lnTo>
                    <a:pt x="3234" y="11822"/>
                  </a:lnTo>
                  <a:cubicBezTo>
                    <a:pt x="3357" y="11854"/>
                    <a:pt x="3523" y="11872"/>
                    <a:pt x="3706" y="11872"/>
                  </a:cubicBezTo>
                  <a:cubicBezTo>
                    <a:pt x="3913" y="11872"/>
                    <a:pt x="4123" y="11850"/>
                    <a:pt x="4266" y="11812"/>
                  </a:cubicBezTo>
                  <a:cubicBezTo>
                    <a:pt x="4318" y="11799"/>
                    <a:pt x="4368" y="11792"/>
                    <a:pt x="4414" y="11785"/>
                  </a:cubicBezTo>
                  <a:cubicBezTo>
                    <a:pt x="4478" y="11774"/>
                    <a:pt x="4538" y="11764"/>
                    <a:pt x="4602" y="11742"/>
                  </a:cubicBezTo>
                  <a:cubicBezTo>
                    <a:pt x="4756" y="11690"/>
                    <a:pt x="4904" y="11632"/>
                    <a:pt x="5039" y="11564"/>
                  </a:cubicBezTo>
                  <a:cubicBezTo>
                    <a:pt x="5435" y="11367"/>
                    <a:pt x="5759" y="11098"/>
                    <a:pt x="5992" y="10773"/>
                  </a:cubicBezTo>
                  <a:lnTo>
                    <a:pt x="6038" y="10710"/>
                  </a:lnTo>
                  <a:cubicBezTo>
                    <a:pt x="6149" y="10558"/>
                    <a:pt x="6274" y="10386"/>
                    <a:pt x="6330" y="10175"/>
                  </a:cubicBezTo>
                  <a:cubicBezTo>
                    <a:pt x="6333" y="10162"/>
                    <a:pt x="6329" y="10150"/>
                    <a:pt x="6317" y="10143"/>
                  </a:cubicBezTo>
                  <a:cubicBezTo>
                    <a:pt x="6274" y="10117"/>
                    <a:pt x="6232" y="10088"/>
                    <a:pt x="6192" y="10054"/>
                  </a:cubicBezTo>
                  <a:cubicBezTo>
                    <a:pt x="6191" y="10054"/>
                    <a:pt x="6191" y="10054"/>
                    <a:pt x="6191" y="10053"/>
                  </a:cubicBezTo>
                  <a:cubicBezTo>
                    <a:pt x="6178" y="10044"/>
                    <a:pt x="6169" y="10034"/>
                    <a:pt x="6157" y="10025"/>
                  </a:cubicBezTo>
                  <a:cubicBezTo>
                    <a:pt x="5904" y="9804"/>
                    <a:pt x="5747" y="9485"/>
                    <a:pt x="5590" y="9123"/>
                  </a:cubicBezTo>
                  <a:cubicBezTo>
                    <a:pt x="5589" y="9118"/>
                    <a:pt x="5588" y="9117"/>
                    <a:pt x="5588" y="9114"/>
                  </a:cubicBezTo>
                  <a:cubicBezTo>
                    <a:pt x="5577" y="9093"/>
                    <a:pt x="5570" y="9075"/>
                    <a:pt x="5561" y="9056"/>
                  </a:cubicBezTo>
                  <a:cubicBezTo>
                    <a:pt x="5356" y="8585"/>
                    <a:pt x="5183" y="8134"/>
                    <a:pt x="5044" y="7715"/>
                  </a:cubicBezTo>
                  <a:cubicBezTo>
                    <a:pt x="5007" y="7610"/>
                    <a:pt x="4981" y="7503"/>
                    <a:pt x="4955" y="7401"/>
                  </a:cubicBezTo>
                  <a:cubicBezTo>
                    <a:pt x="4923" y="7279"/>
                    <a:pt x="4891" y="7154"/>
                    <a:pt x="4846" y="7032"/>
                  </a:cubicBezTo>
                  <a:cubicBezTo>
                    <a:pt x="4843" y="7029"/>
                    <a:pt x="4843" y="7027"/>
                    <a:pt x="4842" y="7023"/>
                  </a:cubicBezTo>
                  <a:cubicBezTo>
                    <a:pt x="4788" y="6872"/>
                    <a:pt x="4741" y="6719"/>
                    <a:pt x="4693" y="6556"/>
                  </a:cubicBezTo>
                  <a:cubicBezTo>
                    <a:pt x="4660" y="6447"/>
                    <a:pt x="4625" y="6334"/>
                    <a:pt x="4592" y="6222"/>
                  </a:cubicBezTo>
                  <a:cubicBezTo>
                    <a:pt x="4584" y="6200"/>
                    <a:pt x="4573" y="6177"/>
                    <a:pt x="4564" y="6149"/>
                  </a:cubicBezTo>
                  <a:cubicBezTo>
                    <a:pt x="4535" y="6071"/>
                    <a:pt x="4499" y="5982"/>
                    <a:pt x="4512" y="5912"/>
                  </a:cubicBezTo>
                  <a:lnTo>
                    <a:pt x="4523" y="5504"/>
                  </a:lnTo>
                  <a:cubicBezTo>
                    <a:pt x="4549" y="5395"/>
                    <a:pt x="4564" y="5271"/>
                    <a:pt x="4579" y="5155"/>
                  </a:cubicBezTo>
                  <a:cubicBezTo>
                    <a:pt x="4595" y="5025"/>
                    <a:pt x="4609" y="4906"/>
                    <a:pt x="4638" y="4793"/>
                  </a:cubicBezTo>
                  <a:cubicBezTo>
                    <a:pt x="4642" y="4784"/>
                    <a:pt x="4642" y="4774"/>
                    <a:pt x="4644" y="4764"/>
                  </a:cubicBezTo>
                  <a:lnTo>
                    <a:pt x="4644" y="4764"/>
                  </a:lnTo>
                  <a:lnTo>
                    <a:pt x="4629" y="5469"/>
                  </a:lnTo>
                  <a:cubicBezTo>
                    <a:pt x="4642" y="5523"/>
                    <a:pt x="4657" y="5576"/>
                    <a:pt x="4669" y="5629"/>
                  </a:cubicBezTo>
                  <a:cubicBezTo>
                    <a:pt x="4792" y="6109"/>
                    <a:pt x="4945" y="6569"/>
                    <a:pt x="5093" y="7016"/>
                  </a:cubicBezTo>
                  <a:lnTo>
                    <a:pt x="5116" y="7087"/>
                  </a:lnTo>
                  <a:lnTo>
                    <a:pt x="5278" y="7791"/>
                  </a:lnTo>
                  <a:cubicBezTo>
                    <a:pt x="5336" y="7962"/>
                    <a:pt x="5403" y="8132"/>
                    <a:pt x="5476" y="8301"/>
                  </a:cubicBezTo>
                  <a:cubicBezTo>
                    <a:pt x="5518" y="8397"/>
                    <a:pt x="5560" y="8492"/>
                    <a:pt x="5602" y="8586"/>
                  </a:cubicBezTo>
                  <a:lnTo>
                    <a:pt x="5685" y="8776"/>
                  </a:lnTo>
                  <a:lnTo>
                    <a:pt x="5736" y="8893"/>
                  </a:lnTo>
                  <a:cubicBezTo>
                    <a:pt x="5925" y="9333"/>
                    <a:pt x="6101" y="9749"/>
                    <a:pt x="6496" y="9993"/>
                  </a:cubicBezTo>
                  <a:cubicBezTo>
                    <a:pt x="6748" y="10149"/>
                    <a:pt x="7300" y="10270"/>
                    <a:pt x="7777" y="10270"/>
                  </a:cubicBezTo>
                  <a:cubicBezTo>
                    <a:pt x="7965" y="10270"/>
                    <a:pt x="8127" y="10251"/>
                    <a:pt x="8264" y="10216"/>
                  </a:cubicBezTo>
                  <a:lnTo>
                    <a:pt x="8444" y="10194"/>
                  </a:lnTo>
                  <a:cubicBezTo>
                    <a:pt x="8495" y="10177"/>
                    <a:pt x="8549" y="10165"/>
                    <a:pt x="8606" y="10150"/>
                  </a:cubicBezTo>
                  <a:cubicBezTo>
                    <a:pt x="8680" y="10133"/>
                    <a:pt x="8757" y="10114"/>
                    <a:pt x="8822" y="10088"/>
                  </a:cubicBezTo>
                  <a:cubicBezTo>
                    <a:pt x="9019" y="10008"/>
                    <a:pt x="9205" y="9903"/>
                    <a:pt x="9389" y="9801"/>
                  </a:cubicBezTo>
                  <a:cubicBezTo>
                    <a:pt x="9471" y="9758"/>
                    <a:pt x="9552" y="9711"/>
                    <a:pt x="9634" y="9669"/>
                  </a:cubicBezTo>
                  <a:cubicBezTo>
                    <a:pt x="9754" y="9605"/>
                    <a:pt x="9874" y="9546"/>
                    <a:pt x="9993" y="9486"/>
                  </a:cubicBezTo>
                  <a:cubicBezTo>
                    <a:pt x="10378" y="9291"/>
                    <a:pt x="10743" y="9108"/>
                    <a:pt x="11083" y="8870"/>
                  </a:cubicBezTo>
                  <a:cubicBezTo>
                    <a:pt x="11232" y="8765"/>
                    <a:pt x="11370" y="8641"/>
                    <a:pt x="11505" y="8522"/>
                  </a:cubicBezTo>
                  <a:cubicBezTo>
                    <a:pt x="11611" y="8428"/>
                    <a:pt x="11720" y="8332"/>
                    <a:pt x="11836" y="8244"/>
                  </a:cubicBezTo>
                  <a:cubicBezTo>
                    <a:pt x="11883" y="8208"/>
                    <a:pt x="11921" y="8159"/>
                    <a:pt x="11956" y="8112"/>
                  </a:cubicBezTo>
                  <a:cubicBezTo>
                    <a:pt x="11993" y="8061"/>
                    <a:pt x="12030" y="8012"/>
                    <a:pt x="12076" y="7980"/>
                  </a:cubicBezTo>
                  <a:cubicBezTo>
                    <a:pt x="12086" y="7975"/>
                    <a:pt x="12089" y="7967"/>
                    <a:pt x="12089" y="7955"/>
                  </a:cubicBezTo>
                  <a:cubicBezTo>
                    <a:pt x="12089" y="7940"/>
                    <a:pt x="12076" y="7917"/>
                    <a:pt x="12062" y="7917"/>
                  </a:cubicBezTo>
                  <a:lnTo>
                    <a:pt x="12039" y="7917"/>
                  </a:lnTo>
                  <a:cubicBezTo>
                    <a:pt x="12031" y="7917"/>
                    <a:pt x="12024" y="7922"/>
                    <a:pt x="12018" y="7926"/>
                  </a:cubicBezTo>
                  <a:cubicBezTo>
                    <a:pt x="11982" y="7968"/>
                    <a:pt x="11931" y="7977"/>
                    <a:pt x="11854" y="7977"/>
                  </a:cubicBezTo>
                  <a:lnTo>
                    <a:pt x="11777" y="7975"/>
                  </a:lnTo>
                  <a:cubicBezTo>
                    <a:pt x="11738" y="7975"/>
                    <a:pt x="11690" y="7977"/>
                    <a:pt x="11640" y="7988"/>
                  </a:cubicBezTo>
                  <a:cubicBezTo>
                    <a:pt x="11521" y="8013"/>
                    <a:pt x="11422" y="8025"/>
                    <a:pt x="11339" y="8025"/>
                  </a:cubicBezTo>
                  <a:cubicBezTo>
                    <a:pt x="11269" y="8025"/>
                    <a:pt x="11214" y="8018"/>
                    <a:pt x="11171" y="8002"/>
                  </a:cubicBezTo>
                  <a:cubicBezTo>
                    <a:pt x="10974" y="7926"/>
                    <a:pt x="10867" y="7763"/>
                    <a:pt x="10753" y="7589"/>
                  </a:cubicBezTo>
                  <a:cubicBezTo>
                    <a:pt x="10717" y="7530"/>
                    <a:pt x="10679" y="7472"/>
                    <a:pt x="10637" y="7420"/>
                  </a:cubicBezTo>
                  <a:cubicBezTo>
                    <a:pt x="10576" y="7336"/>
                    <a:pt x="10455" y="7282"/>
                    <a:pt x="10329" y="7224"/>
                  </a:cubicBezTo>
                  <a:cubicBezTo>
                    <a:pt x="10083" y="7112"/>
                    <a:pt x="9830" y="6995"/>
                    <a:pt x="9958" y="6658"/>
                  </a:cubicBezTo>
                  <a:cubicBezTo>
                    <a:pt x="9978" y="6606"/>
                    <a:pt x="10015" y="6556"/>
                    <a:pt x="10048" y="6508"/>
                  </a:cubicBezTo>
                  <a:cubicBezTo>
                    <a:pt x="10063" y="6490"/>
                    <a:pt x="10077" y="6469"/>
                    <a:pt x="10090" y="6449"/>
                  </a:cubicBezTo>
                  <a:lnTo>
                    <a:pt x="10090" y="6449"/>
                  </a:lnTo>
                  <a:cubicBezTo>
                    <a:pt x="9946" y="6490"/>
                    <a:pt x="9799" y="6504"/>
                    <a:pt x="9653" y="6506"/>
                  </a:cubicBezTo>
                  <a:cubicBezTo>
                    <a:pt x="9619" y="6508"/>
                    <a:pt x="9587" y="6511"/>
                    <a:pt x="9552" y="6511"/>
                  </a:cubicBezTo>
                  <a:cubicBezTo>
                    <a:pt x="9515" y="6511"/>
                    <a:pt x="9477" y="6508"/>
                    <a:pt x="9435" y="6507"/>
                  </a:cubicBezTo>
                  <a:cubicBezTo>
                    <a:pt x="9394" y="6504"/>
                    <a:pt x="9350" y="6500"/>
                    <a:pt x="9307" y="6494"/>
                  </a:cubicBezTo>
                  <a:cubicBezTo>
                    <a:pt x="9120" y="6482"/>
                    <a:pt x="8933" y="6464"/>
                    <a:pt x="8747" y="6464"/>
                  </a:cubicBezTo>
                  <a:cubicBezTo>
                    <a:pt x="8451" y="6464"/>
                    <a:pt x="8160" y="6509"/>
                    <a:pt x="7888" y="6690"/>
                  </a:cubicBezTo>
                  <a:cubicBezTo>
                    <a:pt x="7886" y="6691"/>
                    <a:pt x="7885" y="6691"/>
                    <a:pt x="7884" y="6691"/>
                  </a:cubicBezTo>
                  <a:cubicBezTo>
                    <a:pt x="7879" y="6691"/>
                    <a:pt x="7876" y="6686"/>
                    <a:pt x="7880" y="6681"/>
                  </a:cubicBezTo>
                  <a:cubicBezTo>
                    <a:pt x="8133" y="6443"/>
                    <a:pt x="8469" y="6375"/>
                    <a:pt x="8809" y="6369"/>
                  </a:cubicBezTo>
                  <a:cubicBezTo>
                    <a:pt x="8827" y="6369"/>
                    <a:pt x="8845" y="6369"/>
                    <a:pt x="8863" y="6369"/>
                  </a:cubicBezTo>
                  <a:cubicBezTo>
                    <a:pt x="9128" y="6369"/>
                    <a:pt x="9382" y="6388"/>
                    <a:pt x="9637" y="6388"/>
                  </a:cubicBezTo>
                  <a:cubicBezTo>
                    <a:pt x="9769" y="6388"/>
                    <a:pt x="9900" y="6382"/>
                    <a:pt x="10034" y="6366"/>
                  </a:cubicBezTo>
                  <a:cubicBezTo>
                    <a:pt x="10054" y="6360"/>
                    <a:pt x="10074" y="6353"/>
                    <a:pt x="10095" y="6347"/>
                  </a:cubicBezTo>
                  <a:cubicBezTo>
                    <a:pt x="10271" y="6296"/>
                    <a:pt x="10451" y="6245"/>
                    <a:pt x="10651" y="6209"/>
                  </a:cubicBezTo>
                  <a:lnTo>
                    <a:pt x="10651" y="6209"/>
                  </a:lnTo>
                  <a:lnTo>
                    <a:pt x="10614" y="6231"/>
                  </a:lnTo>
                  <a:cubicBezTo>
                    <a:pt x="10470" y="6332"/>
                    <a:pt x="10131" y="6571"/>
                    <a:pt x="10127" y="6846"/>
                  </a:cubicBezTo>
                  <a:cubicBezTo>
                    <a:pt x="10127" y="6853"/>
                    <a:pt x="10131" y="6860"/>
                    <a:pt x="10135" y="6865"/>
                  </a:cubicBezTo>
                  <a:cubicBezTo>
                    <a:pt x="10147" y="6878"/>
                    <a:pt x="10156" y="6891"/>
                    <a:pt x="10164" y="6907"/>
                  </a:cubicBezTo>
                  <a:cubicBezTo>
                    <a:pt x="10179" y="6931"/>
                    <a:pt x="10193" y="6956"/>
                    <a:pt x="10220" y="6972"/>
                  </a:cubicBezTo>
                  <a:cubicBezTo>
                    <a:pt x="10288" y="7025"/>
                    <a:pt x="10371" y="7061"/>
                    <a:pt x="10448" y="7097"/>
                  </a:cubicBezTo>
                  <a:cubicBezTo>
                    <a:pt x="10528" y="7134"/>
                    <a:pt x="10605" y="7168"/>
                    <a:pt x="10670" y="7216"/>
                  </a:cubicBezTo>
                  <a:cubicBezTo>
                    <a:pt x="10759" y="7283"/>
                    <a:pt x="10823" y="7376"/>
                    <a:pt x="10891" y="7477"/>
                  </a:cubicBezTo>
                  <a:cubicBezTo>
                    <a:pt x="10977" y="7600"/>
                    <a:pt x="11064" y="7727"/>
                    <a:pt x="11208" y="7798"/>
                  </a:cubicBezTo>
                  <a:cubicBezTo>
                    <a:pt x="11248" y="7817"/>
                    <a:pt x="11296" y="7829"/>
                    <a:pt x="11355" y="7829"/>
                  </a:cubicBezTo>
                  <a:cubicBezTo>
                    <a:pt x="11428" y="7829"/>
                    <a:pt x="11508" y="7813"/>
                    <a:pt x="11579" y="7798"/>
                  </a:cubicBezTo>
                  <a:cubicBezTo>
                    <a:pt x="11623" y="7791"/>
                    <a:pt x="11662" y="7781"/>
                    <a:pt x="11697" y="7778"/>
                  </a:cubicBezTo>
                  <a:lnTo>
                    <a:pt x="11701" y="7778"/>
                  </a:lnTo>
                  <a:cubicBezTo>
                    <a:pt x="11724" y="7778"/>
                    <a:pt x="11742" y="7781"/>
                    <a:pt x="11761" y="7785"/>
                  </a:cubicBezTo>
                  <a:cubicBezTo>
                    <a:pt x="11783" y="7791"/>
                    <a:pt x="11804" y="7798"/>
                    <a:pt x="11829" y="7798"/>
                  </a:cubicBezTo>
                  <a:cubicBezTo>
                    <a:pt x="11857" y="7798"/>
                    <a:pt x="11883" y="7788"/>
                    <a:pt x="11906" y="7772"/>
                  </a:cubicBezTo>
                  <a:cubicBezTo>
                    <a:pt x="11953" y="7740"/>
                    <a:pt x="11975" y="7634"/>
                    <a:pt x="12004" y="7488"/>
                  </a:cubicBezTo>
                  <a:cubicBezTo>
                    <a:pt x="12015" y="7437"/>
                    <a:pt x="12024" y="7394"/>
                    <a:pt x="12031" y="7363"/>
                  </a:cubicBezTo>
                  <a:cubicBezTo>
                    <a:pt x="12075" y="7224"/>
                    <a:pt x="12098" y="7059"/>
                    <a:pt x="12117" y="6901"/>
                  </a:cubicBezTo>
                  <a:cubicBezTo>
                    <a:pt x="12137" y="6756"/>
                    <a:pt x="12155" y="6607"/>
                    <a:pt x="12193" y="6471"/>
                  </a:cubicBezTo>
                  <a:lnTo>
                    <a:pt x="12297" y="6136"/>
                  </a:lnTo>
                  <a:cubicBezTo>
                    <a:pt x="12305" y="6120"/>
                    <a:pt x="12315" y="6101"/>
                    <a:pt x="12323" y="6085"/>
                  </a:cubicBezTo>
                  <a:lnTo>
                    <a:pt x="12323" y="6085"/>
                  </a:lnTo>
                  <a:cubicBezTo>
                    <a:pt x="12321" y="6098"/>
                    <a:pt x="12321" y="6113"/>
                    <a:pt x="12316" y="6129"/>
                  </a:cubicBezTo>
                  <a:cubicBezTo>
                    <a:pt x="12313" y="6157"/>
                    <a:pt x="12309" y="6186"/>
                    <a:pt x="12302" y="6213"/>
                  </a:cubicBezTo>
                  <a:cubicBezTo>
                    <a:pt x="12248" y="6395"/>
                    <a:pt x="12233" y="6594"/>
                    <a:pt x="12219" y="6833"/>
                  </a:cubicBezTo>
                  <a:lnTo>
                    <a:pt x="12206" y="6934"/>
                  </a:lnTo>
                  <a:cubicBezTo>
                    <a:pt x="12219" y="7001"/>
                    <a:pt x="12213" y="7073"/>
                    <a:pt x="12210" y="7147"/>
                  </a:cubicBezTo>
                  <a:cubicBezTo>
                    <a:pt x="12204" y="7234"/>
                    <a:pt x="12198" y="7327"/>
                    <a:pt x="12219" y="7407"/>
                  </a:cubicBezTo>
                  <a:cubicBezTo>
                    <a:pt x="12220" y="7417"/>
                    <a:pt x="12225" y="7427"/>
                    <a:pt x="12229" y="7437"/>
                  </a:cubicBezTo>
                  <a:cubicBezTo>
                    <a:pt x="12239" y="7459"/>
                    <a:pt x="12248" y="7481"/>
                    <a:pt x="12242" y="7510"/>
                  </a:cubicBezTo>
                  <a:cubicBezTo>
                    <a:pt x="12222" y="7603"/>
                    <a:pt x="12200" y="7682"/>
                    <a:pt x="12175" y="7735"/>
                  </a:cubicBezTo>
                  <a:cubicBezTo>
                    <a:pt x="12171" y="7744"/>
                    <a:pt x="12171" y="7756"/>
                    <a:pt x="12177" y="7763"/>
                  </a:cubicBezTo>
                  <a:cubicBezTo>
                    <a:pt x="12181" y="7770"/>
                    <a:pt x="12190" y="7776"/>
                    <a:pt x="12200" y="7776"/>
                  </a:cubicBezTo>
                  <a:cubicBezTo>
                    <a:pt x="12210" y="7776"/>
                    <a:pt x="12232" y="7770"/>
                    <a:pt x="12236" y="7762"/>
                  </a:cubicBezTo>
                  <a:cubicBezTo>
                    <a:pt x="12265" y="7706"/>
                    <a:pt x="12300" y="7653"/>
                    <a:pt x="12335" y="7599"/>
                  </a:cubicBezTo>
                  <a:cubicBezTo>
                    <a:pt x="12395" y="7503"/>
                    <a:pt x="12457" y="7403"/>
                    <a:pt x="12504" y="7296"/>
                  </a:cubicBezTo>
                  <a:cubicBezTo>
                    <a:pt x="12563" y="7163"/>
                    <a:pt x="12604" y="7017"/>
                    <a:pt x="12643" y="6882"/>
                  </a:cubicBezTo>
                  <a:cubicBezTo>
                    <a:pt x="12684" y="6747"/>
                    <a:pt x="12723" y="6606"/>
                    <a:pt x="12781" y="6476"/>
                  </a:cubicBezTo>
                  <a:cubicBezTo>
                    <a:pt x="12825" y="6370"/>
                    <a:pt x="12882" y="6251"/>
                    <a:pt x="12941" y="6157"/>
                  </a:cubicBezTo>
                  <a:cubicBezTo>
                    <a:pt x="12952" y="6141"/>
                    <a:pt x="12962" y="6127"/>
                    <a:pt x="12975" y="6113"/>
                  </a:cubicBezTo>
                  <a:cubicBezTo>
                    <a:pt x="12998" y="6085"/>
                    <a:pt x="13021" y="6055"/>
                    <a:pt x="13036" y="6013"/>
                  </a:cubicBezTo>
                  <a:cubicBezTo>
                    <a:pt x="13040" y="6005"/>
                    <a:pt x="13039" y="5997"/>
                    <a:pt x="13033" y="5989"/>
                  </a:cubicBezTo>
                  <a:cubicBezTo>
                    <a:pt x="13029" y="5982"/>
                    <a:pt x="13020" y="5976"/>
                    <a:pt x="13013" y="5976"/>
                  </a:cubicBezTo>
                  <a:cubicBezTo>
                    <a:pt x="12860" y="5963"/>
                    <a:pt x="12800" y="5866"/>
                    <a:pt x="12738" y="5758"/>
                  </a:cubicBezTo>
                  <a:cubicBezTo>
                    <a:pt x="12736" y="5755"/>
                    <a:pt x="12735" y="5751"/>
                    <a:pt x="12731" y="5745"/>
                  </a:cubicBezTo>
                  <a:lnTo>
                    <a:pt x="12728" y="5742"/>
                  </a:lnTo>
                  <a:cubicBezTo>
                    <a:pt x="12662" y="5658"/>
                    <a:pt x="12607" y="5604"/>
                    <a:pt x="12515" y="5563"/>
                  </a:cubicBezTo>
                  <a:cubicBezTo>
                    <a:pt x="12498" y="5584"/>
                    <a:pt x="12482" y="5603"/>
                    <a:pt x="12464" y="5624"/>
                  </a:cubicBezTo>
                  <a:cubicBezTo>
                    <a:pt x="12463" y="5625"/>
                    <a:pt x="12462" y="5626"/>
                    <a:pt x="12460" y="5626"/>
                  </a:cubicBezTo>
                  <a:cubicBezTo>
                    <a:pt x="12456" y="5626"/>
                    <a:pt x="12451" y="5623"/>
                    <a:pt x="12451" y="5619"/>
                  </a:cubicBezTo>
                  <a:cubicBezTo>
                    <a:pt x="12473" y="5433"/>
                    <a:pt x="12656" y="5328"/>
                    <a:pt x="12832" y="5328"/>
                  </a:cubicBezTo>
                  <a:lnTo>
                    <a:pt x="12860" y="5328"/>
                  </a:lnTo>
                  <a:cubicBezTo>
                    <a:pt x="13072" y="5328"/>
                    <a:pt x="13305" y="5417"/>
                    <a:pt x="13399" y="5475"/>
                  </a:cubicBezTo>
                  <a:cubicBezTo>
                    <a:pt x="13404" y="5476"/>
                    <a:pt x="13410" y="5479"/>
                    <a:pt x="13412" y="5479"/>
                  </a:cubicBezTo>
                  <a:cubicBezTo>
                    <a:pt x="13420" y="5479"/>
                    <a:pt x="13427" y="5475"/>
                    <a:pt x="13433" y="5469"/>
                  </a:cubicBezTo>
                  <a:cubicBezTo>
                    <a:pt x="13442" y="5460"/>
                    <a:pt x="13443" y="5446"/>
                    <a:pt x="13436" y="5435"/>
                  </a:cubicBezTo>
                  <a:cubicBezTo>
                    <a:pt x="13395" y="5374"/>
                    <a:pt x="13312" y="5309"/>
                    <a:pt x="13237" y="5262"/>
                  </a:cubicBezTo>
                  <a:lnTo>
                    <a:pt x="13237" y="5262"/>
                  </a:lnTo>
                  <a:cubicBezTo>
                    <a:pt x="13337" y="5290"/>
                    <a:pt x="13426" y="5341"/>
                    <a:pt x="13514" y="5402"/>
                  </a:cubicBezTo>
                  <a:cubicBezTo>
                    <a:pt x="13527" y="5414"/>
                    <a:pt x="13540" y="5424"/>
                    <a:pt x="13551" y="5437"/>
                  </a:cubicBezTo>
                  <a:cubicBezTo>
                    <a:pt x="13572" y="5459"/>
                    <a:pt x="13596" y="5483"/>
                    <a:pt x="13635" y="5498"/>
                  </a:cubicBezTo>
                  <a:cubicBezTo>
                    <a:pt x="13638" y="5501"/>
                    <a:pt x="13639" y="5501"/>
                    <a:pt x="13644" y="5501"/>
                  </a:cubicBezTo>
                  <a:cubicBezTo>
                    <a:pt x="13654" y="5501"/>
                    <a:pt x="13664" y="5496"/>
                    <a:pt x="13667" y="5488"/>
                  </a:cubicBezTo>
                  <a:cubicBezTo>
                    <a:pt x="13697" y="5440"/>
                    <a:pt x="13732" y="5399"/>
                    <a:pt x="13767" y="5355"/>
                  </a:cubicBezTo>
                  <a:cubicBezTo>
                    <a:pt x="13821" y="5286"/>
                    <a:pt x="13879" y="5217"/>
                    <a:pt x="13923" y="5126"/>
                  </a:cubicBezTo>
                  <a:cubicBezTo>
                    <a:pt x="13927" y="5117"/>
                    <a:pt x="13927" y="5108"/>
                    <a:pt x="13921" y="5098"/>
                  </a:cubicBezTo>
                  <a:cubicBezTo>
                    <a:pt x="13918" y="5091"/>
                    <a:pt x="13908" y="5087"/>
                    <a:pt x="13898" y="5087"/>
                  </a:cubicBezTo>
                  <a:lnTo>
                    <a:pt x="13884" y="5087"/>
                  </a:lnTo>
                  <a:cubicBezTo>
                    <a:pt x="13780" y="5018"/>
                    <a:pt x="13620" y="5007"/>
                    <a:pt x="13501" y="5007"/>
                  </a:cubicBezTo>
                  <a:cubicBezTo>
                    <a:pt x="13427" y="5007"/>
                    <a:pt x="13351" y="5011"/>
                    <a:pt x="13279" y="5023"/>
                  </a:cubicBezTo>
                  <a:cubicBezTo>
                    <a:pt x="13389" y="4953"/>
                    <a:pt x="13613" y="4871"/>
                    <a:pt x="13760" y="4871"/>
                  </a:cubicBezTo>
                  <a:cubicBezTo>
                    <a:pt x="13780" y="4871"/>
                    <a:pt x="13796" y="4873"/>
                    <a:pt x="13812" y="4876"/>
                  </a:cubicBezTo>
                  <a:cubicBezTo>
                    <a:pt x="13833" y="4879"/>
                    <a:pt x="13856" y="4887"/>
                    <a:pt x="13879" y="4897"/>
                  </a:cubicBezTo>
                  <a:cubicBezTo>
                    <a:pt x="13913" y="4909"/>
                    <a:pt x="13945" y="4924"/>
                    <a:pt x="13971" y="4924"/>
                  </a:cubicBezTo>
                  <a:cubicBezTo>
                    <a:pt x="13974" y="4924"/>
                    <a:pt x="13987" y="4921"/>
                    <a:pt x="13991" y="4921"/>
                  </a:cubicBezTo>
                  <a:cubicBezTo>
                    <a:pt x="13995" y="4916"/>
                    <a:pt x="14001" y="4915"/>
                    <a:pt x="14003" y="4909"/>
                  </a:cubicBezTo>
                  <a:cubicBezTo>
                    <a:pt x="14051" y="4844"/>
                    <a:pt x="14067" y="4754"/>
                    <a:pt x="14083" y="4665"/>
                  </a:cubicBezTo>
                  <a:cubicBezTo>
                    <a:pt x="14090" y="4618"/>
                    <a:pt x="14100" y="4572"/>
                    <a:pt x="14110" y="4531"/>
                  </a:cubicBezTo>
                  <a:cubicBezTo>
                    <a:pt x="14152" y="4397"/>
                    <a:pt x="14180" y="4246"/>
                    <a:pt x="14211" y="4101"/>
                  </a:cubicBezTo>
                  <a:cubicBezTo>
                    <a:pt x="14231" y="4000"/>
                    <a:pt x="14248" y="3897"/>
                    <a:pt x="14275" y="3800"/>
                  </a:cubicBezTo>
                  <a:lnTo>
                    <a:pt x="14308" y="3460"/>
                  </a:lnTo>
                  <a:cubicBezTo>
                    <a:pt x="14379" y="3154"/>
                    <a:pt x="14378" y="2779"/>
                    <a:pt x="14378" y="2419"/>
                  </a:cubicBezTo>
                  <a:lnTo>
                    <a:pt x="14378" y="1950"/>
                  </a:lnTo>
                  <a:cubicBezTo>
                    <a:pt x="14363" y="1882"/>
                    <a:pt x="14333" y="1815"/>
                    <a:pt x="14294" y="1756"/>
                  </a:cubicBezTo>
                  <a:cubicBezTo>
                    <a:pt x="14248" y="1679"/>
                    <a:pt x="14195" y="1606"/>
                    <a:pt x="14145" y="1540"/>
                  </a:cubicBezTo>
                  <a:cubicBezTo>
                    <a:pt x="14122" y="1510"/>
                    <a:pt x="14097" y="1481"/>
                    <a:pt x="14075" y="1450"/>
                  </a:cubicBezTo>
                  <a:cubicBezTo>
                    <a:pt x="13857" y="1149"/>
                    <a:pt x="13584" y="907"/>
                    <a:pt x="13261" y="723"/>
                  </a:cubicBezTo>
                  <a:cubicBezTo>
                    <a:pt x="13261" y="720"/>
                    <a:pt x="13260" y="720"/>
                    <a:pt x="13260" y="720"/>
                  </a:cubicBezTo>
                  <a:cubicBezTo>
                    <a:pt x="13258" y="720"/>
                    <a:pt x="13258" y="719"/>
                    <a:pt x="13257" y="719"/>
                  </a:cubicBezTo>
                  <a:lnTo>
                    <a:pt x="13254" y="719"/>
                  </a:lnTo>
                  <a:cubicBezTo>
                    <a:pt x="13253" y="719"/>
                    <a:pt x="13253" y="718"/>
                    <a:pt x="13251" y="718"/>
                  </a:cubicBezTo>
                  <a:cubicBezTo>
                    <a:pt x="13091" y="630"/>
                    <a:pt x="12918" y="558"/>
                    <a:pt x="12739" y="501"/>
                  </a:cubicBezTo>
                  <a:cubicBezTo>
                    <a:pt x="12601" y="457"/>
                    <a:pt x="12313" y="412"/>
                    <a:pt x="12088" y="412"/>
                  </a:cubicBezTo>
                  <a:cubicBezTo>
                    <a:pt x="12004" y="412"/>
                    <a:pt x="11935" y="418"/>
                    <a:pt x="11881" y="433"/>
                  </a:cubicBezTo>
                  <a:cubicBezTo>
                    <a:pt x="11842" y="441"/>
                    <a:pt x="11803" y="451"/>
                    <a:pt x="11762" y="459"/>
                  </a:cubicBezTo>
                  <a:cubicBezTo>
                    <a:pt x="11435" y="539"/>
                    <a:pt x="11144" y="632"/>
                    <a:pt x="10874" y="720"/>
                  </a:cubicBezTo>
                  <a:cubicBezTo>
                    <a:pt x="10779" y="752"/>
                    <a:pt x="10681" y="768"/>
                    <a:pt x="10576" y="786"/>
                  </a:cubicBezTo>
                  <a:cubicBezTo>
                    <a:pt x="10506" y="798"/>
                    <a:pt x="10436" y="808"/>
                    <a:pt x="10367" y="825"/>
                  </a:cubicBezTo>
                  <a:lnTo>
                    <a:pt x="10269" y="825"/>
                  </a:lnTo>
                  <a:cubicBezTo>
                    <a:pt x="10189" y="841"/>
                    <a:pt x="10112" y="850"/>
                    <a:pt x="10034" y="850"/>
                  </a:cubicBezTo>
                  <a:cubicBezTo>
                    <a:pt x="9910" y="850"/>
                    <a:pt x="9789" y="829"/>
                    <a:pt x="9677" y="792"/>
                  </a:cubicBezTo>
                  <a:lnTo>
                    <a:pt x="9669" y="792"/>
                  </a:lnTo>
                  <a:cubicBezTo>
                    <a:pt x="9552" y="752"/>
                    <a:pt x="9462" y="694"/>
                    <a:pt x="9398" y="624"/>
                  </a:cubicBezTo>
                  <a:cubicBezTo>
                    <a:pt x="9392" y="619"/>
                    <a:pt x="9385" y="616"/>
                    <a:pt x="9378" y="616"/>
                  </a:cubicBezTo>
                  <a:cubicBezTo>
                    <a:pt x="9375" y="616"/>
                    <a:pt x="9372" y="616"/>
                    <a:pt x="9369" y="617"/>
                  </a:cubicBezTo>
                  <a:cubicBezTo>
                    <a:pt x="9312" y="636"/>
                    <a:pt x="9253" y="646"/>
                    <a:pt x="9189" y="659"/>
                  </a:cubicBezTo>
                  <a:cubicBezTo>
                    <a:pt x="9106" y="674"/>
                    <a:pt x="9020" y="688"/>
                    <a:pt x="8940" y="723"/>
                  </a:cubicBezTo>
                  <a:cubicBezTo>
                    <a:pt x="8626" y="856"/>
                    <a:pt x="8343" y="1000"/>
                    <a:pt x="8091" y="1154"/>
                  </a:cubicBezTo>
                  <a:cubicBezTo>
                    <a:pt x="8088" y="1155"/>
                    <a:pt x="8088" y="1157"/>
                    <a:pt x="8084" y="1157"/>
                  </a:cubicBezTo>
                  <a:cubicBezTo>
                    <a:pt x="8082" y="1157"/>
                    <a:pt x="8082" y="1160"/>
                    <a:pt x="8081" y="1160"/>
                  </a:cubicBezTo>
                  <a:cubicBezTo>
                    <a:pt x="8075" y="1161"/>
                    <a:pt x="8069" y="1162"/>
                    <a:pt x="8066" y="1168"/>
                  </a:cubicBezTo>
                  <a:cubicBezTo>
                    <a:pt x="7860" y="1293"/>
                    <a:pt x="7677" y="1429"/>
                    <a:pt x="7515" y="1570"/>
                  </a:cubicBezTo>
                  <a:cubicBezTo>
                    <a:pt x="7514" y="1571"/>
                    <a:pt x="7511" y="1572"/>
                    <a:pt x="7510" y="1572"/>
                  </a:cubicBezTo>
                  <a:cubicBezTo>
                    <a:pt x="7502" y="1578"/>
                    <a:pt x="7497" y="1586"/>
                    <a:pt x="7489" y="1591"/>
                  </a:cubicBezTo>
                  <a:cubicBezTo>
                    <a:pt x="7319" y="1743"/>
                    <a:pt x="7172" y="1902"/>
                    <a:pt x="7044" y="2071"/>
                  </a:cubicBezTo>
                  <a:lnTo>
                    <a:pt x="6932" y="2186"/>
                  </a:lnTo>
                  <a:cubicBezTo>
                    <a:pt x="6911" y="2214"/>
                    <a:pt x="6890" y="2240"/>
                    <a:pt x="6871" y="2269"/>
                  </a:cubicBezTo>
                  <a:cubicBezTo>
                    <a:pt x="6855" y="2291"/>
                    <a:pt x="6839" y="2312"/>
                    <a:pt x="6823" y="2339"/>
                  </a:cubicBezTo>
                  <a:cubicBezTo>
                    <a:pt x="6819" y="2342"/>
                    <a:pt x="6818" y="2346"/>
                    <a:pt x="6813" y="2352"/>
                  </a:cubicBezTo>
                  <a:cubicBezTo>
                    <a:pt x="6754" y="2432"/>
                    <a:pt x="6688" y="2507"/>
                    <a:pt x="6614" y="2552"/>
                  </a:cubicBezTo>
                  <a:cubicBezTo>
                    <a:pt x="6585" y="2571"/>
                    <a:pt x="6533" y="2581"/>
                    <a:pt x="6489" y="2581"/>
                  </a:cubicBezTo>
                  <a:cubicBezTo>
                    <a:pt x="6456" y="2581"/>
                    <a:pt x="6428" y="2576"/>
                    <a:pt x="6412" y="2565"/>
                  </a:cubicBezTo>
                  <a:cubicBezTo>
                    <a:pt x="6360" y="2549"/>
                    <a:pt x="6339" y="2522"/>
                    <a:pt x="6316" y="2488"/>
                  </a:cubicBezTo>
                  <a:cubicBezTo>
                    <a:pt x="6304" y="2477"/>
                    <a:pt x="6296" y="2462"/>
                    <a:pt x="6285" y="2449"/>
                  </a:cubicBezTo>
                  <a:cubicBezTo>
                    <a:pt x="6281" y="2307"/>
                    <a:pt x="6300" y="2180"/>
                    <a:pt x="6341" y="2065"/>
                  </a:cubicBezTo>
                  <a:cubicBezTo>
                    <a:pt x="6374" y="1977"/>
                    <a:pt x="6412" y="1888"/>
                    <a:pt x="6450" y="1799"/>
                  </a:cubicBezTo>
                  <a:cubicBezTo>
                    <a:pt x="6486" y="1715"/>
                    <a:pt x="6525" y="1628"/>
                    <a:pt x="6556" y="1542"/>
                  </a:cubicBezTo>
                  <a:cubicBezTo>
                    <a:pt x="6570" y="1504"/>
                    <a:pt x="6583" y="1466"/>
                    <a:pt x="6595" y="1426"/>
                  </a:cubicBezTo>
                  <a:lnTo>
                    <a:pt x="6602" y="1346"/>
                  </a:lnTo>
                  <a:lnTo>
                    <a:pt x="6621" y="1142"/>
                  </a:lnTo>
                  <a:cubicBezTo>
                    <a:pt x="6703" y="777"/>
                    <a:pt x="6649" y="428"/>
                    <a:pt x="6479" y="216"/>
                  </a:cubicBezTo>
                  <a:cubicBezTo>
                    <a:pt x="6368" y="76"/>
                    <a:pt x="6208" y="1"/>
                    <a:pt x="6019"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3"/>
            <p:cNvSpPr/>
            <p:nvPr/>
          </p:nvSpPr>
          <p:spPr>
            <a:xfrm>
              <a:off x="3938268" y="1077652"/>
              <a:ext cx="230867" cy="100042"/>
            </a:xfrm>
            <a:custGeom>
              <a:rect b="b" l="l" r="r" t="t"/>
              <a:pathLst>
                <a:path extrusionOk="0" h="3536" w="8160">
                  <a:moveTo>
                    <a:pt x="5903" y="1837"/>
                  </a:moveTo>
                  <a:cubicBezTo>
                    <a:pt x="5945" y="1843"/>
                    <a:pt x="5974" y="1856"/>
                    <a:pt x="6005" y="1869"/>
                  </a:cubicBezTo>
                  <a:cubicBezTo>
                    <a:pt x="5960" y="1885"/>
                    <a:pt x="5918" y="1905"/>
                    <a:pt x="5873" y="1927"/>
                  </a:cubicBezTo>
                  <a:cubicBezTo>
                    <a:pt x="5803" y="1961"/>
                    <a:pt x="5733" y="1996"/>
                    <a:pt x="5643" y="2009"/>
                  </a:cubicBezTo>
                  <a:cubicBezTo>
                    <a:pt x="5652" y="1997"/>
                    <a:pt x="5662" y="1987"/>
                    <a:pt x="5670" y="1972"/>
                  </a:cubicBezTo>
                  <a:cubicBezTo>
                    <a:pt x="5698" y="1936"/>
                    <a:pt x="5723" y="1901"/>
                    <a:pt x="5761" y="1879"/>
                  </a:cubicBezTo>
                  <a:cubicBezTo>
                    <a:pt x="5778" y="1870"/>
                    <a:pt x="5801" y="1866"/>
                    <a:pt x="5825" y="1862"/>
                  </a:cubicBezTo>
                  <a:cubicBezTo>
                    <a:pt x="5852" y="1857"/>
                    <a:pt x="5880" y="1850"/>
                    <a:pt x="5903" y="1837"/>
                  </a:cubicBezTo>
                  <a:close/>
                  <a:moveTo>
                    <a:pt x="5529" y="1799"/>
                  </a:moveTo>
                  <a:lnTo>
                    <a:pt x="5529" y="1799"/>
                  </a:lnTo>
                  <a:cubicBezTo>
                    <a:pt x="5330" y="1891"/>
                    <a:pt x="5103" y="2058"/>
                    <a:pt x="5050" y="2102"/>
                  </a:cubicBezTo>
                  <a:cubicBezTo>
                    <a:pt x="5018" y="2123"/>
                    <a:pt x="4999" y="2157"/>
                    <a:pt x="4980" y="2192"/>
                  </a:cubicBezTo>
                  <a:cubicBezTo>
                    <a:pt x="4964" y="2221"/>
                    <a:pt x="4948" y="2250"/>
                    <a:pt x="4926" y="2269"/>
                  </a:cubicBezTo>
                  <a:cubicBezTo>
                    <a:pt x="4904" y="2216"/>
                    <a:pt x="4964" y="2125"/>
                    <a:pt x="4986" y="2094"/>
                  </a:cubicBezTo>
                  <a:cubicBezTo>
                    <a:pt x="5082" y="1946"/>
                    <a:pt x="5188" y="1860"/>
                    <a:pt x="5329" y="1815"/>
                  </a:cubicBezTo>
                  <a:cubicBezTo>
                    <a:pt x="5356" y="1808"/>
                    <a:pt x="5394" y="1806"/>
                    <a:pt x="5432" y="1806"/>
                  </a:cubicBezTo>
                  <a:cubicBezTo>
                    <a:pt x="5465" y="1805"/>
                    <a:pt x="5500" y="1805"/>
                    <a:pt x="5529" y="1799"/>
                  </a:cubicBezTo>
                  <a:close/>
                  <a:moveTo>
                    <a:pt x="5016" y="1801"/>
                  </a:moveTo>
                  <a:cubicBezTo>
                    <a:pt x="4858" y="1902"/>
                    <a:pt x="4654" y="2096"/>
                    <a:pt x="4602" y="2163"/>
                  </a:cubicBezTo>
                  <a:cubicBezTo>
                    <a:pt x="4589" y="2179"/>
                    <a:pt x="4579" y="2199"/>
                    <a:pt x="4566" y="2218"/>
                  </a:cubicBezTo>
                  <a:cubicBezTo>
                    <a:pt x="4541" y="2256"/>
                    <a:pt x="4512" y="2299"/>
                    <a:pt x="4483" y="2328"/>
                  </a:cubicBezTo>
                  <a:cubicBezTo>
                    <a:pt x="4455" y="2263"/>
                    <a:pt x="4519" y="2155"/>
                    <a:pt x="4544" y="2116"/>
                  </a:cubicBezTo>
                  <a:cubicBezTo>
                    <a:pt x="4624" y="1982"/>
                    <a:pt x="4695" y="1900"/>
                    <a:pt x="4821" y="1847"/>
                  </a:cubicBezTo>
                  <a:lnTo>
                    <a:pt x="5016" y="1801"/>
                  </a:lnTo>
                  <a:close/>
                  <a:moveTo>
                    <a:pt x="553" y="2257"/>
                  </a:moveTo>
                  <a:lnTo>
                    <a:pt x="553" y="2257"/>
                  </a:lnTo>
                  <a:cubicBezTo>
                    <a:pt x="633" y="2266"/>
                    <a:pt x="692" y="2294"/>
                    <a:pt x="727" y="2339"/>
                  </a:cubicBezTo>
                  <a:lnTo>
                    <a:pt x="662" y="2308"/>
                  </a:lnTo>
                  <a:lnTo>
                    <a:pt x="553" y="2257"/>
                  </a:lnTo>
                  <a:close/>
                  <a:moveTo>
                    <a:pt x="777" y="2103"/>
                  </a:moveTo>
                  <a:cubicBezTo>
                    <a:pt x="939" y="2103"/>
                    <a:pt x="1054" y="2138"/>
                    <a:pt x="1118" y="2203"/>
                  </a:cubicBezTo>
                  <a:cubicBezTo>
                    <a:pt x="1158" y="2244"/>
                    <a:pt x="1178" y="2296"/>
                    <a:pt x="1182" y="2366"/>
                  </a:cubicBezTo>
                  <a:cubicBezTo>
                    <a:pt x="1175" y="2369"/>
                    <a:pt x="1162" y="2372"/>
                    <a:pt x="1146" y="2372"/>
                  </a:cubicBezTo>
                  <a:lnTo>
                    <a:pt x="1046" y="2339"/>
                  </a:lnTo>
                  <a:cubicBezTo>
                    <a:pt x="1025" y="2327"/>
                    <a:pt x="820" y="2179"/>
                    <a:pt x="727" y="2110"/>
                  </a:cubicBezTo>
                  <a:cubicBezTo>
                    <a:pt x="733" y="2109"/>
                    <a:pt x="740" y="2106"/>
                    <a:pt x="743" y="2103"/>
                  </a:cubicBezTo>
                  <a:close/>
                  <a:moveTo>
                    <a:pt x="4477" y="1859"/>
                  </a:moveTo>
                  <a:lnTo>
                    <a:pt x="4477" y="1859"/>
                  </a:lnTo>
                  <a:cubicBezTo>
                    <a:pt x="4446" y="1901"/>
                    <a:pt x="4414" y="1943"/>
                    <a:pt x="4384" y="1987"/>
                  </a:cubicBezTo>
                  <a:cubicBezTo>
                    <a:pt x="4291" y="2112"/>
                    <a:pt x="4195" y="2241"/>
                    <a:pt x="4134" y="2387"/>
                  </a:cubicBezTo>
                  <a:lnTo>
                    <a:pt x="4134" y="2360"/>
                  </a:lnTo>
                  <a:cubicBezTo>
                    <a:pt x="4150" y="2331"/>
                    <a:pt x="4156" y="2295"/>
                    <a:pt x="4160" y="2263"/>
                  </a:cubicBezTo>
                  <a:cubicBezTo>
                    <a:pt x="4164" y="2235"/>
                    <a:pt x="4170" y="2209"/>
                    <a:pt x="4179" y="2190"/>
                  </a:cubicBezTo>
                  <a:cubicBezTo>
                    <a:pt x="4206" y="2123"/>
                    <a:pt x="4254" y="2039"/>
                    <a:pt x="4302" y="1978"/>
                  </a:cubicBezTo>
                  <a:cubicBezTo>
                    <a:pt x="4334" y="1933"/>
                    <a:pt x="4384" y="1908"/>
                    <a:pt x="4435" y="1881"/>
                  </a:cubicBezTo>
                  <a:cubicBezTo>
                    <a:pt x="4449" y="1873"/>
                    <a:pt x="4462" y="1866"/>
                    <a:pt x="4477" y="1859"/>
                  </a:cubicBezTo>
                  <a:close/>
                  <a:moveTo>
                    <a:pt x="1194" y="2035"/>
                  </a:moveTo>
                  <a:cubicBezTo>
                    <a:pt x="1512" y="2038"/>
                    <a:pt x="1746" y="2192"/>
                    <a:pt x="1800" y="2420"/>
                  </a:cubicBezTo>
                  <a:cubicBezTo>
                    <a:pt x="1778" y="2404"/>
                    <a:pt x="1751" y="2392"/>
                    <a:pt x="1725" y="2379"/>
                  </a:cubicBezTo>
                  <a:cubicBezTo>
                    <a:pt x="1700" y="2368"/>
                    <a:pt x="1674" y="2358"/>
                    <a:pt x="1656" y="2343"/>
                  </a:cubicBezTo>
                  <a:cubicBezTo>
                    <a:pt x="1616" y="2314"/>
                    <a:pt x="1579" y="2280"/>
                    <a:pt x="1540" y="2248"/>
                  </a:cubicBezTo>
                  <a:cubicBezTo>
                    <a:pt x="1460" y="2179"/>
                    <a:pt x="1376" y="2109"/>
                    <a:pt x="1267" y="2061"/>
                  </a:cubicBezTo>
                  <a:cubicBezTo>
                    <a:pt x="1240" y="2048"/>
                    <a:pt x="1211" y="2045"/>
                    <a:pt x="1184" y="2041"/>
                  </a:cubicBezTo>
                  <a:lnTo>
                    <a:pt x="1179" y="2041"/>
                  </a:lnTo>
                  <a:cubicBezTo>
                    <a:pt x="1184" y="2039"/>
                    <a:pt x="1191" y="2038"/>
                    <a:pt x="1194" y="2035"/>
                  </a:cubicBezTo>
                  <a:close/>
                  <a:moveTo>
                    <a:pt x="1758" y="2010"/>
                  </a:moveTo>
                  <a:lnTo>
                    <a:pt x="1758" y="2010"/>
                  </a:lnTo>
                  <a:cubicBezTo>
                    <a:pt x="1780" y="2014"/>
                    <a:pt x="1802" y="2017"/>
                    <a:pt x="1825" y="2022"/>
                  </a:cubicBezTo>
                  <a:cubicBezTo>
                    <a:pt x="1869" y="2026"/>
                    <a:pt x="1909" y="2032"/>
                    <a:pt x="1943" y="2046"/>
                  </a:cubicBezTo>
                  <a:cubicBezTo>
                    <a:pt x="2008" y="2074"/>
                    <a:pt x="2223" y="2171"/>
                    <a:pt x="2284" y="2328"/>
                  </a:cubicBezTo>
                  <a:cubicBezTo>
                    <a:pt x="2303" y="2378"/>
                    <a:pt x="2305" y="2432"/>
                    <a:pt x="2287" y="2487"/>
                  </a:cubicBezTo>
                  <a:cubicBezTo>
                    <a:pt x="2204" y="2433"/>
                    <a:pt x="2116" y="2349"/>
                    <a:pt x="2044" y="2257"/>
                  </a:cubicBezTo>
                  <a:cubicBezTo>
                    <a:pt x="2036" y="2234"/>
                    <a:pt x="2033" y="2219"/>
                    <a:pt x="2018" y="2205"/>
                  </a:cubicBezTo>
                  <a:cubicBezTo>
                    <a:pt x="1996" y="2186"/>
                    <a:pt x="1975" y="2169"/>
                    <a:pt x="1948" y="2150"/>
                  </a:cubicBezTo>
                  <a:cubicBezTo>
                    <a:pt x="1899" y="2107"/>
                    <a:pt x="1848" y="2067"/>
                    <a:pt x="1796" y="2030"/>
                  </a:cubicBezTo>
                  <a:cubicBezTo>
                    <a:pt x="1783" y="2023"/>
                    <a:pt x="1771" y="2016"/>
                    <a:pt x="1758" y="2010"/>
                  </a:cubicBezTo>
                  <a:close/>
                  <a:moveTo>
                    <a:pt x="2623" y="2295"/>
                  </a:moveTo>
                  <a:lnTo>
                    <a:pt x="2623" y="2295"/>
                  </a:lnTo>
                  <a:cubicBezTo>
                    <a:pt x="2633" y="2302"/>
                    <a:pt x="2643" y="2308"/>
                    <a:pt x="2652" y="2314"/>
                  </a:cubicBezTo>
                  <a:cubicBezTo>
                    <a:pt x="2709" y="2349"/>
                    <a:pt x="2752" y="2374"/>
                    <a:pt x="2783" y="2446"/>
                  </a:cubicBezTo>
                  <a:cubicBezTo>
                    <a:pt x="2799" y="2483"/>
                    <a:pt x="2800" y="2519"/>
                    <a:pt x="2803" y="2560"/>
                  </a:cubicBezTo>
                  <a:cubicBezTo>
                    <a:pt x="2806" y="2592"/>
                    <a:pt x="2806" y="2625"/>
                    <a:pt x="2815" y="2661"/>
                  </a:cubicBezTo>
                  <a:cubicBezTo>
                    <a:pt x="2872" y="2911"/>
                    <a:pt x="2800" y="3105"/>
                    <a:pt x="2735" y="3291"/>
                  </a:cubicBezTo>
                  <a:cubicBezTo>
                    <a:pt x="2726" y="3316"/>
                    <a:pt x="2718" y="3339"/>
                    <a:pt x="2710" y="3361"/>
                  </a:cubicBezTo>
                  <a:lnTo>
                    <a:pt x="2710" y="2920"/>
                  </a:lnTo>
                  <a:cubicBezTo>
                    <a:pt x="2712" y="2920"/>
                    <a:pt x="2712" y="2909"/>
                    <a:pt x="2710" y="2852"/>
                  </a:cubicBezTo>
                  <a:lnTo>
                    <a:pt x="2710" y="2804"/>
                  </a:lnTo>
                  <a:cubicBezTo>
                    <a:pt x="2710" y="2590"/>
                    <a:pt x="2668" y="2448"/>
                    <a:pt x="2625" y="2301"/>
                  </a:cubicBezTo>
                  <a:lnTo>
                    <a:pt x="2623" y="2295"/>
                  </a:lnTo>
                  <a:close/>
                  <a:moveTo>
                    <a:pt x="7472" y="1"/>
                  </a:moveTo>
                  <a:cubicBezTo>
                    <a:pt x="7465" y="1"/>
                    <a:pt x="7444" y="4"/>
                    <a:pt x="7437" y="12"/>
                  </a:cubicBezTo>
                  <a:cubicBezTo>
                    <a:pt x="7398" y="73"/>
                    <a:pt x="7329" y="113"/>
                    <a:pt x="7267" y="152"/>
                  </a:cubicBezTo>
                  <a:cubicBezTo>
                    <a:pt x="7239" y="169"/>
                    <a:pt x="7213" y="185"/>
                    <a:pt x="7190" y="201"/>
                  </a:cubicBezTo>
                  <a:cubicBezTo>
                    <a:pt x="7162" y="222"/>
                    <a:pt x="7136" y="242"/>
                    <a:pt x="7107" y="261"/>
                  </a:cubicBezTo>
                  <a:cubicBezTo>
                    <a:pt x="6963" y="369"/>
                    <a:pt x="6813" y="479"/>
                    <a:pt x="6610" y="479"/>
                  </a:cubicBezTo>
                  <a:cubicBezTo>
                    <a:pt x="6569" y="479"/>
                    <a:pt x="6527" y="476"/>
                    <a:pt x="6483" y="465"/>
                  </a:cubicBezTo>
                  <a:cubicBezTo>
                    <a:pt x="6384" y="324"/>
                    <a:pt x="6392" y="302"/>
                    <a:pt x="6438" y="196"/>
                  </a:cubicBezTo>
                  <a:cubicBezTo>
                    <a:pt x="6450" y="167"/>
                    <a:pt x="6464" y="129"/>
                    <a:pt x="6482" y="82"/>
                  </a:cubicBezTo>
                  <a:cubicBezTo>
                    <a:pt x="6485" y="72"/>
                    <a:pt x="6483" y="63"/>
                    <a:pt x="6477" y="56"/>
                  </a:cubicBezTo>
                  <a:cubicBezTo>
                    <a:pt x="6472" y="49"/>
                    <a:pt x="6464" y="43"/>
                    <a:pt x="6456" y="43"/>
                  </a:cubicBezTo>
                  <a:cubicBezTo>
                    <a:pt x="6445" y="43"/>
                    <a:pt x="6426" y="47"/>
                    <a:pt x="6419" y="56"/>
                  </a:cubicBezTo>
                  <a:cubicBezTo>
                    <a:pt x="6367" y="135"/>
                    <a:pt x="6272" y="196"/>
                    <a:pt x="6181" y="254"/>
                  </a:cubicBezTo>
                  <a:cubicBezTo>
                    <a:pt x="6150" y="274"/>
                    <a:pt x="6120" y="296"/>
                    <a:pt x="6091" y="315"/>
                  </a:cubicBezTo>
                  <a:cubicBezTo>
                    <a:pt x="6041" y="351"/>
                    <a:pt x="5995" y="387"/>
                    <a:pt x="5947" y="424"/>
                  </a:cubicBezTo>
                  <a:cubicBezTo>
                    <a:pt x="5737" y="579"/>
                    <a:pt x="5541" y="725"/>
                    <a:pt x="5255" y="809"/>
                  </a:cubicBezTo>
                  <a:cubicBezTo>
                    <a:pt x="5176" y="832"/>
                    <a:pt x="5098" y="845"/>
                    <a:pt x="5023" y="845"/>
                  </a:cubicBezTo>
                  <a:cubicBezTo>
                    <a:pt x="4869" y="845"/>
                    <a:pt x="4746" y="795"/>
                    <a:pt x="4673" y="704"/>
                  </a:cubicBezTo>
                  <a:cubicBezTo>
                    <a:pt x="4611" y="624"/>
                    <a:pt x="4592" y="515"/>
                    <a:pt x="4621" y="390"/>
                  </a:cubicBezTo>
                  <a:cubicBezTo>
                    <a:pt x="4622" y="382"/>
                    <a:pt x="4621" y="374"/>
                    <a:pt x="4615" y="367"/>
                  </a:cubicBezTo>
                  <a:cubicBezTo>
                    <a:pt x="4611" y="361"/>
                    <a:pt x="4602" y="356"/>
                    <a:pt x="4595" y="356"/>
                  </a:cubicBezTo>
                  <a:lnTo>
                    <a:pt x="4571" y="356"/>
                  </a:lnTo>
                  <a:cubicBezTo>
                    <a:pt x="4566" y="356"/>
                    <a:pt x="4558" y="360"/>
                    <a:pt x="4552" y="363"/>
                  </a:cubicBezTo>
                  <a:cubicBezTo>
                    <a:pt x="4465" y="440"/>
                    <a:pt x="4337" y="486"/>
                    <a:pt x="4211" y="529"/>
                  </a:cubicBezTo>
                  <a:cubicBezTo>
                    <a:pt x="4157" y="549"/>
                    <a:pt x="4102" y="566"/>
                    <a:pt x="4051" y="588"/>
                  </a:cubicBezTo>
                  <a:cubicBezTo>
                    <a:pt x="3775" y="704"/>
                    <a:pt x="3459" y="784"/>
                    <a:pt x="3154" y="864"/>
                  </a:cubicBezTo>
                  <a:lnTo>
                    <a:pt x="2197" y="992"/>
                  </a:lnTo>
                  <a:lnTo>
                    <a:pt x="2001" y="1002"/>
                  </a:lnTo>
                  <a:cubicBezTo>
                    <a:pt x="1876" y="1032"/>
                    <a:pt x="1741" y="1045"/>
                    <a:pt x="1613" y="1056"/>
                  </a:cubicBezTo>
                  <a:cubicBezTo>
                    <a:pt x="1451" y="1071"/>
                    <a:pt x="1283" y="1085"/>
                    <a:pt x="1137" y="1132"/>
                  </a:cubicBezTo>
                  <a:cubicBezTo>
                    <a:pt x="838" y="1231"/>
                    <a:pt x="596" y="1379"/>
                    <a:pt x="374" y="1603"/>
                  </a:cubicBezTo>
                  <a:cubicBezTo>
                    <a:pt x="343" y="1632"/>
                    <a:pt x="76" y="1904"/>
                    <a:pt x="32" y="2041"/>
                  </a:cubicBezTo>
                  <a:cubicBezTo>
                    <a:pt x="0" y="2141"/>
                    <a:pt x="35" y="2346"/>
                    <a:pt x="44" y="2390"/>
                  </a:cubicBezTo>
                  <a:lnTo>
                    <a:pt x="44" y="2557"/>
                  </a:lnTo>
                  <a:cubicBezTo>
                    <a:pt x="57" y="2616"/>
                    <a:pt x="64" y="2673"/>
                    <a:pt x="73" y="2730"/>
                  </a:cubicBezTo>
                  <a:cubicBezTo>
                    <a:pt x="85" y="2804"/>
                    <a:pt x="95" y="2881"/>
                    <a:pt x="112" y="2946"/>
                  </a:cubicBezTo>
                  <a:cubicBezTo>
                    <a:pt x="122" y="2973"/>
                    <a:pt x="125" y="3006"/>
                    <a:pt x="130" y="3038"/>
                  </a:cubicBezTo>
                  <a:cubicBezTo>
                    <a:pt x="138" y="3095"/>
                    <a:pt x="146" y="3154"/>
                    <a:pt x="175" y="3196"/>
                  </a:cubicBezTo>
                  <a:cubicBezTo>
                    <a:pt x="199" y="3217"/>
                    <a:pt x="211" y="3218"/>
                    <a:pt x="234" y="3220"/>
                  </a:cubicBezTo>
                  <a:lnTo>
                    <a:pt x="239" y="3220"/>
                  </a:lnTo>
                  <a:cubicBezTo>
                    <a:pt x="246" y="3220"/>
                    <a:pt x="255" y="3218"/>
                    <a:pt x="258" y="3217"/>
                  </a:cubicBezTo>
                  <a:cubicBezTo>
                    <a:pt x="306" y="3188"/>
                    <a:pt x="457" y="3182"/>
                    <a:pt x="592" y="3180"/>
                  </a:cubicBezTo>
                  <a:cubicBezTo>
                    <a:pt x="694" y="3176"/>
                    <a:pt x="791" y="3176"/>
                    <a:pt x="852" y="3162"/>
                  </a:cubicBezTo>
                  <a:cubicBezTo>
                    <a:pt x="1033" y="3124"/>
                    <a:pt x="1345" y="3095"/>
                    <a:pt x="1608" y="3095"/>
                  </a:cubicBezTo>
                  <a:cubicBezTo>
                    <a:pt x="1775" y="3095"/>
                    <a:pt x="1915" y="3108"/>
                    <a:pt x="2008" y="3128"/>
                  </a:cubicBezTo>
                  <a:cubicBezTo>
                    <a:pt x="2078" y="3143"/>
                    <a:pt x="2145" y="3146"/>
                    <a:pt x="2209" y="3147"/>
                  </a:cubicBezTo>
                  <a:cubicBezTo>
                    <a:pt x="2289" y="3151"/>
                    <a:pt x="2364" y="3153"/>
                    <a:pt x="2430" y="3183"/>
                  </a:cubicBezTo>
                  <a:cubicBezTo>
                    <a:pt x="2523" y="3227"/>
                    <a:pt x="2619" y="3342"/>
                    <a:pt x="2646" y="3444"/>
                  </a:cubicBezTo>
                  <a:cubicBezTo>
                    <a:pt x="2649" y="3457"/>
                    <a:pt x="2661" y="3464"/>
                    <a:pt x="2674" y="3464"/>
                  </a:cubicBezTo>
                  <a:lnTo>
                    <a:pt x="2678" y="3464"/>
                  </a:lnTo>
                  <a:cubicBezTo>
                    <a:pt x="2675" y="3477"/>
                    <a:pt x="2671" y="3487"/>
                    <a:pt x="2668" y="3500"/>
                  </a:cubicBezTo>
                  <a:cubicBezTo>
                    <a:pt x="2667" y="3509"/>
                    <a:pt x="2668" y="3518"/>
                    <a:pt x="2674" y="3524"/>
                  </a:cubicBezTo>
                  <a:cubicBezTo>
                    <a:pt x="2677" y="3531"/>
                    <a:pt x="2686" y="3535"/>
                    <a:pt x="2696" y="3535"/>
                  </a:cubicBezTo>
                  <a:cubicBezTo>
                    <a:pt x="2710" y="3535"/>
                    <a:pt x="2734" y="3522"/>
                    <a:pt x="2734" y="3508"/>
                  </a:cubicBezTo>
                  <a:cubicBezTo>
                    <a:pt x="2955" y="3297"/>
                    <a:pt x="3192" y="3189"/>
                    <a:pt x="3445" y="3189"/>
                  </a:cubicBezTo>
                  <a:cubicBezTo>
                    <a:pt x="3526" y="3189"/>
                    <a:pt x="3610" y="3202"/>
                    <a:pt x="3693" y="3224"/>
                  </a:cubicBezTo>
                  <a:cubicBezTo>
                    <a:pt x="3750" y="3239"/>
                    <a:pt x="3808" y="3260"/>
                    <a:pt x="3863" y="3282"/>
                  </a:cubicBezTo>
                  <a:cubicBezTo>
                    <a:pt x="3920" y="3304"/>
                    <a:pt x="3975" y="3326"/>
                    <a:pt x="4029" y="3340"/>
                  </a:cubicBezTo>
                  <a:cubicBezTo>
                    <a:pt x="4033" y="3340"/>
                    <a:pt x="4033" y="3342"/>
                    <a:pt x="4036" y="3342"/>
                  </a:cubicBezTo>
                  <a:cubicBezTo>
                    <a:pt x="4042" y="3342"/>
                    <a:pt x="4049" y="3339"/>
                    <a:pt x="4055" y="3336"/>
                  </a:cubicBezTo>
                  <a:cubicBezTo>
                    <a:pt x="4060" y="3332"/>
                    <a:pt x="4065" y="3324"/>
                    <a:pt x="4065" y="3314"/>
                  </a:cubicBezTo>
                  <a:cubicBezTo>
                    <a:pt x="4065" y="3310"/>
                    <a:pt x="4064" y="3292"/>
                    <a:pt x="4062" y="3288"/>
                  </a:cubicBezTo>
                  <a:cubicBezTo>
                    <a:pt x="4055" y="3275"/>
                    <a:pt x="4057" y="3247"/>
                    <a:pt x="4057" y="3223"/>
                  </a:cubicBezTo>
                  <a:cubicBezTo>
                    <a:pt x="4058" y="3196"/>
                    <a:pt x="4060" y="3172"/>
                    <a:pt x="4055" y="3146"/>
                  </a:cubicBezTo>
                  <a:cubicBezTo>
                    <a:pt x="4049" y="3116"/>
                    <a:pt x="4042" y="3066"/>
                    <a:pt x="4035" y="3013"/>
                  </a:cubicBezTo>
                  <a:lnTo>
                    <a:pt x="4035" y="3013"/>
                  </a:lnTo>
                  <a:cubicBezTo>
                    <a:pt x="4073" y="3128"/>
                    <a:pt x="4132" y="3266"/>
                    <a:pt x="4209" y="3429"/>
                  </a:cubicBezTo>
                  <a:cubicBezTo>
                    <a:pt x="4212" y="3441"/>
                    <a:pt x="4224" y="3445"/>
                    <a:pt x="4234" y="3445"/>
                  </a:cubicBezTo>
                  <a:cubicBezTo>
                    <a:pt x="4241" y="3445"/>
                    <a:pt x="4254" y="3442"/>
                    <a:pt x="4260" y="3436"/>
                  </a:cubicBezTo>
                  <a:cubicBezTo>
                    <a:pt x="4266" y="3433"/>
                    <a:pt x="4273" y="3423"/>
                    <a:pt x="4273" y="3416"/>
                  </a:cubicBezTo>
                  <a:cubicBezTo>
                    <a:pt x="4270" y="3087"/>
                    <a:pt x="4486" y="2971"/>
                    <a:pt x="4830" y="2890"/>
                  </a:cubicBezTo>
                  <a:lnTo>
                    <a:pt x="5082" y="2877"/>
                  </a:lnTo>
                  <a:cubicBezTo>
                    <a:pt x="5133" y="2866"/>
                    <a:pt x="5201" y="2861"/>
                    <a:pt x="5278" y="2861"/>
                  </a:cubicBezTo>
                  <a:cubicBezTo>
                    <a:pt x="5354" y="2861"/>
                    <a:pt x="5422" y="2866"/>
                    <a:pt x="5467" y="2877"/>
                  </a:cubicBezTo>
                  <a:cubicBezTo>
                    <a:pt x="5525" y="2890"/>
                    <a:pt x="5583" y="2890"/>
                    <a:pt x="5634" y="2890"/>
                  </a:cubicBezTo>
                  <a:lnTo>
                    <a:pt x="5684" y="2890"/>
                  </a:lnTo>
                  <a:cubicBezTo>
                    <a:pt x="5727" y="2890"/>
                    <a:pt x="5772" y="2890"/>
                    <a:pt x="5814" y="2898"/>
                  </a:cubicBezTo>
                  <a:cubicBezTo>
                    <a:pt x="5865" y="2911"/>
                    <a:pt x="5919" y="2914"/>
                    <a:pt x="5989" y="2914"/>
                  </a:cubicBezTo>
                  <a:cubicBezTo>
                    <a:pt x="6027" y="2914"/>
                    <a:pt x="6066" y="2913"/>
                    <a:pt x="6105" y="2911"/>
                  </a:cubicBezTo>
                  <a:cubicBezTo>
                    <a:pt x="6143" y="2910"/>
                    <a:pt x="6181" y="2907"/>
                    <a:pt x="6217" y="2907"/>
                  </a:cubicBezTo>
                  <a:cubicBezTo>
                    <a:pt x="6277" y="2907"/>
                    <a:pt x="6326" y="2911"/>
                    <a:pt x="6368" y="2920"/>
                  </a:cubicBezTo>
                  <a:cubicBezTo>
                    <a:pt x="6389" y="2925"/>
                    <a:pt x="6408" y="2926"/>
                    <a:pt x="6434" y="2926"/>
                  </a:cubicBezTo>
                  <a:cubicBezTo>
                    <a:pt x="6472" y="2926"/>
                    <a:pt x="6509" y="2923"/>
                    <a:pt x="6549" y="2914"/>
                  </a:cubicBezTo>
                  <a:cubicBezTo>
                    <a:pt x="6570" y="2911"/>
                    <a:pt x="6589" y="2910"/>
                    <a:pt x="6608" y="2910"/>
                  </a:cubicBezTo>
                  <a:lnTo>
                    <a:pt x="6666" y="2906"/>
                  </a:lnTo>
                  <a:cubicBezTo>
                    <a:pt x="6770" y="2900"/>
                    <a:pt x="6870" y="2894"/>
                    <a:pt x="6960" y="2894"/>
                  </a:cubicBezTo>
                  <a:cubicBezTo>
                    <a:pt x="7181" y="2894"/>
                    <a:pt x="7396" y="2923"/>
                    <a:pt x="7495" y="3137"/>
                  </a:cubicBezTo>
                  <a:cubicBezTo>
                    <a:pt x="7498" y="3148"/>
                    <a:pt x="7510" y="3153"/>
                    <a:pt x="7520" y="3153"/>
                  </a:cubicBezTo>
                  <a:cubicBezTo>
                    <a:pt x="7523" y="3153"/>
                    <a:pt x="7524" y="3151"/>
                    <a:pt x="7527" y="3151"/>
                  </a:cubicBezTo>
                  <a:cubicBezTo>
                    <a:pt x="7617" y="3124"/>
                    <a:pt x="7700" y="3083"/>
                    <a:pt x="7784" y="3042"/>
                  </a:cubicBezTo>
                  <a:cubicBezTo>
                    <a:pt x="7895" y="2989"/>
                    <a:pt x="8011" y="2930"/>
                    <a:pt x="8136" y="2910"/>
                  </a:cubicBezTo>
                  <a:cubicBezTo>
                    <a:pt x="8151" y="2906"/>
                    <a:pt x="8160" y="2895"/>
                    <a:pt x="8160" y="2881"/>
                  </a:cubicBezTo>
                  <a:cubicBezTo>
                    <a:pt x="8155" y="2753"/>
                    <a:pt x="8104" y="2634"/>
                    <a:pt x="8061" y="2531"/>
                  </a:cubicBezTo>
                  <a:lnTo>
                    <a:pt x="8040" y="2483"/>
                  </a:lnTo>
                  <a:cubicBezTo>
                    <a:pt x="8020" y="2436"/>
                    <a:pt x="8005" y="2390"/>
                    <a:pt x="7991" y="2346"/>
                  </a:cubicBezTo>
                  <a:cubicBezTo>
                    <a:pt x="7975" y="2295"/>
                    <a:pt x="7959" y="2247"/>
                    <a:pt x="7936" y="2193"/>
                  </a:cubicBezTo>
                  <a:cubicBezTo>
                    <a:pt x="7904" y="2121"/>
                    <a:pt x="7866" y="2048"/>
                    <a:pt x="7827" y="1974"/>
                  </a:cubicBezTo>
                  <a:cubicBezTo>
                    <a:pt x="7787" y="1901"/>
                    <a:pt x="7748" y="1825"/>
                    <a:pt x="7718" y="1753"/>
                  </a:cubicBezTo>
                  <a:cubicBezTo>
                    <a:pt x="7524" y="1309"/>
                    <a:pt x="7456" y="776"/>
                    <a:pt x="7499" y="30"/>
                  </a:cubicBezTo>
                  <a:cubicBezTo>
                    <a:pt x="7501" y="23"/>
                    <a:pt x="7497" y="15"/>
                    <a:pt x="7492" y="9"/>
                  </a:cubicBezTo>
                  <a:cubicBezTo>
                    <a:pt x="7488" y="4"/>
                    <a:pt x="7479" y="1"/>
                    <a:pt x="7472"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3"/>
            <p:cNvSpPr/>
            <p:nvPr/>
          </p:nvSpPr>
          <p:spPr>
            <a:xfrm>
              <a:off x="3692244" y="1642637"/>
              <a:ext cx="95204" cy="37855"/>
            </a:xfrm>
            <a:custGeom>
              <a:rect b="b" l="l" r="r" t="t"/>
              <a:pathLst>
                <a:path extrusionOk="0" h="1338" w="3365">
                  <a:moveTo>
                    <a:pt x="30" y="0"/>
                  </a:moveTo>
                  <a:cubicBezTo>
                    <a:pt x="21" y="0"/>
                    <a:pt x="14" y="3"/>
                    <a:pt x="8" y="10"/>
                  </a:cubicBezTo>
                  <a:cubicBezTo>
                    <a:pt x="0" y="19"/>
                    <a:pt x="0" y="32"/>
                    <a:pt x="6" y="41"/>
                  </a:cubicBezTo>
                  <a:cubicBezTo>
                    <a:pt x="40" y="103"/>
                    <a:pt x="76" y="167"/>
                    <a:pt x="112" y="230"/>
                  </a:cubicBezTo>
                  <a:cubicBezTo>
                    <a:pt x="194" y="372"/>
                    <a:pt x="278" y="518"/>
                    <a:pt x="351" y="664"/>
                  </a:cubicBezTo>
                  <a:cubicBezTo>
                    <a:pt x="365" y="694"/>
                    <a:pt x="376" y="728"/>
                    <a:pt x="387" y="765"/>
                  </a:cubicBezTo>
                  <a:cubicBezTo>
                    <a:pt x="409" y="836"/>
                    <a:pt x="435" y="909"/>
                    <a:pt x="485" y="952"/>
                  </a:cubicBezTo>
                  <a:cubicBezTo>
                    <a:pt x="597" y="1037"/>
                    <a:pt x="738" y="1069"/>
                    <a:pt x="889" y="1102"/>
                  </a:cubicBezTo>
                  <a:cubicBezTo>
                    <a:pt x="943" y="1115"/>
                    <a:pt x="998" y="1127"/>
                    <a:pt x="1050" y="1143"/>
                  </a:cubicBezTo>
                  <a:cubicBezTo>
                    <a:pt x="1174" y="1178"/>
                    <a:pt x="1312" y="1199"/>
                    <a:pt x="1449" y="1221"/>
                  </a:cubicBezTo>
                  <a:cubicBezTo>
                    <a:pt x="1559" y="1239"/>
                    <a:pt x="1675" y="1258"/>
                    <a:pt x="1781" y="1282"/>
                  </a:cubicBezTo>
                  <a:lnTo>
                    <a:pt x="2110" y="1306"/>
                  </a:lnTo>
                  <a:cubicBezTo>
                    <a:pt x="2196" y="1326"/>
                    <a:pt x="2322" y="1338"/>
                    <a:pt x="2437" y="1338"/>
                  </a:cubicBezTo>
                  <a:cubicBezTo>
                    <a:pt x="2524" y="1338"/>
                    <a:pt x="2603" y="1330"/>
                    <a:pt x="2663" y="1317"/>
                  </a:cubicBezTo>
                  <a:lnTo>
                    <a:pt x="2840" y="1317"/>
                  </a:lnTo>
                  <a:cubicBezTo>
                    <a:pt x="2888" y="1306"/>
                    <a:pt x="2937" y="1303"/>
                    <a:pt x="2988" y="1298"/>
                  </a:cubicBezTo>
                  <a:cubicBezTo>
                    <a:pt x="3055" y="1294"/>
                    <a:pt x="3126" y="1288"/>
                    <a:pt x="3186" y="1268"/>
                  </a:cubicBezTo>
                  <a:cubicBezTo>
                    <a:pt x="3193" y="1266"/>
                    <a:pt x="3200" y="1255"/>
                    <a:pt x="3202" y="1245"/>
                  </a:cubicBezTo>
                  <a:cubicBezTo>
                    <a:pt x="3209" y="1120"/>
                    <a:pt x="3244" y="1003"/>
                    <a:pt x="3282" y="880"/>
                  </a:cubicBezTo>
                  <a:cubicBezTo>
                    <a:pt x="3318" y="759"/>
                    <a:pt x="3358" y="635"/>
                    <a:pt x="3365" y="505"/>
                  </a:cubicBezTo>
                  <a:cubicBezTo>
                    <a:pt x="3365" y="497"/>
                    <a:pt x="3362" y="490"/>
                    <a:pt x="3358" y="484"/>
                  </a:cubicBezTo>
                  <a:cubicBezTo>
                    <a:pt x="3352" y="480"/>
                    <a:pt x="3344" y="475"/>
                    <a:pt x="3337" y="475"/>
                  </a:cubicBezTo>
                  <a:cubicBezTo>
                    <a:pt x="3331" y="475"/>
                    <a:pt x="3314" y="477"/>
                    <a:pt x="3308" y="481"/>
                  </a:cubicBezTo>
                  <a:cubicBezTo>
                    <a:pt x="3280" y="503"/>
                    <a:pt x="3241" y="506"/>
                    <a:pt x="3196" y="510"/>
                  </a:cubicBezTo>
                  <a:cubicBezTo>
                    <a:pt x="3170" y="512"/>
                    <a:pt x="3141" y="516"/>
                    <a:pt x="3112" y="523"/>
                  </a:cubicBezTo>
                  <a:cubicBezTo>
                    <a:pt x="2934" y="564"/>
                    <a:pt x="2712" y="568"/>
                    <a:pt x="2497" y="568"/>
                  </a:cubicBezTo>
                  <a:lnTo>
                    <a:pt x="2343" y="568"/>
                  </a:lnTo>
                  <a:cubicBezTo>
                    <a:pt x="1928" y="568"/>
                    <a:pt x="1530" y="521"/>
                    <a:pt x="1193" y="430"/>
                  </a:cubicBezTo>
                  <a:cubicBezTo>
                    <a:pt x="1114" y="410"/>
                    <a:pt x="1040" y="395"/>
                    <a:pt x="964" y="381"/>
                  </a:cubicBezTo>
                  <a:cubicBezTo>
                    <a:pt x="847" y="359"/>
                    <a:pt x="736" y="337"/>
                    <a:pt x="629" y="292"/>
                  </a:cubicBezTo>
                  <a:cubicBezTo>
                    <a:pt x="496" y="237"/>
                    <a:pt x="342" y="172"/>
                    <a:pt x="204" y="96"/>
                  </a:cubicBezTo>
                  <a:cubicBezTo>
                    <a:pt x="185" y="87"/>
                    <a:pt x="169" y="74"/>
                    <a:pt x="152" y="63"/>
                  </a:cubicBezTo>
                  <a:cubicBezTo>
                    <a:pt x="117" y="39"/>
                    <a:pt x="82" y="16"/>
                    <a:pt x="37" y="1"/>
                  </a:cubicBezTo>
                  <a:cubicBezTo>
                    <a:pt x="34" y="1"/>
                    <a:pt x="31"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3"/>
            <p:cNvSpPr/>
            <p:nvPr/>
          </p:nvSpPr>
          <p:spPr>
            <a:xfrm>
              <a:off x="3790105" y="717074"/>
              <a:ext cx="140585" cy="174621"/>
            </a:xfrm>
            <a:custGeom>
              <a:rect b="b" l="l" r="r" t="t"/>
              <a:pathLst>
                <a:path extrusionOk="0" h="6172" w="4969">
                  <a:moveTo>
                    <a:pt x="4720" y="1"/>
                  </a:moveTo>
                  <a:cubicBezTo>
                    <a:pt x="4715" y="1"/>
                    <a:pt x="4712" y="1"/>
                    <a:pt x="4707" y="4"/>
                  </a:cubicBezTo>
                  <a:cubicBezTo>
                    <a:pt x="4695" y="8"/>
                    <a:pt x="4691" y="18"/>
                    <a:pt x="4691" y="29"/>
                  </a:cubicBezTo>
                  <a:cubicBezTo>
                    <a:pt x="4699" y="357"/>
                    <a:pt x="4574" y="660"/>
                    <a:pt x="4472" y="902"/>
                  </a:cubicBezTo>
                  <a:lnTo>
                    <a:pt x="4459" y="931"/>
                  </a:lnTo>
                  <a:cubicBezTo>
                    <a:pt x="4349" y="1197"/>
                    <a:pt x="4244" y="1448"/>
                    <a:pt x="4090" y="1692"/>
                  </a:cubicBezTo>
                  <a:cubicBezTo>
                    <a:pt x="4065" y="1731"/>
                    <a:pt x="4033" y="1767"/>
                    <a:pt x="4003" y="1807"/>
                  </a:cubicBezTo>
                  <a:cubicBezTo>
                    <a:pt x="3968" y="1846"/>
                    <a:pt x="3935" y="1890"/>
                    <a:pt x="3905" y="1935"/>
                  </a:cubicBezTo>
                  <a:cubicBezTo>
                    <a:pt x="3855" y="2019"/>
                    <a:pt x="3811" y="2106"/>
                    <a:pt x="3769" y="2189"/>
                  </a:cubicBezTo>
                  <a:cubicBezTo>
                    <a:pt x="3714" y="2298"/>
                    <a:pt x="3661" y="2404"/>
                    <a:pt x="3594" y="2500"/>
                  </a:cubicBezTo>
                  <a:cubicBezTo>
                    <a:pt x="3546" y="2567"/>
                    <a:pt x="3495" y="2632"/>
                    <a:pt x="3445" y="2701"/>
                  </a:cubicBezTo>
                  <a:cubicBezTo>
                    <a:pt x="3414" y="2742"/>
                    <a:pt x="3382" y="2782"/>
                    <a:pt x="3350" y="2824"/>
                  </a:cubicBezTo>
                  <a:lnTo>
                    <a:pt x="3248" y="2926"/>
                  </a:lnTo>
                  <a:cubicBezTo>
                    <a:pt x="3245" y="2929"/>
                    <a:pt x="3241" y="2936"/>
                    <a:pt x="3241" y="2942"/>
                  </a:cubicBezTo>
                  <a:lnTo>
                    <a:pt x="3196" y="3358"/>
                  </a:lnTo>
                  <a:cubicBezTo>
                    <a:pt x="3187" y="3391"/>
                    <a:pt x="3179" y="3429"/>
                    <a:pt x="3168" y="3467"/>
                  </a:cubicBezTo>
                  <a:cubicBezTo>
                    <a:pt x="3149" y="3554"/>
                    <a:pt x="3128" y="3643"/>
                    <a:pt x="3094" y="3721"/>
                  </a:cubicBezTo>
                  <a:cubicBezTo>
                    <a:pt x="3081" y="3751"/>
                    <a:pt x="3064" y="3778"/>
                    <a:pt x="3048" y="3806"/>
                  </a:cubicBezTo>
                  <a:cubicBezTo>
                    <a:pt x="3037" y="3820"/>
                    <a:pt x="3029" y="3832"/>
                    <a:pt x="3020" y="3846"/>
                  </a:cubicBezTo>
                  <a:lnTo>
                    <a:pt x="3020" y="3740"/>
                  </a:lnTo>
                  <a:cubicBezTo>
                    <a:pt x="3035" y="3710"/>
                    <a:pt x="3035" y="3663"/>
                    <a:pt x="3035" y="3620"/>
                  </a:cubicBezTo>
                  <a:cubicBezTo>
                    <a:pt x="3035" y="3591"/>
                    <a:pt x="3035" y="3560"/>
                    <a:pt x="3040" y="3537"/>
                  </a:cubicBezTo>
                  <a:lnTo>
                    <a:pt x="3133" y="3154"/>
                  </a:lnTo>
                  <a:cubicBezTo>
                    <a:pt x="3135" y="3146"/>
                    <a:pt x="3133" y="3138"/>
                    <a:pt x="3128" y="3131"/>
                  </a:cubicBezTo>
                  <a:cubicBezTo>
                    <a:pt x="3122" y="3124"/>
                    <a:pt x="3115" y="3121"/>
                    <a:pt x="3106" y="3121"/>
                  </a:cubicBezTo>
                  <a:cubicBezTo>
                    <a:pt x="3091" y="3121"/>
                    <a:pt x="3065" y="3133"/>
                    <a:pt x="3065" y="3147"/>
                  </a:cubicBezTo>
                  <a:lnTo>
                    <a:pt x="3000" y="3210"/>
                  </a:lnTo>
                  <a:cubicBezTo>
                    <a:pt x="2779" y="3420"/>
                    <a:pt x="2568" y="3620"/>
                    <a:pt x="2249" y="3748"/>
                  </a:cubicBezTo>
                  <a:cubicBezTo>
                    <a:pt x="2123" y="3798"/>
                    <a:pt x="1931" y="3829"/>
                    <a:pt x="1738" y="3829"/>
                  </a:cubicBezTo>
                  <a:cubicBezTo>
                    <a:pt x="1611" y="3829"/>
                    <a:pt x="1495" y="3816"/>
                    <a:pt x="1399" y="3793"/>
                  </a:cubicBezTo>
                  <a:cubicBezTo>
                    <a:pt x="1310" y="3771"/>
                    <a:pt x="1224" y="3753"/>
                    <a:pt x="1143" y="3735"/>
                  </a:cubicBezTo>
                  <a:cubicBezTo>
                    <a:pt x="947" y="3692"/>
                    <a:pt x="761" y="3653"/>
                    <a:pt x="582" y="3575"/>
                  </a:cubicBezTo>
                  <a:cubicBezTo>
                    <a:pt x="445" y="3515"/>
                    <a:pt x="322" y="3435"/>
                    <a:pt x="201" y="3355"/>
                  </a:cubicBezTo>
                  <a:cubicBezTo>
                    <a:pt x="147" y="3320"/>
                    <a:pt x="95" y="3284"/>
                    <a:pt x="41" y="3252"/>
                  </a:cubicBezTo>
                  <a:cubicBezTo>
                    <a:pt x="38" y="3247"/>
                    <a:pt x="32" y="3247"/>
                    <a:pt x="26" y="3247"/>
                  </a:cubicBezTo>
                  <a:cubicBezTo>
                    <a:pt x="22" y="3247"/>
                    <a:pt x="18" y="3249"/>
                    <a:pt x="15" y="3252"/>
                  </a:cubicBezTo>
                  <a:cubicBezTo>
                    <a:pt x="5" y="3256"/>
                    <a:pt x="0" y="3266"/>
                    <a:pt x="0" y="3275"/>
                  </a:cubicBezTo>
                  <a:lnTo>
                    <a:pt x="0" y="3298"/>
                  </a:lnTo>
                  <a:cubicBezTo>
                    <a:pt x="0" y="3306"/>
                    <a:pt x="2" y="3311"/>
                    <a:pt x="8" y="3317"/>
                  </a:cubicBezTo>
                  <a:cubicBezTo>
                    <a:pt x="40" y="3355"/>
                    <a:pt x="58" y="3404"/>
                    <a:pt x="77" y="3455"/>
                  </a:cubicBezTo>
                  <a:cubicBezTo>
                    <a:pt x="88" y="3479"/>
                    <a:pt x="96" y="3503"/>
                    <a:pt x="106" y="3530"/>
                  </a:cubicBezTo>
                  <a:lnTo>
                    <a:pt x="175" y="3682"/>
                  </a:lnTo>
                  <a:cubicBezTo>
                    <a:pt x="245" y="3844"/>
                    <a:pt x="317" y="4012"/>
                    <a:pt x="397" y="4168"/>
                  </a:cubicBezTo>
                  <a:cubicBezTo>
                    <a:pt x="492" y="4350"/>
                    <a:pt x="604" y="4520"/>
                    <a:pt x="713" y="4687"/>
                  </a:cubicBezTo>
                  <a:cubicBezTo>
                    <a:pt x="852" y="4902"/>
                    <a:pt x="996" y="5124"/>
                    <a:pt x="1102" y="5369"/>
                  </a:cubicBezTo>
                  <a:lnTo>
                    <a:pt x="1265" y="5851"/>
                  </a:lnTo>
                  <a:cubicBezTo>
                    <a:pt x="1275" y="5886"/>
                    <a:pt x="1277" y="5928"/>
                    <a:pt x="1281" y="5972"/>
                  </a:cubicBezTo>
                  <a:cubicBezTo>
                    <a:pt x="1287" y="6039"/>
                    <a:pt x="1291" y="6109"/>
                    <a:pt x="1325" y="6160"/>
                  </a:cubicBezTo>
                  <a:cubicBezTo>
                    <a:pt x="1329" y="6167"/>
                    <a:pt x="1339" y="6171"/>
                    <a:pt x="1348" y="6171"/>
                  </a:cubicBezTo>
                  <a:cubicBezTo>
                    <a:pt x="1350" y="6171"/>
                    <a:pt x="1354" y="6171"/>
                    <a:pt x="1355" y="6170"/>
                  </a:cubicBezTo>
                  <a:cubicBezTo>
                    <a:pt x="1368" y="6167"/>
                    <a:pt x="1376" y="6155"/>
                    <a:pt x="1376" y="6142"/>
                  </a:cubicBezTo>
                  <a:cubicBezTo>
                    <a:pt x="1408" y="6097"/>
                    <a:pt x="1424" y="6030"/>
                    <a:pt x="1443" y="5966"/>
                  </a:cubicBezTo>
                  <a:cubicBezTo>
                    <a:pt x="1454" y="5927"/>
                    <a:pt x="1463" y="5886"/>
                    <a:pt x="1477" y="5854"/>
                  </a:cubicBezTo>
                  <a:cubicBezTo>
                    <a:pt x="1584" y="5609"/>
                    <a:pt x="1717" y="5370"/>
                    <a:pt x="1844" y="5200"/>
                  </a:cubicBezTo>
                  <a:cubicBezTo>
                    <a:pt x="1938" y="5072"/>
                    <a:pt x="2085" y="4972"/>
                    <a:pt x="2231" y="4874"/>
                  </a:cubicBezTo>
                  <a:cubicBezTo>
                    <a:pt x="2280" y="4841"/>
                    <a:pt x="2328" y="4809"/>
                    <a:pt x="2372" y="4776"/>
                  </a:cubicBezTo>
                  <a:cubicBezTo>
                    <a:pt x="2415" y="4745"/>
                    <a:pt x="2454" y="4704"/>
                    <a:pt x="2492" y="4666"/>
                  </a:cubicBezTo>
                  <a:cubicBezTo>
                    <a:pt x="2529" y="4630"/>
                    <a:pt x="2565" y="4595"/>
                    <a:pt x="2601" y="4566"/>
                  </a:cubicBezTo>
                  <a:cubicBezTo>
                    <a:pt x="2866" y="4368"/>
                    <a:pt x="3067" y="4174"/>
                    <a:pt x="3219" y="3970"/>
                  </a:cubicBezTo>
                  <a:cubicBezTo>
                    <a:pt x="3238" y="3947"/>
                    <a:pt x="3263" y="3924"/>
                    <a:pt x="3289" y="3900"/>
                  </a:cubicBezTo>
                  <a:cubicBezTo>
                    <a:pt x="3324" y="3867"/>
                    <a:pt x="3360" y="3835"/>
                    <a:pt x="3384" y="3794"/>
                  </a:cubicBezTo>
                  <a:lnTo>
                    <a:pt x="3418" y="3633"/>
                  </a:lnTo>
                  <a:lnTo>
                    <a:pt x="3456" y="3450"/>
                  </a:lnTo>
                  <a:cubicBezTo>
                    <a:pt x="3495" y="3323"/>
                    <a:pt x="3538" y="3191"/>
                    <a:pt x="3581" y="3057"/>
                  </a:cubicBezTo>
                  <a:cubicBezTo>
                    <a:pt x="3612" y="2958"/>
                    <a:pt x="3644" y="2861"/>
                    <a:pt x="3674" y="2765"/>
                  </a:cubicBezTo>
                  <a:lnTo>
                    <a:pt x="3674" y="2765"/>
                  </a:lnTo>
                  <a:cubicBezTo>
                    <a:pt x="3645" y="2983"/>
                    <a:pt x="3587" y="3173"/>
                    <a:pt x="3529" y="3358"/>
                  </a:cubicBezTo>
                  <a:cubicBezTo>
                    <a:pt x="3506" y="3435"/>
                    <a:pt x="3481" y="3511"/>
                    <a:pt x="3462" y="3586"/>
                  </a:cubicBezTo>
                  <a:cubicBezTo>
                    <a:pt x="3459" y="3595"/>
                    <a:pt x="3462" y="3604"/>
                    <a:pt x="3466" y="3609"/>
                  </a:cubicBezTo>
                  <a:cubicBezTo>
                    <a:pt x="3472" y="3617"/>
                    <a:pt x="3479" y="3620"/>
                    <a:pt x="3488" y="3620"/>
                  </a:cubicBezTo>
                  <a:cubicBezTo>
                    <a:pt x="3498" y="3620"/>
                    <a:pt x="3520" y="3615"/>
                    <a:pt x="3525" y="3605"/>
                  </a:cubicBezTo>
                  <a:cubicBezTo>
                    <a:pt x="3587" y="3498"/>
                    <a:pt x="3663" y="3391"/>
                    <a:pt x="3738" y="3285"/>
                  </a:cubicBezTo>
                  <a:cubicBezTo>
                    <a:pt x="3763" y="3249"/>
                    <a:pt x="3789" y="3215"/>
                    <a:pt x="3812" y="3179"/>
                  </a:cubicBezTo>
                  <a:cubicBezTo>
                    <a:pt x="3821" y="3165"/>
                    <a:pt x="3836" y="3150"/>
                    <a:pt x="3849" y="3134"/>
                  </a:cubicBezTo>
                  <a:cubicBezTo>
                    <a:pt x="3876" y="3102"/>
                    <a:pt x="3907" y="3070"/>
                    <a:pt x="3920" y="3035"/>
                  </a:cubicBezTo>
                  <a:lnTo>
                    <a:pt x="3932" y="2904"/>
                  </a:lnTo>
                  <a:cubicBezTo>
                    <a:pt x="3943" y="2856"/>
                    <a:pt x="3953" y="2810"/>
                    <a:pt x="3965" y="2760"/>
                  </a:cubicBezTo>
                  <a:cubicBezTo>
                    <a:pt x="3980" y="2694"/>
                    <a:pt x="3993" y="2624"/>
                    <a:pt x="4015" y="2558"/>
                  </a:cubicBezTo>
                  <a:lnTo>
                    <a:pt x="4045" y="2458"/>
                  </a:lnTo>
                  <a:cubicBezTo>
                    <a:pt x="4094" y="2304"/>
                    <a:pt x="4147" y="2135"/>
                    <a:pt x="4179" y="1959"/>
                  </a:cubicBezTo>
                  <a:lnTo>
                    <a:pt x="4179" y="1959"/>
                  </a:lnTo>
                  <a:cubicBezTo>
                    <a:pt x="4177" y="2137"/>
                    <a:pt x="4147" y="2289"/>
                    <a:pt x="4118" y="2436"/>
                  </a:cubicBezTo>
                  <a:cubicBezTo>
                    <a:pt x="4102" y="2513"/>
                    <a:pt x="4087" y="2587"/>
                    <a:pt x="4076" y="2664"/>
                  </a:cubicBezTo>
                  <a:cubicBezTo>
                    <a:pt x="4074" y="2672"/>
                    <a:pt x="4077" y="2680"/>
                    <a:pt x="4083" y="2686"/>
                  </a:cubicBezTo>
                  <a:cubicBezTo>
                    <a:pt x="4089" y="2691"/>
                    <a:pt x="4096" y="2695"/>
                    <a:pt x="4105" y="2695"/>
                  </a:cubicBezTo>
                  <a:cubicBezTo>
                    <a:pt x="4119" y="2695"/>
                    <a:pt x="4145" y="2682"/>
                    <a:pt x="4145" y="2667"/>
                  </a:cubicBezTo>
                  <a:cubicBezTo>
                    <a:pt x="4221" y="2582"/>
                    <a:pt x="4276" y="2449"/>
                    <a:pt x="4327" y="2320"/>
                  </a:cubicBezTo>
                  <a:cubicBezTo>
                    <a:pt x="4343" y="2281"/>
                    <a:pt x="4358" y="2240"/>
                    <a:pt x="4374" y="2204"/>
                  </a:cubicBezTo>
                  <a:lnTo>
                    <a:pt x="4401" y="2141"/>
                  </a:lnTo>
                  <a:cubicBezTo>
                    <a:pt x="4583" y="1728"/>
                    <a:pt x="4768" y="1302"/>
                    <a:pt x="4896" y="822"/>
                  </a:cubicBezTo>
                  <a:cubicBezTo>
                    <a:pt x="4968" y="546"/>
                    <a:pt x="4890" y="143"/>
                    <a:pt x="4737" y="8"/>
                  </a:cubicBezTo>
                  <a:cubicBezTo>
                    <a:pt x="4731" y="4"/>
                    <a:pt x="4727" y="1"/>
                    <a:pt x="47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3"/>
            <p:cNvSpPr/>
            <p:nvPr/>
          </p:nvSpPr>
          <p:spPr>
            <a:xfrm>
              <a:off x="3003822" y="1118760"/>
              <a:ext cx="136511" cy="100552"/>
            </a:xfrm>
            <a:custGeom>
              <a:rect b="b" l="l" r="r" t="t"/>
              <a:pathLst>
                <a:path extrusionOk="0" h="3554" w="4825">
                  <a:moveTo>
                    <a:pt x="30" y="0"/>
                  </a:moveTo>
                  <a:cubicBezTo>
                    <a:pt x="26" y="0"/>
                    <a:pt x="23" y="0"/>
                    <a:pt x="18" y="3"/>
                  </a:cubicBezTo>
                  <a:cubicBezTo>
                    <a:pt x="8" y="7"/>
                    <a:pt x="1" y="19"/>
                    <a:pt x="2" y="29"/>
                  </a:cubicBezTo>
                  <a:cubicBezTo>
                    <a:pt x="49" y="755"/>
                    <a:pt x="437" y="1126"/>
                    <a:pt x="846" y="1421"/>
                  </a:cubicBezTo>
                  <a:lnTo>
                    <a:pt x="987" y="1524"/>
                  </a:lnTo>
                  <a:cubicBezTo>
                    <a:pt x="1128" y="1627"/>
                    <a:pt x="1273" y="1733"/>
                    <a:pt x="1426" y="1825"/>
                  </a:cubicBezTo>
                  <a:cubicBezTo>
                    <a:pt x="1496" y="1870"/>
                    <a:pt x="1571" y="1900"/>
                    <a:pt x="1644" y="1931"/>
                  </a:cubicBezTo>
                  <a:cubicBezTo>
                    <a:pt x="1714" y="1962"/>
                    <a:pt x="1786" y="1993"/>
                    <a:pt x="1855" y="2033"/>
                  </a:cubicBezTo>
                  <a:cubicBezTo>
                    <a:pt x="1910" y="2068"/>
                    <a:pt x="1968" y="2100"/>
                    <a:pt x="2025" y="2135"/>
                  </a:cubicBezTo>
                  <a:cubicBezTo>
                    <a:pt x="2175" y="2222"/>
                    <a:pt x="2329" y="2310"/>
                    <a:pt x="2465" y="2415"/>
                  </a:cubicBezTo>
                  <a:cubicBezTo>
                    <a:pt x="2662" y="2561"/>
                    <a:pt x="2845" y="2843"/>
                    <a:pt x="2967" y="3043"/>
                  </a:cubicBezTo>
                  <a:cubicBezTo>
                    <a:pt x="2976" y="3059"/>
                    <a:pt x="2981" y="3077"/>
                    <a:pt x="2986" y="3094"/>
                  </a:cubicBezTo>
                  <a:cubicBezTo>
                    <a:pt x="2992" y="3114"/>
                    <a:pt x="2999" y="3136"/>
                    <a:pt x="3012" y="3158"/>
                  </a:cubicBezTo>
                  <a:lnTo>
                    <a:pt x="3028" y="3186"/>
                  </a:lnTo>
                  <a:cubicBezTo>
                    <a:pt x="3092" y="3289"/>
                    <a:pt x="3165" y="3407"/>
                    <a:pt x="3194" y="3532"/>
                  </a:cubicBezTo>
                  <a:cubicBezTo>
                    <a:pt x="3197" y="3545"/>
                    <a:pt x="3208" y="3554"/>
                    <a:pt x="3221" y="3554"/>
                  </a:cubicBezTo>
                  <a:cubicBezTo>
                    <a:pt x="3236" y="3554"/>
                    <a:pt x="3261" y="3542"/>
                    <a:pt x="3261" y="3526"/>
                  </a:cubicBezTo>
                  <a:cubicBezTo>
                    <a:pt x="3266" y="3247"/>
                    <a:pt x="3400" y="3066"/>
                    <a:pt x="3530" y="2891"/>
                  </a:cubicBezTo>
                  <a:lnTo>
                    <a:pt x="3579" y="2824"/>
                  </a:lnTo>
                  <a:lnTo>
                    <a:pt x="3655" y="2716"/>
                  </a:lnTo>
                  <a:cubicBezTo>
                    <a:pt x="3710" y="2640"/>
                    <a:pt x="3764" y="2563"/>
                    <a:pt x="3822" y="2488"/>
                  </a:cubicBezTo>
                  <a:lnTo>
                    <a:pt x="4038" y="2281"/>
                  </a:lnTo>
                  <a:cubicBezTo>
                    <a:pt x="4220" y="2100"/>
                    <a:pt x="4405" y="1902"/>
                    <a:pt x="4540" y="1685"/>
                  </a:cubicBezTo>
                  <a:cubicBezTo>
                    <a:pt x="4617" y="1562"/>
                    <a:pt x="4825" y="948"/>
                    <a:pt x="4678" y="752"/>
                  </a:cubicBezTo>
                  <a:cubicBezTo>
                    <a:pt x="4672" y="745"/>
                    <a:pt x="4665" y="740"/>
                    <a:pt x="4656" y="740"/>
                  </a:cubicBezTo>
                  <a:cubicBezTo>
                    <a:pt x="4653" y="740"/>
                    <a:pt x="4651" y="740"/>
                    <a:pt x="4648" y="742"/>
                  </a:cubicBezTo>
                  <a:cubicBezTo>
                    <a:pt x="4636" y="746"/>
                    <a:pt x="4629" y="756"/>
                    <a:pt x="4629" y="769"/>
                  </a:cubicBezTo>
                  <a:lnTo>
                    <a:pt x="4629" y="778"/>
                  </a:lnTo>
                  <a:cubicBezTo>
                    <a:pt x="4581" y="814"/>
                    <a:pt x="4541" y="862"/>
                    <a:pt x="4505" y="909"/>
                  </a:cubicBezTo>
                  <a:cubicBezTo>
                    <a:pt x="4472" y="953"/>
                    <a:pt x="4438" y="995"/>
                    <a:pt x="4399" y="1025"/>
                  </a:cubicBezTo>
                  <a:cubicBezTo>
                    <a:pt x="4316" y="1088"/>
                    <a:pt x="4239" y="1153"/>
                    <a:pt x="4159" y="1219"/>
                  </a:cubicBezTo>
                  <a:cubicBezTo>
                    <a:pt x="3956" y="1387"/>
                    <a:pt x="3746" y="1562"/>
                    <a:pt x="3490" y="1669"/>
                  </a:cubicBezTo>
                  <a:cubicBezTo>
                    <a:pt x="3346" y="1729"/>
                    <a:pt x="3150" y="1762"/>
                    <a:pt x="2919" y="1762"/>
                  </a:cubicBezTo>
                  <a:cubicBezTo>
                    <a:pt x="2622" y="1762"/>
                    <a:pt x="2314" y="1709"/>
                    <a:pt x="2112" y="1624"/>
                  </a:cubicBezTo>
                  <a:cubicBezTo>
                    <a:pt x="1683" y="1442"/>
                    <a:pt x="1360" y="1219"/>
                    <a:pt x="1100" y="1025"/>
                  </a:cubicBezTo>
                  <a:cubicBezTo>
                    <a:pt x="1013" y="960"/>
                    <a:pt x="931" y="883"/>
                    <a:pt x="851" y="806"/>
                  </a:cubicBezTo>
                  <a:cubicBezTo>
                    <a:pt x="773" y="732"/>
                    <a:pt x="692" y="653"/>
                    <a:pt x="601" y="586"/>
                  </a:cubicBezTo>
                  <a:lnTo>
                    <a:pt x="49" y="10"/>
                  </a:lnTo>
                  <a:cubicBezTo>
                    <a:pt x="45" y="5"/>
                    <a:pt x="37" y="0"/>
                    <a:pt x="30"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3"/>
            <p:cNvSpPr/>
            <p:nvPr/>
          </p:nvSpPr>
          <p:spPr>
            <a:xfrm>
              <a:off x="3926584" y="699901"/>
              <a:ext cx="7752" cy="7186"/>
            </a:xfrm>
            <a:custGeom>
              <a:rect b="b" l="l" r="r" t="t"/>
              <a:pathLst>
                <a:path extrusionOk="0" h="254" w="274">
                  <a:moveTo>
                    <a:pt x="248" y="0"/>
                  </a:moveTo>
                  <a:cubicBezTo>
                    <a:pt x="240" y="0"/>
                    <a:pt x="223" y="3"/>
                    <a:pt x="217" y="7"/>
                  </a:cubicBezTo>
                  <a:cubicBezTo>
                    <a:pt x="168" y="54"/>
                    <a:pt x="77" y="131"/>
                    <a:pt x="19" y="151"/>
                  </a:cubicBezTo>
                  <a:cubicBezTo>
                    <a:pt x="8" y="154"/>
                    <a:pt x="0" y="166"/>
                    <a:pt x="0" y="176"/>
                  </a:cubicBezTo>
                  <a:lnTo>
                    <a:pt x="0" y="211"/>
                  </a:lnTo>
                  <a:cubicBezTo>
                    <a:pt x="0" y="226"/>
                    <a:pt x="12" y="239"/>
                    <a:pt x="27" y="239"/>
                  </a:cubicBezTo>
                  <a:cubicBezTo>
                    <a:pt x="27" y="242"/>
                    <a:pt x="179" y="253"/>
                    <a:pt x="179" y="253"/>
                  </a:cubicBezTo>
                  <a:cubicBezTo>
                    <a:pt x="192" y="253"/>
                    <a:pt x="204" y="243"/>
                    <a:pt x="207" y="231"/>
                  </a:cubicBezTo>
                  <a:cubicBezTo>
                    <a:pt x="218" y="167"/>
                    <a:pt x="245" y="105"/>
                    <a:pt x="269" y="47"/>
                  </a:cubicBezTo>
                  <a:cubicBezTo>
                    <a:pt x="274" y="38"/>
                    <a:pt x="274" y="25"/>
                    <a:pt x="269" y="16"/>
                  </a:cubicBezTo>
                  <a:cubicBezTo>
                    <a:pt x="265" y="9"/>
                    <a:pt x="258" y="0"/>
                    <a:pt x="24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3"/>
            <p:cNvSpPr/>
            <p:nvPr/>
          </p:nvSpPr>
          <p:spPr>
            <a:xfrm>
              <a:off x="3471031" y="732833"/>
              <a:ext cx="354307" cy="498797"/>
            </a:xfrm>
            <a:custGeom>
              <a:rect b="b" l="l" r="r" t="t"/>
              <a:pathLst>
                <a:path extrusionOk="0" h="17630" w="12523">
                  <a:moveTo>
                    <a:pt x="7277" y="1737"/>
                  </a:moveTo>
                  <a:lnTo>
                    <a:pt x="7277" y="1737"/>
                  </a:lnTo>
                  <a:cubicBezTo>
                    <a:pt x="7261" y="1772"/>
                    <a:pt x="7247" y="1808"/>
                    <a:pt x="7232" y="1841"/>
                  </a:cubicBezTo>
                  <a:cubicBezTo>
                    <a:pt x="7209" y="1895"/>
                    <a:pt x="7188" y="1946"/>
                    <a:pt x="7164" y="1985"/>
                  </a:cubicBezTo>
                  <a:cubicBezTo>
                    <a:pt x="7139" y="2023"/>
                    <a:pt x="7114" y="2065"/>
                    <a:pt x="7087" y="2106"/>
                  </a:cubicBezTo>
                  <a:cubicBezTo>
                    <a:pt x="7062" y="2145"/>
                    <a:pt x="7034" y="2187"/>
                    <a:pt x="7005" y="2230"/>
                  </a:cubicBezTo>
                  <a:cubicBezTo>
                    <a:pt x="6986" y="2256"/>
                    <a:pt x="6969" y="2283"/>
                    <a:pt x="6949" y="2311"/>
                  </a:cubicBezTo>
                  <a:cubicBezTo>
                    <a:pt x="6946" y="2314"/>
                    <a:pt x="6943" y="2320"/>
                    <a:pt x="6940" y="2324"/>
                  </a:cubicBezTo>
                  <a:cubicBezTo>
                    <a:pt x="6931" y="2339"/>
                    <a:pt x="6919" y="2350"/>
                    <a:pt x="6911" y="2368"/>
                  </a:cubicBezTo>
                  <a:cubicBezTo>
                    <a:pt x="6899" y="2379"/>
                    <a:pt x="6890" y="2392"/>
                    <a:pt x="6882" y="2404"/>
                  </a:cubicBezTo>
                  <a:cubicBezTo>
                    <a:pt x="6889" y="2384"/>
                    <a:pt x="6896" y="2365"/>
                    <a:pt x="6903" y="2346"/>
                  </a:cubicBezTo>
                  <a:cubicBezTo>
                    <a:pt x="6931" y="2278"/>
                    <a:pt x="6956" y="2211"/>
                    <a:pt x="6991" y="2154"/>
                  </a:cubicBezTo>
                  <a:cubicBezTo>
                    <a:pt x="7077" y="2014"/>
                    <a:pt x="7168" y="1869"/>
                    <a:pt x="7277" y="1737"/>
                  </a:cubicBezTo>
                  <a:close/>
                  <a:moveTo>
                    <a:pt x="7427" y="2262"/>
                  </a:moveTo>
                  <a:cubicBezTo>
                    <a:pt x="7408" y="2292"/>
                    <a:pt x="7391" y="2321"/>
                    <a:pt x="7377" y="2346"/>
                  </a:cubicBezTo>
                  <a:cubicBezTo>
                    <a:pt x="7357" y="2376"/>
                    <a:pt x="7343" y="2401"/>
                    <a:pt x="7335" y="2414"/>
                  </a:cubicBezTo>
                  <a:cubicBezTo>
                    <a:pt x="7321" y="2442"/>
                    <a:pt x="7309" y="2471"/>
                    <a:pt x="7296" y="2499"/>
                  </a:cubicBezTo>
                  <a:cubicBezTo>
                    <a:pt x="7283" y="2525"/>
                    <a:pt x="7273" y="2554"/>
                    <a:pt x="7260" y="2581"/>
                  </a:cubicBezTo>
                  <a:cubicBezTo>
                    <a:pt x="7252" y="2599"/>
                    <a:pt x="7245" y="2618"/>
                    <a:pt x="7238" y="2634"/>
                  </a:cubicBezTo>
                  <a:cubicBezTo>
                    <a:pt x="7223" y="2670"/>
                    <a:pt x="7209" y="2705"/>
                    <a:pt x="7193" y="2743"/>
                  </a:cubicBezTo>
                  <a:cubicBezTo>
                    <a:pt x="7175" y="2779"/>
                    <a:pt x="7158" y="2817"/>
                    <a:pt x="7139" y="2853"/>
                  </a:cubicBezTo>
                  <a:cubicBezTo>
                    <a:pt x="7108" y="2914"/>
                    <a:pt x="7071" y="2975"/>
                    <a:pt x="7034" y="3035"/>
                  </a:cubicBezTo>
                  <a:cubicBezTo>
                    <a:pt x="7026" y="3048"/>
                    <a:pt x="7015" y="3063"/>
                    <a:pt x="7008" y="3080"/>
                  </a:cubicBezTo>
                  <a:cubicBezTo>
                    <a:pt x="7013" y="3060"/>
                    <a:pt x="7018" y="3044"/>
                    <a:pt x="7023" y="3023"/>
                  </a:cubicBezTo>
                  <a:cubicBezTo>
                    <a:pt x="7040" y="2958"/>
                    <a:pt x="7056" y="2895"/>
                    <a:pt x="7074" y="2856"/>
                  </a:cubicBezTo>
                  <a:cubicBezTo>
                    <a:pt x="7116" y="2763"/>
                    <a:pt x="7167" y="2663"/>
                    <a:pt x="7223" y="2565"/>
                  </a:cubicBezTo>
                  <a:cubicBezTo>
                    <a:pt x="7251" y="2516"/>
                    <a:pt x="7283" y="2467"/>
                    <a:pt x="7312" y="2420"/>
                  </a:cubicBezTo>
                  <a:cubicBezTo>
                    <a:pt x="7325" y="2397"/>
                    <a:pt x="7341" y="2375"/>
                    <a:pt x="7357" y="2350"/>
                  </a:cubicBezTo>
                  <a:cubicBezTo>
                    <a:pt x="7373" y="2327"/>
                    <a:pt x="7391" y="2305"/>
                    <a:pt x="7407" y="2282"/>
                  </a:cubicBezTo>
                  <a:lnTo>
                    <a:pt x="7427" y="2262"/>
                  </a:lnTo>
                  <a:close/>
                  <a:moveTo>
                    <a:pt x="7434" y="3055"/>
                  </a:moveTo>
                  <a:cubicBezTo>
                    <a:pt x="7421" y="3092"/>
                    <a:pt x="7404" y="3132"/>
                    <a:pt x="7382" y="3182"/>
                  </a:cubicBezTo>
                  <a:cubicBezTo>
                    <a:pt x="7347" y="3259"/>
                    <a:pt x="7321" y="3337"/>
                    <a:pt x="7295" y="3416"/>
                  </a:cubicBezTo>
                  <a:cubicBezTo>
                    <a:pt x="7268" y="3492"/>
                    <a:pt x="7241" y="3569"/>
                    <a:pt x="7209" y="3644"/>
                  </a:cubicBezTo>
                  <a:cubicBezTo>
                    <a:pt x="7200" y="3666"/>
                    <a:pt x="7188" y="3688"/>
                    <a:pt x="7175" y="3710"/>
                  </a:cubicBezTo>
                  <a:lnTo>
                    <a:pt x="7138" y="3775"/>
                  </a:lnTo>
                  <a:cubicBezTo>
                    <a:pt x="7127" y="3790"/>
                    <a:pt x="7117" y="3803"/>
                    <a:pt x="7108" y="3819"/>
                  </a:cubicBezTo>
                  <a:cubicBezTo>
                    <a:pt x="7101" y="3832"/>
                    <a:pt x="7095" y="3840"/>
                    <a:pt x="7088" y="3854"/>
                  </a:cubicBezTo>
                  <a:cubicBezTo>
                    <a:pt x="7082" y="3862"/>
                    <a:pt x="7077" y="3872"/>
                    <a:pt x="7071" y="3881"/>
                  </a:cubicBezTo>
                  <a:cubicBezTo>
                    <a:pt x="7058" y="3902"/>
                    <a:pt x="7046" y="3923"/>
                    <a:pt x="7034" y="3945"/>
                  </a:cubicBezTo>
                  <a:lnTo>
                    <a:pt x="7034" y="3941"/>
                  </a:lnTo>
                  <a:cubicBezTo>
                    <a:pt x="7036" y="3931"/>
                    <a:pt x="7036" y="3920"/>
                    <a:pt x="7036" y="3913"/>
                  </a:cubicBezTo>
                  <a:cubicBezTo>
                    <a:pt x="7036" y="3890"/>
                    <a:pt x="7037" y="3870"/>
                    <a:pt x="7042" y="3852"/>
                  </a:cubicBezTo>
                  <a:lnTo>
                    <a:pt x="7052" y="3819"/>
                  </a:lnTo>
                  <a:cubicBezTo>
                    <a:pt x="7072" y="3752"/>
                    <a:pt x="7094" y="3678"/>
                    <a:pt x="7122" y="3612"/>
                  </a:cubicBezTo>
                  <a:cubicBezTo>
                    <a:pt x="7138" y="3576"/>
                    <a:pt x="7154" y="3540"/>
                    <a:pt x="7172" y="3503"/>
                  </a:cubicBezTo>
                  <a:cubicBezTo>
                    <a:pt x="7209" y="3432"/>
                    <a:pt x="7248" y="3362"/>
                    <a:pt x="7289" y="3295"/>
                  </a:cubicBezTo>
                  <a:cubicBezTo>
                    <a:pt x="7309" y="3260"/>
                    <a:pt x="7331" y="3228"/>
                    <a:pt x="7350" y="3195"/>
                  </a:cubicBezTo>
                  <a:cubicBezTo>
                    <a:pt x="7379" y="3146"/>
                    <a:pt x="7405" y="3102"/>
                    <a:pt x="7434" y="3055"/>
                  </a:cubicBezTo>
                  <a:close/>
                  <a:moveTo>
                    <a:pt x="4301" y="5992"/>
                  </a:moveTo>
                  <a:cubicBezTo>
                    <a:pt x="4301" y="5992"/>
                    <a:pt x="4302" y="5992"/>
                    <a:pt x="4302" y="5994"/>
                  </a:cubicBezTo>
                  <a:cubicBezTo>
                    <a:pt x="4307" y="6026"/>
                    <a:pt x="4310" y="6058"/>
                    <a:pt x="4316" y="6091"/>
                  </a:cubicBezTo>
                  <a:cubicBezTo>
                    <a:pt x="4333" y="6174"/>
                    <a:pt x="4336" y="6273"/>
                    <a:pt x="4329" y="6375"/>
                  </a:cubicBezTo>
                  <a:cubicBezTo>
                    <a:pt x="4324" y="6418"/>
                    <a:pt x="4318" y="6459"/>
                    <a:pt x="4314" y="6505"/>
                  </a:cubicBezTo>
                  <a:cubicBezTo>
                    <a:pt x="4310" y="6532"/>
                    <a:pt x="4307" y="6558"/>
                    <a:pt x="4301" y="6585"/>
                  </a:cubicBezTo>
                  <a:cubicBezTo>
                    <a:pt x="4297" y="6612"/>
                    <a:pt x="4292" y="6638"/>
                    <a:pt x="4286" y="6661"/>
                  </a:cubicBezTo>
                  <a:cubicBezTo>
                    <a:pt x="4282" y="6687"/>
                    <a:pt x="4275" y="6712"/>
                    <a:pt x="4270" y="6735"/>
                  </a:cubicBezTo>
                  <a:cubicBezTo>
                    <a:pt x="4266" y="6753"/>
                    <a:pt x="4263" y="6769"/>
                    <a:pt x="4257" y="6783"/>
                  </a:cubicBezTo>
                  <a:cubicBezTo>
                    <a:pt x="4253" y="6798"/>
                    <a:pt x="4250" y="6812"/>
                    <a:pt x="4244" y="6827"/>
                  </a:cubicBezTo>
                  <a:cubicBezTo>
                    <a:pt x="4231" y="6878"/>
                    <a:pt x="4217" y="6923"/>
                    <a:pt x="4205" y="6963"/>
                  </a:cubicBezTo>
                  <a:cubicBezTo>
                    <a:pt x="4199" y="6981"/>
                    <a:pt x="4192" y="6995"/>
                    <a:pt x="4186" y="7010"/>
                  </a:cubicBezTo>
                  <a:lnTo>
                    <a:pt x="4180" y="7032"/>
                  </a:lnTo>
                  <a:cubicBezTo>
                    <a:pt x="4179" y="7039"/>
                    <a:pt x="4177" y="7045"/>
                    <a:pt x="4176" y="7052"/>
                  </a:cubicBezTo>
                  <a:cubicBezTo>
                    <a:pt x="4186" y="6774"/>
                    <a:pt x="4224" y="6485"/>
                    <a:pt x="4288" y="6194"/>
                  </a:cubicBezTo>
                  <a:cubicBezTo>
                    <a:pt x="4292" y="6171"/>
                    <a:pt x="4297" y="6148"/>
                    <a:pt x="4300" y="6123"/>
                  </a:cubicBezTo>
                  <a:cubicBezTo>
                    <a:pt x="4302" y="6078"/>
                    <a:pt x="4302" y="6034"/>
                    <a:pt x="4301" y="5992"/>
                  </a:cubicBezTo>
                  <a:close/>
                  <a:moveTo>
                    <a:pt x="4837" y="7868"/>
                  </a:moveTo>
                  <a:cubicBezTo>
                    <a:pt x="4837" y="7871"/>
                    <a:pt x="4837" y="7872"/>
                    <a:pt x="4835" y="7874"/>
                  </a:cubicBezTo>
                  <a:lnTo>
                    <a:pt x="4835" y="7871"/>
                  </a:lnTo>
                  <a:cubicBezTo>
                    <a:pt x="4837" y="7871"/>
                    <a:pt x="4837" y="7868"/>
                    <a:pt x="4837" y="7868"/>
                  </a:cubicBezTo>
                  <a:close/>
                  <a:moveTo>
                    <a:pt x="4650" y="6268"/>
                  </a:moveTo>
                  <a:cubicBezTo>
                    <a:pt x="4683" y="6444"/>
                    <a:pt x="4692" y="6718"/>
                    <a:pt x="4660" y="6857"/>
                  </a:cubicBezTo>
                  <a:lnTo>
                    <a:pt x="4592" y="7368"/>
                  </a:lnTo>
                  <a:cubicBezTo>
                    <a:pt x="4505" y="7705"/>
                    <a:pt x="4417" y="8009"/>
                    <a:pt x="4259" y="8268"/>
                  </a:cubicBezTo>
                  <a:cubicBezTo>
                    <a:pt x="4238" y="8302"/>
                    <a:pt x="4220" y="8342"/>
                    <a:pt x="4199" y="8384"/>
                  </a:cubicBezTo>
                  <a:cubicBezTo>
                    <a:pt x="4198" y="8385"/>
                    <a:pt x="4197" y="8387"/>
                    <a:pt x="4197" y="8388"/>
                  </a:cubicBezTo>
                  <a:lnTo>
                    <a:pt x="4197" y="8388"/>
                  </a:lnTo>
                  <a:cubicBezTo>
                    <a:pt x="4216" y="8320"/>
                    <a:pt x="4230" y="8251"/>
                    <a:pt x="4244" y="8180"/>
                  </a:cubicBezTo>
                  <a:cubicBezTo>
                    <a:pt x="4247" y="8161"/>
                    <a:pt x="4253" y="8140"/>
                    <a:pt x="4257" y="8121"/>
                  </a:cubicBezTo>
                  <a:cubicBezTo>
                    <a:pt x="4268" y="8074"/>
                    <a:pt x="4278" y="8028"/>
                    <a:pt x="4288" y="7990"/>
                  </a:cubicBezTo>
                  <a:cubicBezTo>
                    <a:pt x="4291" y="7980"/>
                    <a:pt x="4295" y="7970"/>
                    <a:pt x="4300" y="7959"/>
                  </a:cubicBezTo>
                  <a:cubicBezTo>
                    <a:pt x="4311" y="7922"/>
                    <a:pt x="4323" y="7879"/>
                    <a:pt x="4336" y="7839"/>
                  </a:cubicBezTo>
                  <a:cubicBezTo>
                    <a:pt x="4372" y="7718"/>
                    <a:pt x="4404" y="7592"/>
                    <a:pt x="4435" y="7471"/>
                  </a:cubicBezTo>
                  <a:cubicBezTo>
                    <a:pt x="4455" y="7394"/>
                    <a:pt x="4474" y="7321"/>
                    <a:pt x="4496" y="7247"/>
                  </a:cubicBezTo>
                  <a:cubicBezTo>
                    <a:pt x="4499" y="7232"/>
                    <a:pt x="4502" y="7219"/>
                    <a:pt x="4506" y="7203"/>
                  </a:cubicBezTo>
                  <a:cubicBezTo>
                    <a:pt x="4510" y="7189"/>
                    <a:pt x="4513" y="7174"/>
                    <a:pt x="4519" y="7160"/>
                  </a:cubicBezTo>
                  <a:cubicBezTo>
                    <a:pt x="4532" y="7110"/>
                    <a:pt x="4541" y="7065"/>
                    <a:pt x="4547" y="7020"/>
                  </a:cubicBezTo>
                  <a:cubicBezTo>
                    <a:pt x="4550" y="7001"/>
                    <a:pt x="4550" y="6985"/>
                    <a:pt x="4551" y="6966"/>
                  </a:cubicBezTo>
                  <a:cubicBezTo>
                    <a:pt x="4557" y="6914"/>
                    <a:pt x="4564" y="6857"/>
                    <a:pt x="4579" y="6798"/>
                  </a:cubicBezTo>
                  <a:cubicBezTo>
                    <a:pt x="4590" y="6754"/>
                    <a:pt x="4599" y="6712"/>
                    <a:pt x="4606" y="6673"/>
                  </a:cubicBezTo>
                  <a:cubicBezTo>
                    <a:pt x="4608" y="6665"/>
                    <a:pt x="4609" y="6658"/>
                    <a:pt x="4609" y="6652"/>
                  </a:cubicBezTo>
                  <a:cubicBezTo>
                    <a:pt x="4622" y="6590"/>
                    <a:pt x="4631" y="6530"/>
                    <a:pt x="4637" y="6476"/>
                  </a:cubicBezTo>
                  <a:cubicBezTo>
                    <a:pt x="4638" y="6472"/>
                    <a:pt x="4638" y="6471"/>
                    <a:pt x="4637" y="6469"/>
                  </a:cubicBezTo>
                  <a:cubicBezTo>
                    <a:pt x="4637" y="6469"/>
                    <a:pt x="4638" y="6465"/>
                    <a:pt x="4637" y="6465"/>
                  </a:cubicBezTo>
                  <a:cubicBezTo>
                    <a:pt x="4641" y="6437"/>
                    <a:pt x="4644" y="6412"/>
                    <a:pt x="4646" y="6386"/>
                  </a:cubicBezTo>
                  <a:cubicBezTo>
                    <a:pt x="4650" y="6346"/>
                    <a:pt x="4650" y="6305"/>
                    <a:pt x="4650" y="6268"/>
                  </a:cubicBezTo>
                  <a:close/>
                  <a:moveTo>
                    <a:pt x="4835" y="7874"/>
                  </a:moveTo>
                  <a:lnTo>
                    <a:pt x="4835" y="7874"/>
                  </a:lnTo>
                  <a:cubicBezTo>
                    <a:pt x="4832" y="7901"/>
                    <a:pt x="4824" y="7926"/>
                    <a:pt x="4817" y="7948"/>
                  </a:cubicBezTo>
                  <a:cubicBezTo>
                    <a:pt x="4811" y="7972"/>
                    <a:pt x="4804" y="7991"/>
                    <a:pt x="4798" y="8009"/>
                  </a:cubicBezTo>
                  <a:lnTo>
                    <a:pt x="4765" y="8103"/>
                  </a:lnTo>
                  <a:cubicBezTo>
                    <a:pt x="4746" y="8154"/>
                    <a:pt x="4726" y="8207"/>
                    <a:pt x="4704" y="8263"/>
                  </a:cubicBezTo>
                  <a:cubicBezTo>
                    <a:pt x="4694" y="8289"/>
                    <a:pt x="4685" y="8318"/>
                    <a:pt x="4672" y="8346"/>
                  </a:cubicBezTo>
                  <a:cubicBezTo>
                    <a:pt x="4617" y="8490"/>
                    <a:pt x="4551" y="8638"/>
                    <a:pt x="4477" y="8765"/>
                  </a:cubicBezTo>
                  <a:cubicBezTo>
                    <a:pt x="4464" y="8787"/>
                    <a:pt x="4449" y="8808"/>
                    <a:pt x="4435" y="8830"/>
                  </a:cubicBezTo>
                  <a:cubicBezTo>
                    <a:pt x="4423" y="8849"/>
                    <a:pt x="4409" y="8870"/>
                    <a:pt x="4391" y="8890"/>
                  </a:cubicBezTo>
                  <a:cubicBezTo>
                    <a:pt x="4419" y="8833"/>
                    <a:pt x="4438" y="8774"/>
                    <a:pt x="4459" y="8711"/>
                  </a:cubicBezTo>
                  <a:cubicBezTo>
                    <a:pt x="4477" y="8659"/>
                    <a:pt x="4493" y="8606"/>
                    <a:pt x="4513" y="8560"/>
                  </a:cubicBezTo>
                  <a:cubicBezTo>
                    <a:pt x="4554" y="8468"/>
                    <a:pt x="4598" y="8375"/>
                    <a:pt x="4641" y="8282"/>
                  </a:cubicBezTo>
                  <a:cubicBezTo>
                    <a:pt x="4685" y="8192"/>
                    <a:pt x="4726" y="8100"/>
                    <a:pt x="4766" y="8004"/>
                  </a:cubicBezTo>
                  <a:cubicBezTo>
                    <a:pt x="4779" y="7978"/>
                    <a:pt x="4791" y="7954"/>
                    <a:pt x="4803" y="7927"/>
                  </a:cubicBezTo>
                  <a:cubicBezTo>
                    <a:pt x="4810" y="7916"/>
                    <a:pt x="4816" y="7903"/>
                    <a:pt x="4823" y="7890"/>
                  </a:cubicBezTo>
                  <a:cubicBezTo>
                    <a:pt x="4826" y="7887"/>
                    <a:pt x="4827" y="7881"/>
                    <a:pt x="4830" y="7877"/>
                  </a:cubicBezTo>
                  <a:cubicBezTo>
                    <a:pt x="4833" y="7875"/>
                    <a:pt x="4833" y="7875"/>
                    <a:pt x="4835" y="7874"/>
                  </a:cubicBezTo>
                  <a:close/>
                  <a:moveTo>
                    <a:pt x="3410" y="10809"/>
                  </a:moveTo>
                  <a:cubicBezTo>
                    <a:pt x="3430" y="10856"/>
                    <a:pt x="3430" y="10925"/>
                    <a:pt x="3417" y="10991"/>
                  </a:cubicBezTo>
                  <a:cubicBezTo>
                    <a:pt x="3417" y="10997"/>
                    <a:pt x="3416" y="11004"/>
                    <a:pt x="3414" y="11011"/>
                  </a:cubicBezTo>
                  <a:cubicBezTo>
                    <a:pt x="3411" y="11020"/>
                    <a:pt x="3410" y="11027"/>
                    <a:pt x="3408" y="11036"/>
                  </a:cubicBezTo>
                  <a:cubicBezTo>
                    <a:pt x="3392" y="11113"/>
                    <a:pt x="3366" y="11186"/>
                    <a:pt x="3355" y="11222"/>
                  </a:cubicBezTo>
                  <a:cubicBezTo>
                    <a:pt x="3334" y="11276"/>
                    <a:pt x="3318" y="11328"/>
                    <a:pt x="3301" y="11377"/>
                  </a:cubicBezTo>
                  <a:cubicBezTo>
                    <a:pt x="3289" y="11421"/>
                    <a:pt x="3275" y="11463"/>
                    <a:pt x="3257" y="11503"/>
                  </a:cubicBezTo>
                  <a:cubicBezTo>
                    <a:pt x="3254" y="11513"/>
                    <a:pt x="3254" y="11520"/>
                    <a:pt x="3248" y="11529"/>
                  </a:cubicBezTo>
                  <a:lnTo>
                    <a:pt x="3227" y="11594"/>
                  </a:lnTo>
                  <a:cubicBezTo>
                    <a:pt x="3213" y="11625"/>
                    <a:pt x="3202" y="11654"/>
                    <a:pt x="3190" y="11686"/>
                  </a:cubicBezTo>
                  <a:cubicBezTo>
                    <a:pt x="3173" y="11725"/>
                    <a:pt x="3154" y="11763"/>
                    <a:pt x="3134" y="11801"/>
                  </a:cubicBezTo>
                  <a:cubicBezTo>
                    <a:pt x="3125" y="11821"/>
                    <a:pt x="3115" y="11840"/>
                    <a:pt x="3103" y="11857"/>
                  </a:cubicBezTo>
                  <a:cubicBezTo>
                    <a:pt x="3088" y="11881"/>
                    <a:pt x="3072" y="11904"/>
                    <a:pt x="3058" y="11927"/>
                  </a:cubicBezTo>
                  <a:cubicBezTo>
                    <a:pt x="3043" y="11950"/>
                    <a:pt x="3027" y="11972"/>
                    <a:pt x="3010" y="11995"/>
                  </a:cubicBezTo>
                  <a:cubicBezTo>
                    <a:pt x="3007" y="12001"/>
                    <a:pt x="3001" y="12008"/>
                    <a:pt x="2995" y="12016"/>
                  </a:cubicBezTo>
                  <a:cubicBezTo>
                    <a:pt x="2992" y="12017"/>
                    <a:pt x="2992" y="12019"/>
                    <a:pt x="2991" y="12023"/>
                  </a:cubicBezTo>
                  <a:lnTo>
                    <a:pt x="2988" y="12024"/>
                  </a:lnTo>
                  <a:cubicBezTo>
                    <a:pt x="2995" y="12001"/>
                    <a:pt x="3003" y="11975"/>
                    <a:pt x="3008" y="11949"/>
                  </a:cubicBezTo>
                  <a:cubicBezTo>
                    <a:pt x="3016" y="11921"/>
                    <a:pt x="3022" y="11895"/>
                    <a:pt x="3029" y="11869"/>
                  </a:cubicBezTo>
                  <a:cubicBezTo>
                    <a:pt x="3038" y="11833"/>
                    <a:pt x="3046" y="11798"/>
                    <a:pt x="3056" y="11763"/>
                  </a:cubicBezTo>
                  <a:cubicBezTo>
                    <a:pt x="3058" y="11750"/>
                    <a:pt x="3059" y="11738"/>
                    <a:pt x="3065" y="11726"/>
                  </a:cubicBezTo>
                  <a:cubicBezTo>
                    <a:pt x="3067" y="11724"/>
                    <a:pt x="3067" y="11719"/>
                    <a:pt x="3068" y="11716"/>
                  </a:cubicBezTo>
                  <a:cubicBezTo>
                    <a:pt x="3071" y="11709"/>
                    <a:pt x="3072" y="11703"/>
                    <a:pt x="3075" y="11696"/>
                  </a:cubicBezTo>
                  <a:cubicBezTo>
                    <a:pt x="3078" y="11689"/>
                    <a:pt x="3080" y="11681"/>
                    <a:pt x="3083" y="11674"/>
                  </a:cubicBezTo>
                  <a:cubicBezTo>
                    <a:pt x="3099" y="11630"/>
                    <a:pt x="3116" y="11585"/>
                    <a:pt x="3132" y="11542"/>
                  </a:cubicBezTo>
                  <a:cubicBezTo>
                    <a:pt x="3148" y="11498"/>
                    <a:pt x="3164" y="11455"/>
                    <a:pt x="3183" y="11408"/>
                  </a:cubicBezTo>
                  <a:cubicBezTo>
                    <a:pt x="3199" y="11367"/>
                    <a:pt x="3215" y="11325"/>
                    <a:pt x="3234" y="11282"/>
                  </a:cubicBezTo>
                  <a:cubicBezTo>
                    <a:pt x="3251" y="11236"/>
                    <a:pt x="3270" y="11188"/>
                    <a:pt x="3291" y="11143"/>
                  </a:cubicBezTo>
                  <a:lnTo>
                    <a:pt x="3318" y="11081"/>
                  </a:lnTo>
                  <a:cubicBezTo>
                    <a:pt x="3337" y="11040"/>
                    <a:pt x="3356" y="10994"/>
                    <a:pt x="3373" y="10947"/>
                  </a:cubicBezTo>
                  <a:cubicBezTo>
                    <a:pt x="3388" y="10899"/>
                    <a:pt x="3402" y="10856"/>
                    <a:pt x="3410" y="10809"/>
                  </a:cubicBezTo>
                  <a:close/>
                  <a:moveTo>
                    <a:pt x="3686" y="11037"/>
                  </a:moveTo>
                  <a:lnTo>
                    <a:pt x="3686" y="11037"/>
                  </a:lnTo>
                  <a:cubicBezTo>
                    <a:pt x="3698" y="11094"/>
                    <a:pt x="3693" y="11175"/>
                    <a:pt x="3685" y="11260"/>
                  </a:cubicBezTo>
                  <a:cubicBezTo>
                    <a:pt x="3683" y="11273"/>
                    <a:pt x="3682" y="11284"/>
                    <a:pt x="3682" y="11298"/>
                  </a:cubicBezTo>
                  <a:cubicBezTo>
                    <a:pt x="3670" y="11389"/>
                    <a:pt x="3654" y="11478"/>
                    <a:pt x="3638" y="11543"/>
                  </a:cubicBezTo>
                  <a:cubicBezTo>
                    <a:pt x="3634" y="11561"/>
                    <a:pt x="3631" y="11575"/>
                    <a:pt x="3626" y="11588"/>
                  </a:cubicBezTo>
                  <a:cubicBezTo>
                    <a:pt x="3623" y="11594"/>
                    <a:pt x="3623" y="11601"/>
                    <a:pt x="3621" y="11607"/>
                  </a:cubicBezTo>
                  <a:cubicBezTo>
                    <a:pt x="3600" y="11667"/>
                    <a:pt x="3584" y="11728"/>
                    <a:pt x="3567" y="11789"/>
                  </a:cubicBezTo>
                  <a:cubicBezTo>
                    <a:pt x="3481" y="12081"/>
                    <a:pt x="3391" y="12386"/>
                    <a:pt x="3241" y="12629"/>
                  </a:cubicBezTo>
                  <a:lnTo>
                    <a:pt x="3132" y="12804"/>
                  </a:lnTo>
                  <a:cubicBezTo>
                    <a:pt x="3110" y="12837"/>
                    <a:pt x="3088" y="12872"/>
                    <a:pt x="3067" y="12904"/>
                  </a:cubicBezTo>
                  <a:cubicBezTo>
                    <a:pt x="3087" y="12844"/>
                    <a:pt x="3103" y="12780"/>
                    <a:pt x="3119" y="12722"/>
                  </a:cubicBezTo>
                  <a:cubicBezTo>
                    <a:pt x="3125" y="12701"/>
                    <a:pt x="3132" y="12679"/>
                    <a:pt x="3138" y="12657"/>
                  </a:cubicBezTo>
                  <a:cubicBezTo>
                    <a:pt x="3150" y="12613"/>
                    <a:pt x="3160" y="12574"/>
                    <a:pt x="3171" y="12541"/>
                  </a:cubicBezTo>
                  <a:cubicBezTo>
                    <a:pt x="3177" y="12523"/>
                    <a:pt x="3184" y="12506"/>
                    <a:pt x="3189" y="12491"/>
                  </a:cubicBezTo>
                  <a:lnTo>
                    <a:pt x="3592" y="11392"/>
                  </a:lnTo>
                  <a:cubicBezTo>
                    <a:pt x="3612" y="11338"/>
                    <a:pt x="3628" y="11282"/>
                    <a:pt x="3639" y="11226"/>
                  </a:cubicBezTo>
                  <a:cubicBezTo>
                    <a:pt x="3642" y="11209"/>
                    <a:pt x="3647" y="11190"/>
                    <a:pt x="3653" y="11172"/>
                  </a:cubicBezTo>
                  <a:cubicBezTo>
                    <a:pt x="3657" y="11154"/>
                    <a:pt x="3661" y="11136"/>
                    <a:pt x="3664" y="11117"/>
                  </a:cubicBezTo>
                  <a:cubicBezTo>
                    <a:pt x="3664" y="11114"/>
                    <a:pt x="3667" y="11109"/>
                    <a:pt x="3669" y="11106"/>
                  </a:cubicBezTo>
                  <a:cubicBezTo>
                    <a:pt x="3671" y="11085"/>
                    <a:pt x="3677" y="11069"/>
                    <a:pt x="3683" y="11049"/>
                  </a:cubicBezTo>
                  <a:cubicBezTo>
                    <a:pt x="3683" y="11045"/>
                    <a:pt x="3685" y="11042"/>
                    <a:pt x="3686" y="11037"/>
                  </a:cubicBezTo>
                  <a:close/>
                  <a:moveTo>
                    <a:pt x="3715" y="12481"/>
                  </a:moveTo>
                  <a:lnTo>
                    <a:pt x="3715" y="12481"/>
                  </a:lnTo>
                  <a:cubicBezTo>
                    <a:pt x="3706" y="12541"/>
                    <a:pt x="3693" y="12606"/>
                    <a:pt x="3679" y="12658"/>
                  </a:cubicBezTo>
                  <a:cubicBezTo>
                    <a:pt x="3676" y="12677"/>
                    <a:pt x="3670" y="12692"/>
                    <a:pt x="3667" y="12706"/>
                  </a:cubicBezTo>
                  <a:cubicBezTo>
                    <a:pt x="3653" y="12756"/>
                    <a:pt x="3639" y="12804"/>
                    <a:pt x="3623" y="12855"/>
                  </a:cubicBezTo>
                  <a:cubicBezTo>
                    <a:pt x="3596" y="12952"/>
                    <a:pt x="3568" y="13049"/>
                    <a:pt x="3533" y="13143"/>
                  </a:cubicBezTo>
                  <a:lnTo>
                    <a:pt x="3512" y="13202"/>
                  </a:lnTo>
                  <a:cubicBezTo>
                    <a:pt x="3507" y="13222"/>
                    <a:pt x="3500" y="13238"/>
                    <a:pt x="3490" y="13254"/>
                  </a:cubicBezTo>
                  <a:cubicBezTo>
                    <a:pt x="3482" y="13273"/>
                    <a:pt x="3475" y="13291"/>
                    <a:pt x="3466" y="13308"/>
                  </a:cubicBezTo>
                  <a:cubicBezTo>
                    <a:pt x="3459" y="13326"/>
                    <a:pt x="3450" y="13342"/>
                    <a:pt x="3442" y="13359"/>
                  </a:cubicBezTo>
                  <a:cubicBezTo>
                    <a:pt x="3430" y="13378"/>
                    <a:pt x="3421" y="13398"/>
                    <a:pt x="3408" y="13417"/>
                  </a:cubicBezTo>
                  <a:cubicBezTo>
                    <a:pt x="3394" y="13441"/>
                    <a:pt x="3378" y="13462"/>
                    <a:pt x="3362" y="13484"/>
                  </a:cubicBezTo>
                  <a:cubicBezTo>
                    <a:pt x="3337" y="13515"/>
                    <a:pt x="3311" y="13544"/>
                    <a:pt x="3282" y="13570"/>
                  </a:cubicBezTo>
                  <a:cubicBezTo>
                    <a:pt x="3269" y="13580"/>
                    <a:pt x="3257" y="13589"/>
                    <a:pt x="3245" y="13599"/>
                  </a:cubicBezTo>
                  <a:lnTo>
                    <a:pt x="3245" y="13596"/>
                  </a:lnTo>
                  <a:cubicBezTo>
                    <a:pt x="3248" y="13587"/>
                    <a:pt x="3253" y="13577"/>
                    <a:pt x="3257" y="13567"/>
                  </a:cubicBezTo>
                  <a:cubicBezTo>
                    <a:pt x="3279" y="13515"/>
                    <a:pt x="3299" y="13454"/>
                    <a:pt x="3318" y="13393"/>
                  </a:cubicBezTo>
                  <a:cubicBezTo>
                    <a:pt x="3328" y="13355"/>
                    <a:pt x="3337" y="13317"/>
                    <a:pt x="3350" y="13286"/>
                  </a:cubicBezTo>
                  <a:cubicBezTo>
                    <a:pt x="3355" y="13275"/>
                    <a:pt x="3357" y="13266"/>
                    <a:pt x="3363" y="13259"/>
                  </a:cubicBezTo>
                  <a:lnTo>
                    <a:pt x="3391" y="13196"/>
                  </a:lnTo>
                  <a:cubicBezTo>
                    <a:pt x="3434" y="13095"/>
                    <a:pt x="3480" y="12991"/>
                    <a:pt x="3526" y="12888"/>
                  </a:cubicBezTo>
                  <a:cubicBezTo>
                    <a:pt x="3562" y="12804"/>
                    <a:pt x="3603" y="12719"/>
                    <a:pt x="3641" y="12635"/>
                  </a:cubicBezTo>
                  <a:cubicBezTo>
                    <a:pt x="3647" y="12621"/>
                    <a:pt x="3654" y="12607"/>
                    <a:pt x="3661" y="12591"/>
                  </a:cubicBezTo>
                  <a:cubicBezTo>
                    <a:pt x="3669" y="12578"/>
                    <a:pt x="3676" y="12564"/>
                    <a:pt x="3683" y="12548"/>
                  </a:cubicBezTo>
                  <a:cubicBezTo>
                    <a:pt x="3689" y="12538"/>
                    <a:pt x="3696" y="12526"/>
                    <a:pt x="3701" y="12514"/>
                  </a:cubicBezTo>
                  <a:cubicBezTo>
                    <a:pt x="3703" y="12504"/>
                    <a:pt x="3708" y="12491"/>
                    <a:pt x="3715" y="12481"/>
                  </a:cubicBezTo>
                  <a:close/>
                  <a:moveTo>
                    <a:pt x="9361" y="12631"/>
                  </a:moveTo>
                  <a:lnTo>
                    <a:pt x="9361" y="12703"/>
                  </a:lnTo>
                  <a:lnTo>
                    <a:pt x="9359" y="12703"/>
                  </a:lnTo>
                  <a:cubicBezTo>
                    <a:pt x="9361" y="12722"/>
                    <a:pt x="9359" y="12740"/>
                    <a:pt x="9356" y="12757"/>
                  </a:cubicBezTo>
                  <a:cubicBezTo>
                    <a:pt x="9356" y="12769"/>
                    <a:pt x="9356" y="12779"/>
                    <a:pt x="9355" y="12789"/>
                  </a:cubicBezTo>
                  <a:cubicBezTo>
                    <a:pt x="9353" y="12830"/>
                    <a:pt x="9349" y="12866"/>
                    <a:pt x="9343" y="12882"/>
                  </a:cubicBezTo>
                  <a:cubicBezTo>
                    <a:pt x="9321" y="12983"/>
                    <a:pt x="9302" y="13080"/>
                    <a:pt x="9284" y="13179"/>
                  </a:cubicBezTo>
                  <a:cubicBezTo>
                    <a:pt x="9254" y="13327"/>
                    <a:pt x="9225" y="13471"/>
                    <a:pt x="9186" y="13608"/>
                  </a:cubicBezTo>
                  <a:cubicBezTo>
                    <a:pt x="9170" y="13664"/>
                    <a:pt x="9150" y="13724"/>
                    <a:pt x="9128" y="13778"/>
                  </a:cubicBezTo>
                  <a:cubicBezTo>
                    <a:pt x="9116" y="13804"/>
                    <a:pt x="9109" y="13833"/>
                    <a:pt x="9102" y="13864"/>
                  </a:cubicBezTo>
                  <a:cubicBezTo>
                    <a:pt x="9095" y="13891"/>
                    <a:pt x="9087" y="13920"/>
                    <a:pt x="9077" y="13948"/>
                  </a:cubicBezTo>
                  <a:lnTo>
                    <a:pt x="9077" y="13717"/>
                  </a:lnTo>
                  <a:cubicBezTo>
                    <a:pt x="9097" y="13682"/>
                    <a:pt x="9109" y="13638"/>
                    <a:pt x="9119" y="13589"/>
                  </a:cubicBezTo>
                  <a:cubicBezTo>
                    <a:pt x="9121" y="13586"/>
                    <a:pt x="9122" y="13580"/>
                    <a:pt x="9122" y="13574"/>
                  </a:cubicBezTo>
                  <a:cubicBezTo>
                    <a:pt x="9128" y="13539"/>
                    <a:pt x="9134" y="13509"/>
                    <a:pt x="9137" y="13475"/>
                  </a:cubicBezTo>
                  <a:cubicBezTo>
                    <a:pt x="9141" y="13458"/>
                    <a:pt x="9141" y="13443"/>
                    <a:pt x="9144" y="13429"/>
                  </a:cubicBezTo>
                  <a:cubicBezTo>
                    <a:pt x="9150" y="13385"/>
                    <a:pt x="9157" y="13346"/>
                    <a:pt x="9167" y="13313"/>
                  </a:cubicBezTo>
                  <a:lnTo>
                    <a:pt x="9208" y="13193"/>
                  </a:lnTo>
                  <a:cubicBezTo>
                    <a:pt x="9230" y="13128"/>
                    <a:pt x="9252" y="13060"/>
                    <a:pt x="9275" y="12991"/>
                  </a:cubicBezTo>
                  <a:cubicBezTo>
                    <a:pt x="9302" y="12898"/>
                    <a:pt x="9330" y="12802"/>
                    <a:pt x="9348" y="12702"/>
                  </a:cubicBezTo>
                  <a:cubicBezTo>
                    <a:pt x="9353" y="12679"/>
                    <a:pt x="9356" y="12655"/>
                    <a:pt x="9361" y="12631"/>
                  </a:cubicBezTo>
                  <a:close/>
                  <a:moveTo>
                    <a:pt x="9885" y="12765"/>
                  </a:moveTo>
                  <a:lnTo>
                    <a:pt x="9885" y="12773"/>
                  </a:lnTo>
                  <a:cubicBezTo>
                    <a:pt x="9885" y="12817"/>
                    <a:pt x="9885" y="12862"/>
                    <a:pt x="9884" y="12908"/>
                  </a:cubicBezTo>
                  <a:cubicBezTo>
                    <a:pt x="9883" y="12977"/>
                    <a:pt x="9880" y="13041"/>
                    <a:pt x="9875" y="13087"/>
                  </a:cubicBezTo>
                  <a:cubicBezTo>
                    <a:pt x="9872" y="13097"/>
                    <a:pt x="9872" y="13105"/>
                    <a:pt x="9871" y="13112"/>
                  </a:cubicBezTo>
                  <a:cubicBezTo>
                    <a:pt x="9871" y="13122"/>
                    <a:pt x="9869" y="13131"/>
                    <a:pt x="9868" y="13138"/>
                  </a:cubicBezTo>
                  <a:cubicBezTo>
                    <a:pt x="9865" y="13143"/>
                    <a:pt x="9865" y="13148"/>
                    <a:pt x="9864" y="13151"/>
                  </a:cubicBezTo>
                  <a:cubicBezTo>
                    <a:pt x="9861" y="13167"/>
                    <a:pt x="9858" y="13182"/>
                    <a:pt x="9855" y="13199"/>
                  </a:cubicBezTo>
                  <a:cubicBezTo>
                    <a:pt x="9853" y="13202"/>
                    <a:pt x="9851" y="13209"/>
                    <a:pt x="9851" y="13215"/>
                  </a:cubicBezTo>
                  <a:cubicBezTo>
                    <a:pt x="9839" y="13279"/>
                    <a:pt x="9826" y="13342"/>
                    <a:pt x="9814" y="13406"/>
                  </a:cubicBezTo>
                  <a:cubicBezTo>
                    <a:pt x="9800" y="13491"/>
                    <a:pt x="9788" y="13577"/>
                    <a:pt x="9775" y="13660"/>
                  </a:cubicBezTo>
                  <a:cubicBezTo>
                    <a:pt x="9774" y="13672"/>
                    <a:pt x="9771" y="13680"/>
                    <a:pt x="9771" y="13689"/>
                  </a:cubicBezTo>
                  <a:cubicBezTo>
                    <a:pt x="9760" y="13769"/>
                    <a:pt x="9747" y="13849"/>
                    <a:pt x="9734" y="13928"/>
                  </a:cubicBezTo>
                  <a:cubicBezTo>
                    <a:pt x="9724" y="13986"/>
                    <a:pt x="9715" y="14044"/>
                    <a:pt x="9702" y="14101"/>
                  </a:cubicBezTo>
                  <a:cubicBezTo>
                    <a:pt x="9694" y="14144"/>
                    <a:pt x="9682" y="14188"/>
                    <a:pt x="9672" y="14229"/>
                  </a:cubicBezTo>
                  <a:lnTo>
                    <a:pt x="9654" y="14290"/>
                  </a:lnTo>
                  <a:cubicBezTo>
                    <a:pt x="9650" y="14309"/>
                    <a:pt x="9643" y="14329"/>
                    <a:pt x="9637" y="14349"/>
                  </a:cubicBezTo>
                  <a:cubicBezTo>
                    <a:pt x="9618" y="14403"/>
                    <a:pt x="9608" y="14466"/>
                    <a:pt x="9596" y="14524"/>
                  </a:cubicBezTo>
                  <a:cubicBezTo>
                    <a:pt x="9587" y="14566"/>
                    <a:pt x="9580" y="14607"/>
                    <a:pt x="9570" y="14649"/>
                  </a:cubicBezTo>
                  <a:cubicBezTo>
                    <a:pt x="9564" y="14669"/>
                    <a:pt x="9558" y="14689"/>
                    <a:pt x="9551" y="14708"/>
                  </a:cubicBezTo>
                  <a:cubicBezTo>
                    <a:pt x="9545" y="14729"/>
                    <a:pt x="9538" y="14745"/>
                    <a:pt x="9531" y="14762"/>
                  </a:cubicBezTo>
                  <a:lnTo>
                    <a:pt x="9529" y="14759"/>
                  </a:lnTo>
                  <a:lnTo>
                    <a:pt x="9529" y="14758"/>
                  </a:lnTo>
                  <a:cubicBezTo>
                    <a:pt x="9528" y="14755"/>
                    <a:pt x="9526" y="14748"/>
                    <a:pt x="9526" y="14742"/>
                  </a:cubicBezTo>
                  <a:cubicBezTo>
                    <a:pt x="9526" y="14737"/>
                    <a:pt x="9523" y="14730"/>
                    <a:pt x="9522" y="14723"/>
                  </a:cubicBezTo>
                  <a:cubicBezTo>
                    <a:pt x="9521" y="14711"/>
                    <a:pt x="9519" y="14698"/>
                    <a:pt x="9519" y="14685"/>
                  </a:cubicBezTo>
                  <a:cubicBezTo>
                    <a:pt x="9506" y="14540"/>
                    <a:pt x="9537" y="14304"/>
                    <a:pt x="9563" y="14204"/>
                  </a:cubicBezTo>
                  <a:lnTo>
                    <a:pt x="9618" y="13971"/>
                  </a:lnTo>
                  <a:lnTo>
                    <a:pt x="9688" y="13686"/>
                  </a:lnTo>
                  <a:lnTo>
                    <a:pt x="9817" y="13150"/>
                  </a:lnTo>
                  <a:lnTo>
                    <a:pt x="9885" y="12765"/>
                  </a:lnTo>
                  <a:close/>
                  <a:moveTo>
                    <a:pt x="10429" y="13659"/>
                  </a:moveTo>
                  <a:lnTo>
                    <a:pt x="10429" y="13659"/>
                  </a:lnTo>
                  <a:cubicBezTo>
                    <a:pt x="10423" y="13769"/>
                    <a:pt x="10406" y="13909"/>
                    <a:pt x="10387" y="14016"/>
                  </a:cubicBezTo>
                  <a:lnTo>
                    <a:pt x="10384" y="14037"/>
                  </a:lnTo>
                  <a:cubicBezTo>
                    <a:pt x="10329" y="14352"/>
                    <a:pt x="10268" y="14711"/>
                    <a:pt x="10169" y="15006"/>
                  </a:cubicBezTo>
                  <a:cubicBezTo>
                    <a:pt x="10152" y="15062"/>
                    <a:pt x="10131" y="15115"/>
                    <a:pt x="10109" y="15172"/>
                  </a:cubicBezTo>
                  <a:cubicBezTo>
                    <a:pt x="10101" y="15195"/>
                    <a:pt x="10090" y="15220"/>
                    <a:pt x="10082" y="15245"/>
                  </a:cubicBezTo>
                  <a:cubicBezTo>
                    <a:pt x="10074" y="15264"/>
                    <a:pt x="10069" y="15281"/>
                    <a:pt x="10061" y="15297"/>
                  </a:cubicBezTo>
                  <a:lnTo>
                    <a:pt x="10061" y="15267"/>
                  </a:lnTo>
                  <a:cubicBezTo>
                    <a:pt x="10069" y="15249"/>
                    <a:pt x="10074" y="15230"/>
                    <a:pt x="10074" y="15214"/>
                  </a:cubicBezTo>
                  <a:cubicBezTo>
                    <a:pt x="10076" y="15206"/>
                    <a:pt x="10076" y="15194"/>
                    <a:pt x="10076" y="15187"/>
                  </a:cubicBezTo>
                  <a:lnTo>
                    <a:pt x="10076" y="15159"/>
                  </a:lnTo>
                  <a:cubicBezTo>
                    <a:pt x="10076" y="15147"/>
                    <a:pt x="10076" y="15133"/>
                    <a:pt x="10080" y="15120"/>
                  </a:cubicBezTo>
                  <a:cubicBezTo>
                    <a:pt x="10080" y="15115"/>
                    <a:pt x="10080" y="15108"/>
                    <a:pt x="10082" y="15105"/>
                  </a:cubicBezTo>
                  <a:cubicBezTo>
                    <a:pt x="10082" y="15098"/>
                    <a:pt x="10083" y="15091"/>
                    <a:pt x="10086" y="15085"/>
                  </a:cubicBezTo>
                  <a:cubicBezTo>
                    <a:pt x="10093" y="15054"/>
                    <a:pt x="10098" y="15021"/>
                    <a:pt x="10105" y="14989"/>
                  </a:cubicBezTo>
                  <a:cubicBezTo>
                    <a:pt x="10111" y="14956"/>
                    <a:pt x="10117" y="14924"/>
                    <a:pt x="10122" y="14893"/>
                  </a:cubicBezTo>
                  <a:cubicBezTo>
                    <a:pt x="10125" y="14873"/>
                    <a:pt x="10131" y="14852"/>
                    <a:pt x="10134" y="14832"/>
                  </a:cubicBezTo>
                  <a:cubicBezTo>
                    <a:pt x="10146" y="14771"/>
                    <a:pt x="10159" y="14707"/>
                    <a:pt x="10176" y="14644"/>
                  </a:cubicBezTo>
                  <a:cubicBezTo>
                    <a:pt x="10205" y="14541"/>
                    <a:pt x="10229" y="14438"/>
                    <a:pt x="10255" y="14330"/>
                  </a:cubicBezTo>
                  <a:cubicBezTo>
                    <a:pt x="10258" y="14314"/>
                    <a:pt x="10262" y="14294"/>
                    <a:pt x="10268" y="14278"/>
                  </a:cubicBezTo>
                  <a:cubicBezTo>
                    <a:pt x="10271" y="14255"/>
                    <a:pt x="10278" y="14230"/>
                    <a:pt x="10284" y="14207"/>
                  </a:cubicBezTo>
                  <a:cubicBezTo>
                    <a:pt x="10291" y="14172"/>
                    <a:pt x="10300" y="14138"/>
                    <a:pt x="10309" y="14104"/>
                  </a:cubicBezTo>
                  <a:cubicBezTo>
                    <a:pt x="10322" y="14053"/>
                    <a:pt x="10336" y="14003"/>
                    <a:pt x="10351" y="13952"/>
                  </a:cubicBezTo>
                  <a:cubicBezTo>
                    <a:pt x="10371" y="13887"/>
                    <a:pt x="10393" y="13814"/>
                    <a:pt x="10410" y="13739"/>
                  </a:cubicBezTo>
                  <a:cubicBezTo>
                    <a:pt x="10418" y="13711"/>
                    <a:pt x="10423" y="13685"/>
                    <a:pt x="10429" y="13659"/>
                  </a:cubicBezTo>
                  <a:close/>
                  <a:moveTo>
                    <a:pt x="10924" y="14313"/>
                  </a:moveTo>
                  <a:lnTo>
                    <a:pt x="10924" y="14313"/>
                  </a:lnTo>
                  <a:cubicBezTo>
                    <a:pt x="10922" y="14544"/>
                    <a:pt x="10909" y="14755"/>
                    <a:pt x="10880" y="14944"/>
                  </a:cubicBezTo>
                  <a:cubicBezTo>
                    <a:pt x="10867" y="15038"/>
                    <a:pt x="10849" y="15127"/>
                    <a:pt x="10829" y="15213"/>
                  </a:cubicBezTo>
                  <a:cubicBezTo>
                    <a:pt x="10809" y="15296"/>
                    <a:pt x="10785" y="15374"/>
                    <a:pt x="10758" y="15447"/>
                  </a:cubicBezTo>
                  <a:cubicBezTo>
                    <a:pt x="10751" y="15467"/>
                    <a:pt x="10743" y="15491"/>
                    <a:pt x="10736" y="15512"/>
                  </a:cubicBezTo>
                  <a:cubicBezTo>
                    <a:pt x="10721" y="15556"/>
                    <a:pt x="10707" y="15600"/>
                    <a:pt x="10687" y="15642"/>
                  </a:cubicBezTo>
                  <a:cubicBezTo>
                    <a:pt x="10678" y="15661"/>
                    <a:pt x="10668" y="15681"/>
                    <a:pt x="10657" y="15700"/>
                  </a:cubicBezTo>
                  <a:cubicBezTo>
                    <a:pt x="10646" y="15717"/>
                    <a:pt x="10634" y="15733"/>
                    <a:pt x="10620" y="15748"/>
                  </a:cubicBezTo>
                  <a:cubicBezTo>
                    <a:pt x="10611" y="15757"/>
                    <a:pt x="10602" y="15765"/>
                    <a:pt x="10592" y="15770"/>
                  </a:cubicBezTo>
                  <a:lnTo>
                    <a:pt x="10592" y="15630"/>
                  </a:lnTo>
                  <a:lnTo>
                    <a:pt x="10685" y="15185"/>
                  </a:lnTo>
                  <a:cubicBezTo>
                    <a:pt x="10689" y="15172"/>
                    <a:pt x="10694" y="15159"/>
                    <a:pt x="10698" y="15147"/>
                  </a:cubicBezTo>
                  <a:cubicBezTo>
                    <a:pt x="10713" y="15099"/>
                    <a:pt x="10726" y="15050"/>
                    <a:pt x="10740" y="14999"/>
                  </a:cubicBezTo>
                  <a:cubicBezTo>
                    <a:pt x="10752" y="14951"/>
                    <a:pt x="10767" y="14900"/>
                    <a:pt x="10778" y="14848"/>
                  </a:cubicBezTo>
                  <a:cubicBezTo>
                    <a:pt x="10803" y="14748"/>
                    <a:pt x="10829" y="14643"/>
                    <a:pt x="10860" y="14540"/>
                  </a:cubicBezTo>
                  <a:lnTo>
                    <a:pt x="10871" y="14506"/>
                  </a:lnTo>
                  <a:cubicBezTo>
                    <a:pt x="10889" y="14447"/>
                    <a:pt x="10909" y="14381"/>
                    <a:pt x="10924" y="14313"/>
                  </a:cubicBezTo>
                  <a:close/>
                  <a:moveTo>
                    <a:pt x="9298" y="1"/>
                  </a:moveTo>
                  <a:cubicBezTo>
                    <a:pt x="9291" y="1"/>
                    <a:pt x="9282" y="5"/>
                    <a:pt x="9279" y="9"/>
                  </a:cubicBezTo>
                  <a:cubicBezTo>
                    <a:pt x="9196" y="104"/>
                    <a:pt x="8983" y="155"/>
                    <a:pt x="8794" y="198"/>
                  </a:cubicBezTo>
                  <a:lnTo>
                    <a:pt x="8792" y="198"/>
                  </a:lnTo>
                  <a:cubicBezTo>
                    <a:pt x="8731" y="213"/>
                    <a:pt x="8673" y="226"/>
                    <a:pt x="8621" y="241"/>
                  </a:cubicBezTo>
                  <a:lnTo>
                    <a:pt x="8571" y="257"/>
                  </a:lnTo>
                  <a:cubicBezTo>
                    <a:pt x="8480" y="289"/>
                    <a:pt x="8381" y="315"/>
                    <a:pt x="8283" y="341"/>
                  </a:cubicBezTo>
                  <a:cubicBezTo>
                    <a:pt x="8199" y="363"/>
                    <a:pt x="8112" y="385"/>
                    <a:pt x="8029" y="406"/>
                  </a:cubicBezTo>
                  <a:lnTo>
                    <a:pt x="8026" y="406"/>
                  </a:lnTo>
                  <a:cubicBezTo>
                    <a:pt x="8014" y="409"/>
                    <a:pt x="8003" y="414"/>
                    <a:pt x="7990" y="417"/>
                  </a:cubicBezTo>
                  <a:cubicBezTo>
                    <a:pt x="7869" y="449"/>
                    <a:pt x="7754" y="478"/>
                    <a:pt x="7636" y="511"/>
                  </a:cubicBezTo>
                  <a:lnTo>
                    <a:pt x="7630" y="511"/>
                  </a:lnTo>
                  <a:cubicBezTo>
                    <a:pt x="7296" y="604"/>
                    <a:pt x="6991" y="715"/>
                    <a:pt x="6749" y="909"/>
                  </a:cubicBezTo>
                  <a:cubicBezTo>
                    <a:pt x="6744" y="914"/>
                    <a:pt x="6736" y="921"/>
                    <a:pt x="6732" y="925"/>
                  </a:cubicBezTo>
                  <a:cubicBezTo>
                    <a:pt x="6723" y="939"/>
                    <a:pt x="6716" y="952"/>
                    <a:pt x="6710" y="962"/>
                  </a:cubicBezTo>
                  <a:cubicBezTo>
                    <a:pt x="6707" y="968"/>
                    <a:pt x="6706" y="975"/>
                    <a:pt x="6701" y="982"/>
                  </a:cubicBezTo>
                  <a:cubicBezTo>
                    <a:pt x="6698" y="995"/>
                    <a:pt x="6693" y="1008"/>
                    <a:pt x="6685" y="1020"/>
                  </a:cubicBezTo>
                  <a:cubicBezTo>
                    <a:pt x="6598" y="1161"/>
                    <a:pt x="6524" y="1302"/>
                    <a:pt x="6446" y="1453"/>
                  </a:cubicBezTo>
                  <a:lnTo>
                    <a:pt x="6408" y="1529"/>
                  </a:lnTo>
                  <a:cubicBezTo>
                    <a:pt x="6382" y="1578"/>
                    <a:pt x="6357" y="1628"/>
                    <a:pt x="6332" y="1677"/>
                  </a:cubicBezTo>
                  <a:cubicBezTo>
                    <a:pt x="6286" y="1776"/>
                    <a:pt x="6241" y="1876"/>
                    <a:pt x="6194" y="1978"/>
                  </a:cubicBezTo>
                  <a:cubicBezTo>
                    <a:pt x="6172" y="2029"/>
                    <a:pt x="6150" y="2080"/>
                    <a:pt x="6129" y="2132"/>
                  </a:cubicBezTo>
                  <a:cubicBezTo>
                    <a:pt x="6085" y="2234"/>
                    <a:pt x="6046" y="2339"/>
                    <a:pt x="6004" y="2442"/>
                  </a:cubicBezTo>
                  <a:cubicBezTo>
                    <a:pt x="6004" y="2445"/>
                    <a:pt x="6002" y="2448"/>
                    <a:pt x="6001" y="2451"/>
                  </a:cubicBezTo>
                  <a:cubicBezTo>
                    <a:pt x="6001" y="2452"/>
                    <a:pt x="5998" y="2455"/>
                    <a:pt x="5998" y="2455"/>
                  </a:cubicBezTo>
                  <a:cubicBezTo>
                    <a:pt x="5960" y="2554"/>
                    <a:pt x="5922" y="2653"/>
                    <a:pt x="5884" y="2753"/>
                  </a:cubicBezTo>
                  <a:cubicBezTo>
                    <a:pt x="5807" y="2951"/>
                    <a:pt x="5732" y="3150"/>
                    <a:pt x="5649" y="3346"/>
                  </a:cubicBezTo>
                  <a:cubicBezTo>
                    <a:pt x="5612" y="3439"/>
                    <a:pt x="5582" y="3535"/>
                    <a:pt x="5554" y="3633"/>
                  </a:cubicBezTo>
                  <a:cubicBezTo>
                    <a:pt x="5567" y="3585"/>
                    <a:pt x="5579" y="3540"/>
                    <a:pt x="5591" y="3494"/>
                  </a:cubicBezTo>
                  <a:cubicBezTo>
                    <a:pt x="5604" y="3451"/>
                    <a:pt x="5617" y="3407"/>
                    <a:pt x="5627" y="3367"/>
                  </a:cubicBezTo>
                  <a:lnTo>
                    <a:pt x="5644" y="3308"/>
                  </a:lnTo>
                  <a:cubicBezTo>
                    <a:pt x="5671" y="3214"/>
                    <a:pt x="5697" y="3118"/>
                    <a:pt x="5720" y="3023"/>
                  </a:cubicBezTo>
                  <a:cubicBezTo>
                    <a:pt x="5743" y="2927"/>
                    <a:pt x="5764" y="2833"/>
                    <a:pt x="5787" y="2738"/>
                  </a:cubicBezTo>
                  <a:cubicBezTo>
                    <a:pt x="5874" y="2363"/>
                    <a:pt x="5958" y="2009"/>
                    <a:pt x="6105" y="1693"/>
                  </a:cubicBezTo>
                  <a:cubicBezTo>
                    <a:pt x="6110" y="1681"/>
                    <a:pt x="6110" y="1673"/>
                    <a:pt x="6102" y="1665"/>
                  </a:cubicBezTo>
                  <a:cubicBezTo>
                    <a:pt x="6097" y="1658"/>
                    <a:pt x="6089" y="1652"/>
                    <a:pt x="6081" y="1652"/>
                  </a:cubicBezTo>
                  <a:cubicBezTo>
                    <a:pt x="6073" y="1652"/>
                    <a:pt x="6060" y="1657"/>
                    <a:pt x="6053" y="1660"/>
                  </a:cubicBezTo>
                  <a:cubicBezTo>
                    <a:pt x="6049" y="1663"/>
                    <a:pt x="6047" y="1664"/>
                    <a:pt x="6046" y="1664"/>
                  </a:cubicBezTo>
                  <a:lnTo>
                    <a:pt x="6046" y="1665"/>
                  </a:lnTo>
                  <a:cubicBezTo>
                    <a:pt x="5932" y="1841"/>
                    <a:pt x="5784" y="2007"/>
                    <a:pt x="5640" y="2167"/>
                  </a:cubicBezTo>
                  <a:cubicBezTo>
                    <a:pt x="5562" y="2254"/>
                    <a:pt x="5480" y="2346"/>
                    <a:pt x="5405" y="2436"/>
                  </a:cubicBezTo>
                  <a:cubicBezTo>
                    <a:pt x="5378" y="2467"/>
                    <a:pt x="5355" y="2499"/>
                    <a:pt x="5332" y="2529"/>
                  </a:cubicBezTo>
                  <a:lnTo>
                    <a:pt x="5329" y="2529"/>
                  </a:lnTo>
                  <a:lnTo>
                    <a:pt x="5114" y="2746"/>
                  </a:lnTo>
                  <a:cubicBezTo>
                    <a:pt x="4970" y="2935"/>
                    <a:pt x="4798" y="3102"/>
                    <a:pt x="4634" y="3263"/>
                  </a:cubicBezTo>
                  <a:cubicBezTo>
                    <a:pt x="4585" y="3310"/>
                    <a:pt x="4535" y="3358"/>
                    <a:pt x="4489" y="3404"/>
                  </a:cubicBezTo>
                  <a:cubicBezTo>
                    <a:pt x="4464" y="3429"/>
                    <a:pt x="4441" y="3454"/>
                    <a:pt x="4417" y="3477"/>
                  </a:cubicBezTo>
                  <a:cubicBezTo>
                    <a:pt x="4394" y="3503"/>
                    <a:pt x="4369" y="3526"/>
                    <a:pt x="4346" y="3553"/>
                  </a:cubicBezTo>
                  <a:cubicBezTo>
                    <a:pt x="4330" y="3570"/>
                    <a:pt x="4311" y="3586"/>
                    <a:pt x="4294" y="3605"/>
                  </a:cubicBezTo>
                  <a:cubicBezTo>
                    <a:pt x="4279" y="3621"/>
                    <a:pt x="4263" y="3640"/>
                    <a:pt x="4244" y="3656"/>
                  </a:cubicBezTo>
                  <a:cubicBezTo>
                    <a:pt x="4144" y="3759"/>
                    <a:pt x="4039" y="3861"/>
                    <a:pt x="3924" y="3948"/>
                  </a:cubicBezTo>
                  <a:lnTo>
                    <a:pt x="3747" y="4137"/>
                  </a:lnTo>
                  <a:cubicBezTo>
                    <a:pt x="3639" y="4217"/>
                    <a:pt x="3541" y="4316"/>
                    <a:pt x="3446" y="4408"/>
                  </a:cubicBezTo>
                  <a:cubicBezTo>
                    <a:pt x="3388" y="4466"/>
                    <a:pt x="3330" y="4524"/>
                    <a:pt x="3267" y="4581"/>
                  </a:cubicBezTo>
                  <a:cubicBezTo>
                    <a:pt x="3228" y="4615"/>
                    <a:pt x="3190" y="4647"/>
                    <a:pt x="3148" y="4679"/>
                  </a:cubicBezTo>
                  <a:lnTo>
                    <a:pt x="3039" y="4797"/>
                  </a:lnTo>
                  <a:cubicBezTo>
                    <a:pt x="3001" y="4826"/>
                    <a:pt x="2962" y="4858"/>
                    <a:pt x="2923" y="4892"/>
                  </a:cubicBezTo>
                  <a:cubicBezTo>
                    <a:pt x="2886" y="4927"/>
                    <a:pt x="2847" y="4959"/>
                    <a:pt x="2811" y="4992"/>
                  </a:cubicBezTo>
                  <a:cubicBezTo>
                    <a:pt x="2774" y="5024"/>
                    <a:pt x="2738" y="5059"/>
                    <a:pt x="2700" y="5091"/>
                  </a:cubicBezTo>
                  <a:lnTo>
                    <a:pt x="2642" y="5140"/>
                  </a:lnTo>
                  <a:cubicBezTo>
                    <a:pt x="2622" y="5156"/>
                    <a:pt x="2601" y="5171"/>
                    <a:pt x="2581" y="5185"/>
                  </a:cubicBezTo>
                  <a:lnTo>
                    <a:pt x="2581" y="5188"/>
                  </a:lnTo>
                  <a:lnTo>
                    <a:pt x="2484" y="5294"/>
                  </a:lnTo>
                  <a:cubicBezTo>
                    <a:pt x="2388" y="5370"/>
                    <a:pt x="2295" y="5444"/>
                    <a:pt x="2206" y="5524"/>
                  </a:cubicBezTo>
                  <a:cubicBezTo>
                    <a:pt x="2149" y="5574"/>
                    <a:pt x="2097" y="5622"/>
                    <a:pt x="2042" y="5672"/>
                  </a:cubicBezTo>
                  <a:cubicBezTo>
                    <a:pt x="1627" y="6069"/>
                    <a:pt x="1287" y="6513"/>
                    <a:pt x="1024" y="6883"/>
                  </a:cubicBezTo>
                  <a:cubicBezTo>
                    <a:pt x="1004" y="6911"/>
                    <a:pt x="986" y="6936"/>
                    <a:pt x="966" y="6962"/>
                  </a:cubicBezTo>
                  <a:cubicBezTo>
                    <a:pt x="945" y="6987"/>
                    <a:pt x="928" y="7014"/>
                    <a:pt x="908" y="7038"/>
                  </a:cubicBezTo>
                  <a:cubicBezTo>
                    <a:pt x="890" y="7059"/>
                    <a:pt x="873" y="7081"/>
                    <a:pt x="855" y="7104"/>
                  </a:cubicBezTo>
                  <a:cubicBezTo>
                    <a:pt x="820" y="7151"/>
                    <a:pt x="788" y="7198"/>
                    <a:pt x="755" y="7243"/>
                  </a:cubicBezTo>
                  <a:cubicBezTo>
                    <a:pt x="739" y="7267"/>
                    <a:pt x="723" y="7289"/>
                    <a:pt x="708" y="7312"/>
                  </a:cubicBezTo>
                  <a:cubicBezTo>
                    <a:pt x="682" y="7355"/>
                    <a:pt x="659" y="7395"/>
                    <a:pt x="636" y="7437"/>
                  </a:cubicBezTo>
                  <a:cubicBezTo>
                    <a:pt x="611" y="7478"/>
                    <a:pt x="589" y="7519"/>
                    <a:pt x="566" y="7561"/>
                  </a:cubicBezTo>
                  <a:cubicBezTo>
                    <a:pt x="528" y="7632"/>
                    <a:pt x="487" y="7703"/>
                    <a:pt x="442" y="7776"/>
                  </a:cubicBezTo>
                  <a:lnTo>
                    <a:pt x="429" y="7795"/>
                  </a:lnTo>
                  <a:cubicBezTo>
                    <a:pt x="313" y="7987"/>
                    <a:pt x="194" y="8185"/>
                    <a:pt x="127" y="8420"/>
                  </a:cubicBezTo>
                  <a:cubicBezTo>
                    <a:pt x="43" y="8723"/>
                    <a:pt x="143" y="9130"/>
                    <a:pt x="195" y="9349"/>
                  </a:cubicBezTo>
                  <a:cubicBezTo>
                    <a:pt x="211" y="9419"/>
                    <a:pt x="216" y="9489"/>
                    <a:pt x="221" y="9560"/>
                  </a:cubicBezTo>
                  <a:cubicBezTo>
                    <a:pt x="224" y="9605"/>
                    <a:pt x="226" y="9653"/>
                    <a:pt x="233" y="9695"/>
                  </a:cubicBezTo>
                  <a:cubicBezTo>
                    <a:pt x="236" y="9710"/>
                    <a:pt x="237" y="9722"/>
                    <a:pt x="240" y="9736"/>
                  </a:cubicBezTo>
                  <a:lnTo>
                    <a:pt x="69" y="9566"/>
                  </a:lnTo>
                  <a:cubicBezTo>
                    <a:pt x="64" y="9560"/>
                    <a:pt x="56" y="9557"/>
                    <a:pt x="48" y="9557"/>
                  </a:cubicBezTo>
                  <a:cubicBezTo>
                    <a:pt x="44" y="9557"/>
                    <a:pt x="41" y="9557"/>
                    <a:pt x="37" y="9559"/>
                  </a:cubicBezTo>
                  <a:lnTo>
                    <a:pt x="37" y="9560"/>
                  </a:lnTo>
                  <a:cubicBezTo>
                    <a:pt x="35" y="9562"/>
                    <a:pt x="35" y="9562"/>
                    <a:pt x="34" y="9562"/>
                  </a:cubicBezTo>
                  <a:cubicBezTo>
                    <a:pt x="32" y="9562"/>
                    <a:pt x="29" y="9564"/>
                    <a:pt x="29" y="9566"/>
                  </a:cubicBezTo>
                  <a:cubicBezTo>
                    <a:pt x="27" y="9567"/>
                    <a:pt x="27" y="9569"/>
                    <a:pt x="25" y="9572"/>
                  </a:cubicBezTo>
                  <a:cubicBezTo>
                    <a:pt x="22" y="9575"/>
                    <a:pt x="21" y="9580"/>
                    <a:pt x="21" y="9586"/>
                  </a:cubicBezTo>
                  <a:lnTo>
                    <a:pt x="21" y="9639"/>
                  </a:lnTo>
                  <a:cubicBezTo>
                    <a:pt x="18" y="9644"/>
                    <a:pt x="18" y="9652"/>
                    <a:pt x="13" y="9659"/>
                  </a:cubicBezTo>
                  <a:cubicBezTo>
                    <a:pt x="0" y="9719"/>
                    <a:pt x="6" y="9829"/>
                    <a:pt x="18" y="9913"/>
                  </a:cubicBezTo>
                  <a:cubicBezTo>
                    <a:pt x="21" y="9964"/>
                    <a:pt x="28" y="10005"/>
                    <a:pt x="32" y="10022"/>
                  </a:cubicBezTo>
                  <a:cubicBezTo>
                    <a:pt x="44" y="10068"/>
                    <a:pt x="56" y="10113"/>
                    <a:pt x="69" y="10155"/>
                  </a:cubicBezTo>
                  <a:cubicBezTo>
                    <a:pt x="80" y="10198"/>
                    <a:pt x="92" y="10241"/>
                    <a:pt x="105" y="10281"/>
                  </a:cubicBezTo>
                  <a:cubicBezTo>
                    <a:pt x="130" y="10366"/>
                    <a:pt x="156" y="10447"/>
                    <a:pt x="181" y="10531"/>
                  </a:cubicBezTo>
                  <a:lnTo>
                    <a:pt x="181" y="10533"/>
                  </a:lnTo>
                  <a:cubicBezTo>
                    <a:pt x="204" y="10607"/>
                    <a:pt x="229" y="10681"/>
                    <a:pt x="252" y="10761"/>
                  </a:cubicBezTo>
                  <a:cubicBezTo>
                    <a:pt x="259" y="10789"/>
                    <a:pt x="268" y="10815"/>
                    <a:pt x="275" y="10841"/>
                  </a:cubicBezTo>
                  <a:cubicBezTo>
                    <a:pt x="282" y="10867"/>
                    <a:pt x="290" y="10895"/>
                    <a:pt x="296" y="10918"/>
                  </a:cubicBezTo>
                  <a:cubicBezTo>
                    <a:pt x="313" y="10998"/>
                    <a:pt x="327" y="11081"/>
                    <a:pt x="339" y="11164"/>
                  </a:cubicBezTo>
                  <a:cubicBezTo>
                    <a:pt x="348" y="11219"/>
                    <a:pt x="354" y="11277"/>
                    <a:pt x="359" y="11334"/>
                  </a:cubicBezTo>
                  <a:cubicBezTo>
                    <a:pt x="362" y="11361"/>
                    <a:pt x="364" y="11392"/>
                    <a:pt x="368" y="11420"/>
                  </a:cubicBezTo>
                  <a:cubicBezTo>
                    <a:pt x="370" y="11449"/>
                    <a:pt x="371" y="11478"/>
                    <a:pt x="375" y="11504"/>
                  </a:cubicBezTo>
                  <a:cubicBezTo>
                    <a:pt x="378" y="11532"/>
                    <a:pt x="381" y="11562"/>
                    <a:pt x="384" y="11590"/>
                  </a:cubicBezTo>
                  <a:cubicBezTo>
                    <a:pt x="389" y="11617"/>
                    <a:pt x="390" y="11648"/>
                    <a:pt x="393" y="11676"/>
                  </a:cubicBezTo>
                  <a:cubicBezTo>
                    <a:pt x="399" y="11734"/>
                    <a:pt x="406" y="11792"/>
                    <a:pt x="413" y="11849"/>
                  </a:cubicBezTo>
                  <a:lnTo>
                    <a:pt x="441" y="12017"/>
                  </a:lnTo>
                  <a:cubicBezTo>
                    <a:pt x="454" y="12071"/>
                    <a:pt x="464" y="12126"/>
                    <a:pt x="479" y="12180"/>
                  </a:cubicBezTo>
                  <a:cubicBezTo>
                    <a:pt x="501" y="12257"/>
                    <a:pt x="522" y="12336"/>
                    <a:pt x="544" y="12410"/>
                  </a:cubicBezTo>
                  <a:cubicBezTo>
                    <a:pt x="588" y="12561"/>
                    <a:pt x="630" y="12711"/>
                    <a:pt x="675" y="12856"/>
                  </a:cubicBezTo>
                  <a:cubicBezTo>
                    <a:pt x="719" y="13004"/>
                    <a:pt x="767" y="13150"/>
                    <a:pt x="813" y="13295"/>
                  </a:cubicBezTo>
                  <a:cubicBezTo>
                    <a:pt x="884" y="13509"/>
                    <a:pt x="963" y="13721"/>
                    <a:pt x="1050" y="13929"/>
                  </a:cubicBezTo>
                  <a:cubicBezTo>
                    <a:pt x="1065" y="13967"/>
                    <a:pt x="1079" y="14005"/>
                    <a:pt x="1091" y="14044"/>
                  </a:cubicBezTo>
                  <a:cubicBezTo>
                    <a:pt x="1127" y="14136"/>
                    <a:pt x="1161" y="14229"/>
                    <a:pt x="1191" y="14322"/>
                  </a:cubicBezTo>
                  <a:cubicBezTo>
                    <a:pt x="1213" y="14387"/>
                    <a:pt x="1235" y="14451"/>
                    <a:pt x="1258" y="14514"/>
                  </a:cubicBezTo>
                  <a:cubicBezTo>
                    <a:pt x="1265" y="14534"/>
                    <a:pt x="1273" y="14557"/>
                    <a:pt x="1283" y="14578"/>
                  </a:cubicBezTo>
                  <a:cubicBezTo>
                    <a:pt x="1286" y="14589"/>
                    <a:pt x="1290" y="14604"/>
                    <a:pt x="1293" y="14615"/>
                  </a:cubicBezTo>
                  <a:cubicBezTo>
                    <a:pt x="1297" y="14628"/>
                    <a:pt x="1299" y="14644"/>
                    <a:pt x="1302" y="14662"/>
                  </a:cubicBezTo>
                  <a:cubicBezTo>
                    <a:pt x="1315" y="14729"/>
                    <a:pt x="1328" y="14794"/>
                    <a:pt x="1367" y="14832"/>
                  </a:cubicBezTo>
                  <a:cubicBezTo>
                    <a:pt x="1373" y="14838"/>
                    <a:pt x="1380" y="14844"/>
                    <a:pt x="1387" y="14846"/>
                  </a:cubicBezTo>
                  <a:cubicBezTo>
                    <a:pt x="1392" y="14848"/>
                    <a:pt x="1395" y="14851"/>
                    <a:pt x="1400" y="14851"/>
                  </a:cubicBezTo>
                  <a:lnTo>
                    <a:pt x="1402" y="14851"/>
                  </a:lnTo>
                  <a:cubicBezTo>
                    <a:pt x="1406" y="14851"/>
                    <a:pt x="1409" y="14851"/>
                    <a:pt x="1414" y="14848"/>
                  </a:cubicBezTo>
                  <a:cubicBezTo>
                    <a:pt x="1422" y="14845"/>
                    <a:pt x="1428" y="14838"/>
                    <a:pt x="1430" y="14830"/>
                  </a:cubicBezTo>
                  <a:cubicBezTo>
                    <a:pt x="1489" y="14634"/>
                    <a:pt x="1787" y="14338"/>
                    <a:pt x="2100" y="14338"/>
                  </a:cubicBezTo>
                  <a:cubicBezTo>
                    <a:pt x="2186" y="14338"/>
                    <a:pt x="2266" y="14359"/>
                    <a:pt x="2338" y="14407"/>
                  </a:cubicBezTo>
                  <a:cubicBezTo>
                    <a:pt x="2383" y="14435"/>
                    <a:pt x="2431" y="14486"/>
                    <a:pt x="2469" y="14541"/>
                  </a:cubicBezTo>
                  <a:cubicBezTo>
                    <a:pt x="2482" y="14559"/>
                    <a:pt x="2489" y="14576"/>
                    <a:pt x="2500" y="14595"/>
                  </a:cubicBezTo>
                  <a:cubicBezTo>
                    <a:pt x="2508" y="14612"/>
                    <a:pt x="2516" y="14631"/>
                    <a:pt x="2523" y="14647"/>
                  </a:cubicBezTo>
                  <a:cubicBezTo>
                    <a:pt x="2527" y="14660"/>
                    <a:pt x="2527" y="14669"/>
                    <a:pt x="2530" y="14682"/>
                  </a:cubicBezTo>
                  <a:cubicBezTo>
                    <a:pt x="2533" y="14694"/>
                    <a:pt x="2535" y="14707"/>
                    <a:pt x="2535" y="14720"/>
                  </a:cubicBezTo>
                  <a:cubicBezTo>
                    <a:pt x="2537" y="14756"/>
                    <a:pt x="2540" y="14796"/>
                    <a:pt x="2562" y="14828"/>
                  </a:cubicBezTo>
                  <a:cubicBezTo>
                    <a:pt x="2567" y="14835"/>
                    <a:pt x="2574" y="14839"/>
                    <a:pt x="2585" y="14839"/>
                  </a:cubicBezTo>
                  <a:cubicBezTo>
                    <a:pt x="2587" y="14839"/>
                    <a:pt x="2588" y="14839"/>
                    <a:pt x="2593" y="14838"/>
                  </a:cubicBezTo>
                  <a:cubicBezTo>
                    <a:pt x="2606" y="14835"/>
                    <a:pt x="2613" y="14825"/>
                    <a:pt x="2613" y="14810"/>
                  </a:cubicBezTo>
                  <a:lnTo>
                    <a:pt x="2613" y="14800"/>
                  </a:lnTo>
                  <a:cubicBezTo>
                    <a:pt x="2616" y="14796"/>
                    <a:pt x="2622" y="14788"/>
                    <a:pt x="2625" y="14784"/>
                  </a:cubicBezTo>
                  <a:cubicBezTo>
                    <a:pt x="2629" y="14780"/>
                    <a:pt x="2635" y="14772"/>
                    <a:pt x="2638" y="14769"/>
                  </a:cubicBezTo>
                  <a:cubicBezTo>
                    <a:pt x="2657" y="14748"/>
                    <a:pt x="2673" y="14726"/>
                    <a:pt x="2689" y="14700"/>
                  </a:cubicBezTo>
                  <a:cubicBezTo>
                    <a:pt x="2696" y="14689"/>
                    <a:pt x="2705" y="14678"/>
                    <a:pt x="2712" y="14665"/>
                  </a:cubicBezTo>
                  <a:cubicBezTo>
                    <a:pt x="2741" y="14620"/>
                    <a:pt x="2773" y="14576"/>
                    <a:pt x="2805" y="14540"/>
                  </a:cubicBezTo>
                  <a:cubicBezTo>
                    <a:pt x="2818" y="14527"/>
                    <a:pt x="2828" y="14516"/>
                    <a:pt x="2841" y="14505"/>
                  </a:cubicBezTo>
                  <a:cubicBezTo>
                    <a:pt x="3013" y="14375"/>
                    <a:pt x="3168" y="14272"/>
                    <a:pt x="3330" y="14184"/>
                  </a:cubicBezTo>
                  <a:cubicBezTo>
                    <a:pt x="3395" y="14147"/>
                    <a:pt x="3464" y="14114"/>
                    <a:pt x="3530" y="14083"/>
                  </a:cubicBezTo>
                  <a:cubicBezTo>
                    <a:pt x="3565" y="14067"/>
                    <a:pt x="3599" y="14053"/>
                    <a:pt x="3634" y="14038"/>
                  </a:cubicBezTo>
                  <a:cubicBezTo>
                    <a:pt x="3655" y="14028"/>
                    <a:pt x="3677" y="14018"/>
                    <a:pt x="3699" y="14005"/>
                  </a:cubicBezTo>
                  <a:cubicBezTo>
                    <a:pt x="3703" y="14003"/>
                    <a:pt x="3711" y="14002"/>
                    <a:pt x="3715" y="13997"/>
                  </a:cubicBezTo>
                  <a:cubicBezTo>
                    <a:pt x="3791" y="13961"/>
                    <a:pt x="3865" y="13923"/>
                    <a:pt x="3951" y="13913"/>
                  </a:cubicBezTo>
                  <a:cubicBezTo>
                    <a:pt x="3958" y="13912"/>
                    <a:pt x="3962" y="13909"/>
                    <a:pt x="3968" y="13901"/>
                  </a:cubicBezTo>
                  <a:cubicBezTo>
                    <a:pt x="3972" y="13899"/>
                    <a:pt x="3974" y="13890"/>
                    <a:pt x="3974" y="13884"/>
                  </a:cubicBezTo>
                  <a:cubicBezTo>
                    <a:pt x="3974" y="13848"/>
                    <a:pt x="3972" y="13813"/>
                    <a:pt x="3970" y="13775"/>
                  </a:cubicBezTo>
                  <a:cubicBezTo>
                    <a:pt x="3965" y="13660"/>
                    <a:pt x="3954" y="13539"/>
                    <a:pt x="3943" y="13417"/>
                  </a:cubicBezTo>
                  <a:cubicBezTo>
                    <a:pt x="3933" y="13323"/>
                    <a:pt x="3924" y="13228"/>
                    <a:pt x="3919" y="13131"/>
                  </a:cubicBezTo>
                  <a:cubicBezTo>
                    <a:pt x="3908" y="13004"/>
                    <a:pt x="3904" y="12879"/>
                    <a:pt x="3910" y="12757"/>
                  </a:cubicBezTo>
                  <a:cubicBezTo>
                    <a:pt x="3914" y="12648"/>
                    <a:pt x="3926" y="12545"/>
                    <a:pt x="3951" y="12443"/>
                  </a:cubicBezTo>
                  <a:lnTo>
                    <a:pt x="4055" y="11931"/>
                  </a:lnTo>
                  <a:cubicBezTo>
                    <a:pt x="4089" y="11830"/>
                    <a:pt x="4125" y="11721"/>
                    <a:pt x="4157" y="11609"/>
                  </a:cubicBezTo>
                  <a:cubicBezTo>
                    <a:pt x="4180" y="11532"/>
                    <a:pt x="4205" y="11456"/>
                    <a:pt x="4227" y="11377"/>
                  </a:cubicBezTo>
                  <a:cubicBezTo>
                    <a:pt x="4237" y="11338"/>
                    <a:pt x="4246" y="11298"/>
                    <a:pt x="4259" y="11255"/>
                  </a:cubicBezTo>
                  <a:cubicBezTo>
                    <a:pt x="4281" y="11174"/>
                    <a:pt x="4302" y="11091"/>
                    <a:pt x="4321" y="11007"/>
                  </a:cubicBezTo>
                  <a:cubicBezTo>
                    <a:pt x="4326" y="10979"/>
                    <a:pt x="4332" y="10954"/>
                    <a:pt x="4333" y="10928"/>
                  </a:cubicBezTo>
                  <a:cubicBezTo>
                    <a:pt x="4350" y="10781"/>
                    <a:pt x="4317" y="10649"/>
                    <a:pt x="4288" y="10518"/>
                  </a:cubicBezTo>
                  <a:cubicBezTo>
                    <a:pt x="4282" y="10491"/>
                    <a:pt x="4275" y="10466"/>
                    <a:pt x="4270" y="10440"/>
                  </a:cubicBezTo>
                  <a:cubicBezTo>
                    <a:pt x="4263" y="10408"/>
                    <a:pt x="4257" y="10374"/>
                    <a:pt x="4250" y="10344"/>
                  </a:cubicBezTo>
                  <a:cubicBezTo>
                    <a:pt x="4237" y="10258"/>
                    <a:pt x="4234" y="10172"/>
                    <a:pt x="4252" y="10082"/>
                  </a:cubicBezTo>
                  <a:lnTo>
                    <a:pt x="4252" y="10078"/>
                  </a:lnTo>
                  <a:cubicBezTo>
                    <a:pt x="4252" y="10075"/>
                    <a:pt x="4252" y="10073"/>
                    <a:pt x="4250" y="10069"/>
                  </a:cubicBezTo>
                  <a:cubicBezTo>
                    <a:pt x="4250" y="10066"/>
                    <a:pt x="4249" y="10062"/>
                    <a:pt x="4246" y="10059"/>
                  </a:cubicBezTo>
                  <a:cubicBezTo>
                    <a:pt x="4241" y="10053"/>
                    <a:pt x="4234" y="10047"/>
                    <a:pt x="4224" y="10047"/>
                  </a:cubicBezTo>
                  <a:lnTo>
                    <a:pt x="4179" y="10047"/>
                  </a:lnTo>
                  <a:cubicBezTo>
                    <a:pt x="4173" y="10047"/>
                    <a:pt x="4169" y="10049"/>
                    <a:pt x="4164" y="10052"/>
                  </a:cubicBezTo>
                  <a:cubicBezTo>
                    <a:pt x="4156" y="10056"/>
                    <a:pt x="4147" y="10060"/>
                    <a:pt x="4135" y="10063"/>
                  </a:cubicBezTo>
                  <a:cubicBezTo>
                    <a:pt x="4119" y="10069"/>
                    <a:pt x="4099" y="10075"/>
                    <a:pt x="4077" y="10076"/>
                  </a:cubicBezTo>
                  <a:cubicBezTo>
                    <a:pt x="4057" y="10079"/>
                    <a:pt x="4031" y="10079"/>
                    <a:pt x="4002" y="10079"/>
                  </a:cubicBezTo>
                  <a:cubicBezTo>
                    <a:pt x="3962" y="10079"/>
                    <a:pt x="3922" y="10076"/>
                    <a:pt x="3879" y="10075"/>
                  </a:cubicBezTo>
                  <a:cubicBezTo>
                    <a:pt x="3836" y="10070"/>
                    <a:pt x="3795" y="10070"/>
                    <a:pt x="3754" y="10070"/>
                  </a:cubicBezTo>
                  <a:cubicBezTo>
                    <a:pt x="3708" y="10070"/>
                    <a:pt x="3670" y="10075"/>
                    <a:pt x="3639" y="10082"/>
                  </a:cubicBezTo>
                  <a:lnTo>
                    <a:pt x="3552" y="10101"/>
                  </a:lnTo>
                  <a:cubicBezTo>
                    <a:pt x="3450" y="10126"/>
                    <a:pt x="3344" y="10149"/>
                    <a:pt x="3241" y="10171"/>
                  </a:cubicBezTo>
                  <a:cubicBezTo>
                    <a:pt x="3221" y="10174"/>
                    <a:pt x="3197" y="10179"/>
                    <a:pt x="3177" y="10184"/>
                  </a:cubicBezTo>
                  <a:cubicBezTo>
                    <a:pt x="3071" y="10206"/>
                    <a:pt x="2963" y="10223"/>
                    <a:pt x="2857" y="10236"/>
                  </a:cubicBezTo>
                  <a:cubicBezTo>
                    <a:pt x="2927" y="10194"/>
                    <a:pt x="3006" y="10169"/>
                    <a:pt x="3093" y="10143"/>
                  </a:cubicBezTo>
                  <a:cubicBezTo>
                    <a:pt x="3122" y="10134"/>
                    <a:pt x="3151" y="10126"/>
                    <a:pt x="3182" y="10116"/>
                  </a:cubicBezTo>
                  <a:cubicBezTo>
                    <a:pt x="3318" y="10072"/>
                    <a:pt x="3471" y="10028"/>
                    <a:pt x="3619" y="9988"/>
                  </a:cubicBezTo>
                  <a:lnTo>
                    <a:pt x="3735" y="9954"/>
                  </a:lnTo>
                  <a:cubicBezTo>
                    <a:pt x="3756" y="9948"/>
                    <a:pt x="3776" y="9944"/>
                    <a:pt x="3795" y="9940"/>
                  </a:cubicBezTo>
                  <a:cubicBezTo>
                    <a:pt x="3856" y="9927"/>
                    <a:pt x="3914" y="9916"/>
                    <a:pt x="3974" y="9908"/>
                  </a:cubicBezTo>
                  <a:cubicBezTo>
                    <a:pt x="3994" y="9903"/>
                    <a:pt x="4016" y="9902"/>
                    <a:pt x="4035" y="9896"/>
                  </a:cubicBezTo>
                  <a:cubicBezTo>
                    <a:pt x="4077" y="9889"/>
                    <a:pt x="4119" y="9881"/>
                    <a:pt x="4159" y="9871"/>
                  </a:cubicBezTo>
                  <a:cubicBezTo>
                    <a:pt x="4179" y="9867"/>
                    <a:pt x="4199" y="9860"/>
                    <a:pt x="4220" y="9854"/>
                  </a:cubicBezTo>
                  <a:cubicBezTo>
                    <a:pt x="4244" y="9847"/>
                    <a:pt x="4272" y="9838"/>
                    <a:pt x="4295" y="9828"/>
                  </a:cubicBezTo>
                  <a:cubicBezTo>
                    <a:pt x="4608" y="9690"/>
                    <a:pt x="4737" y="9373"/>
                    <a:pt x="4862" y="9067"/>
                  </a:cubicBezTo>
                  <a:cubicBezTo>
                    <a:pt x="4885" y="9011"/>
                    <a:pt x="4907" y="8955"/>
                    <a:pt x="4933" y="8899"/>
                  </a:cubicBezTo>
                  <a:cubicBezTo>
                    <a:pt x="4961" y="8833"/>
                    <a:pt x="4997" y="8774"/>
                    <a:pt x="5034" y="8705"/>
                  </a:cubicBezTo>
                  <a:cubicBezTo>
                    <a:pt x="5088" y="8611"/>
                    <a:pt x="5144" y="8513"/>
                    <a:pt x="5175" y="8412"/>
                  </a:cubicBezTo>
                  <a:lnTo>
                    <a:pt x="5176" y="8410"/>
                  </a:lnTo>
                  <a:lnTo>
                    <a:pt x="5211" y="8199"/>
                  </a:lnTo>
                  <a:cubicBezTo>
                    <a:pt x="5217" y="8179"/>
                    <a:pt x="5226" y="8156"/>
                    <a:pt x="5233" y="8129"/>
                  </a:cubicBezTo>
                  <a:cubicBezTo>
                    <a:pt x="5253" y="8068"/>
                    <a:pt x="5274" y="7999"/>
                    <a:pt x="5288" y="7933"/>
                  </a:cubicBezTo>
                  <a:cubicBezTo>
                    <a:pt x="5297" y="7894"/>
                    <a:pt x="5303" y="7853"/>
                    <a:pt x="5304" y="7814"/>
                  </a:cubicBezTo>
                  <a:lnTo>
                    <a:pt x="5261" y="7680"/>
                  </a:lnTo>
                  <a:lnTo>
                    <a:pt x="5233" y="7593"/>
                  </a:lnTo>
                  <a:lnTo>
                    <a:pt x="5140" y="7148"/>
                  </a:lnTo>
                  <a:cubicBezTo>
                    <a:pt x="5136" y="7125"/>
                    <a:pt x="5130" y="7102"/>
                    <a:pt x="5128" y="7080"/>
                  </a:cubicBezTo>
                  <a:cubicBezTo>
                    <a:pt x="5115" y="7010"/>
                    <a:pt x="5111" y="6939"/>
                    <a:pt x="5106" y="6869"/>
                  </a:cubicBezTo>
                  <a:cubicBezTo>
                    <a:pt x="5101" y="6801"/>
                    <a:pt x="5095" y="6734"/>
                    <a:pt x="5086" y="6668"/>
                  </a:cubicBezTo>
                  <a:cubicBezTo>
                    <a:pt x="5085" y="6655"/>
                    <a:pt x="5082" y="6647"/>
                    <a:pt x="5080" y="6636"/>
                  </a:cubicBezTo>
                  <a:cubicBezTo>
                    <a:pt x="5079" y="6623"/>
                    <a:pt x="5077" y="6615"/>
                    <a:pt x="5073" y="6603"/>
                  </a:cubicBezTo>
                  <a:lnTo>
                    <a:pt x="5074" y="6459"/>
                  </a:lnTo>
                  <a:cubicBezTo>
                    <a:pt x="5034" y="6263"/>
                    <a:pt x="5048" y="5956"/>
                    <a:pt x="5088" y="5752"/>
                  </a:cubicBezTo>
                  <a:cubicBezTo>
                    <a:pt x="5115" y="5895"/>
                    <a:pt x="5154" y="6036"/>
                    <a:pt x="5191" y="6174"/>
                  </a:cubicBezTo>
                  <a:lnTo>
                    <a:pt x="5217" y="6270"/>
                  </a:lnTo>
                  <a:lnTo>
                    <a:pt x="5253" y="6521"/>
                  </a:lnTo>
                  <a:cubicBezTo>
                    <a:pt x="5290" y="6665"/>
                    <a:pt x="5317" y="6814"/>
                    <a:pt x="5342" y="6959"/>
                  </a:cubicBezTo>
                  <a:cubicBezTo>
                    <a:pt x="5361" y="7058"/>
                    <a:pt x="5377" y="7155"/>
                    <a:pt x="5397" y="7256"/>
                  </a:cubicBezTo>
                  <a:cubicBezTo>
                    <a:pt x="5413" y="7336"/>
                    <a:pt x="5435" y="7411"/>
                    <a:pt x="5457" y="7488"/>
                  </a:cubicBezTo>
                  <a:cubicBezTo>
                    <a:pt x="5460" y="7497"/>
                    <a:pt x="5463" y="7509"/>
                    <a:pt x="5464" y="7516"/>
                  </a:cubicBezTo>
                  <a:cubicBezTo>
                    <a:pt x="5466" y="7526"/>
                    <a:pt x="5467" y="7535"/>
                    <a:pt x="5471" y="7542"/>
                  </a:cubicBezTo>
                  <a:cubicBezTo>
                    <a:pt x="5496" y="7618"/>
                    <a:pt x="5522" y="7692"/>
                    <a:pt x="5547" y="7765"/>
                  </a:cubicBezTo>
                  <a:cubicBezTo>
                    <a:pt x="5624" y="7986"/>
                    <a:pt x="5704" y="8204"/>
                    <a:pt x="5791" y="8429"/>
                  </a:cubicBezTo>
                  <a:cubicBezTo>
                    <a:pt x="5908" y="8730"/>
                    <a:pt x="6031" y="9037"/>
                    <a:pt x="6168" y="9371"/>
                  </a:cubicBezTo>
                  <a:cubicBezTo>
                    <a:pt x="6191" y="9429"/>
                    <a:pt x="6210" y="9487"/>
                    <a:pt x="6233" y="9551"/>
                  </a:cubicBezTo>
                  <a:cubicBezTo>
                    <a:pt x="6252" y="9611"/>
                    <a:pt x="6271" y="9676"/>
                    <a:pt x="6288" y="9740"/>
                  </a:cubicBezTo>
                  <a:cubicBezTo>
                    <a:pt x="6309" y="9809"/>
                    <a:pt x="6325" y="9881"/>
                    <a:pt x="6344" y="9953"/>
                  </a:cubicBezTo>
                  <a:cubicBezTo>
                    <a:pt x="6357" y="10005"/>
                    <a:pt x="6368" y="10060"/>
                    <a:pt x="6380" y="10113"/>
                  </a:cubicBezTo>
                  <a:cubicBezTo>
                    <a:pt x="6382" y="10118"/>
                    <a:pt x="6383" y="10126"/>
                    <a:pt x="6383" y="10130"/>
                  </a:cubicBezTo>
                  <a:cubicBezTo>
                    <a:pt x="6418" y="10273"/>
                    <a:pt x="6451" y="10414"/>
                    <a:pt x="6489" y="10547"/>
                  </a:cubicBezTo>
                  <a:cubicBezTo>
                    <a:pt x="6520" y="10661"/>
                    <a:pt x="6536" y="10774"/>
                    <a:pt x="6553" y="10885"/>
                  </a:cubicBezTo>
                  <a:cubicBezTo>
                    <a:pt x="6556" y="10912"/>
                    <a:pt x="6560" y="10940"/>
                    <a:pt x="6565" y="10966"/>
                  </a:cubicBezTo>
                  <a:cubicBezTo>
                    <a:pt x="6578" y="11050"/>
                    <a:pt x="6592" y="11132"/>
                    <a:pt x="6616" y="11219"/>
                  </a:cubicBezTo>
                  <a:cubicBezTo>
                    <a:pt x="6651" y="11347"/>
                    <a:pt x="6684" y="11481"/>
                    <a:pt x="6710" y="11612"/>
                  </a:cubicBezTo>
                  <a:cubicBezTo>
                    <a:pt x="6739" y="11744"/>
                    <a:pt x="6767" y="11879"/>
                    <a:pt x="6794" y="12010"/>
                  </a:cubicBezTo>
                  <a:cubicBezTo>
                    <a:pt x="6810" y="12099"/>
                    <a:pt x="6829" y="12187"/>
                    <a:pt x="6847" y="12277"/>
                  </a:cubicBezTo>
                  <a:cubicBezTo>
                    <a:pt x="6866" y="12365"/>
                    <a:pt x="6883" y="12452"/>
                    <a:pt x="6903" y="12539"/>
                  </a:cubicBezTo>
                  <a:cubicBezTo>
                    <a:pt x="6914" y="12583"/>
                    <a:pt x="6924" y="12623"/>
                    <a:pt x="6934" y="12667"/>
                  </a:cubicBezTo>
                  <a:cubicBezTo>
                    <a:pt x="6957" y="12762"/>
                    <a:pt x="6983" y="12855"/>
                    <a:pt x="7011" y="12946"/>
                  </a:cubicBezTo>
                  <a:cubicBezTo>
                    <a:pt x="7040" y="13045"/>
                    <a:pt x="7059" y="13145"/>
                    <a:pt x="7079" y="13244"/>
                  </a:cubicBezTo>
                  <a:cubicBezTo>
                    <a:pt x="7095" y="13329"/>
                    <a:pt x="7114" y="13419"/>
                    <a:pt x="7138" y="13502"/>
                  </a:cubicBezTo>
                  <a:cubicBezTo>
                    <a:pt x="7142" y="13515"/>
                    <a:pt x="7142" y="13525"/>
                    <a:pt x="7145" y="13538"/>
                  </a:cubicBezTo>
                  <a:cubicBezTo>
                    <a:pt x="7145" y="13542"/>
                    <a:pt x="7146" y="13547"/>
                    <a:pt x="7149" y="13551"/>
                  </a:cubicBezTo>
                  <a:cubicBezTo>
                    <a:pt x="7149" y="13558"/>
                    <a:pt x="7151" y="13567"/>
                    <a:pt x="7152" y="13574"/>
                  </a:cubicBezTo>
                  <a:cubicBezTo>
                    <a:pt x="7152" y="13582"/>
                    <a:pt x="7154" y="13590"/>
                    <a:pt x="7154" y="13598"/>
                  </a:cubicBezTo>
                  <a:lnTo>
                    <a:pt x="7159" y="13641"/>
                  </a:lnTo>
                  <a:cubicBezTo>
                    <a:pt x="7164" y="13670"/>
                    <a:pt x="7171" y="13699"/>
                    <a:pt x="7180" y="13726"/>
                  </a:cubicBezTo>
                  <a:cubicBezTo>
                    <a:pt x="7183" y="13739"/>
                    <a:pt x="7193" y="13750"/>
                    <a:pt x="7200" y="13762"/>
                  </a:cubicBezTo>
                  <a:cubicBezTo>
                    <a:pt x="7222" y="13782"/>
                    <a:pt x="7254" y="13798"/>
                    <a:pt x="7295" y="13816"/>
                  </a:cubicBezTo>
                  <a:cubicBezTo>
                    <a:pt x="7306" y="13821"/>
                    <a:pt x="7321" y="13829"/>
                    <a:pt x="7335" y="13833"/>
                  </a:cubicBezTo>
                  <a:cubicBezTo>
                    <a:pt x="7348" y="13839"/>
                    <a:pt x="7363" y="13845"/>
                    <a:pt x="7379" y="13849"/>
                  </a:cubicBezTo>
                  <a:cubicBezTo>
                    <a:pt x="7393" y="13855"/>
                    <a:pt x="7408" y="13862"/>
                    <a:pt x="7425" y="13865"/>
                  </a:cubicBezTo>
                  <a:cubicBezTo>
                    <a:pt x="7456" y="13877"/>
                    <a:pt x="7488" y="13885"/>
                    <a:pt x="7521" y="13896"/>
                  </a:cubicBezTo>
                  <a:cubicBezTo>
                    <a:pt x="7590" y="13917"/>
                    <a:pt x="7655" y="13938"/>
                    <a:pt x="7696" y="13957"/>
                  </a:cubicBezTo>
                  <a:cubicBezTo>
                    <a:pt x="7944" y="14066"/>
                    <a:pt x="8171" y="14218"/>
                    <a:pt x="8392" y="14364"/>
                  </a:cubicBezTo>
                  <a:lnTo>
                    <a:pt x="8418" y="14384"/>
                  </a:lnTo>
                  <a:lnTo>
                    <a:pt x="8705" y="14623"/>
                  </a:lnTo>
                  <a:lnTo>
                    <a:pt x="8706" y="14623"/>
                  </a:lnTo>
                  <a:lnTo>
                    <a:pt x="8753" y="14678"/>
                  </a:lnTo>
                  <a:lnTo>
                    <a:pt x="8757" y="14681"/>
                  </a:lnTo>
                  <a:lnTo>
                    <a:pt x="8807" y="14737"/>
                  </a:lnTo>
                  <a:lnTo>
                    <a:pt x="8808" y="14737"/>
                  </a:lnTo>
                  <a:cubicBezTo>
                    <a:pt x="8935" y="14833"/>
                    <a:pt x="9049" y="14942"/>
                    <a:pt x="9160" y="15050"/>
                  </a:cubicBezTo>
                  <a:cubicBezTo>
                    <a:pt x="9275" y="15159"/>
                    <a:pt x="9390" y="15270"/>
                    <a:pt x="9519" y="15367"/>
                  </a:cubicBezTo>
                  <a:lnTo>
                    <a:pt x="9701" y="15549"/>
                  </a:lnTo>
                  <a:cubicBezTo>
                    <a:pt x="9817" y="15637"/>
                    <a:pt x="9929" y="15733"/>
                    <a:pt x="10035" y="15826"/>
                  </a:cubicBezTo>
                  <a:cubicBezTo>
                    <a:pt x="10144" y="15919"/>
                    <a:pt x="10255" y="16017"/>
                    <a:pt x="10373" y="16106"/>
                  </a:cubicBezTo>
                  <a:lnTo>
                    <a:pt x="10522" y="16255"/>
                  </a:lnTo>
                  <a:cubicBezTo>
                    <a:pt x="10595" y="16309"/>
                    <a:pt x="10678" y="16377"/>
                    <a:pt x="10765" y="16452"/>
                  </a:cubicBezTo>
                  <a:cubicBezTo>
                    <a:pt x="10823" y="16504"/>
                    <a:pt x="10881" y="16559"/>
                    <a:pt x="10940" y="16617"/>
                  </a:cubicBezTo>
                  <a:cubicBezTo>
                    <a:pt x="10969" y="16646"/>
                    <a:pt x="10998" y="16677"/>
                    <a:pt x="11027" y="16707"/>
                  </a:cubicBezTo>
                  <a:cubicBezTo>
                    <a:pt x="11056" y="16737"/>
                    <a:pt x="11083" y="16767"/>
                    <a:pt x="11111" y="16801"/>
                  </a:cubicBezTo>
                  <a:cubicBezTo>
                    <a:pt x="11137" y="16833"/>
                    <a:pt x="11165" y="16866"/>
                    <a:pt x="11191" y="16901"/>
                  </a:cubicBezTo>
                  <a:cubicBezTo>
                    <a:pt x="11259" y="16991"/>
                    <a:pt x="11339" y="17075"/>
                    <a:pt x="11425" y="17165"/>
                  </a:cubicBezTo>
                  <a:cubicBezTo>
                    <a:pt x="11557" y="17305"/>
                    <a:pt x="11694" y="17450"/>
                    <a:pt x="11777" y="17613"/>
                  </a:cubicBezTo>
                  <a:cubicBezTo>
                    <a:pt x="11781" y="17618"/>
                    <a:pt x="11783" y="17622"/>
                    <a:pt x="11789" y="17625"/>
                  </a:cubicBezTo>
                  <a:cubicBezTo>
                    <a:pt x="11794" y="17629"/>
                    <a:pt x="11799" y="17629"/>
                    <a:pt x="11803" y="17629"/>
                  </a:cubicBezTo>
                  <a:cubicBezTo>
                    <a:pt x="11805" y="17629"/>
                    <a:pt x="11806" y="17629"/>
                    <a:pt x="11809" y="17628"/>
                  </a:cubicBezTo>
                  <a:cubicBezTo>
                    <a:pt x="11810" y="17628"/>
                    <a:pt x="11812" y="17628"/>
                    <a:pt x="11813" y="17625"/>
                  </a:cubicBezTo>
                  <a:cubicBezTo>
                    <a:pt x="11819" y="17623"/>
                    <a:pt x="11825" y="17622"/>
                    <a:pt x="11828" y="17621"/>
                  </a:cubicBezTo>
                  <a:cubicBezTo>
                    <a:pt x="11832" y="17616"/>
                    <a:pt x="11835" y="17615"/>
                    <a:pt x="11838" y="17610"/>
                  </a:cubicBezTo>
                  <a:cubicBezTo>
                    <a:pt x="11841" y="17607"/>
                    <a:pt x="11841" y="17603"/>
                    <a:pt x="11841" y="17600"/>
                  </a:cubicBezTo>
                  <a:lnTo>
                    <a:pt x="11841" y="17501"/>
                  </a:lnTo>
                  <a:cubicBezTo>
                    <a:pt x="11845" y="17497"/>
                    <a:pt x="11847" y="17490"/>
                    <a:pt x="11848" y="17482"/>
                  </a:cubicBezTo>
                  <a:cubicBezTo>
                    <a:pt x="11853" y="17475"/>
                    <a:pt x="11854" y="17468"/>
                    <a:pt x="11857" y="17458"/>
                  </a:cubicBezTo>
                  <a:lnTo>
                    <a:pt x="11857" y="17456"/>
                  </a:lnTo>
                  <a:cubicBezTo>
                    <a:pt x="11861" y="17440"/>
                    <a:pt x="11864" y="17424"/>
                    <a:pt x="11869" y="17404"/>
                  </a:cubicBezTo>
                  <a:lnTo>
                    <a:pt x="11869" y="17402"/>
                  </a:lnTo>
                  <a:cubicBezTo>
                    <a:pt x="11871" y="17384"/>
                    <a:pt x="11871" y="17366"/>
                    <a:pt x="11876" y="17344"/>
                  </a:cubicBezTo>
                  <a:lnTo>
                    <a:pt x="11879" y="17282"/>
                  </a:lnTo>
                  <a:cubicBezTo>
                    <a:pt x="11883" y="17225"/>
                    <a:pt x="11886" y="17171"/>
                    <a:pt x="11898" y="17131"/>
                  </a:cubicBezTo>
                  <a:cubicBezTo>
                    <a:pt x="11912" y="17071"/>
                    <a:pt x="11927" y="17014"/>
                    <a:pt x="11941" y="16955"/>
                  </a:cubicBezTo>
                  <a:cubicBezTo>
                    <a:pt x="11954" y="16895"/>
                    <a:pt x="11969" y="16837"/>
                    <a:pt x="11981" y="16777"/>
                  </a:cubicBezTo>
                  <a:cubicBezTo>
                    <a:pt x="11988" y="16741"/>
                    <a:pt x="11998" y="16702"/>
                    <a:pt x="12005" y="16664"/>
                  </a:cubicBezTo>
                  <a:lnTo>
                    <a:pt x="12031" y="16549"/>
                  </a:lnTo>
                  <a:cubicBezTo>
                    <a:pt x="12052" y="16473"/>
                    <a:pt x="12072" y="16399"/>
                    <a:pt x="12094" y="16322"/>
                  </a:cubicBezTo>
                  <a:cubicBezTo>
                    <a:pt x="12114" y="16263"/>
                    <a:pt x="12130" y="16200"/>
                    <a:pt x="12146" y="16139"/>
                  </a:cubicBezTo>
                  <a:cubicBezTo>
                    <a:pt x="12162" y="16079"/>
                    <a:pt x="12180" y="16015"/>
                    <a:pt x="12194" y="15951"/>
                  </a:cubicBezTo>
                  <a:cubicBezTo>
                    <a:pt x="12223" y="15826"/>
                    <a:pt x="12254" y="15698"/>
                    <a:pt x="12281" y="15565"/>
                  </a:cubicBezTo>
                  <a:cubicBezTo>
                    <a:pt x="12318" y="15400"/>
                    <a:pt x="12354" y="15236"/>
                    <a:pt x="12395" y="15070"/>
                  </a:cubicBezTo>
                  <a:cubicBezTo>
                    <a:pt x="12423" y="14963"/>
                    <a:pt x="12427" y="14858"/>
                    <a:pt x="12431" y="14752"/>
                  </a:cubicBezTo>
                  <a:cubicBezTo>
                    <a:pt x="12436" y="14656"/>
                    <a:pt x="12443" y="14556"/>
                    <a:pt x="12465" y="14454"/>
                  </a:cubicBezTo>
                  <a:cubicBezTo>
                    <a:pt x="12466" y="14451"/>
                    <a:pt x="12466" y="14447"/>
                    <a:pt x="12466" y="14441"/>
                  </a:cubicBezTo>
                  <a:cubicBezTo>
                    <a:pt x="12468" y="14436"/>
                    <a:pt x="12470" y="14431"/>
                    <a:pt x="12470" y="14425"/>
                  </a:cubicBezTo>
                  <a:cubicBezTo>
                    <a:pt x="12473" y="14407"/>
                    <a:pt x="12478" y="14389"/>
                    <a:pt x="12481" y="14367"/>
                  </a:cubicBezTo>
                  <a:cubicBezTo>
                    <a:pt x="12481" y="14364"/>
                    <a:pt x="12482" y="14357"/>
                    <a:pt x="12482" y="14352"/>
                  </a:cubicBezTo>
                  <a:cubicBezTo>
                    <a:pt x="12485" y="14343"/>
                    <a:pt x="12486" y="14335"/>
                    <a:pt x="12486" y="14325"/>
                  </a:cubicBezTo>
                  <a:cubicBezTo>
                    <a:pt x="12486" y="14322"/>
                    <a:pt x="12488" y="14320"/>
                    <a:pt x="12488" y="14314"/>
                  </a:cubicBezTo>
                  <a:lnTo>
                    <a:pt x="12488" y="14313"/>
                  </a:lnTo>
                  <a:lnTo>
                    <a:pt x="12488" y="14309"/>
                  </a:lnTo>
                  <a:cubicBezTo>
                    <a:pt x="12488" y="14307"/>
                    <a:pt x="12488" y="14306"/>
                    <a:pt x="12489" y="14303"/>
                  </a:cubicBezTo>
                  <a:cubicBezTo>
                    <a:pt x="12492" y="14294"/>
                    <a:pt x="12494" y="14284"/>
                    <a:pt x="12494" y="14274"/>
                  </a:cubicBezTo>
                  <a:cubicBezTo>
                    <a:pt x="12495" y="14263"/>
                    <a:pt x="12495" y="14255"/>
                    <a:pt x="12495" y="14245"/>
                  </a:cubicBezTo>
                  <a:cubicBezTo>
                    <a:pt x="12497" y="14242"/>
                    <a:pt x="12497" y="14236"/>
                    <a:pt x="12497" y="14233"/>
                  </a:cubicBezTo>
                  <a:lnTo>
                    <a:pt x="12497" y="14226"/>
                  </a:lnTo>
                  <a:cubicBezTo>
                    <a:pt x="12497" y="14218"/>
                    <a:pt x="12500" y="14213"/>
                    <a:pt x="12500" y="14205"/>
                  </a:cubicBezTo>
                  <a:cubicBezTo>
                    <a:pt x="12501" y="14178"/>
                    <a:pt x="12502" y="14149"/>
                    <a:pt x="12502" y="14120"/>
                  </a:cubicBezTo>
                  <a:lnTo>
                    <a:pt x="12502" y="14085"/>
                  </a:lnTo>
                  <a:cubicBezTo>
                    <a:pt x="12502" y="14083"/>
                    <a:pt x="12504" y="14082"/>
                    <a:pt x="12502" y="14080"/>
                  </a:cubicBezTo>
                  <a:cubicBezTo>
                    <a:pt x="12502" y="14077"/>
                    <a:pt x="12504" y="14076"/>
                    <a:pt x="12502" y="14076"/>
                  </a:cubicBezTo>
                  <a:cubicBezTo>
                    <a:pt x="12504" y="14074"/>
                    <a:pt x="12504" y="14074"/>
                    <a:pt x="12502" y="14073"/>
                  </a:cubicBezTo>
                  <a:lnTo>
                    <a:pt x="12502" y="14070"/>
                  </a:lnTo>
                  <a:cubicBezTo>
                    <a:pt x="12502" y="14070"/>
                    <a:pt x="12504" y="14070"/>
                    <a:pt x="12504" y="14069"/>
                  </a:cubicBezTo>
                  <a:cubicBezTo>
                    <a:pt x="12507" y="14051"/>
                    <a:pt x="12507" y="14032"/>
                    <a:pt x="12507" y="14016"/>
                  </a:cubicBezTo>
                  <a:lnTo>
                    <a:pt x="12507" y="13964"/>
                  </a:lnTo>
                  <a:cubicBezTo>
                    <a:pt x="12501" y="13942"/>
                    <a:pt x="12501" y="13922"/>
                    <a:pt x="12501" y="13900"/>
                  </a:cubicBezTo>
                  <a:lnTo>
                    <a:pt x="12501" y="13628"/>
                  </a:lnTo>
                  <a:lnTo>
                    <a:pt x="12443" y="13025"/>
                  </a:lnTo>
                  <a:lnTo>
                    <a:pt x="12231" y="11849"/>
                  </a:lnTo>
                  <a:lnTo>
                    <a:pt x="12199" y="11677"/>
                  </a:lnTo>
                  <a:cubicBezTo>
                    <a:pt x="12181" y="11607"/>
                    <a:pt x="12174" y="11532"/>
                    <a:pt x="12168" y="11459"/>
                  </a:cubicBezTo>
                  <a:cubicBezTo>
                    <a:pt x="12167" y="11436"/>
                    <a:pt x="12165" y="11411"/>
                    <a:pt x="12165" y="11386"/>
                  </a:cubicBezTo>
                  <a:cubicBezTo>
                    <a:pt x="12162" y="11364"/>
                    <a:pt x="12161" y="11341"/>
                    <a:pt x="12159" y="11318"/>
                  </a:cubicBezTo>
                  <a:cubicBezTo>
                    <a:pt x="12154" y="11248"/>
                    <a:pt x="12146" y="11178"/>
                    <a:pt x="12132" y="11110"/>
                  </a:cubicBezTo>
                  <a:lnTo>
                    <a:pt x="12097" y="10526"/>
                  </a:lnTo>
                  <a:lnTo>
                    <a:pt x="12100" y="10284"/>
                  </a:lnTo>
                  <a:cubicBezTo>
                    <a:pt x="12092" y="10251"/>
                    <a:pt x="12087" y="10214"/>
                    <a:pt x="12082" y="10178"/>
                  </a:cubicBezTo>
                  <a:cubicBezTo>
                    <a:pt x="12072" y="10047"/>
                    <a:pt x="12085" y="9896"/>
                    <a:pt x="12092" y="9769"/>
                  </a:cubicBezTo>
                  <a:lnTo>
                    <a:pt x="12097" y="9672"/>
                  </a:lnTo>
                  <a:cubicBezTo>
                    <a:pt x="12104" y="9541"/>
                    <a:pt x="12110" y="9410"/>
                    <a:pt x="12111" y="9284"/>
                  </a:cubicBezTo>
                  <a:cubicBezTo>
                    <a:pt x="12123" y="8942"/>
                    <a:pt x="12132" y="8622"/>
                    <a:pt x="12202" y="8324"/>
                  </a:cubicBezTo>
                  <a:lnTo>
                    <a:pt x="12293" y="7395"/>
                  </a:lnTo>
                  <a:cubicBezTo>
                    <a:pt x="12322" y="7270"/>
                    <a:pt x="12337" y="7135"/>
                    <a:pt x="12354" y="7007"/>
                  </a:cubicBezTo>
                  <a:cubicBezTo>
                    <a:pt x="12361" y="6937"/>
                    <a:pt x="12369" y="6866"/>
                    <a:pt x="12379" y="6793"/>
                  </a:cubicBezTo>
                  <a:cubicBezTo>
                    <a:pt x="12386" y="6750"/>
                    <a:pt x="12392" y="6710"/>
                    <a:pt x="12402" y="6668"/>
                  </a:cubicBezTo>
                  <a:lnTo>
                    <a:pt x="12402" y="6667"/>
                  </a:lnTo>
                  <a:cubicBezTo>
                    <a:pt x="12407" y="6639"/>
                    <a:pt x="12414" y="6615"/>
                    <a:pt x="12420" y="6588"/>
                  </a:cubicBezTo>
                  <a:cubicBezTo>
                    <a:pt x="12424" y="6565"/>
                    <a:pt x="12431" y="6537"/>
                    <a:pt x="12439" y="6513"/>
                  </a:cubicBezTo>
                  <a:cubicBezTo>
                    <a:pt x="12475" y="6378"/>
                    <a:pt x="12523" y="6210"/>
                    <a:pt x="12488" y="6066"/>
                  </a:cubicBezTo>
                  <a:cubicBezTo>
                    <a:pt x="12457" y="5934"/>
                    <a:pt x="12436" y="5796"/>
                    <a:pt x="12415" y="5662"/>
                  </a:cubicBezTo>
                  <a:cubicBezTo>
                    <a:pt x="12402" y="5576"/>
                    <a:pt x="12388" y="5489"/>
                    <a:pt x="12373" y="5409"/>
                  </a:cubicBezTo>
                  <a:cubicBezTo>
                    <a:pt x="12364" y="5354"/>
                    <a:pt x="12354" y="5300"/>
                    <a:pt x="12340" y="5248"/>
                  </a:cubicBezTo>
                  <a:cubicBezTo>
                    <a:pt x="12319" y="5169"/>
                    <a:pt x="12296" y="5092"/>
                    <a:pt x="12267" y="5020"/>
                  </a:cubicBezTo>
                  <a:cubicBezTo>
                    <a:pt x="12235" y="4944"/>
                    <a:pt x="12202" y="4871"/>
                    <a:pt x="12167" y="4797"/>
                  </a:cubicBezTo>
                  <a:cubicBezTo>
                    <a:pt x="12095" y="4652"/>
                    <a:pt x="12017" y="4511"/>
                    <a:pt x="11940" y="4376"/>
                  </a:cubicBezTo>
                  <a:cubicBezTo>
                    <a:pt x="11899" y="4306"/>
                    <a:pt x="11860" y="4239"/>
                    <a:pt x="11821" y="4172"/>
                  </a:cubicBezTo>
                  <a:cubicBezTo>
                    <a:pt x="11729" y="4015"/>
                    <a:pt x="11634" y="3854"/>
                    <a:pt x="11549" y="3688"/>
                  </a:cubicBezTo>
                  <a:cubicBezTo>
                    <a:pt x="11448" y="3499"/>
                    <a:pt x="11367" y="3289"/>
                    <a:pt x="11286" y="3092"/>
                  </a:cubicBezTo>
                  <a:cubicBezTo>
                    <a:pt x="11251" y="3005"/>
                    <a:pt x="11216" y="2919"/>
                    <a:pt x="11179" y="2834"/>
                  </a:cubicBezTo>
                  <a:cubicBezTo>
                    <a:pt x="11159" y="2785"/>
                    <a:pt x="11143" y="2736"/>
                    <a:pt x="11126" y="2685"/>
                  </a:cubicBezTo>
                  <a:cubicBezTo>
                    <a:pt x="11094" y="2592"/>
                    <a:pt x="11060" y="2494"/>
                    <a:pt x="11004" y="2413"/>
                  </a:cubicBezTo>
                  <a:lnTo>
                    <a:pt x="10828" y="2234"/>
                  </a:lnTo>
                  <a:lnTo>
                    <a:pt x="10777" y="2166"/>
                  </a:lnTo>
                  <a:cubicBezTo>
                    <a:pt x="10721" y="2090"/>
                    <a:pt x="10663" y="2014"/>
                    <a:pt x="10602" y="1943"/>
                  </a:cubicBezTo>
                  <a:cubicBezTo>
                    <a:pt x="10580" y="1920"/>
                    <a:pt x="10559" y="1898"/>
                    <a:pt x="10537" y="1875"/>
                  </a:cubicBezTo>
                  <a:lnTo>
                    <a:pt x="10284" y="1620"/>
                  </a:lnTo>
                  <a:cubicBezTo>
                    <a:pt x="10271" y="1600"/>
                    <a:pt x="10261" y="1580"/>
                    <a:pt x="10250" y="1558"/>
                  </a:cubicBezTo>
                  <a:cubicBezTo>
                    <a:pt x="10240" y="1538"/>
                    <a:pt x="10231" y="1514"/>
                    <a:pt x="10221" y="1490"/>
                  </a:cubicBezTo>
                  <a:cubicBezTo>
                    <a:pt x="10205" y="1446"/>
                    <a:pt x="10185" y="1402"/>
                    <a:pt x="10162" y="1359"/>
                  </a:cubicBezTo>
                  <a:lnTo>
                    <a:pt x="10115" y="1280"/>
                  </a:lnTo>
                  <a:cubicBezTo>
                    <a:pt x="10058" y="1191"/>
                    <a:pt x="10000" y="1098"/>
                    <a:pt x="9955" y="1002"/>
                  </a:cubicBezTo>
                  <a:cubicBezTo>
                    <a:pt x="9952" y="998"/>
                    <a:pt x="9951" y="992"/>
                    <a:pt x="9945" y="991"/>
                  </a:cubicBezTo>
                  <a:cubicBezTo>
                    <a:pt x="9944" y="988"/>
                    <a:pt x="9938" y="988"/>
                    <a:pt x="9933" y="985"/>
                  </a:cubicBezTo>
                  <a:lnTo>
                    <a:pt x="9929" y="985"/>
                  </a:lnTo>
                  <a:cubicBezTo>
                    <a:pt x="9926" y="985"/>
                    <a:pt x="9922" y="988"/>
                    <a:pt x="9916" y="989"/>
                  </a:cubicBezTo>
                  <a:cubicBezTo>
                    <a:pt x="9913" y="991"/>
                    <a:pt x="9912" y="992"/>
                    <a:pt x="9907" y="997"/>
                  </a:cubicBezTo>
                  <a:cubicBezTo>
                    <a:pt x="9904" y="1000"/>
                    <a:pt x="9894" y="1014"/>
                    <a:pt x="9894" y="1017"/>
                  </a:cubicBezTo>
                  <a:cubicBezTo>
                    <a:pt x="9894" y="1018"/>
                    <a:pt x="9891" y="1032"/>
                    <a:pt x="9891" y="1034"/>
                  </a:cubicBezTo>
                  <a:lnTo>
                    <a:pt x="9821" y="1716"/>
                  </a:lnTo>
                  <a:cubicBezTo>
                    <a:pt x="9788" y="1868"/>
                    <a:pt x="9776" y="2036"/>
                    <a:pt x="9763" y="2202"/>
                  </a:cubicBezTo>
                  <a:cubicBezTo>
                    <a:pt x="9752" y="2363"/>
                    <a:pt x="9740" y="2531"/>
                    <a:pt x="9705" y="2686"/>
                  </a:cubicBezTo>
                  <a:lnTo>
                    <a:pt x="9694" y="3130"/>
                  </a:lnTo>
                  <a:cubicBezTo>
                    <a:pt x="9647" y="3348"/>
                    <a:pt x="9667" y="3795"/>
                    <a:pt x="9717" y="4006"/>
                  </a:cubicBezTo>
                  <a:cubicBezTo>
                    <a:pt x="9723" y="4030"/>
                    <a:pt x="9727" y="4057"/>
                    <a:pt x="9733" y="4086"/>
                  </a:cubicBezTo>
                  <a:cubicBezTo>
                    <a:pt x="9737" y="4115"/>
                    <a:pt x="9742" y="4149"/>
                    <a:pt x="9747" y="4181"/>
                  </a:cubicBezTo>
                  <a:cubicBezTo>
                    <a:pt x="9782" y="4392"/>
                    <a:pt x="9821" y="4647"/>
                    <a:pt x="9945" y="4732"/>
                  </a:cubicBezTo>
                  <a:cubicBezTo>
                    <a:pt x="9964" y="4743"/>
                    <a:pt x="9981" y="4751"/>
                    <a:pt x="10003" y="4756"/>
                  </a:cubicBezTo>
                  <a:cubicBezTo>
                    <a:pt x="10006" y="4756"/>
                    <a:pt x="10008" y="4758"/>
                    <a:pt x="10009" y="4758"/>
                  </a:cubicBezTo>
                  <a:cubicBezTo>
                    <a:pt x="10016" y="4758"/>
                    <a:pt x="10022" y="4755"/>
                    <a:pt x="10028" y="4751"/>
                  </a:cubicBezTo>
                  <a:cubicBezTo>
                    <a:pt x="10080" y="4707"/>
                    <a:pt x="10137" y="4668"/>
                    <a:pt x="10192" y="4631"/>
                  </a:cubicBezTo>
                  <a:cubicBezTo>
                    <a:pt x="10236" y="4602"/>
                    <a:pt x="10277" y="4573"/>
                    <a:pt x="10319" y="4544"/>
                  </a:cubicBezTo>
                  <a:lnTo>
                    <a:pt x="10402" y="4435"/>
                  </a:lnTo>
                  <a:lnTo>
                    <a:pt x="10403" y="4435"/>
                  </a:lnTo>
                  <a:lnTo>
                    <a:pt x="10436" y="4403"/>
                  </a:lnTo>
                  <a:lnTo>
                    <a:pt x="10468" y="4368"/>
                  </a:lnTo>
                  <a:cubicBezTo>
                    <a:pt x="10487" y="4348"/>
                    <a:pt x="10505" y="4332"/>
                    <a:pt x="10522" y="4312"/>
                  </a:cubicBezTo>
                  <a:cubicBezTo>
                    <a:pt x="10540" y="4291"/>
                    <a:pt x="10559" y="4275"/>
                    <a:pt x="10576" y="4258"/>
                  </a:cubicBezTo>
                  <a:cubicBezTo>
                    <a:pt x="10595" y="4237"/>
                    <a:pt x="10612" y="4221"/>
                    <a:pt x="10633" y="4203"/>
                  </a:cubicBezTo>
                  <a:cubicBezTo>
                    <a:pt x="10669" y="4171"/>
                    <a:pt x="10705" y="4139"/>
                    <a:pt x="10745" y="4109"/>
                  </a:cubicBezTo>
                  <a:cubicBezTo>
                    <a:pt x="10771" y="4091"/>
                    <a:pt x="10799" y="4072"/>
                    <a:pt x="10825" y="4057"/>
                  </a:cubicBezTo>
                  <a:cubicBezTo>
                    <a:pt x="10867" y="4034"/>
                    <a:pt x="10909" y="4012"/>
                    <a:pt x="10958" y="3995"/>
                  </a:cubicBezTo>
                  <a:cubicBezTo>
                    <a:pt x="10985" y="3984"/>
                    <a:pt x="11024" y="3979"/>
                    <a:pt x="11065" y="3979"/>
                  </a:cubicBezTo>
                  <a:cubicBezTo>
                    <a:pt x="11152" y="3979"/>
                    <a:pt x="11246" y="4005"/>
                    <a:pt x="11294" y="4028"/>
                  </a:cubicBezTo>
                  <a:cubicBezTo>
                    <a:pt x="11382" y="4073"/>
                    <a:pt x="11450" y="4150"/>
                    <a:pt x="11512" y="4239"/>
                  </a:cubicBezTo>
                  <a:cubicBezTo>
                    <a:pt x="11572" y="4328"/>
                    <a:pt x="11621" y="4428"/>
                    <a:pt x="11668" y="4524"/>
                  </a:cubicBezTo>
                  <a:cubicBezTo>
                    <a:pt x="11687" y="4560"/>
                    <a:pt x="11704" y="4597"/>
                    <a:pt x="11722" y="4631"/>
                  </a:cubicBezTo>
                  <a:lnTo>
                    <a:pt x="11744" y="4671"/>
                  </a:lnTo>
                  <a:cubicBezTo>
                    <a:pt x="11761" y="4707"/>
                    <a:pt x="11780" y="4740"/>
                    <a:pt x="11796" y="4778"/>
                  </a:cubicBezTo>
                  <a:cubicBezTo>
                    <a:pt x="11794" y="4775"/>
                    <a:pt x="11792" y="4774"/>
                    <a:pt x="11789" y="4768"/>
                  </a:cubicBezTo>
                  <a:cubicBezTo>
                    <a:pt x="11784" y="4759"/>
                    <a:pt x="11777" y="4749"/>
                    <a:pt x="11774" y="4740"/>
                  </a:cubicBezTo>
                  <a:cubicBezTo>
                    <a:pt x="11762" y="4726"/>
                    <a:pt x="11754" y="4710"/>
                    <a:pt x="11744" y="4694"/>
                  </a:cubicBezTo>
                  <a:cubicBezTo>
                    <a:pt x="11732" y="4679"/>
                    <a:pt x="11723" y="4662"/>
                    <a:pt x="11712" y="4647"/>
                  </a:cubicBezTo>
                  <a:cubicBezTo>
                    <a:pt x="11623" y="4530"/>
                    <a:pt x="11496" y="4410"/>
                    <a:pt x="11315" y="4274"/>
                  </a:cubicBezTo>
                  <a:cubicBezTo>
                    <a:pt x="11296" y="4261"/>
                    <a:pt x="11278" y="4245"/>
                    <a:pt x="11261" y="4230"/>
                  </a:cubicBezTo>
                  <a:cubicBezTo>
                    <a:pt x="11232" y="4203"/>
                    <a:pt x="11201" y="4173"/>
                    <a:pt x="11162" y="4153"/>
                  </a:cubicBezTo>
                  <a:lnTo>
                    <a:pt x="11159" y="4153"/>
                  </a:lnTo>
                  <a:cubicBezTo>
                    <a:pt x="11143" y="4143"/>
                    <a:pt x="11127" y="4136"/>
                    <a:pt x="11107" y="4131"/>
                  </a:cubicBezTo>
                  <a:cubicBezTo>
                    <a:pt x="11083" y="4127"/>
                    <a:pt x="11060" y="4121"/>
                    <a:pt x="11035" y="4121"/>
                  </a:cubicBezTo>
                  <a:cubicBezTo>
                    <a:pt x="10941" y="4121"/>
                    <a:pt x="10873" y="4178"/>
                    <a:pt x="10823" y="4217"/>
                  </a:cubicBezTo>
                  <a:cubicBezTo>
                    <a:pt x="10813" y="4224"/>
                    <a:pt x="10803" y="4233"/>
                    <a:pt x="10794" y="4239"/>
                  </a:cubicBezTo>
                  <a:cubicBezTo>
                    <a:pt x="10767" y="4259"/>
                    <a:pt x="10740" y="4282"/>
                    <a:pt x="10714" y="4306"/>
                  </a:cubicBezTo>
                  <a:cubicBezTo>
                    <a:pt x="10689" y="4328"/>
                    <a:pt x="10663" y="4354"/>
                    <a:pt x="10640" y="4378"/>
                  </a:cubicBezTo>
                  <a:cubicBezTo>
                    <a:pt x="10604" y="4418"/>
                    <a:pt x="10570" y="4457"/>
                    <a:pt x="10537" y="4495"/>
                  </a:cubicBezTo>
                  <a:cubicBezTo>
                    <a:pt x="10527" y="4508"/>
                    <a:pt x="10516" y="4519"/>
                    <a:pt x="10508" y="4531"/>
                  </a:cubicBezTo>
                  <a:cubicBezTo>
                    <a:pt x="10476" y="4570"/>
                    <a:pt x="10445" y="4608"/>
                    <a:pt x="10413" y="4644"/>
                  </a:cubicBezTo>
                  <a:cubicBezTo>
                    <a:pt x="10402" y="4658"/>
                    <a:pt x="10393" y="4668"/>
                    <a:pt x="10380" y="4681"/>
                  </a:cubicBezTo>
                  <a:cubicBezTo>
                    <a:pt x="10358" y="4704"/>
                    <a:pt x="10336" y="4726"/>
                    <a:pt x="10313" y="4748"/>
                  </a:cubicBezTo>
                  <a:cubicBezTo>
                    <a:pt x="10309" y="4752"/>
                    <a:pt x="10307" y="4754"/>
                    <a:pt x="10304" y="4755"/>
                  </a:cubicBezTo>
                  <a:cubicBezTo>
                    <a:pt x="10284" y="4775"/>
                    <a:pt x="10262" y="4791"/>
                    <a:pt x="10240" y="4807"/>
                  </a:cubicBezTo>
                  <a:cubicBezTo>
                    <a:pt x="10210" y="4832"/>
                    <a:pt x="10176" y="4851"/>
                    <a:pt x="10144" y="4865"/>
                  </a:cubicBezTo>
                  <a:cubicBezTo>
                    <a:pt x="10122" y="4876"/>
                    <a:pt x="10101" y="4884"/>
                    <a:pt x="10080" y="4890"/>
                  </a:cubicBezTo>
                  <a:cubicBezTo>
                    <a:pt x="10050" y="4900"/>
                    <a:pt x="10018" y="4905"/>
                    <a:pt x="9987" y="4905"/>
                  </a:cubicBezTo>
                  <a:lnTo>
                    <a:pt x="9986" y="4905"/>
                  </a:lnTo>
                  <a:cubicBezTo>
                    <a:pt x="9945" y="4905"/>
                    <a:pt x="9909" y="4895"/>
                    <a:pt x="9877" y="4877"/>
                  </a:cubicBezTo>
                  <a:cubicBezTo>
                    <a:pt x="9861" y="4870"/>
                    <a:pt x="9846" y="4857"/>
                    <a:pt x="9832" y="4847"/>
                  </a:cubicBezTo>
                  <a:cubicBezTo>
                    <a:pt x="9819" y="4834"/>
                    <a:pt x="9804" y="4819"/>
                    <a:pt x="9792" y="4803"/>
                  </a:cubicBezTo>
                  <a:cubicBezTo>
                    <a:pt x="9771" y="4774"/>
                    <a:pt x="9752" y="4739"/>
                    <a:pt x="9733" y="4703"/>
                  </a:cubicBezTo>
                  <a:cubicBezTo>
                    <a:pt x="9712" y="4666"/>
                    <a:pt x="9696" y="4624"/>
                    <a:pt x="9680" y="4581"/>
                  </a:cubicBezTo>
                  <a:cubicBezTo>
                    <a:pt x="9669" y="4551"/>
                    <a:pt x="9660" y="4521"/>
                    <a:pt x="9651" y="4487"/>
                  </a:cubicBezTo>
                  <a:cubicBezTo>
                    <a:pt x="9647" y="4470"/>
                    <a:pt x="9640" y="4451"/>
                    <a:pt x="9637" y="4434"/>
                  </a:cubicBezTo>
                  <a:cubicBezTo>
                    <a:pt x="9631" y="4413"/>
                    <a:pt x="9624" y="4390"/>
                    <a:pt x="9621" y="4368"/>
                  </a:cubicBezTo>
                  <a:cubicBezTo>
                    <a:pt x="9567" y="4143"/>
                    <a:pt x="9544" y="3887"/>
                    <a:pt x="9544" y="3672"/>
                  </a:cubicBezTo>
                  <a:cubicBezTo>
                    <a:pt x="9544" y="3628"/>
                    <a:pt x="9542" y="3583"/>
                    <a:pt x="9541" y="3538"/>
                  </a:cubicBezTo>
                  <a:cubicBezTo>
                    <a:pt x="9537" y="3410"/>
                    <a:pt x="9534" y="3278"/>
                    <a:pt x="9555" y="3182"/>
                  </a:cubicBezTo>
                  <a:lnTo>
                    <a:pt x="9555" y="2932"/>
                  </a:lnTo>
                  <a:cubicBezTo>
                    <a:pt x="9570" y="2863"/>
                    <a:pt x="9574" y="2782"/>
                    <a:pt x="9579" y="2699"/>
                  </a:cubicBezTo>
                  <a:cubicBezTo>
                    <a:pt x="9580" y="2656"/>
                    <a:pt x="9582" y="2616"/>
                    <a:pt x="9586" y="2574"/>
                  </a:cubicBezTo>
                  <a:cubicBezTo>
                    <a:pt x="9589" y="2538"/>
                    <a:pt x="9593" y="2506"/>
                    <a:pt x="9600" y="2474"/>
                  </a:cubicBezTo>
                  <a:cubicBezTo>
                    <a:pt x="9618" y="2394"/>
                    <a:pt x="9624" y="2318"/>
                    <a:pt x="9628" y="2241"/>
                  </a:cubicBezTo>
                  <a:cubicBezTo>
                    <a:pt x="9628" y="2218"/>
                    <a:pt x="9630" y="2193"/>
                    <a:pt x="9630" y="2167"/>
                  </a:cubicBezTo>
                  <a:cubicBezTo>
                    <a:pt x="9630" y="2142"/>
                    <a:pt x="9631" y="2116"/>
                    <a:pt x="9632" y="2091"/>
                  </a:cubicBezTo>
                  <a:cubicBezTo>
                    <a:pt x="9635" y="2042"/>
                    <a:pt x="9638" y="1993"/>
                    <a:pt x="9646" y="1943"/>
                  </a:cubicBezTo>
                  <a:cubicBezTo>
                    <a:pt x="9650" y="1918"/>
                    <a:pt x="9653" y="1895"/>
                    <a:pt x="9659" y="1869"/>
                  </a:cubicBezTo>
                  <a:cubicBezTo>
                    <a:pt x="9666" y="1838"/>
                    <a:pt x="9673" y="1805"/>
                    <a:pt x="9679" y="1773"/>
                  </a:cubicBezTo>
                  <a:cubicBezTo>
                    <a:pt x="9691" y="1708"/>
                    <a:pt x="9701" y="1641"/>
                    <a:pt x="9710" y="1572"/>
                  </a:cubicBezTo>
                  <a:cubicBezTo>
                    <a:pt x="9712" y="1540"/>
                    <a:pt x="9718" y="1506"/>
                    <a:pt x="9723" y="1474"/>
                  </a:cubicBezTo>
                  <a:cubicBezTo>
                    <a:pt x="9726" y="1439"/>
                    <a:pt x="9730" y="1405"/>
                    <a:pt x="9734" y="1373"/>
                  </a:cubicBezTo>
                  <a:cubicBezTo>
                    <a:pt x="9747" y="1271"/>
                    <a:pt x="9762" y="1170"/>
                    <a:pt x="9788" y="1074"/>
                  </a:cubicBezTo>
                  <a:cubicBezTo>
                    <a:pt x="9791" y="1061"/>
                    <a:pt x="9795" y="1039"/>
                    <a:pt x="9798" y="1011"/>
                  </a:cubicBezTo>
                  <a:cubicBezTo>
                    <a:pt x="9803" y="994"/>
                    <a:pt x="9804" y="975"/>
                    <a:pt x="9805" y="953"/>
                  </a:cubicBezTo>
                  <a:cubicBezTo>
                    <a:pt x="9807" y="946"/>
                    <a:pt x="9810" y="937"/>
                    <a:pt x="9810" y="930"/>
                  </a:cubicBezTo>
                  <a:cubicBezTo>
                    <a:pt x="9813" y="901"/>
                    <a:pt x="9817" y="873"/>
                    <a:pt x="9819" y="853"/>
                  </a:cubicBezTo>
                  <a:cubicBezTo>
                    <a:pt x="9820" y="843"/>
                    <a:pt x="9821" y="834"/>
                    <a:pt x="9821" y="828"/>
                  </a:cubicBezTo>
                  <a:cubicBezTo>
                    <a:pt x="9824" y="824"/>
                    <a:pt x="9824" y="819"/>
                    <a:pt x="9824" y="816"/>
                  </a:cubicBezTo>
                  <a:lnTo>
                    <a:pt x="9824" y="815"/>
                  </a:lnTo>
                  <a:cubicBezTo>
                    <a:pt x="9824" y="813"/>
                    <a:pt x="9824" y="812"/>
                    <a:pt x="9821" y="812"/>
                  </a:cubicBezTo>
                  <a:cubicBezTo>
                    <a:pt x="9819" y="797"/>
                    <a:pt x="9814" y="784"/>
                    <a:pt x="9810" y="770"/>
                  </a:cubicBezTo>
                  <a:cubicBezTo>
                    <a:pt x="9807" y="764"/>
                    <a:pt x="9805" y="758"/>
                    <a:pt x="9804" y="755"/>
                  </a:cubicBezTo>
                  <a:cubicBezTo>
                    <a:pt x="9785" y="719"/>
                    <a:pt x="9762" y="688"/>
                    <a:pt x="9742" y="662"/>
                  </a:cubicBezTo>
                  <a:lnTo>
                    <a:pt x="9740" y="661"/>
                  </a:lnTo>
                  <a:cubicBezTo>
                    <a:pt x="9727" y="645"/>
                    <a:pt x="9717" y="630"/>
                    <a:pt x="9704" y="613"/>
                  </a:cubicBezTo>
                  <a:cubicBezTo>
                    <a:pt x="9643" y="518"/>
                    <a:pt x="9580" y="422"/>
                    <a:pt x="9522" y="328"/>
                  </a:cubicBezTo>
                  <a:lnTo>
                    <a:pt x="9462" y="233"/>
                  </a:lnTo>
                  <a:cubicBezTo>
                    <a:pt x="9449" y="213"/>
                    <a:pt x="9436" y="188"/>
                    <a:pt x="9426" y="161"/>
                  </a:cubicBezTo>
                  <a:cubicBezTo>
                    <a:pt x="9414" y="139"/>
                    <a:pt x="9406" y="116"/>
                    <a:pt x="9393" y="92"/>
                  </a:cubicBezTo>
                  <a:cubicBezTo>
                    <a:pt x="9385" y="78"/>
                    <a:pt x="9377" y="65"/>
                    <a:pt x="9366" y="50"/>
                  </a:cubicBezTo>
                  <a:cubicBezTo>
                    <a:pt x="9361" y="44"/>
                    <a:pt x="9355" y="37"/>
                    <a:pt x="9349" y="31"/>
                  </a:cubicBezTo>
                  <a:cubicBezTo>
                    <a:pt x="9345" y="27"/>
                    <a:pt x="9337" y="21"/>
                    <a:pt x="9332" y="15"/>
                  </a:cubicBezTo>
                  <a:cubicBezTo>
                    <a:pt x="9326" y="9"/>
                    <a:pt x="9318" y="7"/>
                    <a:pt x="9311" y="2"/>
                  </a:cubicBezTo>
                  <a:lnTo>
                    <a:pt x="9304" y="2"/>
                  </a:lnTo>
                  <a:cubicBezTo>
                    <a:pt x="9302" y="1"/>
                    <a:pt x="9301" y="1"/>
                    <a:pt x="92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3"/>
            <p:cNvSpPr/>
            <p:nvPr/>
          </p:nvSpPr>
          <p:spPr>
            <a:xfrm>
              <a:off x="3627739" y="1555555"/>
              <a:ext cx="54322" cy="61508"/>
            </a:xfrm>
            <a:custGeom>
              <a:rect b="b" l="l" r="r" t="t"/>
              <a:pathLst>
                <a:path extrusionOk="0" h="2174" w="1920">
                  <a:moveTo>
                    <a:pt x="1868" y="0"/>
                  </a:moveTo>
                  <a:cubicBezTo>
                    <a:pt x="1859" y="0"/>
                    <a:pt x="1852" y="4"/>
                    <a:pt x="1846" y="12"/>
                  </a:cubicBezTo>
                  <a:cubicBezTo>
                    <a:pt x="1777" y="106"/>
                    <a:pt x="1649" y="173"/>
                    <a:pt x="1527" y="240"/>
                  </a:cubicBezTo>
                  <a:cubicBezTo>
                    <a:pt x="1481" y="266"/>
                    <a:pt x="1433" y="291"/>
                    <a:pt x="1392" y="317"/>
                  </a:cubicBezTo>
                  <a:cubicBezTo>
                    <a:pt x="1171" y="454"/>
                    <a:pt x="944" y="570"/>
                    <a:pt x="703" y="692"/>
                  </a:cubicBezTo>
                  <a:cubicBezTo>
                    <a:pt x="632" y="729"/>
                    <a:pt x="563" y="763"/>
                    <a:pt x="492" y="801"/>
                  </a:cubicBezTo>
                  <a:cubicBezTo>
                    <a:pt x="450" y="823"/>
                    <a:pt x="408" y="848"/>
                    <a:pt x="367" y="871"/>
                  </a:cubicBezTo>
                  <a:cubicBezTo>
                    <a:pt x="258" y="934"/>
                    <a:pt x="145" y="999"/>
                    <a:pt x="23" y="1031"/>
                  </a:cubicBezTo>
                  <a:cubicBezTo>
                    <a:pt x="12" y="1032"/>
                    <a:pt x="5" y="1043"/>
                    <a:pt x="4" y="1053"/>
                  </a:cubicBezTo>
                  <a:cubicBezTo>
                    <a:pt x="1" y="1064"/>
                    <a:pt x="5" y="1073"/>
                    <a:pt x="14" y="1080"/>
                  </a:cubicBezTo>
                  <a:cubicBezTo>
                    <a:pt x="15" y="1082"/>
                    <a:pt x="30" y="1091"/>
                    <a:pt x="34" y="1092"/>
                  </a:cubicBezTo>
                  <a:cubicBezTo>
                    <a:pt x="81" y="1133"/>
                    <a:pt x="143" y="1157"/>
                    <a:pt x="204" y="1182"/>
                  </a:cubicBezTo>
                  <a:cubicBezTo>
                    <a:pt x="246" y="1198"/>
                    <a:pt x="284" y="1213"/>
                    <a:pt x="318" y="1234"/>
                  </a:cubicBezTo>
                  <a:cubicBezTo>
                    <a:pt x="486" y="1338"/>
                    <a:pt x="684" y="1461"/>
                    <a:pt x="872" y="1592"/>
                  </a:cubicBezTo>
                  <a:cubicBezTo>
                    <a:pt x="953" y="1649"/>
                    <a:pt x="1030" y="1714"/>
                    <a:pt x="1104" y="1778"/>
                  </a:cubicBezTo>
                  <a:cubicBezTo>
                    <a:pt x="1164" y="1829"/>
                    <a:pt x="1225" y="1880"/>
                    <a:pt x="1287" y="1927"/>
                  </a:cubicBezTo>
                  <a:lnTo>
                    <a:pt x="1527" y="2166"/>
                  </a:lnTo>
                  <a:cubicBezTo>
                    <a:pt x="1533" y="2172"/>
                    <a:pt x="1540" y="2174"/>
                    <a:pt x="1548" y="2174"/>
                  </a:cubicBezTo>
                  <a:cubicBezTo>
                    <a:pt x="1552" y="2174"/>
                    <a:pt x="1555" y="2174"/>
                    <a:pt x="1559" y="2172"/>
                  </a:cubicBezTo>
                  <a:cubicBezTo>
                    <a:pt x="1569" y="2168"/>
                    <a:pt x="1575" y="2158"/>
                    <a:pt x="1575" y="2146"/>
                  </a:cubicBezTo>
                  <a:lnTo>
                    <a:pt x="1575" y="1730"/>
                  </a:lnTo>
                  <a:lnTo>
                    <a:pt x="1633" y="1096"/>
                  </a:lnTo>
                  <a:lnTo>
                    <a:pt x="1737" y="544"/>
                  </a:lnTo>
                  <a:cubicBezTo>
                    <a:pt x="1760" y="471"/>
                    <a:pt x="1792" y="393"/>
                    <a:pt x="1821" y="317"/>
                  </a:cubicBezTo>
                  <a:cubicBezTo>
                    <a:pt x="1857" y="224"/>
                    <a:pt x="1895" y="128"/>
                    <a:pt x="1920" y="36"/>
                  </a:cubicBezTo>
                  <a:cubicBezTo>
                    <a:pt x="1920" y="28"/>
                    <a:pt x="1918" y="19"/>
                    <a:pt x="1913" y="12"/>
                  </a:cubicBezTo>
                  <a:cubicBezTo>
                    <a:pt x="1908" y="4"/>
                    <a:pt x="1901" y="0"/>
                    <a:pt x="18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3"/>
            <p:cNvSpPr/>
            <p:nvPr/>
          </p:nvSpPr>
          <p:spPr>
            <a:xfrm>
              <a:off x="2904377" y="836465"/>
              <a:ext cx="314132" cy="307200"/>
            </a:xfrm>
            <a:custGeom>
              <a:rect b="b" l="l" r="r" t="t"/>
              <a:pathLst>
                <a:path extrusionOk="0" h="10858" w="11103">
                  <a:moveTo>
                    <a:pt x="4540" y="2195"/>
                  </a:moveTo>
                  <a:cubicBezTo>
                    <a:pt x="4529" y="2205"/>
                    <a:pt x="4519" y="2216"/>
                    <a:pt x="4508" y="2227"/>
                  </a:cubicBezTo>
                  <a:cubicBezTo>
                    <a:pt x="4189" y="2546"/>
                    <a:pt x="3919" y="2864"/>
                    <a:pt x="3706" y="3170"/>
                  </a:cubicBezTo>
                  <a:cubicBezTo>
                    <a:pt x="3535" y="3415"/>
                    <a:pt x="3381" y="3715"/>
                    <a:pt x="3218" y="4113"/>
                  </a:cubicBezTo>
                  <a:lnTo>
                    <a:pt x="3184" y="4230"/>
                  </a:lnTo>
                  <a:cubicBezTo>
                    <a:pt x="3211" y="3998"/>
                    <a:pt x="3299" y="3796"/>
                    <a:pt x="3379" y="3613"/>
                  </a:cubicBezTo>
                  <a:cubicBezTo>
                    <a:pt x="3600" y="3111"/>
                    <a:pt x="3997" y="2611"/>
                    <a:pt x="4417" y="2293"/>
                  </a:cubicBezTo>
                  <a:cubicBezTo>
                    <a:pt x="4459" y="2262"/>
                    <a:pt x="4501" y="2229"/>
                    <a:pt x="4540" y="2195"/>
                  </a:cubicBezTo>
                  <a:close/>
                  <a:moveTo>
                    <a:pt x="4323" y="3622"/>
                  </a:moveTo>
                  <a:cubicBezTo>
                    <a:pt x="4145" y="3766"/>
                    <a:pt x="3978" y="4014"/>
                    <a:pt x="3855" y="4198"/>
                  </a:cubicBezTo>
                  <a:cubicBezTo>
                    <a:pt x="3840" y="4222"/>
                    <a:pt x="3823" y="4245"/>
                    <a:pt x="3804" y="4269"/>
                  </a:cubicBezTo>
                  <a:cubicBezTo>
                    <a:pt x="3779" y="4305"/>
                    <a:pt x="3751" y="4339"/>
                    <a:pt x="3730" y="4378"/>
                  </a:cubicBezTo>
                  <a:lnTo>
                    <a:pt x="3766" y="4256"/>
                  </a:lnTo>
                  <a:cubicBezTo>
                    <a:pt x="3815" y="4145"/>
                    <a:pt x="3895" y="4040"/>
                    <a:pt x="3971" y="3939"/>
                  </a:cubicBezTo>
                  <a:lnTo>
                    <a:pt x="4004" y="3895"/>
                  </a:lnTo>
                  <a:cubicBezTo>
                    <a:pt x="4080" y="3795"/>
                    <a:pt x="4207" y="3702"/>
                    <a:pt x="4323" y="3622"/>
                  </a:cubicBezTo>
                  <a:close/>
                  <a:moveTo>
                    <a:pt x="9145" y="2936"/>
                  </a:moveTo>
                  <a:lnTo>
                    <a:pt x="9145" y="2936"/>
                  </a:lnTo>
                  <a:cubicBezTo>
                    <a:pt x="9179" y="3002"/>
                    <a:pt x="9182" y="3132"/>
                    <a:pt x="9188" y="3244"/>
                  </a:cubicBezTo>
                  <a:cubicBezTo>
                    <a:pt x="9191" y="3335"/>
                    <a:pt x="9195" y="3420"/>
                    <a:pt x="9209" y="3481"/>
                  </a:cubicBezTo>
                  <a:cubicBezTo>
                    <a:pt x="9227" y="3556"/>
                    <a:pt x="9246" y="3638"/>
                    <a:pt x="9262" y="3721"/>
                  </a:cubicBezTo>
                  <a:cubicBezTo>
                    <a:pt x="9282" y="3817"/>
                    <a:pt x="9301" y="3911"/>
                    <a:pt x="9323" y="4000"/>
                  </a:cubicBezTo>
                  <a:cubicBezTo>
                    <a:pt x="9340" y="4067"/>
                    <a:pt x="9345" y="4128"/>
                    <a:pt x="9350" y="4193"/>
                  </a:cubicBezTo>
                  <a:cubicBezTo>
                    <a:pt x="9356" y="4256"/>
                    <a:pt x="9364" y="4324"/>
                    <a:pt x="9380" y="4392"/>
                  </a:cubicBezTo>
                  <a:cubicBezTo>
                    <a:pt x="9384" y="4413"/>
                    <a:pt x="9391" y="4434"/>
                    <a:pt x="9398" y="4455"/>
                  </a:cubicBezTo>
                  <a:cubicBezTo>
                    <a:pt x="9396" y="4458"/>
                    <a:pt x="9398" y="4462"/>
                    <a:pt x="9401" y="4466"/>
                  </a:cubicBezTo>
                  <a:cubicBezTo>
                    <a:pt x="9400" y="4471"/>
                    <a:pt x="9401" y="4472"/>
                    <a:pt x="9404" y="4477"/>
                  </a:cubicBezTo>
                  <a:cubicBezTo>
                    <a:pt x="9407" y="4493"/>
                    <a:pt x="9413" y="4507"/>
                    <a:pt x="9416" y="4523"/>
                  </a:cubicBezTo>
                  <a:cubicBezTo>
                    <a:pt x="9420" y="4544"/>
                    <a:pt x="9428" y="4561"/>
                    <a:pt x="9432" y="4580"/>
                  </a:cubicBezTo>
                  <a:cubicBezTo>
                    <a:pt x="9413" y="4542"/>
                    <a:pt x="9394" y="4503"/>
                    <a:pt x="9372" y="4465"/>
                  </a:cubicBezTo>
                  <a:cubicBezTo>
                    <a:pt x="9369" y="4455"/>
                    <a:pt x="9362" y="4442"/>
                    <a:pt x="9356" y="4430"/>
                  </a:cubicBezTo>
                  <a:cubicBezTo>
                    <a:pt x="9326" y="4369"/>
                    <a:pt x="9295" y="4309"/>
                    <a:pt x="9273" y="4261"/>
                  </a:cubicBezTo>
                  <a:cubicBezTo>
                    <a:pt x="9086" y="3834"/>
                    <a:pt x="9044" y="3389"/>
                    <a:pt x="9145" y="2936"/>
                  </a:cubicBezTo>
                  <a:close/>
                  <a:moveTo>
                    <a:pt x="4055" y="1730"/>
                  </a:moveTo>
                  <a:lnTo>
                    <a:pt x="4055" y="1730"/>
                  </a:lnTo>
                  <a:cubicBezTo>
                    <a:pt x="4007" y="1786"/>
                    <a:pt x="3956" y="1839"/>
                    <a:pt x="3906" y="1886"/>
                  </a:cubicBezTo>
                  <a:cubicBezTo>
                    <a:pt x="3846" y="1945"/>
                    <a:pt x="3782" y="2011"/>
                    <a:pt x="3731" y="2081"/>
                  </a:cubicBezTo>
                  <a:cubicBezTo>
                    <a:pt x="3690" y="2134"/>
                    <a:pt x="3648" y="2190"/>
                    <a:pt x="3606" y="2242"/>
                  </a:cubicBezTo>
                  <a:cubicBezTo>
                    <a:pt x="3462" y="2430"/>
                    <a:pt x="3314" y="2624"/>
                    <a:pt x="3184" y="2835"/>
                  </a:cubicBezTo>
                  <a:cubicBezTo>
                    <a:pt x="3011" y="3116"/>
                    <a:pt x="2923" y="3450"/>
                    <a:pt x="2827" y="3804"/>
                  </a:cubicBezTo>
                  <a:lnTo>
                    <a:pt x="2790" y="3940"/>
                  </a:lnTo>
                  <a:cubicBezTo>
                    <a:pt x="2763" y="4035"/>
                    <a:pt x="2750" y="4138"/>
                    <a:pt x="2738" y="4235"/>
                  </a:cubicBezTo>
                  <a:cubicBezTo>
                    <a:pt x="2721" y="4362"/>
                    <a:pt x="2706" y="4481"/>
                    <a:pt x="2667" y="4584"/>
                  </a:cubicBezTo>
                  <a:cubicBezTo>
                    <a:pt x="2626" y="4539"/>
                    <a:pt x="2631" y="4443"/>
                    <a:pt x="2633" y="4349"/>
                  </a:cubicBezTo>
                  <a:lnTo>
                    <a:pt x="2636" y="4285"/>
                  </a:lnTo>
                  <a:cubicBezTo>
                    <a:pt x="2639" y="4052"/>
                    <a:pt x="2684" y="3753"/>
                    <a:pt x="2750" y="3542"/>
                  </a:cubicBezTo>
                  <a:cubicBezTo>
                    <a:pt x="2956" y="2873"/>
                    <a:pt x="3269" y="2389"/>
                    <a:pt x="3701" y="2062"/>
                  </a:cubicBezTo>
                  <a:lnTo>
                    <a:pt x="3938" y="1828"/>
                  </a:lnTo>
                  <a:cubicBezTo>
                    <a:pt x="3977" y="1799"/>
                    <a:pt x="4018" y="1764"/>
                    <a:pt x="4055" y="1730"/>
                  </a:cubicBezTo>
                  <a:close/>
                  <a:moveTo>
                    <a:pt x="2196" y="5952"/>
                  </a:moveTo>
                  <a:cubicBezTo>
                    <a:pt x="2184" y="5979"/>
                    <a:pt x="2174" y="6012"/>
                    <a:pt x="2174" y="6012"/>
                  </a:cubicBezTo>
                  <a:cubicBezTo>
                    <a:pt x="2157" y="6057"/>
                    <a:pt x="2139" y="6105"/>
                    <a:pt x="2123" y="6152"/>
                  </a:cubicBezTo>
                  <a:cubicBezTo>
                    <a:pt x="2066" y="6306"/>
                    <a:pt x="2014" y="6454"/>
                    <a:pt x="1934" y="6586"/>
                  </a:cubicBezTo>
                  <a:cubicBezTo>
                    <a:pt x="1904" y="6639"/>
                    <a:pt x="1869" y="6689"/>
                    <a:pt x="1837" y="6742"/>
                  </a:cubicBezTo>
                  <a:cubicBezTo>
                    <a:pt x="1832" y="6749"/>
                    <a:pt x="1827" y="6755"/>
                    <a:pt x="1822" y="6762"/>
                  </a:cubicBezTo>
                  <a:cubicBezTo>
                    <a:pt x="1831" y="6739"/>
                    <a:pt x="1838" y="6719"/>
                    <a:pt x="1845" y="6698"/>
                  </a:cubicBezTo>
                  <a:cubicBezTo>
                    <a:pt x="1866" y="6643"/>
                    <a:pt x="1885" y="6589"/>
                    <a:pt x="1904" y="6551"/>
                  </a:cubicBezTo>
                  <a:cubicBezTo>
                    <a:pt x="1950" y="6444"/>
                    <a:pt x="2004" y="6341"/>
                    <a:pt x="2058" y="6232"/>
                  </a:cubicBezTo>
                  <a:cubicBezTo>
                    <a:pt x="2084" y="6182"/>
                    <a:pt x="2110" y="6131"/>
                    <a:pt x="2135" y="6079"/>
                  </a:cubicBezTo>
                  <a:cubicBezTo>
                    <a:pt x="2154" y="6037"/>
                    <a:pt x="2175" y="5996"/>
                    <a:pt x="2196" y="5952"/>
                  </a:cubicBezTo>
                  <a:close/>
                  <a:moveTo>
                    <a:pt x="9922" y="7326"/>
                  </a:moveTo>
                  <a:lnTo>
                    <a:pt x="9916" y="7342"/>
                  </a:lnTo>
                  <a:cubicBezTo>
                    <a:pt x="9810" y="7665"/>
                    <a:pt x="9691" y="7869"/>
                    <a:pt x="9560" y="7953"/>
                  </a:cubicBezTo>
                  <a:cubicBezTo>
                    <a:pt x="9576" y="7918"/>
                    <a:pt x="9590" y="7880"/>
                    <a:pt x="9603" y="7840"/>
                  </a:cubicBezTo>
                  <a:cubicBezTo>
                    <a:pt x="9618" y="7796"/>
                    <a:pt x="9633" y="7757"/>
                    <a:pt x="9653" y="7723"/>
                  </a:cubicBezTo>
                  <a:cubicBezTo>
                    <a:pt x="9680" y="7678"/>
                    <a:pt x="9718" y="7627"/>
                    <a:pt x="9756" y="7575"/>
                  </a:cubicBezTo>
                  <a:cubicBezTo>
                    <a:pt x="9813" y="7496"/>
                    <a:pt x="9872" y="7411"/>
                    <a:pt x="9922" y="7326"/>
                  </a:cubicBezTo>
                  <a:close/>
                  <a:moveTo>
                    <a:pt x="2219" y="6836"/>
                  </a:moveTo>
                  <a:lnTo>
                    <a:pt x="2219" y="6836"/>
                  </a:lnTo>
                  <a:cubicBezTo>
                    <a:pt x="2200" y="6883"/>
                    <a:pt x="2183" y="6926"/>
                    <a:pt x="2165" y="6969"/>
                  </a:cubicBezTo>
                  <a:cubicBezTo>
                    <a:pt x="2026" y="7287"/>
                    <a:pt x="1853" y="7662"/>
                    <a:pt x="1635" y="8007"/>
                  </a:cubicBezTo>
                  <a:cubicBezTo>
                    <a:pt x="1591" y="8074"/>
                    <a:pt x="1542" y="8140"/>
                    <a:pt x="1491" y="8203"/>
                  </a:cubicBezTo>
                  <a:lnTo>
                    <a:pt x="1419" y="8296"/>
                  </a:lnTo>
                  <a:cubicBezTo>
                    <a:pt x="1502" y="8108"/>
                    <a:pt x="1592" y="7914"/>
                    <a:pt x="1694" y="7745"/>
                  </a:cubicBezTo>
                  <a:cubicBezTo>
                    <a:pt x="1768" y="7626"/>
                    <a:pt x="1838" y="7498"/>
                    <a:pt x="1906" y="7374"/>
                  </a:cubicBezTo>
                  <a:cubicBezTo>
                    <a:pt x="1976" y="7249"/>
                    <a:pt x="2047" y="7118"/>
                    <a:pt x="2123" y="6993"/>
                  </a:cubicBezTo>
                  <a:cubicBezTo>
                    <a:pt x="2123" y="6993"/>
                    <a:pt x="2200" y="6867"/>
                    <a:pt x="2219" y="6836"/>
                  </a:cubicBezTo>
                  <a:close/>
                  <a:moveTo>
                    <a:pt x="10236" y="7386"/>
                  </a:moveTo>
                  <a:lnTo>
                    <a:pt x="10236" y="7386"/>
                  </a:lnTo>
                  <a:cubicBezTo>
                    <a:pt x="10227" y="7453"/>
                    <a:pt x="10197" y="7549"/>
                    <a:pt x="10143" y="7669"/>
                  </a:cubicBezTo>
                  <a:lnTo>
                    <a:pt x="10136" y="7687"/>
                  </a:lnTo>
                  <a:cubicBezTo>
                    <a:pt x="10032" y="7933"/>
                    <a:pt x="9801" y="8479"/>
                    <a:pt x="9471" y="8651"/>
                  </a:cubicBezTo>
                  <a:cubicBezTo>
                    <a:pt x="9507" y="8601"/>
                    <a:pt x="9537" y="8545"/>
                    <a:pt x="9564" y="8491"/>
                  </a:cubicBezTo>
                  <a:cubicBezTo>
                    <a:pt x="9583" y="8449"/>
                    <a:pt x="9608" y="8408"/>
                    <a:pt x="9630" y="8375"/>
                  </a:cubicBezTo>
                  <a:cubicBezTo>
                    <a:pt x="9792" y="8127"/>
                    <a:pt x="9947" y="7873"/>
                    <a:pt x="10082" y="7655"/>
                  </a:cubicBezTo>
                  <a:cubicBezTo>
                    <a:pt x="10095" y="7633"/>
                    <a:pt x="10109" y="7611"/>
                    <a:pt x="10125" y="7585"/>
                  </a:cubicBezTo>
                  <a:cubicBezTo>
                    <a:pt x="10165" y="7525"/>
                    <a:pt x="10208" y="7460"/>
                    <a:pt x="10236" y="7386"/>
                  </a:cubicBezTo>
                  <a:close/>
                  <a:moveTo>
                    <a:pt x="2058" y="8039"/>
                  </a:moveTo>
                  <a:lnTo>
                    <a:pt x="2058" y="8039"/>
                  </a:lnTo>
                  <a:cubicBezTo>
                    <a:pt x="2033" y="8084"/>
                    <a:pt x="1998" y="8143"/>
                    <a:pt x="1953" y="8218"/>
                  </a:cubicBezTo>
                  <a:cubicBezTo>
                    <a:pt x="1731" y="8577"/>
                    <a:pt x="1510" y="8908"/>
                    <a:pt x="1219" y="9145"/>
                  </a:cubicBezTo>
                  <a:cubicBezTo>
                    <a:pt x="1243" y="9104"/>
                    <a:pt x="1265" y="9061"/>
                    <a:pt x="1289" y="9020"/>
                  </a:cubicBezTo>
                  <a:cubicBezTo>
                    <a:pt x="1316" y="8968"/>
                    <a:pt x="1339" y="8923"/>
                    <a:pt x="1367" y="8885"/>
                  </a:cubicBezTo>
                  <a:cubicBezTo>
                    <a:pt x="1460" y="8753"/>
                    <a:pt x="1563" y="8630"/>
                    <a:pt x="1667" y="8511"/>
                  </a:cubicBezTo>
                  <a:cubicBezTo>
                    <a:pt x="1761" y="8402"/>
                    <a:pt x="1858" y="8287"/>
                    <a:pt x="1946" y="8168"/>
                  </a:cubicBezTo>
                  <a:cubicBezTo>
                    <a:pt x="1965" y="8142"/>
                    <a:pt x="1989" y="8114"/>
                    <a:pt x="2014" y="8085"/>
                  </a:cubicBezTo>
                  <a:cubicBezTo>
                    <a:pt x="2029" y="8071"/>
                    <a:pt x="2042" y="8055"/>
                    <a:pt x="2058" y="8039"/>
                  </a:cubicBezTo>
                  <a:close/>
                  <a:moveTo>
                    <a:pt x="9993" y="8654"/>
                  </a:moveTo>
                  <a:lnTo>
                    <a:pt x="9993" y="8654"/>
                  </a:lnTo>
                  <a:cubicBezTo>
                    <a:pt x="9987" y="8667"/>
                    <a:pt x="9980" y="8676"/>
                    <a:pt x="9974" y="8689"/>
                  </a:cubicBezTo>
                  <a:cubicBezTo>
                    <a:pt x="9958" y="8719"/>
                    <a:pt x="9939" y="8753"/>
                    <a:pt x="9920" y="8782"/>
                  </a:cubicBezTo>
                  <a:cubicBezTo>
                    <a:pt x="9833" y="8898"/>
                    <a:pt x="9625" y="9103"/>
                    <a:pt x="9480" y="9165"/>
                  </a:cubicBezTo>
                  <a:lnTo>
                    <a:pt x="9390" y="9184"/>
                  </a:lnTo>
                  <a:cubicBezTo>
                    <a:pt x="9428" y="9148"/>
                    <a:pt x="9465" y="9102"/>
                    <a:pt x="9502" y="9054"/>
                  </a:cubicBezTo>
                  <a:cubicBezTo>
                    <a:pt x="9551" y="8994"/>
                    <a:pt x="9602" y="8930"/>
                    <a:pt x="9659" y="8889"/>
                  </a:cubicBezTo>
                  <a:cubicBezTo>
                    <a:pt x="9688" y="8867"/>
                    <a:pt x="9731" y="8835"/>
                    <a:pt x="9779" y="8805"/>
                  </a:cubicBezTo>
                  <a:cubicBezTo>
                    <a:pt x="9852" y="8755"/>
                    <a:pt x="9932" y="8703"/>
                    <a:pt x="9993" y="8654"/>
                  </a:cubicBezTo>
                  <a:close/>
                  <a:moveTo>
                    <a:pt x="5614" y="0"/>
                  </a:moveTo>
                  <a:cubicBezTo>
                    <a:pt x="5563" y="0"/>
                    <a:pt x="5495" y="2"/>
                    <a:pt x="5458" y="9"/>
                  </a:cubicBezTo>
                  <a:lnTo>
                    <a:pt x="5173" y="9"/>
                  </a:lnTo>
                  <a:cubicBezTo>
                    <a:pt x="5089" y="26"/>
                    <a:pt x="5008" y="36"/>
                    <a:pt x="4928" y="44"/>
                  </a:cubicBezTo>
                  <a:cubicBezTo>
                    <a:pt x="4829" y="54"/>
                    <a:pt x="4730" y="63"/>
                    <a:pt x="4634" y="90"/>
                  </a:cubicBezTo>
                  <a:cubicBezTo>
                    <a:pt x="4260" y="196"/>
                    <a:pt x="3871" y="320"/>
                    <a:pt x="3551" y="521"/>
                  </a:cubicBezTo>
                  <a:cubicBezTo>
                    <a:pt x="3455" y="582"/>
                    <a:pt x="3366" y="656"/>
                    <a:pt x="3282" y="729"/>
                  </a:cubicBezTo>
                  <a:cubicBezTo>
                    <a:pt x="3230" y="772"/>
                    <a:pt x="3177" y="817"/>
                    <a:pt x="3122" y="859"/>
                  </a:cubicBezTo>
                  <a:cubicBezTo>
                    <a:pt x="2664" y="1202"/>
                    <a:pt x="2226" y="1813"/>
                    <a:pt x="1921" y="2534"/>
                  </a:cubicBezTo>
                  <a:cubicBezTo>
                    <a:pt x="1842" y="2722"/>
                    <a:pt x="1787" y="2924"/>
                    <a:pt x="1732" y="3122"/>
                  </a:cubicBezTo>
                  <a:cubicBezTo>
                    <a:pt x="1700" y="3236"/>
                    <a:pt x="1668" y="3351"/>
                    <a:pt x="1632" y="3463"/>
                  </a:cubicBezTo>
                  <a:cubicBezTo>
                    <a:pt x="1565" y="3668"/>
                    <a:pt x="1533" y="3894"/>
                    <a:pt x="1498" y="4110"/>
                  </a:cubicBezTo>
                  <a:cubicBezTo>
                    <a:pt x="1475" y="4264"/>
                    <a:pt x="1448" y="4423"/>
                    <a:pt x="1412" y="4577"/>
                  </a:cubicBezTo>
                  <a:lnTo>
                    <a:pt x="1354" y="5161"/>
                  </a:lnTo>
                  <a:cubicBezTo>
                    <a:pt x="1296" y="5413"/>
                    <a:pt x="1273" y="5685"/>
                    <a:pt x="1249" y="5947"/>
                  </a:cubicBezTo>
                  <a:cubicBezTo>
                    <a:pt x="1227" y="6204"/>
                    <a:pt x="1203" y="6471"/>
                    <a:pt x="1148" y="6719"/>
                  </a:cubicBezTo>
                  <a:lnTo>
                    <a:pt x="1078" y="7416"/>
                  </a:lnTo>
                  <a:cubicBezTo>
                    <a:pt x="1018" y="7669"/>
                    <a:pt x="982" y="7934"/>
                    <a:pt x="945" y="8193"/>
                  </a:cubicBezTo>
                  <a:lnTo>
                    <a:pt x="940" y="8236"/>
                  </a:lnTo>
                  <a:cubicBezTo>
                    <a:pt x="893" y="8581"/>
                    <a:pt x="845" y="8907"/>
                    <a:pt x="743" y="9213"/>
                  </a:cubicBezTo>
                  <a:cubicBezTo>
                    <a:pt x="634" y="9539"/>
                    <a:pt x="503" y="9910"/>
                    <a:pt x="307" y="10189"/>
                  </a:cubicBezTo>
                  <a:cubicBezTo>
                    <a:pt x="268" y="10247"/>
                    <a:pt x="214" y="10301"/>
                    <a:pt x="162" y="10352"/>
                  </a:cubicBezTo>
                  <a:cubicBezTo>
                    <a:pt x="108" y="10404"/>
                    <a:pt x="50" y="10461"/>
                    <a:pt x="6" y="10526"/>
                  </a:cubicBezTo>
                  <a:cubicBezTo>
                    <a:pt x="0" y="10535"/>
                    <a:pt x="0" y="10545"/>
                    <a:pt x="3" y="10552"/>
                  </a:cubicBezTo>
                  <a:cubicBezTo>
                    <a:pt x="8" y="10563"/>
                    <a:pt x="18" y="10567"/>
                    <a:pt x="28" y="10567"/>
                  </a:cubicBezTo>
                  <a:lnTo>
                    <a:pt x="64" y="10567"/>
                  </a:lnTo>
                  <a:cubicBezTo>
                    <a:pt x="67" y="10567"/>
                    <a:pt x="75" y="10566"/>
                    <a:pt x="79" y="10564"/>
                  </a:cubicBezTo>
                  <a:cubicBezTo>
                    <a:pt x="86" y="10560"/>
                    <a:pt x="105" y="10551"/>
                    <a:pt x="163" y="10551"/>
                  </a:cubicBezTo>
                  <a:lnTo>
                    <a:pt x="169" y="10551"/>
                  </a:lnTo>
                  <a:cubicBezTo>
                    <a:pt x="197" y="10551"/>
                    <a:pt x="221" y="10552"/>
                    <a:pt x="246" y="10555"/>
                  </a:cubicBezTo>
                  <a:cubicBezTo>
                    <a:pt x="264" y="10557"/>
                    <a:pt x="293" y="10558"/>
                    <a:pt x="293" y="10558"/>
                  </a:cubicBezTo>
                  <a:cubicBezTo>
                    <a:pt x="304" y="10558"/>
                    <a:pt x="313" y="10551"/>
                    <a:pt x="319" y="10542"/>
                  </a:cubicBezTo>
                  <a:cubicBezTo>
                    <a:pt x="322" y="10538"/>
                    <a:pt x="322" y="10534"/>
                    <a:pt x="326" y="10529"/>
                  </a:cubicBezTo>
                  <a:cubicBezTo>
                    <a:pt x="467" y="10250"/>
                    <a:pt x="730" y="10119"/>
                    <a:pt x="1009" y="9983"/>
                  </a:cubicBezTo>
                  <a:cubicBezTo>
                    <a:pt x="1113" y="9930"/>
                    <a:pt x="1222" y="9876"/>
                    <a:pt x="1326" y="9814"/>
                  </a:cubicBezTo>
                  <a:cubicBezTo>
                    <a:pt x="1690" y="9593"/>
                    <a:pt x="2007" y="9382"/>
                    <a:pt x="2226" y="9030"/>
                  </a:cubicBezTo>
                  <a:cubicBezTo>
                    <a:pt x="2315" y="8886"/>
                    <a:pt x="2391" y="8699"/>
                    <a:pt x="2460" y="8444"/>
                  </a:cubicBezTo>
                  <a:lnTo>
                    <a:pt x="2497" y="8175"/>
                  </a:lnTo>
                  <a:cubicBezTo>
                    <a:pt x="2519" y="8078"/>
                    <a:pt x="2551" y="7870"/>
                    <a:pt x="2521" y="7728"/>
                  </a:cubicBezTo>
                  <a:cubicBezTo>
                    <a:pt x="2489" y="7585"/>
                    <a:pt x="2437" y="7150"/>
                    <a:pt x="2473" y="6986"/>
                  </a:cubicBezTo>
                  <a:cubicBezTo>
                    <a:pt x="2487" y="6932"/>
                    <a:pt x="2494" y="6878"/>
                    <a:pt x="2501" y="6826"/>
                  </a:cubicBezTo>
                  <a:cubicBezTo>
                    <a:pt x="2516" y="6732"/>
                    <a:pt x="2530" y="6633"/>
                    <a:pt x="2565" y="6551"/>
                  </a:cubicBezTo>
                  <a:cubicBezTo>
                    <a:pt x="2587" y="6495"/>
                    <a:pt x="2617" y="6442"/>
                    <a:pt x="2648" y="6390"/>
                  </a:cubicBezTo>
                  <a:lnTo>
                    <a:pt x="2648" y="6390"/>
                  </a:lnTo>
                  <a:lnTo>
                    <a:pt x="2645" y="6416"/>
                  </a:lnTo>
                  <a:cubicBezTo>
                    <a:pt x="2641" y="6448"/>
                    <a:pt x="2638" y="6480"/>
                    <a:pt x="2628" y="6509"/>
                  </a:cubicBezTo>
                  <a:cubicBezTo>
                    <a:pt x="2536" y="6833"/>
                    <a:pt x="2565" y="7302"/>
                    <a:pt x="2628" y="7598"/>
                  </a:cubicBezTo>
                  <a:cubicBezTo>
                    <a:pt x="2721" y="8023"/>
                    <a:pt x="2536" y="8652"/>
                    <a:pt x="2431" y="8888"/>
                  </a:cubicBezTo>
                  <a:cubicBezTo>
                    <a:pt x="2248" y="9312"/>
                    <a:pt x="1883" y="9606"/>
                    <a:pt x="1610" y="9778"/>
                  </a:cubicBezTo>
                  <a:cubicBezTo>
                    <a:pt x="1498" y="9846"/>
                    <a:pt x="1370" y="9911"/>
                    <a:pt x="1246" y="9974"/>
                  </a:cubicBezTo>
                  <a:cubicBezTo>
                    <a:pt x="1024" y="10086"/>
                    <a:pt x="791" y="10202"/>
                    <a:pt x="621" y="10371"/>
                  </a:cubicBezTo>
                  <a:cubicBezTo>
                    <a:pt x="583" y="10410"/>
                    <a:pt x="549" y="10454"/>
                    <a:pt x="518" y="10499"/>
                  </a:cubicBezTo>
                  <a:cubicBezTo>
                    <a:pt x="450" y="10599"/>
                    <a:pt x="399" y="10715"/>
                    <a:pt x="351" y="10819"/>
                  </a:cubicBezTo>
                  <a:cubicBezTo>
                    <a:pt x="348" y="10827"/>
                    <a:pt x="348" y="10836"/>
                    <a:pt x="352" y="10846"/>
                  </a:cubicBezTo>
                  <a:cubicBezTo>
                    <a:pt x="357" y="10853"/>
                    <a:pt x="365" y="10858"/>
                    <a:pt x="377" y="10858"/>
                  </a:cubicBezTo>
                  <a:cubicBezTo>
                    <a:pt x="386" y="10858"/>
                    <a:pt x="403" y="10855"/>
                    <a:pt x="410" y="10846"/>
                  </a:cubicBezTo>
                  <a:cubicBezTo>
                    <a:pt x="480" y="10746"/>
                    <a:pt x="627" y="10650"/>
                    <a:pt x="788" y="10602"/>
                  </a:cubicBezTo>
                  <a:lnTo>
                    <a:pt x="956" y="10592"/>
                  </a:lnTo>
                  <a:cubicBezTo>
                    <a:pt x="999" y="10579"/>
                    <a:pt x="1040" y="10560"/>
                    <a:pt x="1082" y="10541"/>
                  </a:cubicBezTo>
                  <a:cubicBezTo>
                    <a:pt x="1134" y="10515"/>
                    <a:pt x="1191" y="10487"/>
                    <a:pt x="1252" y="10473"/>
                  </a:cubicBezTo>
                  <a:cubicBezTo>
                    <a:pt x="1341" y="10451"/>
                    <a:pt x="1432" y="10443"/>
                    <a:pt x="1518" y="10435"/>
                  </a:cubicBezTo>
                  <a:cubicBezTo>
                    <a:pt x="1639" y="10425"/>
                    <a:pt x="1752" y="10414"/>
                    <a:pt x="1860" y="10368"/>
                  </a:cubicBezTo>
                  <a:cubicBezTo>
                    <a:pt x="1928" y="10339"/>
                    <a:pt x="1994" y="10302"/>
                    <a:pt x="2056" y="10260"/>
                  </a:cubicBezTo>
                  <a:cubicBezTo>
                    <a:pt x="2553" y="9935"/>
                    <a:pt x="2792" y="9292"/>
                    <a:pt x="2975" y="8638"/>
                  </a:cubicBezTo>
                  <a:cubicBezTo>
                    <a:pt x="2997" y="8556"/>
                    <a:pt x="3003" y="8481"/>
                    <a:pt x="3009" y="8405"/>
                  </a:cubicBezTo>
                  <a:cubicBezTo>
                    <a:pt x="3011" y="8338"/>
                    <a:pt x="3017" y="8270"/>
                    <a:pt x="3033" y="8196"/>
                  </a:cubicBezTo>
                  <a:cubicBezTo>
                    <a:pt x="3070" y="8033"/>
                    <a:pt x="3054" y="7847"/>
                    <a:pt x="3038" y="7665"/>
                  </a:cubicBezTo>
                  <a:cubicBezTo>
                    <a:pt x="3030" y="7582"/>
                    <a:pt x="3023" y="7499"/>
                    <a:pt x="3023" y="7427"/>
                  </a:cubicBezTo>
                  <a:cubicBezTo>
                    <a:pt x="3020" y="7390"/>
                    <a:pt x="3026" y="7344"/>
                    <a:pt x="3033" y="7296"/>
                  </a:cubicBezTo>
                  <a:cubicBezTo>
                    <a:pt x="3046" y="7207"/>
                    <a:pt x="3055" y="7124"/>
                    <a:pt x="3030" y="7076"/>
                  </a:cubicBezTo>
                  <a:cubicBezTo>
                    <a:pt x="3026" y="7070"/>
                    <a:pt x="3020" y="7066"/>
                    <a:pt x="3016" y="7063"/>
                  </a:cubicBezTo>
                  <a:cubicBezTo>
                    <a:pt x="3042" y="6823"/>
                    <a:pt x="3154" y="6601"/>
                    <a:pt x="3246" y="6416"/>
                  </a:cubicBezTo>
                  <a:lnTo>
                    <a:pt x="3273" y="6362"/>
                  </a:lnTo>
                  <a:cubicBezTo>
                    <a:pt x="3295" y="6319"/>
                    <a:pt x="3315" y="6275"/>
                    <a:pt x="3333" y="6232"/>
                  </a:cubicBezTo>
                  <a:cubicBezTo>
                    <a:pt x="3353" y="6181"/>
                    <a:pt x="3376" y="6131"/>
                    <a:pt x="3403" y="6086"/>
                  </a:cubicBezTo>
                  <a:cubicBezTo>
                    <a:pt x="3419" y="6056"/>
                    <a:pt x="3437" y="6027"/>
                    <a:pt x="3456" y="5996"/>
                  </a:cubicBezTo>
                  <a:cubicBezTo>
                    <a:pt x="3541" y="5878"/>
                    <a:pt x="3664" y="5781"/>
                    <a:pt x="3786" y="5688"/>
                  </a:cubicBezTo>
                  <a:cubicBezTo>
                    <a:pt x="4026" y="5510"/>
                    <a:pt x="4318" y="5308"/>
                    <a:pt x="4659" y="5160"/>
                  </a:cubicBezTo>
                  <a:cubicBezTo>
                    <a:pt x="4880" y="5063"/>
                    <a:pt x="5120" y="4986"/>
                    <a:pt x="5352" y="4907"/>
                  </a:cubicBezTo>
                  <a:cubicBezTo>
                    <a:pt x="5589" y="4830"/>
                    <a:pt x="5832" y="4749"/>
                    <a:pt x="6057" y="4651"/>
                  </a:cubicBezTo>
                  <a:cubicBezTo>
                    <a:pt x="6624" y="4401"/>
                    <a:pt x="7318" y="3833"/>
                    <a:pt x="7700" y="3298"/>
                  </a:cubicBezTo>
                  <a:cubicBezTo>
                    <a:pt x="7763" y="3213"/>
                    <a:pt x="7815" y="3122"/>
                    <a:pt x="7866" y="3034"/>
                  </a:cubicBezTo>
                  <a:cubicBezTo>
                    <a:pt x="7895" y="2984"/>
                    <a:pt x="7926" y="2933"/>
                    <a:pt x="7959" y="2880"/>
                  </a:cubicBezTo>
                  <a:cubicBezTo>
                    <a:pt x="7977" y="2851"/>
                    <a:pt x="7998" y="2821"/>
                    <a:pt x="8020" y="2793"/>
                  </a:cubicBezTo>
                  <a:cubicBezTo>
                    <a:pt x="8022" y="2790"/>
                    <a:pt x="8023" y="2789"/>
                    <a:pt x="8024" y="2789"/>
                  </a:cubicBezTo>
                  <a:lnTo>
                    <a:pt x="8024" y="2789"/>
                  </a:lnTo>
                  <a:cubicBezTo>
                    <a:pt x="8002" y="2838"/>
                    <a:pt x="7985" y="2888"/>
                    <a:pt x="7968" y="2940"/>
                  </a:cubicBezTo>
                  <a:cubicBezTo>
                    <a:pt x="7945" y="3011"/>
                    <a:pt x="7920" y="3085"/>
                    <a:pt x="7886" y="3142"/>
                  </a:cubicBezTo>
                  <a:cubicBezTo>
                    <a:pt x="7866" y="3178"/>
                    <a:pt x="7843" y="3213"/>
                    <a:pt x="7821" y="3251"/>
                  </a:cubicBezTo>
                  <a:cubicBezTo>
                    <a:pt x="7779" y="3324"/>
                    <a:pt x="7737" y="3396"/>
                    <a:pt x="7690" y="3463"/>
                  </a:cubicBezTo>
                  <a:cubicBezTo>
                    <a:pt x="7683" y="3475"/>
                    <a:pt x="7670" y="3488"/>
                    <a:pt x="7657" y="3500"/>
                  </a:cubicBezTo>
                  <a:cubicBezTo>
                    <a:pt x="7636" y="3520"/>
                    <a:pt x="7617" y="3539"/>
                    <a:pt x="7606" y="3562"/>
                  </a:cubicBezTo>
                  <a:lnTo>
                    <a:pt x="7581" y="3718"/>
                  </a:lnTo>
                  <a:cubicBezTo>
                    <a:pt x="7553" y="3795"/>
                    <a:pt x="7517" y="3881"/>
                    <a:pt x="7481" y="3940"/>
                  </a:cubicBezTo>
                  <a:cubicBezTo>
                    <a:pt x="7396" y="4078"/>
                    <a:pt x="7290" y="4202"/>
                    <a:pt x="7184" y="4321"/>
                  </a:cubicBezTo>
                  <a:cubicBezTo>
                    <a:pt x="7117" y="4398"/>
                    <a:pt x="7047" y="4478"/>
                    <a:pt x="6985" y="4561"/>
                  </a:cubicBezTo>
                  <a:cubicBezTo>
                    <a:pt x="6957" y="4599"/>
                    <a:pt x="6920" y="4634"/>
                    <a:pt x="6880" y="4670"/>
                  </a:cubicBezTo>
                  <a:cubicBezTo>
                    <a:pt x="6835" y="4712"/>
                    <a:pt x="6789" y="4754"/>
                    <a:pt x="6754" y="4807"/>
                  </a:cubicBezTo>
                  <a:cubicBezTo>
                    <a:pt x="6748" y="4815"/>
                    <a:pt x="6747" y="4827"/>
                    <a:pt x="6752" y="4834"/>
                  </a:cubicBezTo>
                  <a:cubicBezTo>
                    <a:pt x="6755" y="4843"/>
                    <a:pt x="6764" y="4849"/>
                    <a:pt x="6776" y="4849"/>
                  </a:cubicBezTo>
                  <a:cubicBezTo>
                    <a:pt x="6784" y="4849"/>
                    <a:pt x="6803" y="4844"/>
                    <a:pt x="6810" y="4837"/>
                  </a:cubicBezTo>
                  <a:cubicBezTo>
                    <a:pt x="6847" y="4792"/>
                    <a:pt x="6906" y="4757"/>
                    <a:pt x="6965" y="4727"/>
                  </a:cubicBezTo>
                  <a:cubicBezTo>
                    <a:pt x="6999" y="4706"/>
                    <a:pt x="7030" y="4690"/>
                    <a:pt x="7059" y="4670"/>
                  </a:cubicBezTo>
                  <a:cubicBezTo>
                    <a:pt x="7135" y="4618"/>
                    <a:pt x="7207" y="4557"/>
                    <a:pt x="7280" y="4498"/>
                  </a:cubicBezTo>
                  <a:cubicBezTo>
                    <a:pt x="7334" y="4455"/>
                    <a:pt x="7388" y="4411"/>
                    <a:pt x="7443" y="4369"/>
                  </a:cubicBezTo>
                  <a:lnTo>
                    <a:pt x="7517" y="4285"/>
                  </a:lnTo>
                  <a:lnTo>
                    <a:pt x="7533" y="4273"/>
                  </a:lnTo>
                  <a:cubicBezTo>
                    <a:pt x="7610" y="4216"/>
                    <a:pt x="7687" y="4157"/>
                    <a:pt x="7757" y="4091"/>
                  </a:cubicBezTo>
                  <a:cubicBezTo>
                    <a:pt x="7757" y="4088"/>
                    <a:pt x="7873" y="3962"/>
                    <a:pt x="7873" y="3962"/>
                  </a:cubicBezTo>
                  <a:cubicBezTo>
                    <a:pt x="8327" y="3619"/>
                    <a:pt x="8689" y="3074"/>
                    <a:pt x="8908" y="2390"/>
                  </a:cubicBezTo>
                  <a:cubicBezTo>
                    <a:pt x="8936" y="2306"/>
                    <a:pt x="8949" y="2217"/>
                    <a:pt x="8962" y="2129"/>
                  </a:cubicBezTo>
                  <a:cubicBezTo>
                    <a:pt x="8970" y="2072"/>
                    <a:pt x="8978" y="2014"/>
                    <a:pt x="8988" y="1959"/>
                  </a:cubicBezTo>
                  <a:cubicBezTo>
                    <a:pt x="9018" y="1825"/>
                    <a:pt x="9000" y="1671"/>
                    <a:pt x="8981" y="1534"/>
                  </a:cubicBezTo>
                  <a:cubicBezTo>
                    <a:pt x="8980" y="1527"/>
                    <a:pt x="8980" y="1521"/>
                    <a:pt x="8978" y="1514"/>
                  </a:cubicBezTo>
                  <a:lnTo>
                    <a:pt x="8978" y="1514"/>
                  </a:lnTo>
                  <a:cubicBezTo>
                    <a:pt x="9096" y="1758"/>
                    <a:pt x="9054" y="2293"/>
                    <a:pt x="8981" y="2536"/>
                  </a:cubicBezTo>
                  <a:cubicBezTo>
                    <a:pt x="8956" y="2619"/>
                    <a:pt x="8929" y="2699"/>
                    <a:pt x="8904" y="2779"/>
                  </a:cubicBezTo>
                  <a:cubicBezTo>
                    <a:pt x="8855" y="2925"/>
                    <a:pt x="8804" y="3078"/>
                    <a:pt x="8762" y="3255"/>
                  </a:cubicBezTo>
                  <a:lnTo>
                    <a:pt x="8749" y="3504"/>
                  </a:lnTo>
                  <a:cubicBezTo>
                    <a:pt x="8708" y="3700"/>
                    <a:pt x="8769" y="3963"/>
                    <a:pt x="8797" y="4067"/>
                  </a:cubicBezTo>
                  <a:cubicBezTo>
                    <a:pt x="8821" y="4166"/>
                    <a:pt x="8839" y="4260"/>
                    <a:pt x="8855" y="4353"/>
                  </a:cubicBezTo>
                  <a:cubicBezTo>
                    <a:pt x="8855" y="4356"/>
                    <a:pt x="8856" y="4356"/>
                    <a:pt x="8856" y="4360"/>
                  </a:cubicBezTo>
                  <a:cubicBezTo>
                    <a:pt x="8876" y="4477"/>
                    <a:pt x="8897" y="4596"/>
                    <a:pt x="8936" y="4717"/>
                  </a:cubicBezTo>
                  <a:cubicBezTo>
                    <a:pt x="8955" y="4770"/>
                    <a:pt x="8981" y="4827"/>
                    <a:pt x="9009" y="4881"/>
                  </a:cubicBezTo>
                  <a:cubicBezTo>
                    <a:pt x="9025" y="4913"/>
                    <a:pt x="9039" y="4943"/>
                    <a:pt x="9052" y="4974"/>
                  </a:cubicBezTo>
                  <a:cubicBezTo>
                    <a:pt x="9138" y="5170"/>
                    <a:pt x="9211" y="5334"/>
                    <a:pt x="9298" y="5496"/>
                  </a:cubicBezTo>
                  <a:cubicBezTo>
                    <a:pt x="9307" y="5513"/>
                    <a:pt x="9314" y="5532"/>
                    <a:pt x="9321" y="5548"/>
                  </a:cubicBezTo>
                  <a:cubicBezTo>
                    <a:pt x="9329" y="5569"/>
                    <a:pt x="9337" y="5589"/>
                    <a:pt x="9349" y="5608"/>
                  </a:cubicBezTo>
                  <a:cubicBezTo>
                    <a:pt x="9374" y="5654"/>
                    <a:pt x="9416" y="5694"/>
                    <a:pt x="9497" y="5698"/>
                  </a:cubicBezTo>
                  <a:cubicBezTo>
                    <a:pt x="9502" y="5701"/>
                    <a:pt x="9507" y="5701"/>
                    <a:pt x="9510" y="5702"/>
                  </a:cubicBezTo>
                  <a:cubicBezTo>
                    <a:pt x="9523" y="5707"/>
                    <a:pt x="9538" y="5708"/>
                    <a:pt x="9548" y="5710"/>
                  </a:cubicBezTo>
                  <a:cubicBezTo>
                    <a:pt x="9561" y="5712"/>
                    <a:pt x="9574" y="5714"/>
                    <a:pt x="9587" y="5717"/>
                  </a:cubicBezTo>
                  <a:cubicBezTo>
                    <a:pt x="9679" y="5753"/>
                    <a:pt x="9778" y="5846"/>
                    <a:pt x="9816" y="5933"/>
                  </a:cubicBezTo>
                  <a:cubicBezTo>
                    <a:pt x="9916" y="6170"/>
                    <a:pt x="9885" y="6531"/>
                    <a:pt x="9749" y="6753"/>
                  </a:cubicBezTo>
                  <a:cubicBezTo>
                    <a:pt x="9696" y="6836"/>
                    <a:pt x="9606" y="6938"/>
                    <a:pt x="9468" y="6948"/>
                  </a:cubicBezTo>
                  <a:cubicBezTo>
                    <a:pt x="9454" y="6950"/>
                    <a:pt x="9442" y="6963"/>
                    <a:pt x="9442" y="6977"/>
                  </a:cubicBezTo>
                  <a:cubicBezTo>
                    <a:pt x="9445" y="7190"/>
                    <a:pt x="9409" y="7366"/>
                    <a:pt x="9372" y="7512"/>
                  </a:cubicBezTo>
                  <a:cubicBezTo>
                    <a:pt x="9356" y="7581"/>
                    <a:pt x="9352" y="7648"/>
                    <a:pt x="9345" y="7714"/>
                  </a:cubicBezTo>
                  <a:cubicBezTo>
                    <a:pt x="9342" y="7774"/>
                    <a:pt x="9337" y="7831"/>
                    <a:pt x="9326" y="7883"/>
                  </a:cubicBezTo>
                  <a:lnTo>
                    <a:pt x="9313" y="8155"/>
                  </a:lnTo>
                  <a:cubicBezTo>
                    <a:pt x="9292" y="8239"/>
                    <a:pt x="9285" y="8337"/>
                    <a:pt x="9276" y="8428"/>
                  </a:cubicBezTo>
                  <a:cubicBezTo>
                    <a:pt x="9265" y="8545"/>
                    <a:pt x="9256" y="8658"/>
                    <a:pt x="9224" y="8760"/>
                  </a:cubicBezTo>
                  <a:cubicBezTo>
                    <a:pt x="9195" y="8853"/>
                    <a:pt x="9154" y="8949"/>
                    <a:pt x="9119" y="9038"/>
                  </a:cubicBezTo>
                  <a:cubicBezTo>
                    <a:pt x="9073" y="9155"/>
                    <a:pt x="9023" y="9277"/>
                    <a:pt x="8993" y="9398"/>
                  </a:cubicBezTo>
                  <a:cubicBezTo>
                    <a:pt x="8988" y="9405"/>
                    <a:pt x="8991" y="9414"/>
                    <a:pt x="8996" y="9420"/>
                  </a:cubicBezTo>
                  <a:cubicBezTo>
                    <a:pt x="9002" y="9427"/>
                    <a:pt x="9009" y="9432"/>
                    <a:pt x="9016" y="9432"/>
                  </a:cubicBezTo>
                  <a:cubicBezTo>
                    <a:pt x="9090" y="9437"/>
                    <a:pt x="9204" y="9526"/>
                    <a:pt x="9294" y="9597"/>
                  </a:cubicBezTo>
                  <a:cubicBezTo>
                    <a:pt x="9337" y="9632"/>
                    <a:pt x="9378" y="9663"/>
                    <a:pt x="9410" y="9682"/>
                  </a:cubicBezTo>
                  <a:cubicBezTo>
                    <a:pt x="9464" y="9712"/>
                    <a:pt x="9515" y="9741"/>
                    <a:pt x="9567" y="9766"/>
                  </a:cubicBezTo>
                  <a:cubicBezTo>
                    <a:pt x="9576" y="9770"/>
                    <a:pt x="9585" y="9776"/>
                    <a:pt x="9595" y="9779"/>
                  </a:cubicBezTo>
                  <a:cubicBezTo>
                    <a:pt x="9605" y="9783"/>
                    <a:pt x="9614" y="9791"/>
                    <a:pt x="9624" y="9794"/>
                  </a:cubicBezTo>
                  <a:cubicBezTo>
                    <a:pt x="9633" y="9798"/>
                    <a:pt x="9644" y="9805"/>
                    <a:pt x="9654" y="9807"/>
                  </a:cubicBezTo>
                  <a:cubicBezTo>
                    <a:pt x="9670" y="9815"/>
                    <a:pt x="9689" y="9823"/>
                    <a:pt x="9707" y="9830"/>
                  </a:cubicBezTo>
                  <a:cubicBezTo>
                    <a:pt x="9715" y="9834"/>
                    <a:pt x="9726" y="9839"/>
                    <a:pt x="9734" y="9843"/>
                  </a:cubicBezTo>
                  <a:lnTo>
                    <a:pt x="9736" y="9844"/>
                  </a:lnTo>
                  <a:cubicBezTo>
                    <a:pt x="9849" y="9892"/>
                    <a:pt x="9967" y="9933"/>
                    <a:pt x="10086" y="9977"/>
                  </a:cubicBezTo>
                  <a:cubicBezTo>
                    <a:pt x="10202" y="10020"/>
                    <a:pt x="10325" y="10063"/>
                    <a:pt x="10445" y="10112"/>
                  </a:cubicBezTo>
                  <a:cubicBezTo>
                    <a:pt x="10448" y="10113"/>
                    <a:pt x="10453" y="10115"/>
                    <a:pt x="10457" y="10115"/>
                  </a:cubicBezTo>
                  <a:cubicBezTo>
                    <a:pt x="10463" y="10115"/>
                    <a:pt x="10470" y="10112"/>
                    <a:pt x="10477" y="10108"/>
                  </a:cubicBezTo>
                  <a:cubicBezTo>
                    <a:pt x="10484" y="10099"/>
                    <a:pt x="10489" y="10089"/>
                    <a:pt x="10483" y="10077"/>
                  </a:cubicBezTo>
                  <a:cubicBezTo>
                    <a:pt x="10381" y="9812"/>
                    <a:pt x="10407" y="9307"/>
                    <a:pt x="10496" y="9032"/>
                  </a:cubicBezTo>
                  <a:cubicBezTo>
                    <a:pt x="10508" y="8994"/>
                    <a:pt x="10528" y="8955"/>
                    <a:pt x="10547" y="8915"/>
                  </a:cubicBezTo>
                  <a:cubicBezTo>
                    <a:pt x="10567" y="8875"/>
                    <a:pt x="10589" y="8833"/>
                    <a:pt x="10601" y="8790"/>
                  </a:cubicBezTo>
                  <a:cubicBezTo>
                    <a:pt x="10663" y="8591"/>
                    <a:pt x="10694" y="8376"/>
                    <a:pt x="10726" y="8170"/>
                  </a:cubicBezTo>
                  <a:cubicBezTo>
                    <a:pt x="10751" y="8013"/>
                    <a:pt x="10774" y="7853"/>
                    <a:pt x="10810" y="7700"/>
                  </a:cubicBezTo>
                  <a:cubicBezTo>
                    <a:pt x="10845" y="7559"/>
                    <a:pt x="10854" y="7409"/>
                    <a:pt x="10864" y="7268"/>
                  </a:cubicBezTo>
                  <a:cubicBezTo>
                    <a:pt x="10876" y="7133"/>
                    <a:pt x="10884" y="6995"/>
                    <a:pt x="10916" y="6865"/>
                  </a:cubicBezTo>
                  <a:lnTo>
                    <a:pt x="10928" y="6666"/>
                  </a:lnTo>
                  <a:cubicBezTo>
                    <a:pt x="10947" y="6589"/>
                    <a:pt x="10950" y="6502"/>
                    <a:pt x="10956" y="6421"/>
                  </a:cubicBezTo>
                  <a:cubicBezTo>
                    <a:pt x="10958" y="6335"/>
                    <a:pt x="10967" y="6246"/>
                    <a:pt x="10985" y="6160"/>
                  </a:cubicBezTo>
                  <a:cubicBezTo>
                    <a:pt x="11030" y="5926"/>
                    <a:pt x="11102" y="5442"/>
                    <a:pt x="11034" y="5134"/>
                  </a:cubicBezTo>
                  <a:cubicBezTo>
                    <a:pt x="11015" y="5058"/>
                    <a:pt x="11020" y="4975"/>
                    <a:pt x="11021" y="4897"/>
                  </a:cubicBezTo>
                  <a:cubicBezTo>
                    <a:pt x="11025" y="4817"/>
                    <a:pt x="11027" y="4743"/>
                    <a:pt x="11011" y="4671"/>
                  </a:cubicBezTo>
                  <a:lnTo>
                    <a:pt x="10999" y="4376"/>
                  </a:lnTo>
                  <a:lnTo>
                    <a:pt x="10918" y="3657"/>
                  </a:lnTo>
                  <a:cubicBezTo>
                    <a:pt x="10890" y="3548"/>
                    <a:pt x="10873" y="3436"/>
                    <a:pt x="10852" y="3331"/>
                  </a:cubicBezTo>
                  <a:cubicBezTo>
                    <a:pt x="10833" y="3232"/>
                    <a:pt x="10816" y="3133"/>
                    <a:pt x="10791" y="3033"/>
                  </a:cubicBezTo>
                  <a:cubicBezTo>
                    <a:pt x="10780" y="2973"/>
                    <a:pt x="10762" y="2911"/>
                    <a:pt x="10743" y="2853"/>
                  </a:cubicBezTo>
                  <a:cubicBezTo>
                    <a:pt x="10668" y="2624"/>
                    <a:pt x="10570" y="2328"/>
                    <a:pt x="10453" y="2062"/>
                  </a:cubicBezTo>
                  <a:cubicBezTo>
                    <a:pt x="10359" y="1849"/>
                    <a:pt x="10252" y="1623"/>
                    <a:pt x="10104" y="1410"/>
                  </a:cubicBezTo>
                  <a:cubicBezTo>
                    <a:pt x="10073" y="1367"/>
                    <a:pt x="10034" y="1326"/>
                    <a:pt x="9996" y="1288"/>
                  </a:cubicBezTo>
                  <a:cubicBezTo>
                    <a:pt x="9964" y="1255"/>
                    <a:pt x="9932" y="1223"/>
                    <a:pt x="9906" y="1188"/>
                  </a:cubicBezTo>
                  <a:lnTo>
                    <a:pt x="9880" y="1152"/>
                  </a:lnTo>
                  <a:cubicBezTo>
                    <a:pt x="9852" y="1114"/>
                    <a:pt x="9823" y="1072"/>
                    <a:pt x="9784" y="1043"/>
                  </a:cubicBezTo>
                  <a:cubicBezTo>
                    <a:pt x="9489" y="819"/>
                    <a:pt x="9231" y="640"/>
                    <a:pt x="8839" y="531"/>
                  </a:cubicBezTo>
                  <a:cubicBezTo>
                    <a:pt x="8634" y="473"/>
                    <a:pt x="8389" y="467"/>
                    <a:pt x="8155" y="460"/>
                  </a:cubicBezTo>
                  <a:cubicBezTo>
                    <a:pt x="7899" y="454"/>
                    <a:pt x="7633" y="446"/>
                    <a:pt x="7428" y="368"/>
                  </a:cubicBezTo>
                  <a:cubicBezTo>
                    <a:pt x="7152" y="265"/>
                    <a:pt x="6832" y="172"/>
                    <a:pt x="6616" y="114"/>
                  </a:cubicBezTo>
                  <a:cubicBezTo>
                    <a:pt x="6520" y="87"/>
                    <a:pt x="6418" y="77"/>
                    <a:pt x="6318" y="67"/>
                  </a:cubicBezTo>
                  <a:cubicBezTo>
                    <a:pt x="6235" y="60"/>
                    <a:pt x="6150" y="51"/>
                    <a:pt x="6070" y="32"/>
                  </a:cubicBezTo>
                  <a:cubicBezTo>
                    <a:pt x="5983" y="12"/>
                    <a:pt x="5765" y="0"/>
                    <a:pt x="56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3"/>
            <p:cNvSpPr/>
            <p:nvPr/>
          </p:nvSpPr>
          <p:spPr>
            <a:xfrm>
              <a:off x="3019411" y="998803"/>
              <a:ext cx="65271" cy="37346"/>
            </a:xfrm>
            <a:custGeom>
              <a:rect b="b" l="l" r="r" t="t"/>
              <a:pathLst>
                <a:path extrusionOk="0" h="1320" w="2307">
                  <a:moveTo>
                    <a:pt x="1328" y="541"/>
                  </a:moveTo>
                  <a:cubicBezTo>
                    <a:pt x="1336" y="541"/>
                    <a:pt x="1342" y="550"/>
                    <a:pt x="1337" y="557"/>
                  </a:cubicBezTo>
                  <a:cubicBezTo>
                    <a:pt x="1301" y="632"/>
                    <a:pt x="1221" y="691"/>
                    <a:pt x="1160" y="741"/>
                  </a:cubicBezTo>
                  <a:cubicBezTo>
                    <a:pt x="1090" y="793"/>
                    <a:pt x="1020" y="841"/>
                    <a:pt x="947" y="880"/>
                  </a:cubicBezTo>
                  <a:cubicBezTo>
                    <a:pt x="946" y="882"/>
                    <a:pt x="944" y="883"/>
                    <a:pt x="943" y="883"/>
                  </a:cubicBezTo>
                  <a:cubicBezTo>
                    <a:pt x="938" y="883"/>
                    <a:pt x="936" y="876"/>
                    <a:pt x="940" y="872"/>
                  </a:cubicBezTo>
                  <a:cubicBezTo>
                    <a:pt x="1016" y="821"/>
                    <a:pt x="1090" y="767"/>
                    <a:pt x="1158" y="703"/>
                  </a:cubicBezTo>
                  <a:cubicBezTo>
                    <a:pt x="1212" y="652"/>
                    <a:pt x="1260" y="585"/>
                    <a:pt x="1323" y="543"/>
                  </a:cubicBezTo>
                  <a:cubicBezTo>
                    <a:pt x="1324" y="542"/>
                    <a:pt x="1326" y="541"/>
                    <a:pt x="1328" y="541"/>
                  </a:cubicBezTo>
                  <a:close/>
                  <a:moveTo>
                    <a:pt x="1603" y="505"/>
                  </a:moveTo>
                  <a:cubicBezTo>
                    <a:pt x="1612" y="505"/>
                    <a:pt x="1621" y="515"/>
                    <a:pt x="1616" y="523"/>
                  </a:cubicBezTo>
                  <a:cubicBezTo>
                    <a:pt x="1580" y="587"/>
                    <a:pt x="1536" y="646"/>
                    <a:pt x="1485" y="701"/>
                  </a:cubicBezTo>
                  <a:cubicBezTo>
                    <a:pt x="1467" y="720"/>
                    <a:pt x="1449" y="742"/>
                    <a:pt x="1429" y="761"/>
                  </a:cubicBezTo>
                  <a:cubicBezTo>
                    <a:pt x="1400" y="790"/>
                    <a:pt x="1368" y="819"/>
                    <a:pt x="1337" y="844"/>
                  </a:cubicBezTo>
                  <a:cubicBezTo>
                    <a:pt x="1317" y="863"/>
                    <a:pt x="1293" y="880"/>
                    <a:pt x="1273" y="898"/>
                  </a:cubicBezTo>
                  <a:cubicBezTo>
                    <a:pt x="1254" y="914"/>
                    <a:pt x="1231" y="930"/>
                    <a:pt x="1211" y="943"/>
                  </a:cubicBezTo>
                  <a:cubicBezTo>
                    <a:pt x="1187" y="960"/>
                    <a:pt x="1163" y="976"/>
                    <a:pt x="1139" y="992"/>
                  </a:cubicBezTo>
                  <a:cubicBezTo>
                    <a:pt x="1119" y="1007"/>
                    <a:pt x="1096" y="1018"/>
                    <a:pt x="1074" y="1033"/>
                  </a:cubicBezTo>
                  <a:cubicBezTo>
                    <a:pt x="1043" y="1053"/>
                    <a:pt x="1013" y="1074"/>
                    <a:pt x="981" y="1090"/>
                  </a:cubicBezTo>
                  <a:cubicBezTo>
                    <a:pt x="946" y="1110"/>
                    <a:pt x="913" y="1127"/>
                    <a:pt x="876" y="1146"/>
                  </a:cubicBezTo>
                  <a:cubicBezTo>
                    <a:pt x="875" y="1147"/>
                    <a:pt x="874" y="1147"/>
                    <a:pt x="873" y="1147"/>
                  </a:cubicBezTo>
                  <a:cubicBezTo>
                    <a:pt x="865" y="1147"/>
                    <a:pt x="863" y="1138"/>
                    <a:pt x="869" y="1133"/>
                  </a:cubicBezTo>
                  <a:cubicBezTo>
                    <a:pt x="901" y="1116"/>
                    <a:pt x="931" y="1097"/>
                    <a:pt x="962" y="1077"/>
                  </a:cubicBezTo>
                  <a:cubicBezTo>
                    <a:pt x="991" y="1058"/>
                    <a:pt x="1022" y="1037"/>
                    <a:pt x="1049" y="1017"/>
                  </a:cubicBezTo>
                  <a:cubicBezTo>
                    <a:pt x="1052" y="1017"/>
                    <a:pt x="1052" y="1014"/>
                    <a:pt x="1055" y="1014"/>
                  </a:cubicBezTo>
                  <a:cubicBezTo>
                    <a:pt x="1205" y="905"/>
                    <a:pt x="1334" y="778"/>
                    <a:pt x="1462" y="645"/>
                  </a:cubicBezTo>
                  <a:cubicBezTo>
                    <a:pt x="1506" y="601"/>
                    <a:pt x="1549" y="553"/>
                    <a:pt x="1596" y="508"/>
                  </a:cubicBezTo>
                  <a:cubicBezTo>
                    <a:pt x="1598" y="506"/>
                    <a:pt x="1601" y="505"/>
                    <a:pt x="1603" y="505"/>
                  </a:cubicBezTo>
                  <a:close/>
                  <a:moveTo>
                    <a:pt x="309" y="1"/>
                  </a:moveTo>
                  <a:cubicBezTo>
                    <a:pt x="303" y="1"/>
                    <a:pt x="296" y="5"/>
                    <a:pt x="290" y="8"/>
                  </a:cubicBezTo>
                  <a:cubicBezTo>
                    <a:pt x="264" y="36"/>
                    <a:pt x="229" y="52"/>
                    <a:pt x="191" y="72"/>
                  </a:cubicBezTo>
                  <a:cubicBezTo>
                    <a:pt x="164" y="86"/>
                    <a:pt x="133" y="101"/>
                    <a:pt x="107" y="123"/>
                  </a:cubicBezTo>
                  <a:lnTo>
                    <a:pt x="59" y="182"/>
                  </a:lnTo>
                  <a:lnTo>
                    <a:pt x="21" y="230"/>
                  </a:lnTo>
                  <a:cubicBezTo>
                    <a:pt x="18" y="236"/>
                    <a:pt x="16" y="243"/>
                    <a:pt x="16" y="248"/>
                  </a:cubicBezTo>
                  <a:lnTo>
                    <a:pt x="14" y="354"/>
                  </a:lnTo>
                  <a:cubicBezTo>
                    <a:pt x="11" y="636"/>
                    <a:pt x="1" y="1023"/>
                    <a:pt x="154" y="1127"/>
                  </a:cubicBezTo>
                  <a:cubicBezTo>
                    <a:pt x="229" y="1181"/>
                    <a:pt x="314" y="1196"/>
                    <a:pt x="407" y="1212"/>
                  </a:cubicBezTo>
                  <a:cubicBezTo>
                    <a:pt x="443" y="1219"/>
                    <a:pt x="484" y="1225"/>
                    <a:pt x="523" y="1235"/>
                  </a:cubicBezTo>
                  <a:cubicBezTo>
                    <a:pt x="681" y="1276"/>
                    <a:pt x="1011" y="1319"/>
                    <a:pt x="1363" y="1319"/>
                  </a:cubicBezTo>
                  <a:cubicBezTo>
                    <a:pt x="1672" y="1319"/>
                    <a:pt x="2066" y="1284"/>
                    <a:pt x="2172" y="1120"/>
                  </a:cubicBezTo>
                  <a:cubicBezTo>
                    <a:pt x="2211" y="1061"/>
                    <a:pt x="2224" y="995"/>
                    <a:pt x="2237" y="924"/>
                  </a:cubicBezTo>
                  <a:cubicBezTo>
                    <a:pt x="2243" y="895"/>
                    <a:pt x="2250" y="864"/>
                    <a:pt x="2257" y="834"/>
                  </a:cubicBezTo>
                  <a:cubicBezTo>
                    <a:pt x="2295" y="690"/>
                    <a:pt x="2307" y="422"/>
                    <a:pt x="2231" y="312"/>
                  </a:cubicBezTo>
                  <a:cubicBezTo>
                    <a:pt x="2221" y="297"/>
                    <a:pt x="2212" y="284"/>
                    <a:pt x="2199" y="273"/>
                  </a:cubicBezTo>
                  <a:cubicBezTo>
                    <a:pt x="2111" y="175"/>
                    <a:pt x="1974" y="156"/>
                    <a:pt x="1830" y="131"/>
                  </a:cubicBezTo>
                  <a:cubicBezTo>
                    <a:pt x="1778" y="123"/>
                    <a:pt x="1725" y="116"/>
                    <a:pt x="1672" y="105"/>
                  </a:cubicBezTo>
                  <a:cubicBezTo>
                    <a:pt x="1580" y="85"/>
                    <a:pt x="1475" y="79"/>
                    <a:pt x="1373" y="76"/>
                  </a:cubicBezTo>
                  <a:cubicBezTo>
                    <a:pt x="1275" y="72"/>
                    <a:pt x="1170" y="66"/>
                    <a:pt x="1081" y="49"/>
                  </a:cubicBezTo>
                  <a:lnTo>
                    <a:pt x="878" y="47"/>
                  </a:lnTo>
                  <a:cubicBezTo>
                    <a:pt x="745" y="20"/>
                    <a:pt x="552" y="4"/>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3"/>
            <p:cNvSpPr/>
            <p:nvPr/>
          </p:nvSpPr>
          <p:spPr>
            <a:xfrm>
              <a:off x="3114414" y="1000217"/>
              <a:ext cx="63149" cy="31320"/>
            </a:xfrm>
            <a:custGeom>
              <a:rect b="b" l="l" r="r" t="t"/>
              <a:pathLst>
                <a:path extrusionOk="0" h="1107" w="2232">
                  <a:moveTo>
                    <a:pt x="1325" y="546"/>
                  </a:moveTo>
                  <a:cubicBezTo>
                    <a:pt x="1336" y="546"/>
                    <a:pt x="1341" y="560"/>
                    <a:pt x="1335" y="567"/>
                  </a:cubicBezTo>
                  <a:cubicBezTo>
                    <a:pt x="1298" y="596"/>
                    <a:pt x="1258" y="619"/>
                    <a:pt x="1218" y="644"/>
                  </a:cubicBezTo>
                  <a:cubicBezTo>
                    <a:pt x="1215" y="647"/>
                    <a:pt x="1211" y="648"/>
                    <a:pt x="1208" y="648"/>
                  </a:cubicBezTo>
                  <a:cubicBezTo>
                    <a:pt x="1191" y="648"/>
                    <a:pt x="1181" y="623"/>
                    <a:pt x="1198" y="612"/>
                  </a:cubicBezTo>
                  <a:cubicBezTo>
                    <a:pt x="1240" y="590"/>
                    <a:pt x="1278" y="566"/>
                    <a:pt x="1322" y="547"/>
                  </a:cubicBezTo>
                  <a:cubicBezTo>
                    <a:pt x="1323" y="547"/>
                    <a:pt x="1324" y="546"/>
                    <a:pt x="1325" y="546"/>
                  </a:cubicBezTo>
                  <a:close/>
                  <a:moveTo>
                    <a:pt x="1551" y="497"/>
                  </a:moveTo>
                  <a:cubicBezTo>
                    <a:pt x="1557" y="497"/>
                    <a:pt x="1562" y="503"/>
                    <a:pt x="1560" y="509"/>
                  </a:cubicBezTo>
                  <a:cubicBezTo>
                    <a:pt x="1535" y="579"/>
                    <a:pt x="1460" y="638"/>
                    <a:pt x="1405" y="685"/>
                  </a:cubicBezTo>
                  <a:cubicBezTo>
                    <a:pt x="1373" y="708"/>
                    <a:pt x="1342" y="731"/>
                    <a:pt x="1309" y="753"/>
                  </a:cubicBezTo>
                  <a:cubicBezTo>
                    <a:pt x="1271" y="778"/>
                    <a:pt x="1231" y="800"/>
                    <a:pt x="1189" y="820"/>
                  </a:cubicBezTo>
                  <a:cubicBezTo>
                    <a:pt x="1188" y="821"/>
                    <a:pt x="1186" y="821"/>
                    <a:pt x="1185" y="821"/>
                  </a:cubicBezTo>
                  <a:cubicBezTo>
                    <a:pt x="1176" y="821"/>
                    <a:pt x="1170" y="808"/>
                    <a:pt x="1178" y="803"/>
                  </a:cubicBezTo>
                  <a:cubicBezTo>
                    <a:pt x="1191" y="798"/>
                    <a:pt x="1202" y="791"/>
                    <a:pt x="1213" y="784"/>
                  </a:cubicBezTo>
                  <a:cubicBezTo>
                    <a:pt x="1240" y="769"/>
                    <a:pt x="1265" y="753"/>
                    <a:pt x="1288" y="734"/>
                  </a:cubicBezTo>
                  <a:cubicBezTo>
                    <a:pt x="1298" y="727"/>
                    <a:pt x="1307" y="721"/>
                    <a:pt x="1316" y="714"/>
                  </a:cubicBezTo>
                  <a:cubicBezTo>
                    <a:pt x="1343" y="695"/>
                    <a:pt x="1367" y="675"/>
                    <a:pt x="1390" y="653"/>
                  </a:cubicBezTo>
                  <a:cubicBezTo>
                    <a:pt x="1444" y="605"/>
                    <a:pt x="1487" y="537"/>
                    <a:pt x="1546" y="499"/>
                  </a:cubicBezTo>
                  <a:cubicBezTo>
                    <a:pt x="1547" y="497"/>
                    <a:pt x="1549" y="497"/>
                    <a:pt x="1551" y="497"/>
                  </a:cubicBezTo>
                  <a:close/>
                  <a:moveTo>
                    <a:pt x="1748" y="0"/>
                  </a:moveTo>
                  <a:cubicBezTo>
                    <a:pt x="1698" y="0"/>
                    <a:pt x="1646" y="2"/>
                    <a:pt x="1588" y="3"/>
                  </a:cubicBezTo>
                  <a:cubicBezTo>
                    <a:pt x="1544" y="6"/>
                    <a:pt x="1498" y="6"/>
                    <a:pt x="1452" y="7"/>
                  </a:cubicBezTo>
                  <a:cubicBezTo>
                    <a:pt x="1447" y="7"/>
                    <a:pt x="1442" y="9"/>
                    <a:pt x="1438" y="10"/>
                  </a:cubicBezTo>
                  <a:cubicBezTo>
                    <a:pt x="1425" y="16"/>
                    <a:pt x="1407" y="22"/>
                    <a:pt x="1380" y="22"/>
                  </a:cubicBezTo>
                  <a:cubicBezTo>
                    <a:pt x="1359" y="22"/>
                    <a:pt x="1338" y="20"/>
                    <a:pt x="1316" y="18"/>
                  </a:cubicBezTo>
                  <a:cubicBezTo>
                    <a:pt x="1293" y="16"/>
                    <a:pt x="1269" y="15"/>
                    <a:pt x="1247" y="15"/>
                  </a:cubicBezTo>
                  <a:cubicBezTo>
                    <a:pt x="1227" y="15"/>
                    <a:pt x="1210" y="16"/>
                    <a:pt x="1192" y="18"/>
                  </a:cubicBezTo>
                  <a:cubicBezTo>
                    <a:pt x="1108" y="38"/>
                    <a:pt x="980" y="38"/>
                    <a:pt x="858" y="38"/>
                  </a:cubicBezTo>
                  <a:lnTo>
                    <a:pt x="734" y="38"/>
                  </a:lnTo>
                  <a:cubicBezTo>
                    <a:pt x="385" y="38"/>
                    <a:pt x="71" y="57"/>
                    <a:pt x="48" y="275"/>
                  </a:cubicBezTo>
                  <a:cubicBezTo>
                    <a:pt x="19" y="314"/>
                    <a:pt x="17" y="406"/>
                    <a:pt x="17" y="493"/>
                  </a:cubicBezTo>
                  <a:cubicBezTo>
                    <a:pt x="17" y="526"/>
                    <a:pt x="17" y="560"/>
                    <a:pt x="13" y="587"/>
                  </a:cubicBezTo>
                  <a:cubicBezTo>
                    <a:pt x="0" y="727"/>
                    <a:pt x="32" y="839"/>
                    <a:pt x="106" y="922"/>
                  </a:cubicBezTo>
                  <a:cubicBezTo>
                    <a:pt x="113" y="931"/>
                    <a:pt x="122" y="939"/>
                    <a:pt x="131" y="947"/>
                  </a:cubicBezTo>
                  <a:lnTo>
                    <a:pt x="143" y="947"/>
                  </a:lnTo>
                  <a:cubicBezTo>
                    <a:pt x="298" y="1086"/>
                    <a:pt x="577" y="1106"/>
                    <a:pt x="813" y="1106"/>
                  </a:cubicBezTo>
                  <a:cubicBezTo>
                    <a:pt x="919" y="1106"/>
                    <a:pt x="1025" y="1104"/>
                    <a:pt x="1131" y="1099"/>
                  </a:cubicBezTo>
                  <a:cubicBezTo>
                    <a:pt x="1231" y="1096"/>
                    <a:pt x="1327" y="1092"/>
                    <a:pt x="1418" y="1092"/>
                  </a:cubicBezTo>
                  <a:cubicBezTo>
                    <a:pt x="1458" y="1092"/>
                    <a:pt x="1503" y="1093"/>
                    <a:pt x="1551" y="1096"/>
                  </a:cubicBezTo>
                  <a:cubicBezTo>
                    <a:pt x="1604" y="1098"/>
                    <a:pt x="1660" y="1099"/>
                    <a:pt x="1714" y="1099"/>
                  </a:cubicBezTo>
                  <a:cubicBezTo>
                    <a:pt x="1919" y="1099"/>
                    <a:pt x="2134" y="1079"/>
                    <a:pt x="2185" y="936"/>
                  </a:cubicBezTo>
                  <a:cubicBezTo>
                    <a:pt x="2217" y="893"/>
                    <a:pt x="2216" y="827"/>
                    <a:pt x="2214" y="759"/>
                  </a:cubicBezTo>
                  <a:cubicBezTo>
                    <a:pt x="2213" y="715"/>
                    <a:pt x="2210" y="672"/>
                    <a:pt x="2220" y="633"/>
                  </a:cubicBezTo>
                  <a:cubicBezTo>
                    <a:pt x="2230" y="589"/>
                    <a:pt x="2232" y="515"/>
                    <a:pt x="2232" y="464"/>
                  </a:cubicBezTo>
                  <a:cubicBezTo>
                    <a:pt x="2232" y="314"/>
                    <a:pt x="2209" y="211"/>
                    <a:pt x="2162" y="140"/>
                  </a:cubicBezTo>
                  <a:cubicBezTo>
                    <a:pt x="2085" y="28"/>
                    <a:pt x="194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3"/>
            <p:cNvSpPr/>
            <p:nvPr/>
          </p:nvSpPr>
          <p:spPr>
            <a:xfrm>
              <a:off x="4270611" y="1479026"/>
              <a:ext cx="221502" cy="499561"/>
            </a:xfrm>
            <a:custGeom>
              <a:rect b="b" l="l" r="r" t="t"/>
              <a:pathLst>
                <a:path extrusionOk="0" h="17657" w="7829">
                  <a:moveTo>
                    <a:pt x="3620" y="12487"/>
                  </a:moveTo>
                  <a:lnTo>
                    <a:pt x="3620" y="12487"/>
                  </a:lnTo>
                  <a:cubicBezTo>
                    <a:pt x="3615" y="12512"/>
                    <a:pt x="3612" y="12539"/>
                    <a:pt x="3606" y="12563"/>
                  </a:cubicBezTo>
                  <a:cubicBezTo>
                    <a:pt x="3604" y="12580"/>
                    <a:pt x="3599" y="12596"/>
                    <a:pt x="3593" y="12612"/>
                  </a:cubicBezTo>
                  <a:cubicBezTo>
                    <a:pt x="3590" y="12625"/>
                    <a:pt x="3585" y="12638"/>
                    <a:pt x="3582" y="12648"/>
                  </a:cubicBezTo>
                  <a:cubicBezTo>
                    <a:pt x="3576" y="12666"/>
                    <a:pt x="3569" y="12683"/>
                    <a:pt x="3561" y="12701"/>
                  </a:cubicBezTo>
                  <a:cubicBezTo>
                    <a:pt x="3518" y="12808"/>
                    <a:pt x="3455" y="12907"/>
                    <a:pt x="3403" y="12993"/>
                  </a:cubicBezTo>
                  <a:lnTo>
                    <a:pt x="3374" y="13042"/>
                  </a:lnTo>
                  <a:cubicBezTo>
                    <a:pt x="3337" y="13099"/>
                    <a:pt x="3310" y="13157"/>
                    <a:pt x="3281" y="13215"/>
                  </a:cubicBezTo>
                  <a:cubicBezTo>
                    <a:pt x="3252" y="13275"/>
                    <a:pt x="3223" y="13332"/>
                    <a:pt x="3189" y="13390"/>
                  </a:cubicBezTo>
                  <a:cubicBezTo>
                    <a:pt x="3054" y="13602"/>
                    <a:pt x="2903" y="13811"/>
                    <a:pt x="2773" y="13987"/>
                  </a:cubicBezTo>
                  <a:cubicBezTo>
                    <a:pt x="2720" y="14064"/>
                    <a:pt x="2648" y="14133"/>
                    <a:pt x="2581" y="14200"/>
                  </a:cubicBezTo>
                  <a:cubicBezTo>
                    <a:pt x="2515" y="14265"/>
                    <a:pt x="2449" y="14333"/>
                    <a:pt x="2392" y="14406"/>
                  </a:cubicBezTo>
                  <a:cubicBezTo>
                    <a:pt x="2344" y="14469"/>
                    <a:pt x="2187" y="14646"/>
                    <a:pt x="2067" y="14764"/>
                  </a:cubicBezTo>
                  <a:cubicBezTo>
                    <a:pt x="2077" y="14736"/>
                    <a:pt x="2089" y="14713"/>
                    <a:pt x="2102" y="14691"/>
                  </a:cubicBezTo>
                  <a:cubicBezTo>
                    <a:pt x="2121" y="14659"/>
                    <a:pt x="2138" y="14626"/>
                    <a:pt x="2158" y="14597"/>
                  </a:cubicBezTo>
                  <a:cubicBezTo>
                    <a:pt x="2253" y="14453"/>
                    <a:pt x="2343" y="14307"/>
                    <a:pt x="2436" y="14160"/>
                  </a:cubicBezTo>
                  <a:cubicBezTo>
                    <a:pt x="2481" y="14085"/>
                    <a:pt x="2529" y="14012"/>
                    <a:pt x="2576" y="13936"/>
                  </a:cubicBezTo>
                  <a:cubicBezTo>
                    <a:pt x="2625" y="13861"/>
                    <a:pt x="2685" y="13782"/>
                    <a:pt x="2741" y="13708"/>
                  </a:cubicBezTo>
                  <a:cubicBezTo>
                    <a:pt x="2779" y="13657"/>
                    <a:pt x="2818" y="13608"/>
                    <a:pt x="2855" y="13557"/>
                  </a:cubicBezTo>
                  <a:cubicBezTo>
                    <a:pt x="2943" y="13432"/>
                    <a:pt x="3026" y="13303"/>
                    <a:pt x="3109" y="13176"/>
                  </a:cubicBezTo>
                  <a:cubicBezTo>
                    <a:pt x="3192" y="13048"/>
                    <a:pt x="3274" y="12922"/>
                    <a:pt x="3361" y="12794"/>
                  </a:cubicBezTo>
                  <a:cubicBezTo>
                    <a:pt x="3396" y="12744"/>
                    <a:pt x="3438" y="12699"/>
                    <a:pt x="3483" y="12650"/>
                  </a:cubicBezTo>
                  <a:cubicBezTo>
                    <a:pt x="3502" y="12631"/>
                    <a:pt x="3519" y="12612"/>
                    <a:pt x="3535" y="12592"/>
                  </a:cubicBezTo>
                  <a:cubicBezTo>
                    <a:pt x="3564" y="12558"/>
                    <a:pt x="3596" y="12523"/>
                    <a:pt x="3620" y="12487"/>
                  </a:cubicBezTo>
                  <a:close/>
                  <a:moveTo>
                    <a:pt x="4864" y="11936"/>
                  </a:moveTo>
                  <a:cubicBezTo>
                    <a:pt x="4867" y="11956"/>
                    <a:pt x="4867" y="11980"/>
                    <a:pt x="4867" y="12004"/>
                  </a:cubicBezTo>
                  <a:cubicBezTo>
                    <a:pt x="4851" y="12032"/>
                    <a:pt x="4845" y="12062"/>
                    <a:pt x="4841" y="12090"/>
                  </a:cubicBezTo>
                  <a:cubicBezTo>
                    <a:pt x="4836" y="12110"/>
                    <a:pt x="4834" y="12132"/>
                    <a:pt x="4825" y="12153"/>
                  </a:cubicBezTo>
                  <a:cubicBezTo>
                    <a:pt x="4797" y="12221"/>
                    <a:pt x="4764" y="12291"/>
                    <a:pt x="4733" y="12359"/>
                  </a:cubicBezTo>
                  <a:lnTo>
                    <a:pt x="4697" y="12440"/>
                  </a:lnTo>
                  <a:cubicBezTo>
                    <a:pt x="4668" y="12509"/>
                    <a:pt x="4621" y="12581"/>
                    <a:pt x="4576" y="12651"/>
                  </a:cubicBezTo>
                  <a:lnTo>
                    <a:pt x="4537" y="12715"/>
                  </a:lnTo>
                  <a:cubicBezTo>
                    <a:pt x="4467" y="12831"/>
                    <a:pt x="4403" y="12948"/>
                    <a:pt x="4341" y="13061"/>
                  </a:cubicBezTo>
                  <a:cubicBezTo>
                    <a:pt x="4271" y="13188"/>
                    <a:pt x="4201" y="13317"/>
                    <a:pt x="4118" y="13444"/>
                  </a:cubicBezTo>
                  <a:cubicBezTo>
                    <a:pt x="4073" y="13516"/>
                    <a:pt x="4027" y="13588"/>
                    <a:pt x="3980" y="13659"/>
                  </a:cubicBezTo>
                  <a:cubicBezTo>
                    <a:pt x="3826" y="13894"/>
                    <a:pt x="3668" y="14130"/>
                    <a:pt x="3511" y="14352"/>
                  </a:cubicBezTo>
                  <a:cubicBezTo>
                    <a:pt x="3460" y="14428"/>
                    <a:pt x="3409" y="14498"/>
                    <a:pt x="3358" y="14569"/>
                  </a:cubicBezTo>
                  <a:cubicBezTo>
                    <a:pt x="3207" y="14781"/>
                    <a:pt x="3055" y="14985"/>
                    <a:pt x="2916" y="15177"/>
                  </a:cubicBezTo>
                  <a:cubicBezTo>
                    <a:pt x="2840" y="15281"/>
                    <a:pt x="2749" y="15380"/>
                    <a:pt x="2661" y="15476"/>
                  </a:cubicBezTo>
                  <a:cubicBezTo>
                    <a:pt x="2577" y="15565"/>
                    <a:pt x="2493" y="15658"/>
                    <a:pt x="2420" y="15754"/>
                  </a:cubicBezTo>
                  <a:cubicBezTo>
                    <a:pt x="2202" y="16050"/>
                    <a:pt x="1934" y="16319"/>
                    <a:pt x="1673" y="16520"/>
                  </a:cubicBezTo>
                  <a:cubicBezTo>
                    <a:pt x="1680" y="16510"/>
                    <a:pt x="1687" y="16503"/>
                    <a:pt x="1693" y="16494"/>
                  </a:cubicBezTo>
                  <a:cubicBezTo>
                    <a:pt x="1769" y="16392"/>
                    <a:pt x="1849" y="16290"/>
                    <a:pt x="1932" y="16193"/>
                  </a:cubicBezTo>
                  <a:cubicBezTo>
                    <a:pt x="2022" y="16080"/>
                    <a:pt x="2115" y="15963"/>
                    <a:pt x="2201" y="15847"/>
                  </a:cubicBezTo>
                  <a:cubicBezTo>
                    <a:pt x="2340" y="15656"/>
                    <a:pt x="2481" y="15466"/>
                    <a:pt x="2622" y="15277"/>
                  </a:cubicBezTo>
                  <a:cubicBezTo>
                    <a:pt x="2938" y="14851"/>
                    <a:pt x="3259" y="14416"/>
                    <a:pt x="3574" y="13971"/>
                  </a:cubicBezTo>
                  <a:cubicBezTo>
                    <a:pt x="3679" y="13823"/>
                    <a:pt x="3782" y="13673"/>
                    <a:pt x="3887" y="13525"/>
                  </a:cubicBezTo>
                  <a:cubicBezTo>
                    <a:pt x="3963" y="13416"/>
                    <a:pt x="4035" y="13307"/>
                    <a:pt x="4108" y="13198"/>
                  </a:cubicBezTo>
                  <a:cubicBezTo>
                    <a:pt x="4156" y="13127"/>
                    <a:pt x="4204" y="13055"/>
                    <a:pt x="4253" y="12983"/>
                  </a:cubicBezTo>
                  <a:cubicBezTo>
                    <a:pt x="4335" y="12866"/>
                    <a:pt x="4415" y="12749"/>
                    <a:pt x="4490" y="12629"/>
                  </a:cubicBezTo>
                  <a:cubicBezTo>
                    <a:pt x="4531" y="12563"/>
                    <a:pt x="4566" y="12496"/>
                    <a:pt x="4599" y="12430"/>
                  </a:cubicBezTo>
                  <a:cubicBezTo>
                    <a:pt x="4630" y="12371"/>
                    <a:pt x="4659" y="12308"/>
                    <a:pt x="4697" y="12248"/>
                  </a:cubicBezTo>
                  <a:cubicBezTo>
                    <a:pt x="4706" y="12234"/>
                    <a:pt x="4717" y="12215"/>
                    <a:pt x="4732" y="12196"/>
                  </a:cubicBezTo>
                  <a:cubicBezTo>
                    <a:pt x="4783" y="12119"/>
                    <a:pt x="4848" y="12023"/>
                    <a:pt x="4864" y="11936"/>
                  </a:cubicBezTo>
                  <a:close/>
                  <a:moveTo>
                    <a:pt x="4928" y="13729"/>
                  </a:moveTo>
                  <a:lnTo>
                    <a:pt x="4928" y="13729"/>
                  </a:lnTo>
                  <a:cubicBezTo>
                    <a:pt x="4921" y="13788"/>
                    <a:pt x="4892" y="13862"/>
                    <a:pt x="4864" y="13918"/>
                  </a:cubicBezTo>
                  <a:cubicBezTo>
                    <a:pt x="4836" y="13970"/>
                    <a:pt x="4807" y="14024"/>
                    <a:pt x="4777" y="14079"/>
                  </a:cubicBezTo>
                  <a:cubicBezTo>
                    <a:pt x="4662" y="14282"/>
                    <a:pt x="4531" y="14492"/>
                    <a:pt x="4390" y="14692"/>
                  </a:cubicBezTo>
                  <a:cubicBezTo>
                    <a:pt x="4296" y="14829"/>
                    <a:pt x="4201" y="14964"/>
                    <a:pt x="4105" y="15100"/>
                  </a:cubicBezTo>
                  <a:cubicBezTo>
                    <a:pt x="3855" y="15459"/>
                    <a:pt x="3599" y="15827"/>
                    <a:pt x="3337" y="16186"/>
                  </a:cubicBezTo>
                  <a:cubicBezTo>
                    <a:pt x="3274" y="16270"/>
                    <a:pt x="3199" y="16353"/>
                    <a:pt x="3127" y="16433"/>
                  </a:cubicBezTo>
                  <a:cubicBezTo>
                    <a:pt x="3058" y="16508"/>
                    <a:pt x="2986" y="16587"/>
                    <a:pt x="2922" y="16668"/>
                  </a:cubicBezTo>
                  <a:lnTo>
                    <a:pt x="2763" y="16815"/>
                  </a:lnTo>
                  <a:cubicBezTo>
                    <a:pt x="2631" y="16994"/>
                    <a:pt x="2455" y="17161"/>
                    <a:pt x="2222" y="17334"/>
                  </a:cubicBezTo>
                  <a:cubicBezTo>
                    <a:pt x="2195" y="17353"/>
                    <a:pt x="2169" y="17378"/>
                    <a:pt x="2142" y="17403"/>
                  </a:cubicBezTo>
                  <a:cubicBezTo>
                    <a:pt x="2145" y="17397"/>
                    <a:pt x="2153" y="17389"/>
                    <a:pt x="2157" y="17382"/>
                  </a:cubicBezTo>
                  <a:cubicBezTo>
                    <a:pt x="2218" y="17299"/>
                    <a:pt x="2285" y="17218"/>
                    <a:pt x="2353" y="17138"/>
                  </a:cubicBezTo>
                  <a:cubicBezTo>
                    <a:pt x="2426" y="17051"/>
                    <a:pt x="2496" y="16963"/>
                    <a:pt x="2561" y="16873"/>
                  </a:cubicBezTo>
                  <a:cubicBezTo>
                    <a:pt x="2791" y="16564"/>
                    <a:pt x="3032" y="16253"/>
                    <a:pt x="3265" y="15954"/>
                  </a:cubicBezTo>
                  <a:cubicBezTo>
                    <a:pt x="3574" y="15556"/>
                    <a:pt x="3896" y="15146"/>
                    <a:pt x="4194" y="14720"/>
                  </a:cubicBezTo>
                  <a:cubicBezTo>
                    <a:pt x="4277" y="14601"/>
                    <a:pt x="4367" y="14482"/>
                    <a:pt x="4456" y="14362"/>
                  </a:cubicBezTo>
                  <a:cubicBezTo>
                    <a:pt x="4492" y="14314"/>
                    <a:pt x="4527" y="14266"/>
                    <a:pt x="4563" y="14217"/>
                  </a:cubicBezTo>
                  <a:cubicBezTo>
                    <a:pt x="4594" y="14176"/>
                    <a:pt x="4623" y="14136"/>
                    <a:pt x="4652" y="14095"/>
                  </a:cubicBezTo>
                  <a:cubicBezTo>
                    <a:pt x="4658" y="14088"/>
                    <a:pt x="4663" y="14080"/>
                    <a:pt x="4669" y="14072"/>
                  </a:cubicBezTo>
                  <a:cubicBezTo>
                    <a:pt x="4690" y="14046"/>
                    <a:pt x="4706" y="14019"/>
                    <a:pt x="4726" y="13993"/>
                  </a:cubicBezTo>
                  <a:cubicBezTo>
                    <a:pt x="4748" y="13963"/>
                    <a:pt x="4774" y="13934"/>
                    <a:pt x="4803" y="13900"/>
                  </a:cubicBezTo>
                  <a:cubicBezTo>
                    <a:pt x="4845" y="13849"/>
                    <a:pt x="4895" y="13795"/>
                    <a:pt x="4928" y="13729"/>
                  </a:cubicBezTo>
                  <a:close/>
                  <a:moveTo>
                    <a:pt x="6718" y="1"/>
                  </a:moveTo>
                  <a:cubicBezTo>
                    <a:pt x="6713" y="1"/>
                    <a:pt x="6712" y="1"/>
                    <a:pt x="6709" y="2"/>
                  </a:cubicBezTo>
                  <a:cubicBezTo>
                    <a:pt x="6696" y="7"/>
                    <a:pt x="6689" y="17"/>
                    <a:pt x="6689" y="30"/>
                  </a:cubicBezTo>
                  <a:cubicBezTo>
                    <a:pt x="6690" y="172"/>
                    <a:pt x="6695" y="319"/>
                    <a:pt x="6699" y="468"/>
                  </a:cubicBezTo>
                  <a:cubicBezTo>
                    <a:pt x="6712" y="979"/>
                    <a:pt x="6727" y="1507"/>
                    <a:pt x="6632" y="1946"/>
                  </a:cubicBezTo>
                  <a:cubicBezTo>
                    <a:pt x="6610" y="2042"/>
                    <a:pt x="6609" y="2142"/>
                    <a:pt x="6607" y="2238"/>
                  </a:cubicBezTo>
                  <a:cubicBezTo>
                    <a:pt x="6604" y="2331"/>
                    <a:pt x="6603" y="2419"/>
                    <a:pt x="6586" y="2500"/>
                  </a:cubicBezTo>
                  <a:lnTo>
                    <a:pt x="6572" y="2852"/>
                  </a:lnTo>
                  <a:cubicBezTo>
                    <a:pt x="6545" y="2973"/>
                    <a:pt x="6538" y="3105"/>
                    <a:pt x="6530" y="3236"/>
                  </a:cubicBezTo>
                  <a:cubicBezTo>
                    <a:pt x="6523" y="3365"/>
                    <a:pt x="6517" y="3487"/>
                    <a:pt x="6492" y="3599"/>
                  </a:cubicBezTo>
                  <a:lnTo>
                    <a:pt x="6423" y="4658"/>
                  </a:lnTo>
                  <a:lnTo>
                    <a:pt x="6411" y="4982"/>
                  </a:lnTo>
                  <a:lnTo>
                    <a:pt x="6353" y="5385"/>
                  </a:lnTo>
                  <a:cubicBezTo>
                    <a:pt x="6283" y="5629"/>
                    <a:pt x="6215" y="5894"/>
                    <a:pt x="6132" y="6215"/>
                  </a:cubicBezTo>
                  <a:lnTo>
                    <a:pt x="6064" y="6763"/>
                  </a:lnTo>
                  <a:cubicBezTo>
                    <a:pt x="6100" y="6933"/>
                    <a:pt x="6183" y="7305"/>
                    <a:pt x="6110" y="7568"/>
                  </a:cubicBezTo>
                  <a:cubicBezTo>
                    <a:pt x="6027" y="7868"/>
                    <a:pt x="5882" y="8098"/>
                    <a:pt x="5731" y="8339"/>
                  </a:cubicBezTo>
                  <a:cubicBezTo>
                    <a:pt x="5700" y="8388"/>
                    <a:pt x="5619" y="8519"/>
                    <a:pt x="5606" y="8537"/>
                  </a:cubicBezTo>
                  <a:cubicBezTo>
                    <a:pt x="5563" y="8602"/>
                    <a:pt x="5517" y="8678"/>
                    <a:pt x="5497" y="8750"/>
                  </a:cubicBezTo>
                  <a:lnTo>
                    <a:pt x="5495" y="9220"/>
                  </a:lnTo>
                  <a:lnTo>
                    <a:pt x="5425" y="9620"/>
                  </a:lnTo>
                  <a:cubicBezTo>
                    <a:pt x="5204" y="10409"/>
                    <a:pt x="4988" y="10793"/>
                    <a:pt x="4216" y="11128"/>
                  </a:cubicBezTo>
                  <a:cubicBezTo>
                    <a:pt x="4179" y="11144"/>
                    <a:pt x="4140" y="11161"/>
                    <a:pt x="4104" y="11178"/>
                  </a:cubicBezTo>
                  <a:cubicBezTo>
                    <a:pt x="3948" y="11253"/>
                    <a:pt x="3798" y="11321"/>
                    <a:pt x="3579" y="11321"/>
                  </a:cubicBezTo>
                  <a:cubicBezTo>
                    <a:pt x="3569" y="11321"/>
                    <a:pt x="3558" y="11327"/>
                    <a:pt x="3556" y="11334"/>
                  </a:cubicBezTo>
                  <a:cubicBezTo>
                    <a:pt x="3508" y="11411"/>
                    <a:pt x="3455" y="11485"/>
                    <a:pt x="3399" y="11556"/>
                  </a:cubicBezTo>
                  <a:cubicBezTo>
                    <a:pt x="3333" y="11639"/>
                    <a:pt x="3265" y="11721"/>
                    <a:pt x="3195" y="11799"/>
                  </a:cubicBezTo>
                  <a:cubicBezTo>
                    <a:pt x="3111" y="11900"/>
                    <a:pt x="3023" y="12003"/>
                    <a:pt x="2943" y="12109"/>
                  </a:cubicBezTo>
                  <a:cubicBezTo>
                    <a:pt x="2691" y="12446"/>
                    <a:pt x="2417" y="12775"/>
                    <a:pt x="2154" y="13093"/>
                  </a:cubicBezTo>
                  <a:cubicBezTo>
                    <a:pt x="1886" y="13413"/>
                    <a:pt x="1613" y="13746"/>
                    <a:pt x="1356" y="14088"/>
                  </a:cubicBezTo>
                  <a:cubicBezTo>
                    <a:pt x="1286" y="14184"/>
                    <a:pt x="1209" y="14277"/>
                    <a:pt x="1135" y="14371"/>
                  </a:cubicBezTo>
                  <a:cubicBezTo>
                    <a:pt x="1053" y="14471"/>
                    <a:pt x="971" y="14573"/>
                    <a:pt x="895" y="14678"/>
                  </a:cubicBezTo>
                  <a:cubicBezTo>
                    <a:pt x="876" y="14704"/>
                    <a:pt x="853" y="14726"/>
                    <a:pt x="831" y="14751"/>
                  </a:cubicBezTo>
                  <a:cubicBezTo>
                    <a:pt x="799" y="14781"/>
                    <a:pt x="766" y="14816"/>
                    <a:pt x="744" y="14852"/>
                  </a:cubicBezTo>
                  <a:cubicBezTo>
                    <a:pt x="707" y="14911"/>
                    <a:pt x="697" y="14983"/>
                    <a:pt x="686" y="15053"/>
                  </a:cubicBezTo>
                  <a:cubicBezTo>
                    <a:pt x="680" y="15097"/>
                    <a:pt x="672" y="15142"/>
                    <a:pt x="658" y="15184"/>
                  </a:cubicBezTo>
                  <a:cubicBezTo>
                    <a:pt x="625" y="15290"/>
                    <a:pt x="598" y="15403"/>
                    <a:pt x="575" y="15512"/>
                  </a:cubicBezTo>
                  <a:cubicBezTo>
                    <a:pt x="549" y="15624"/>
                    <a:pt x="523" y="15741"/>
                    <a:pt x="486" y="15854"/>
                  </a:cubicBezTo>
                  <a:cubicBezTo>
                    <a:pt x="417" y="16068"/>
                    <a:pt x="364" y="16299"/>
                    <a:pt x="313" y="16519"/>
                  </a:cubicBezTo>
                  <a:cubicBezTo>
                    <a:pt x="262" y="16742"/>
                    <a:pt x="210" y="16974"/>
                    <a:pt x="139" y="17195"/>
                  </a:cubicBezTo>
                  <a:lnTo>
                    <a:pt x="133" y="17212"/>
                  </a:lnTo>
                  <a:cubicBezTo>
                    <a:pt x="89" y="17352"/>
                    <a:pt x="40" y="17504"/>
                    <a:pt x="1" y="17657"/>
                  </a:cubicBezTo>
                  <a:lnTo>
                    <a:pt x="2930" y="17657"/>
                  </a:lnTo>
                  <a:cubicBezTo>
                    <a:pt x="2951" y="17629"/>
                    <a:pt x="2968" y="17600"/>
                    <a:pt x="2987" y="17571"/>
                  </a:cubicBezTo>
                  <a:cubicBezTo>
                    <a:pt x="3003" y="17548"/>
                    <a:pt x="3018" y="17522"/>
                    <a:pt x="3034" y="17499"/>
                  </a:cubicBezTo>
                  <a:cubicBezTo>
                    <a:pt x="3067" y="17455"/>
                    <a:pt x="3103" y="17417"/>
                    <a:pt x="3140" y="17376"/>
                  </a:cubicBezTo>
                  <a:cubicBezTo>
                    <a:pt x="3176" y="17339"/>
                    <a:pt x="3210" y="17299"/>
                    <a:pt x="3243" y="17257"/>
                  </a:cubicBezTo>
                  <a:lnTo>
                    <a:pt x="3506" y="16994"/>
                  </a:lnTo>
                  <a:cubicBezTo>
                    <a:pt x="3598" y="16875"/>
                    <a:pt x="3695" y="16764"/>
                    <a:pt x="3791" y="16657"/>
                  </a:cubicBezTo>
                  <a:cubicBezTo>
                    <a:pt x="3891" y="16548"/>
                    <a:pt x="3995" y="16431"/>
                    <a:pt x="4088" y="16308"/>
                  </a:cubicBezTo>
                  <a:cubicBezTo>
                    <a:pt x="4159" y="16212"/>
                    <a:pt x="4239" y="16117"/>
                    <a:pt x="4317" y="16027"/>
                  </a:cubicBezTo>
                  <a:cubicBezTo>
                    <a:pt x="4393" y="15934"/>
                    <a:pt x="4474" y="15838"/>
                    <a:pt x="4550" y="15741"/>
                  </a:cubicBezTo>
                  <a:cubicBezTo>
                    <a:pt x="4569" y="15715"/>
                    <a:pt x="4594" y="15688"/>
                    <a:pt x="4617" y="15665"/>
                  </a:cubicBezTo>
                  <a:lnTo>
                    <a:pt x="4618" y="15665"/>
                  </a:lnTo>
                  <a:cubicBezTo>
                    <a:pt x="4546" y="15809"/>
                    <a:pt x="4464" y="15947"/>
                    <a:pt x="4355" y="16114"/>
                  </a:cubicBezTo>
                  <a:lnTo>
                    <a:pt x="4274" y="16238"/>
                  </a:lnTo>
                  <a:cubicBezTo>
                    <a:pt x="4181" y="16378"/>
                    <a:pt x="4094" y="16511"/>
                    <a:pt x="3995" y="16645"/>
                  </a:cubicBezTo>
                  <a:cubicBezTo>
                    <a:pt x="3964" y="16689"/>
                    <a:pt x="3925" y="16729"/>
                    <a:pt x="3886" y="16770"/>
                  </a:cubicBezTo>
                  <a:cubicBezTo>
                    <a:pt x="3848" y="16812"/>
                    <a:pt x="3809" y="16853"/>
                    <a:pt x="3775" y="16899"/>
                  </a:cubicBezTo>
                  <a:cubicBezTo>
                    <a:pt x="3656" y="17061"/>
                    <a:pt x="3532" y="17227"/>
                    <a:pt x="3377" y="17344"/>
                  </a:cubicBezTo>
                  <a:cubicBezTo>
                    <a:pt x="3336" y="17375"/>
                    <a:pt x="3297" y="17413"/>
                    <a:pt x="3258" y="17452"/>
                  </a:cubicBezTo>
                  <a:cubicBezTo>
                    <a:pt x="3164" y="17541"/>
                    <a:pt x="3069" y="17631"/>
                    <a:pt x="2930" y="17657"/>
                  </a:cubicBezTo>
                  <a:lnTo>
                    <a:pt x="7595" y="17657"/>
                  </a:lnTo>
                  <a:cubicBezTo>
                    <a:pt x="7590" y="17564"/>
                    <a:pt x="7595" y="17469"/>
                    <a:pt x="7611" y="17395"/>
                  </a:cubicBezTo>
                  <a:cubicBezTo>
                    <a:pt x="7631" y="17299"/>
                    <a:pt x="7626" y="17199"/>
                    <a:pt x="7624" y="17103"/>
                  </a:cubicBezTo>
                  <a:cubicBezTo>
                    <a:pt x="7619" y="17013"/>
                    <a:pt x="7616" y="16929"/>
                    <a:pt x="7632" y="16852"/>
                  </a:cubicBezTo>
                  <a:cubicBezTo>
                    <a:pt x="7635" y="16837"/>
                    <a:pt x="7638" y="16822"/>
                    <a:pt x="7640" y="16808"/>
                  </a:cubicBezTo>
                  <a:cubicBezTo>
                    <a:pt x="7648" y="16751"/>
                    <a:pt x="7647" y="16693"/>
                    <a:pt x="7644" y="16638"/>
                  </a:cubicBezTo>
                  <a:cubicBezTo>
                    <a:pt x="7644" y="16574"/>
                    <a:pt x="7642" y="16511"/>
                    <a:pt x="7656" y="16459"/>
                  </a:cubicBezTo>
                  <a:lnTo>
                    <a:pt x="7657" y="16276"/>
                  </a:lnTo>
                  <a:lnTo>
                    <a:pt x="7657" y="16255"/>
                  </a:lnTo>
                  <a:cubicBezTo>
                    <a:pt x="7670" y="16194"/>
                    <a:pt x="7672" y="16114"/>
                    <a:pt x="7674" y="16036"/>
                  </a:cubicBezTo>
                  <a:cubicBezTo>
                    <a:pt x="7674" y="16001"/>
                    <a:pt x="7676" y="15966"/>
                    <a:pt x="7677" y="15933"/>
                  </a:cubicBezTo>
                  <a:cubicBezTo>
                    <a:pt x="7679" y="15892"/>
                    <a:pt x="7683" y="15856"/>
                    <a:pt x="7690" y="15821"/>
                  </a:cubicBezTo>
                  <a:lnTo>
                    <a:pt x="7690" y="15585"/>
                  </a:lnTo>
                  <a:cubicBezTo>
                    <a:pt x="7733" y="15396"/>
                    <a:pt x="7728" y="15182"/>
                    <a:pt x="7725" y="14975"/>
                  </a:cubicBezTo>
                  <a:cubicBezTo>
                    <a:pt x="7721" y="14791"/>
                    <a:pt x="7720" y="14601"/>
                    <a:pt x="7749" y="14428"/>
                  </a:cubicBezTo>
                  <a:cubicBezTo>
                    <a:pt x="7750" y="14408"/>
                    <a:pt x="7753" y="14386"/>
                    <a:pt x="7759" y="14365"/>
                  </a:cubicBezTo>
                  <a:lnTo>
                    <a:pt x="7765" y="14165"/>
                  </a:lnTo>
                  <a:lnTo>
                    <a:pt x="7784" y="13458"/>
                  </a:lnTo>
                  <a:lnTo>
                    <a:pt x="7784" y="13457"/>
                  </a:lnTo>
                  <a:lnTo>
                    <a:pt x="7788" y="13279"/>
                  </a:lnTo>
                  <a:lnTo>
                    <a:pt x="7788" y="13276"/>
                  </a:lnTo>
                  <a:lnTo>
                    <a:pt x="7788" y="13275"/>
                  </a:lnTo>
                  <a:lnTo>
                    <a:pt x="7794" y="13039"/>
                  </a:lnTo>
                  <a:cubicBezTo>
                    <a:pt x="7808" y="12977"/>
                    <a:pt x="7804" y="12900"/>
                    <a:pt x="7800" y="12817"/>
                  </a:cubicBezTo>
                  <a:cubicBezTo>
                    <a:pt x="7795" y="12737"/>
                    <a:pt x="7788" y="12653"/>
                    <a:pt x="7804" y="12581"/>
                  </a:cubicBezTo>
                  <a:cubicBezTo>
                    <a:pt x="7808" y="12565"/>
                    <a:pt x="7811" y="12547"/>
                    <a:pt x="7814" y="12529"/>
                  </a:cubicBezTo>
                  <a:lnTo>
                    <a:pt x="7814" y="12526"/>
                  </a:lnTo>
                  <a:cubicBezTo>
                    <a:pt x="7817" y="12507"/>
                    <a:pt x="7817" y="12483"/>
                    <a:pt x="7818" y="12459"/>
                  </a:cubicBezTo>
                  <a:cubicBezTo>
                    <a:pt x="7829" y="12363"/>
                    <a:pt x="7826" y="12269"/>
                    <a:pt x="7823" y="12174"/>
                  </a:cubicBezTo>
                  <a:cubicBezTo>
                    <a:pt x="7821" y="12122"/>
                    <a:pt x="7820" y="12073"/>
                    <a:pt x="7820" y="12025"/>
                  </a:cubicBezTo>
                  <a:cubicBezTo>
                    <a:pt x="7820" y="11985"/>
                    <a:pt x="7821" y="11945"/>
                    <a:pt x="7823" y="11901"/>
                  </a:cubicBezTo>
                  <a:lnTo>
                    <a:pt x="7823" y="11882"/>
                  </a:lnTo>
                  <a:cubicBezTo>
                    <a:pt x="7827" y="11812"/>
                    <a:pt x="7827" y="11744"/>
                    <a:pt x="7824" y="11679"/>
                  </a:cubicBezTo>
                  <a:cubicBezTo>
                    <a:pt x="7824" y="11613"/>
                    <a:pt x="7821" y="11552"/>
                    <a:pt x="7808" y="11498"/>
                  </a:cubicBezTo>
                  <a:cubicBezTo>
                    <a:pt x="7786" y="11398"/>
                    <a:pt x="7794" y="11283"/>
                    <a:pt x="7802" y="11171"/>
                  </a:cubicBezTo>
                  <a:cubicBezTo>
                    <a:pt x="7807" y="11116"/>
                    <a:pt x="7810" y="11062"/>
                    <a:pt x="7810" y="11007"/>
                  </a:cubicBezTo>
                  <a:lnTo>
                    <a:pt x="7810" y="11005"/>
                  </a:lnTo>
                  <a:cubicBezTo>
                    <a:pt x="7810" y="10963"/>
                    <a:pt x="7808" y="10924"/>
                    <a:pt x="7801" y="10888"/>
                  </a:cubicBezTo>
                  <a:lnTo>
                    <a:pt x="7801" y="10883"/>
                  </a:lnTo>
                  <a:cubicBezTo>
                    <a:pt x="7801" y="10872"/>
                    <a:pt x="7800" y="10860"/>
                    <a:pt x="7798" y="10850"/>
                  </a:cubicBezTo>
                  <a:lnTo>
                    <a:pt x="7800" y="10479"/>
                  </a:lnTo>
                  <a:cubicBezTo>
                    <a:pt x="7800" y="10437"/>
                    <a:pt x="7800" y="10395"/>
                    <a:pt x="7798" y="10353"/>
                  </a:cubicBezTo>
                  <a:cubicBezTo>
                    <a:pt x="7798" y="10306"/>
                    <a:pt x="7795" y="10261"/>
                    <a:pt x="7794" y="10214"/>
                  </a:cubicBezTo>
                  <a:lnTo>
                    <a:pt x="7794" y="10213"/>
                  </a:lnTo>
                  <a:cubicBezTo>
                    <a:pt x="7789" y="10161"/>
                    <a:pt x="7785" y="10108"/>
                    <a:pt x="7773" y="10062"/>
                  </a:cubicBezTo>
                  <a:cubicBezTo>
                    <a:pt x="7760" y="10009"/>
                    <a:pt x="7765" y="9943"/>
                    <a:pt x="7769" y="9879"/>
                  </a:cubicBezTo>
                  <a:cubicBezTo>
                    <a:pt x="7772" y="9829"/>
                    <a:pt x="7772" y="9784"/>
                    <a:pt x="7769" y="9742"/>
                  </a:cubicBezTo>
                  <a:cubicBezTo>
                    <a:pt x="7766" y="9730"/>
                    <a:pt x="7765" y="9716"/>
                    <a:pt x="7763" y="9704"/>
                  </a:cubicBezTo>
                  <a:lnTo>
                    <a:pt x="7765" y="9691"/>
                  </a:lnTo>
                  <a:lnTo>
                    <a:pt x="7763" y="9505"/>
                  </a:lnTo>
                  <a:lnTo>
                    <a:pt x="7759" y="9073"/>
                  </a:lnTo>
                  <a:lnTo>
                    <a:pt x="7759" y="9072"/>
                  </a:lnTo>
                  <a:lnTo>
                    <a:pt x="7757" y="8919"/>
                  </a:lnTo>
                  <a:lnTo>
                    <a:pt x="7757" y="8918"/>
                  </a:lnTo>
                  <a:lnTo>
                    <a:pt x="7753" y="8511"/>
                  </a:lnTo>
                  <a:lnTo>
                    <a:pt x="7752" y="8294"/>
                  </a:lnTo>
                  <a:lnTo>
                    <a:pt x="7752" y="8292"/>
                  </a:lnTo>
                  <a:lnTo>
                    <a:pt x="7750" y="8160"/>
                  </a:lnTo>
                  <a:cubicBezTo>
                    <a:pt x="7731" y="8073"/>
                    <a:pt x="7734" y="7959"/>
                    <a:pt x="7737" y="7850"/>
                  </a:cubicBezTo>
                  <a:cubicBezTo>
                    <a:pt x="7737" y="7834"/>
                    <a:pt x="7738" y="7818"/>
                    <a:pt x="7737" y="7801"/>
                  </a:cubicBezTo>
                  <a:cubicBezTo>
                    <a:pt x="7738" y="7782"/>
                    <a:pt x="7738" y="7762"/>
                    <a:pt x="7738" y="7741"/>
                  </a:cubicBezTo>
                  <a:lnTo>
                    <a:pt x="7738" y="7714"/>
                  </a:lnTo>
                  <a:lnTo>
                    <a:pt x="7734" y="7452"/>
                  </a:lnTo>
                  <a:lnTo>
                    <a:pt x="7728" y="7174"/>
                  </a:lnTo>
                  <a:lnTo>
                    <a:pt x="7728" y="6873"/>
                  </a:lnTo>
                  <a:cubicBezTo>
                    <a:pt x="7705" y="6757"/>
                    <a:pt x="7708" y="6629"/>
                    <a:pt x="7711" y="6506"/>
                  </a:cubicBezTo>
                  <a:cubicBezTo>
                    <a:pt x="7714" y="6381"/>
                    <a:pt x="7717" y="6251"/>
                    <a:pt x="7693" y="6139"/>
                  </a:cubicBezTo>
                  <a:lnTo>
                    <a:pt x="7693" y="5880"/>
                  </a:lnTo>
                  <a:cubicBezTo>
                    <a:pt x="7680" y="5819"/>
                    <a:pt x="7680" y="5754"/>
                    <a:pt x="7683" y="5684"/>
                  </a:cubicBezTo>
                  <a:cubicBezTo>
                    <a:pt x="7683" y="5611"/>
                    <a:pt x="7685" y="5536"/>
                    <a:pt x="7670" y="5469"/>
                  </a:cubicBezTo>
                  <a:cubicBezTo>
                    <a:pt x="7618" y="5235"/>
                    <a:pt x="7603" y="4976"/>
                    <a:pt x="7589" y="4726"/>
                  </a:cubicBezTo>
                  <a:cubicBezTo>
                    <a:pt x="7576" y="4473"/>
                    <a:pt x="7561" y="4214"/>
                    <a:pt x="7509" y="3977"/>
                  </a:cubicBezTo>
                  <a:cubicBezTo>
                    <a:pt x="7477" y="3845"/>
                    <a:pt x="7469" y="3705"/>
                    <a:pt x="7465" y="3570"/>
                  </a:cubicBezTo>
                  <a:cubicBezTo>
                    <a:pt x="7458" y="3431"/>
                    <a:pt x="7451" y="3285"/>
                    <a:pt x="7416" y="3146"/>
                  </a:cubicBezTo>
                  <a:cubicBezTo>
                    <a:pt x="7392" y="3044"/>
                    <a:pt x="7379" y="2938"/>
                    <a:pt x="7366" y="2827"/>
                  </a:cubicBezTo>
                  <a:cubicBezTo>
                    <a:pt x="7353" y="2711"/>
                    <a:pt x="7342" y="2590"/>
                    <a:pt x="7312" y="2474"/>
                  </a:cubicBezTo>
                  <a:cubicBezTo>
                    <a:pt x="7257" y="2256"/>
                    <a:pt x="7215" y="2029"/>
                    <a:pt x="7176" y="1810"/>
                  </a:cubicBezTo>
                  <a:cubicBezTo>
                    <a:pt x="7123" y="1525"/>
                    <a:pt x="7070" y="1229"/>
                    <a:pt x="6987" y="959"/>
                  </a:cubicBezTo>
                  <a:cubicBezTo>
                    <a:pt x="6953" y="851"/>
                    <a:pt x="6929" y="741"/>
                    <a:pt x="6905" y="635"/>
                  </a:cubicBezTo>
                  <a:cubicBezTo>
                    <a:pt x="6879" y="530"/>
                    <a:pt x="6856" y="423"/>
                    <a:pt x="6825" y="321"/>
                  </a:cubicBezTo>
                  <a:cubicBezTo>
                    <a:pt x="6814" y="286"/>
                    <a:pt x="6808" y="249"/>
                    <a:pt x="6804" y="212"/>
                  </a:cubicBezTo>
                  <a:cubicBezTo>
                    <a:pt x="6791" y="140"/>
                    <a:pt x="6779" y="66"/>
                    <a:pt x="6740" y="14"/>
                  </a:cubicBezTo>
                  <a:cubicBezTo>
                    <a:pt x="6735" y="7"/>
                    <a:pt x="6727" y="1"/>
                    <a:pt x="67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3"/>
            <p:cNvSpPr/>
            <p:nvPr/>
          </p:nvSpPr>
          <p:spPr>
            <a:xfrm>
              <a:off x="3023371" y="933987"/>
              <a:ext cx="140161" cy="80860"/>
            </a:xfrm>
            <a:custGeom>
              <a:rect b="b" l="l" r="r" t="t"/>
              <a:pathLst>
                <a:path extrusionOk="0" h="2858" w="4954">
                  <a:moveTo>
                    <a:pt x="615" y="1957"/>
                  </a:moveTo>
                  <a:cubicBezTo>
                    <a:pt x="615" y="1957"/>
                    <a:pt x="615" y="1957"/>
                    <a:pt x="616" y="1957"/>
                  </a:cubicBezTo>
                  <a:cubicBezTo>
                    <a:pt x="678" y="1965"/>
                    <a:pt x="738" y="1992"/>
                    <a:pt x="796" y="2012"/>
                  </a:cubicBezTo>
                  <a:cubicBezTo>
                    <a:pt x="811" y="2019"/>
                    <a:pt x="808" y="2041"/>
                    <a:pt x="793" y="2041"/>
                  </a:cubicBezTo>
                  <a:cubicBezTo>
                    <a:pt x="791" y="2041"/>
                    <a:pt x="790" y="2040"/>
                    <a:pt x="789" y="2040"/>
                  </a:cubicBezTo>
                  <a:cubicBezTo>
                    <a:pt x="729" y="2023"/>
                    <a:pt x="665" y="2012"/>
                    <a:pt x="608" y="1985"/>
                  </a:cubicBezTo>
                  <a:cubicBezTo>
                    <a:pt x="597" y="1979"/>
                    <a:pt x="603" y="1957"/>
                    <a:pt x="615" y="1957"/>
                  </a:cubicBezTo>
                  <a:close/>
                  <a:moveTo>
                    <a:pt x="1277" y="1877"/>
                  </a:moveTo>
                  <a:cubicBezTo>
                    <a:pt x="1280" y="1877"/>
                    <a:pt x="1282" y="1878"/>
                    <a:pt x="1284" y="1880"/>
                  </a:cubicBezTo>
                  <a:cubicBezTo>
                    <a:pt x="1357" y="1921"/>
                    <a:pt x="1420" y="1979"/>
                    <a:pt x="1494" y="2020"/>
                  </a:cubicBezTo>
                  <a:cubicBezTo>
                    <a:pt x="1507" y="2025"/>
                    <a:pt x="1501" y="2045"/>
                    <a:pt x="1489" y="2045"/>
                  </a:cubicBezTo>
                  <a:cubicBezTo>
                    <a:pt x="1487" y="2045"/>
                    <a:pt x="1486" y="2045"/>
                    <a:pt x="1485" y="2044"/>
                  </a:cubicBezTo>
                  <a:cubicBezTo>
                    <a:pt x="1401" y="2018"/>
                    <a:pt x="1312" y="1975"/>
                    <a:pt x="1265" y="1899"/>
                  </a:cubicBezTo>
                  <a:cubicBezTo>
                    <a:pt x="1260" y="1890"/>
                    <a:pt x="1268" y="1877"/>
                    <a:pt x="1277" y="1877"/>
                  </a:cubicBezTo>
                  <a:close/>
                  <a:moveTo>
                    <a:pt x="886" y="1906"/>
                  </a:moveTo>
                  <a:cubicBezTo>
                    <a:pt x="887" y="1906"/>
                    <a:pt x="888" y="1906"/>
                    <a:pt x="889" y="1906"/>
                  </a:cubicBezTo>
                  <a:cubicBezTo>
                    <a:pt x="957" y="1933"/>
                    <a:pt x="1018" y="1985"/>
                    <a:pt x="1078" y="2028"/>
                  </a:cubicBezTo>
                  <a:cubicBezTo>
                    <a:pt x="1090" y="2036"/>
                    <a:pt x="1083" y="2054"/>
                    <a:pt x="1071" y="2054"/>
                  </a:cubicBezTo>
                  <a:cubicBezTo>
                    <a:pt x="1069" y="2054"/>
                    <a:pt x="1066" y="2053"/>
                    <a:pt x="1063" y="2052"/>
                  </a:cubicBezTo>
                  <a:cubicBezTo>
                    <a:pt x="1001" y="2015"/>
                    <a:pt x="927" y="1983"/>
                    <a:pt x="876" y="1931"/>
                  </a:cubicBezTo>
                  <a:cubicBezTo>
                    <a:pt x="868" y="1922"/>
                    <a:pt x="875" y="1906"/>
                    <a:pt x="886" y="1906"/>
                  </a:cubicBezTo>
                  <a:close/>
                  <a:moveTo>
                    <a:pt x="4594" y="1953"/>
                  </a:moveTo>
                  <a:cubicBezTo>
                    <a:pt x="4602" y="1953"/>
                    <a:pt x="4609" y="1954"/>
                    <a:pt x="4617" y="1956"/>
                  </a:cubicBezTo>
                  <a:cubicBezTo>
                    <a:pt x="4633" y="1957"/>
                    <a:pt x="4633" y="1979"/>
                    <a:pt x="4621" y="1989"/>
                  </a:cubicBezTo>
                  <a:cubicBezTo>
                    <a:pt x="4580" y="2018"/>
                    <a:pt x="4529" y="2026"/>
                    <a:pt x="4489" y="2058"/>
                  </a:cubicBezTo>
                  <a:cubicBezTo>
                    <a:pt x="4484" y="2062"/>
                    <a:pt x="4479" y="2063"/>
                    <a:pt x="4474" y="2063"/>
                  </a:cubicBezTo>
                  <a:cubicBezTo>
                    <a:pt x="4456" y="2063"/>
                    <a:pt x="4441" y="2041"/>
                    <a:pt x="4457" y="2027"/>
                  </a:cubicBezTo>
                  <a:cubicBezTo>
                    <a:pt x="4494" y="1991"/>
                    <a:pt x="4542" y="1953"/>
                    <a:pt x="4594" y="1953"/>
                  </a:cubicBezTo>
                  <a:close/>
                  <a:moveTo>
                    <a:pt x="4380" y="1916"/>
                  </a:moveTo>
                  <a:cubicBezTo>
                    <a:pt x="4389" y="1916"/>
                    <a:pt x="4399" y="1928"/>
                    <a:pt x="4393" y="1935"/>
                  </a:cubicBezTo>
                  <a:cubicBezTo>
                    <a:pt x="4336" y="2012"/>
                    <a:pt x="4218" y="2055"/>
                    <a:pt x="4134" y="2100"/>
                  </a:cubicBezTo>
                  <a:cubicBezTo>
                    <a:pt x="4132" y="2101"/>
                    <a:pt x="4131" y="2101"/>
                    <a:pt x="4129" y="2101"/>
                  </a:cubicBezTo>
                  <a:cubicBezTo>
                    <a:pt x="4119" y="2101"/>
                    <a:pt x="4112" y="2086"/>
                    <a:pt x="4122" y="2079"/>
                  </a:cubicBezTo>
                  <a:cubicBezTo>
                    <a:pt x="4195" y="2026"/>
                    <a:pt x="4287" y="1935"/>
                    <a:pt x="4377" y="1917"/>
                  </a:cubicBezTo>
                  <a:cubicBezTo>
                    <a:pt x="4378" y="1916"/>
                    <a:pt x="4379" y="1916"/>
                    <a:pt x="4380" y="1916"/>
                  </a:cubicBezTo>
                  <a:close/>
                  <a:moveTo>
                    <a:pt x="4039" y="1918"/>
                  </a:moveTo>
                  <a:cubicBezTo>
                    <a:pt x="4051" y="1918"/>
                    <a:pt x="4066" y="1930"/>
                    <a:pt x="4057" y="1943"/>
                  </a:cubicBezTo>
                  <a:cubicBezTo>
                    <a:pt x="3999" y="2018"/>
                    <a:pt x="3906" y="2084"/>
                    <a:pt x="3824" y="2127"/>
                  </a:cubicBezTo>
                  <a:cubicBezTo>
                    <a:pt x="3822" y="2128"/>
                    <a:pt x="3821" y="2128"/>
                    <a:pt x="3819" y="2128"/>
                  </a:cubicBezTo>
                  <a:cubicBezTo>
                    <a:pt x="3809" y="2128"/>
                    <a:pt x="3805" y="2118"/>
                    <a:pt x="3811" y="2108"/>
                  </a:cubicBezTo>
                  <a:cubicBezTo>
                    <a:pt x="3871" y="2040"/>
                    <a:pt x="3951" y="1960"/>
                    <a:pt x="4032" y="1919"/>
                  </a:cubicBezTo>
                  <a:cubicBezTo>
                    <a:pt x="4034" y="1919"/>
                    <a:pt x="4036" y="1918"/>
                    <a:pt x="4039" y="1918"/>
                  </a:cubicBezTo>
                  <a:close/>
                  <a:moveTo>
                    <a:pt x="1578" y="1915"/>
                  </a:moveTo>
                  <a:cubicBezTo>
                    <a:pt x="1581" y="1915"/>
                    <a:pt x="1583" y="1915"/>
                    <a:pt x="1585" y="1917"/>
                  </a:cubicBezTo>
                  <a:cubicBezTo>
                    <a:pt x="1680" y="1969"/>
                    <a:pt x="1752" y="2056"/>
                    <a:pt x="1830" y="2130"/>
                  </a:cubicBezTo>
                  <a:cubicBezTo>
                    <a:pt x="1836" y="2138"/>
                    <a:pt x="1830" y="2151"/>
                    <a:pt x="1822" y="2151"/>
                  </a:cubicBezTo>
                  <a:cubicBezTo>
                    <a:pt x="1821" y="2151"/>
                    <a:pt x="1819" y="2150"/>
                    <a:pt x="1818" y="2149"/>
                  </a:cubicBezTo>
                  <a:cubicBezTo>
                    <a:pt x="1732" y="2084"/>
                    <a:pt x="1632" y="2023"/>
                    <a:pt x="1565" y="1935"/>
                  </a:cubicBezTo>
                  <a:cubicBezTo>
                    <a:pt x="1555" y="1926"/>
                    <a:pt x="1567" y="1915"/>
                    <a:pt x="1578" y="1915"/>
                  </a:cubicBezTo>
                  <a:close/>
                  <a:moveTo>
                    <a:pt x="3733" y="1971"/>
                  </a:moveTo>
                  <a:cubicBezTo>
                    <a:pt x="3741" y="1971"/>
                    <a:pt x="3746" y="1986"/>
                    <a:pt x="3740" y="1994"/>
                  </a:cubicBezTo>
                  <a:cubicBezTo>
                    <a:pt x="3679" y="2055"/>
                    <a:pt x="3618" y="2108"/>
                    <a:pt x="3574" y="2186"/>
                  </a:cubicBezTo>
                  <a:cubicBezTo>
                    <a:pt x="3573" y="2188"/>
                    <a:pt x="3571" y="2190"/>
                    <a:pt x="3568" y="2190"/>
                  </a:cubicBezTo>
                  <a:cubicBezTo>
                    <a:pt x="3562" y="2190"/>
                    <a:pt x="3555" y="2185"/>
                    <a:pt x="3558" y="2177"/>
                  </a:cubicBezTo>
                  <a:cubicBezTo>
                    <a:pt x="3584" y="2090"/>
                    <a:pt x="3640" y="2005"/>
                    <a:pt x="3730" y="1972"/>
                  </a:cubicBezTo>
                  <a:cubicBezTo>
                    <a:pt x="3731" y="1971"/>
                    <a:pt x="3732" y="1971"/>
                    <a:pt x="3733" y="1971"/>
                  </a:cubicBezTo>
                  <a:close/>
                  <a:moveTo>
                    <a:pt x="1916" y="1957"/>
                  </a:moveTo>
                  <a:cubicBezTo>
                    <a:pt x="1923" y="1957"/>
                    <a:pt x="1930" y="1962"/>
                    <a:pt x="1931" y="1969"/>
                  </a:cubicBezTo>
                  <a:cubicBezTo>
                    <a:pt x="1952" y="2012"/>
                    <a:pt x="1953" y="2060"/>
                    <a:pt x="1973" y="2107"/>
                  </a:cubicBezTo>
                  <a:cubicBezTo>
                    <a:pt x="1992" y="2145"/>
                    <a:pt x="2017" y="2180"/>
                    <a:pt x="2040" y="2213"/>
                  </a:cubicBezTo>
                  <a:cubicBezTo>
                    <a:pt x="2044" y="2217"/>
                    <a:pt x="2038" y="2224"/>
                    <a:pt x="2033" y="2224"/>
                  </a:cubicBezTo>
                  <a:cubicBezTo>
                    <a:pt x="2032" y="2224"/>
                    <a:pt x="2031" y="2224"/>
                    <a:pt x="2030" y="2223"/>
                  </a:cubicBezTo>
                  <a:cubicBezTo>
                    <a:pt x="1956" y="2172"/>
                    <a:pt x="1886" y="2059"/>
                    <a:pt x="1902" y="1969"/>
                  </a:cubicBezTo>
                  <a:cubicBezTo>
                    <a:pt x="1904" y="1961"/>
                    <a:pt x="1910" y="1957"/>
                    <a:pt x="1916" y="1957"/>
                  </a:cubicBezTo>
                  <a:close/>
                  <a:moveTo>
                    <a:pt x="3508" y="1994"/>
                  </a:moveTo>
                  <a:cubicBezTo>
                    <a:pt x="3516" y="1994"/>
                    <a:pt x="3523" y="2003"/>
                    <a:pt x="3523" y="2012"/>
                  </a:cubicBezTo>
                  <a:cubicBezTo>
                    <a:pt x="3512" y="2098"/>
                    <a:pt x="3470" y="2175"/>
                    <a:pt x="3427" y="2252"/>
                  </a:cubicBezTo>
                  <a:cubicBezTo>
                    <a:pt x="3426" y="2255"/>
                    <a:pt x="3424" y="2257"/>
                    <a:pt x="3421" y="2257"/>
                  </a:cubicBezTo>
                  <a:cubicBezTo>
                    <a:pt x="3416" y="2257"/>
                    <a:pt x="3411" y="2252"/>
                    <a:pt x="3413" y="2247"/>
                  </a:cubicBezTo>
                  <a:cubicBezTo>
                    <a:pt x="3429" y="2161"/>
                    <a:pt x="3449" y="2074"/>
                    <a:pt x="3497" y="2001"/>
                  </a:cubicBezTo>
                  <a:cubicBezTo>
                    <a:pt x="3500" y="1996"/>
                    <a:pt x="3504" y="1994"/>
                    <a:pt x="3508" y="1994"/>
                  </a:cubicBezTo>
                  <a:close/>
                  <a:moveTo>
                    <a:pt x="4333" y="0"/>
                  </a:moveTo>
                  <a:cubicBezTo>
                    <a:pt x="4322" y="2"/>
                    <a:pt x="4313" y="9"/>
                    <a:pt x="4308" y="21"/>
                  </a:cubicBezTo>
                  <a:cubicBezTo>
                    <a:pt x="4301" y="41"/>
                    <a:pt x="4291" y="48"/>
                    <a:pt x="4276" y="60"/>
                  </a:cubicBezTo>
                  <a:cubicBezTo>
                    <a:pt x="4265" y="70"/>
                    <a:pt x="4255" y="79"/>
                    <a:pt x="4243" y="93"/>
                  </a:cubicBezTo>
                  <a:cubicBezTo>
                    <a:pt x="4153" y="215"/>
                    <a:pt x="4041" y="322"/>
                    <a:pt x="3935" y="428"/>
                  </a:cubicBezTo>
                  <a:cubicBezTo>
                    <a:pt x="3904" y="457"/>
                    <a:pt x="3871" y="487"/>
                    <a:pt x="3840" y="521"/>
                  </a:cubicBezTo>
                  <a:cubicBezTo>
                    <a:pt x="3782" y="580"/>
                    <a:pt x="3724" y="640"/>
                    <a:pt x="3666" y="703"/>
                  </a:cubicBezTo>
                  <a:cubicBezTo>
                    <a:pt x="3518" y="858"/>
                    <a:pt x="3366" y="1019"/>
                    <a:pt x="3195" y="1142"/>
                  </a:cubicBezTo>
                  <a:cubicBezTo>
                    <a:pt x="3000" y="1281"/>
                    <a:pt x="2796" y="1399"/>
                    <a:pt x="2549" y="1533"/>
                  </a:cubicBezTo>
                  <a:cubicBezTo>
                    <a:pt x="2516" y="1550"/>
                    <a:pt x="2481" y="1572"/>
                    <a:pt x="2445" y="1594"/>
                  </a:cubicBezTo>
                  <a:cubicBezTo>
                    <a:pt x="2328" y="1664"/>
                    <a:pt x="2197" y="1744"/>
                    <a:pt x="2053" y="1760"/>
                  </a:cubicBezTo>
                  <a:cubicBezTo>
                    <a:pt x="2052" y="1757"/>
                    <a:pt x="2051" y="1757"/>
                    <a:pt x="2048" y="1754"/>
                  </a:cubicBezTo>
                  <a:cubicBezTo>
                    <a:pt x="2036" y="1741"/>
                    <a:pt x="2032" y="1738"/>
                    <a:pt x="2027" y="1717"/>
                  </a:cubicBezTo>
                  <a:cubicBezTo>
                    <a:pt x="2115" y="1616"/>
                    <a:pt x="2209" y="1518"/>
                    <a:pt x="2299" y="1421"/>
                  </a:cubicBezTo>
                  <a:cubicBezTo>
                    <a:pt x="2440" y="1272"/>
                    <a:pt x="2586" y="1120"/>
                    <a:pt x="2714" y="951"/>
                  </a:cubicBezTo>
                  <a:cubicBezTo>
                    <a:pt x="2737" y="919"/>
                    <a:pt x="2766" y="890"/>
                    <a:pt x="2795" y="861"/>
                  </a:cubicBezTo>
                  <a:cubicBezTo>
                    <a:pt x="2831" y="825"/>
                    <a:pt x="2871" y="785"/>
                    <a:pt x="2900" y="742"/>
                  </a:cubicBezTo>
                  <a:cubicBezTo>
                    <a:pt x="2905" y="733"/>
                    <a:pt x="2905" y="721"/>
                    <a:pt x="2903" y="713"/>
                  </a:cubicBezTo>
                  <a:cubicBezTo>
                    <a:pt x="2897" y="704"/>
                    <a:pt x="2888" y="700"/>
                    <a:pt x="2876" y="700"/>
                  </a:cubicBezTo>
                  <a:cubicBezTo>
                    <a:pt x="2868" y="700"/>
                    <a:pt x="2847" y="704"/>
                    <a:pt x="2843" y="713"/>
                  </a:cubicBezTo>
                  <a:cubicBezTo>
                    <a:pt x="2750" y="845"/>
                    <a:pt x="2541" y="970"/>
                    <a:pt x="2375" y="1070"/>
                  </a:cubicBezTo>
                  <a:lnTo>
                    <a:pt x="2295" y="1120"/>
                  </a:lnTo>
                  <a:cubicBezTo>
                    <a:pt x="2021" y="1290"/>
                    <a:pt x="1706" y="1424"/>
                    <a:pt x="1406" y="1547"/>
                  </a:cubicBezTo>
                  <a:cubicBezTo>
                    <a:pt x="1299" y="1591"/>
                    <a:pt x="1190" y="1621"/>
                    <a:pt x="1085" y="1650"/>
                  </a:cubicBezTo>
                  <a:cubicBezTo>
                    <a:pt x="976" y="1680"/>
                    <a:pt x="867" y="1710"/>
                    <a:pt x="759" y="1754"/>
                  </a:cubicBezTo>
                  <a:cubicBezTo>
                    <a:pt x="560" y="1838"/>
                    <a:pt x="367" y="1937"/>
                    <a:pt x="182" y="2036"/>
                  </a:cubicBezTo>
                  <a:lnTo>
                    <a:pt x="30" y="2114"/>
                  </a:lnTo>
                  <a:cubicBezTo>
                    <a:pt x="22" y="2117"/>
                    <a:pt x="17" y="2124"/>
                    <a:pt x="15" y="2133"/>
                  </a:cubicBezTo>
                  <a:lnTo>
                    <a:pt x="2" y="2191"/>
                  </a:lnTo>
                  <a:cubicBezTo>
                    <a:pt x="1" y="2202"/>
                    <a:pt x="3" y="2209"/>
                    <a:pt x="8" y="2216"/>
                  </a:cubicBezTo>
                  <a:cubicBezTo>
                    <a:pt x="12" y="2220"/>
                    <a:pt x="19" y="2226"/>
                    <a:pt x="30" y="2226"/>
                  </a:cubicBezTo>
                  <a:lnTo>
                    <a:pt x="139" y="2226"/>
                  </a:lnTo>
                  <a:cubicBezTo>
                    <a:pt x="185" y="2249"/>
                    <a:pt x="258" y="2254"/>
                    <a:pt x="323" y="2254"/>
                  </a:cubicBezTo>
                  <a:cubicBezTo>
                    <a:pt x="349" y="2254"/>
                    <a:pt x="453" y="2252"/>
                    <a:pt x="476" y="2252"/>
                  </a:cubicBezTo>
                  <a:cubicBezTo>
                    <a:pt x="528" y="2252"/>
                    <a:pt x="563" y="2255"/>
                    <a:pt x="591" y="2261"/>
                  </a:cubicBezTo>
                  <a:cubicBezTo>
                    <a:pt x="707" y="2286"/>
                    <a:pt x="839" y="2289"/>
                    <a:pt x="969" y="2289"/>
                  </a:cubicBezTo>
                  <a:cubicBezTo>
                    <a:pt x="1100" y="2290"/>
                    <a:pt x="1236" y="2292"/>
                    <a:pt x="1356" y="2318"/>
                  </a:cubicBezTo>
                  <a:cubicBezTo>
                    <a:pt x="1399" y="2327"/>
                    <a:pt x="1447" y="2329"/>
                    <a:pt x="1505" y="2329"/>
                  </a:cubicBezTo>
                  <a:cubicBezTo>
                    <a:pt x="1532" y="2329"/>
                    <a:pt x="1559" y="2328"/>
                    <a:pt x="1588" y="2328"/>
                  </a:cubicBezTo>
                  <a:cubicBezTo>
                    <a:pt x="1616" y="2327"/>
                    <a:pt x="1641" y="2325"/>
                    <a:pt x="1667" y="2325"/>
                  </a:cubicBezTo>
                  <a:cubicBezTo>
                    <a:pt x="1719" y="2325"/>
                    <a:pt x="1760" y="2328"/>
                    <a:pt x="1796" y="2337"/>
                  </a:cubicBezTo>
                  <a:cubicBezTo>
                    <a:pt x="1950" y="2376"/>
                    <a:pt x="2104" y="2428"/>
                    <a:pt x="2183" y="2558"/>
                  </a:cubicBezTo>
                  <a:cubicBezTo>
                    <a:pt x="2193" y="2572"/>
                    <a:pt x="2203" y="2617"/>
                    <a:pt x="2213" y="2654"/>
                  </a:cubicBezTo>
                  <a:cubicBezTo>
                    <a:pt x="2234" y="2729"/>
                    <a:pt x="2247" y="2779"/>
                    <a:pt x="2272" y="2798"/>
                  </a:cubicBezTo>
                  <a:cubicBezTo>
                    <a:pt x="2277" y="2801"/>
                    <a:pt x="2283" y="2801"/>
                    <a:pt x="2288" y="2801"/>
                  </a:cubicBezTo>
                  <a:cubicBezTo>
                    <a:pt x="2295" y="2801"/>
                    <a:pt x="2302" y="2798"/>
                    <a:pt x="2308" y="2792"/>
                  </a:cubicBezTo>
                  <a:cubicBezTo>
                    <a:pt x="2367" y="2728"/>
                    <a:pt x="2525" y="2681"/>
                    <a:pt x="2679" y="2681"/>
                  </a:cubicBezTo>
                  <a:cubicBezTo>
                    <a:pt x="2760" y="2681"/>
                    <a:pt x="2833" y="2693"/>
                    <a:pt x="2889" y="2718"/>
                  </a:cubicBezTo>
                  <a:cubicBezTo>
                    <a:pt x="2933" y="2735"/>
                    <a:pt x="2974" y="2769"/>
                    <a:pt x="3013" y="2801"/>
                  </a:cubicBezTo>
                  <a:cubicBezTo>
                    <a:pt x="3035" y="2819"/>
                    <a:pt x="3058" y="2837"/>
                    <a:pt x="3083" y="2853"/>
                  </a:cubicBezTo>
                  <a:cubicBezTo>
                    <a:pt x="3086" y="2857"/>
                    <a:pt x="3093" y="2857"/>
                    <a:pt x="3097" y="2857"/>
                  </a:cubicBezTo>
                  <a:cubicBezTo>
                    <a:pt x="3100" y="2857"/>
                    <a:pt x="3106" y="2856"/>
                    <a:pt x="3109" y="2853"/>
                  </a:cubicBezTo>
                  <a:cubicBezTo>
                    <a:pt x="3119" y="2848"/>
                    <a:pt x="3124" y="2838"/>
                    <a:pt x="3124" y="2828"/>
                  </a:cubicBezTo>
                  <a:cubicBezTo>
                    <a:pt x="3126" y="2449"/>
                    <a:pt x="3334" y="2402"/>
                    <a:pt x="3651" y="2334"/>
                  </a:cubicBezTo>
                  <a:lnTo>
                    <a:pt x="3704" y="2321"/>
                  </a:lnTo>
                  <a:lnTo>
                    <a:pt x="3965" y="2311"/>
                  </a:lnTo>
                  <a:cubicBezTo>
                    <a:pt x="4009" y="2300"/>
                    <a:pt x="4050" y="2299"/>
                    <a:pt x="4102" y="2299"/>
                  </a:cubicBezTo>
                  <a:lnTo>
                    <a:pt x="4162" y="2299"/>
                  </a:lnTo>
                  <a:cubicBezTo>
                    <a:pt x="4214" y="2299"/>
                    <a:pt x="4271" y="2297"/>
                    <a:pt x="4327" y="2286"/>
                  </a:cubicBezTo>
                  <a:cubicBezTo>
                    <a:pt x="4476" y="2255"/>
                    <a:pt x="4653" y="2252"/>
                    <a:pt x="4806" y="2252"/>
                  </a:cubicBezTo>
                  <a:lnTo>
                    <a:pt x="4923" y="2252"/>
                  </a:lnTo>
                  <a:cubicBezTo>
                    <a:pt x="4931" y="2252"/>
                    <a:pt x="4937" y="2248"/>
                    <a:pt x="4944" y="2245"/>
                  </a:cubicBezTo>
                  <a:cubicBezTo>
                    <a:pt x="4947" y="2239"/>
                    <a:pt x="4953" y="2232"/>
                    <a:pt x="4953" y="2225"/>
                  </a:cubicBezTo>
                  <a:lnTo>
                    <a:pt x="4953" y="2203"/>
                  </a:lnTo>
                  <a:cubicBezTo>
                    <a:pt x="4954" y="2194"/>
                    <a:pt x="4951" y="2187"/>
                    <a:pt x="4945" y="2181"/>
                  </a:cubicBezTo>
                  <a:cubicBezTo>
                    <a:pt x="4852" y="2106"/>
                    <a:pt x="4809" y="1918"/>
                    <a:pt x="4772" y="1767"/>
                  </a:cubicBezTo>
                  <a:cubicBezTo>
                    <a:pt x="4764" y="1730"/>
                    <a:pt x="4755" y="1696"/>
                    <a:pt x="4745" y="1665"/>
                  </a:cubicBezTo>
                  <a:lnTo>
                    <a:pt x="4723" y="1495"/>
                  </a:lnTo>
                  <a:cubicBezTo>
                    <a:pt x="4700" y="1425"/>
                    <a:pt x="4663" y="1361"/>
                    <a:pt x="4625" y="1302"/>
                  </a:cubicBezTo>
                  <a:cubicBezTo>
                    <a:pt x="4596" y="1255"/>
                    <a:pt x="4567" y="1208"/>
                    <a:pt x="4548" y="1162"/>
                  </a:cubicBezTo>
                  <a:cubicBezTo>
                    <a:pt x="4495" y="1037"/>
                    <a:pt x="4461" y="900"/>
                    <a:pt x="4425" y="755"/>
                  </a:cubicBezTo>
                  <a:lnTo>
                    <a:pt x="4399" y="646"/>
                  </a:lnTo>
                  <a:lnTo>
                    <a:pt x="4364" y="246"/>
                  </a:lnTo>
                  <a:cubicBezTo>
                    <a:pt x="4365" y="227"/>
                    <a:pt x="4367" y="205"/>
                    <a:pt x="4371" y="182"/>
                  </a:cubicBezTo>
                  <a:cubicBezTo>
                    <a:pt x="4380" y="124"/>
                    <a:pt x="4388" y="58"/>
                    <a:pt x="4359" y="13"/>
                  </a:cubicBezTo>
                  <a:cubicBezTo>
                    <a:pt x="4355" y="6"/>
                    <a:pt x="4345" y="0"/>
                    <a:pt x="4336"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3"/>
            <p:cNvSpPr/>
            <p:nvPr/>
          </p:nvSpPr>
          <p:spPr>
            <a:xfrm>
              <a:off x="3720507" y="1589901"/>
              <a:ext cx="639212" cy="388286"/>
            </a:xfrm>
            <a:custGeom>
              <a:rect b="b" l="l" r="r" t="t"/>
              <a:pathLst>
                <a:path extrusionOk="0" h="13724" w="22593">
                  <a:moveTo>
                    <a:pt x="18504" y="6346"/>
                  </a:moveTo>
                  <a:cubicBezTo>
                    <a:pt x="18500" y="6357"/>
                    <a:pt x="18492" y="6367"/>
                    <a:pt x="18487" y="6375"/>
                  </a:cubicBezTo>
                  <a:cubicBezTo>
                    <a:pt x="18482" y="6386"/>
                    <a:pt x="18476" y="6394"/>
                    <a:pt x="18472" y="6403"/>
                  </a:cubicBezTo>
                  <a:cubicBezTo>
                    <a:pt x="18468" y="6412"/>
                    <a:pt x="18460" y="6422"/>
                    <a:pt x="18456" y="6431"/>
                  </a:cubicBezTo>
                  <a:cubicBezTo>
                    <a:pt x="18453" y="6439"/>
                    <a:pt x="18447" y="6445"/>
                    <a:pt x="18443" y="6453"/>
                  </a:cubicBezTo>
                  <a:cubicBezTo>
                    <a:pt x="18369" y="6620"/>
                    <a:pt x="18273" y="6752"/>
                    <a:pt x="18173" y="6892"/>
                  </a:cubicBezTo>
                  <a:lnTo>
                    <a:pt x="18112" y="6977"/>
                  </a:lnTo>
                  <a:cubicBezTo>
                    <a:pt x="18065" y="7044"/>
                    <a:pt x="18019" y="7108"/>
                    <a:pt x="17971" y="7172"/>
                  </a:cubicBezTo>
                  <a:cubicBezTo>
                    <a:pt x="17944" y="7209"/>
                    <a:pt x="17918" y="7243"/>
                    <a:pt x="17889" y="7280"/>
                  </a:cubicBezTo>
                  <a:cubicBezTo>
                    <a:pt x="17850" y="7332"/>
                    <a:pt x="17808" y="7384"/>
                    <a:pt x="17766" y="7435"/>
                  </a:cubicBezTo>
                  <a:cubicBezTo>
                    <a:pt x="17672" y="7552"/>
                    <a:pt x="17577" y="7665"/>
                    <a:pt x="17486" y="7770"/>
                  </a:cubicBezTo>
                  <a:cubicBezTo>
                    <a:pt x="17377" y="7888"/>
                    <a:pt x="17273" y="8001"/>
                    <a:pt x="17177" y="8106"/>
                  </a:cubicBezTo>
                  <a:cubicBezTo>
                    <a:pt x="17079" y="8212"/>
                    <a:pt x="16983" y="8309"/>
                    <a:pt x="16898" y="8399"/>
                  </a:cubicBezTo>
                  <a:cubicBezTo>
                    <a:pt x="16822" y="8475"/>
                    <a:pt x="16748" y="8548"/>
                    <a:pt x="16675" y="8622"/>
                  </a:cubicBezTo>
                  <a:lnTo>
                    <a:pt x="16674" y="8622"/>
                  </a:lnTo>
                  <a:lnTo>
                    <a:pt x="16604" y="8692"/>
                  </a:lnTo>
                  <a:lnTo>
                    <a:pt x="16604" y="8687"/>
                  </a:lnTo>
                  <a:cubicBezTo>
                    <a:pt x="16626" y="8646"/>
                    <a:pt x="16650" y="8606"/>
                    <a:pt x="16674" y="8571"/>
                  </a:cubicBezTo>
                  <a:cubicBezTo>
                    <a:pt x="16774" y="8430"/>
                    <a:pt x="16877" y="8290"/>
                    <a:pt x="16980" y="8149"/>
                  </a:cubicBezTo>
                  <a:lnTo>
                    <a:pt x="17113" y="7970"/>
                  </a:lnTo>
                  <a:cubicBezTo>
                    <a:pt x="17133" y="7941"/>
                    <a:pt x="17156" y="7909"/>
                    <a:pt x="17181" y="7880"/>
                  </a:cubicBezTo>
                  <a:cubicBezTo>
                    <a:pt x="17223" y="7822"/>
                    <a:pt x="17271" y="7764"/>
                    <a:pt x="17319" y="7709"/>
                  </a:cubicBezTo>
                  <a:cubicBezTo>
                    <a:pt x="17389" y="7623"/>
                    <a:pt x="17462" y="7537"/>
                    <a:pt x="17534" y="7454"/>
                  </a:cubicBezTo>
                  <a:cubicBezTo>
                    <a:pt x="17584" y="7399"/>
                    <a:pt x="17633" y="7345"/>
                    <a:pt x="17680" y="7288"/>
                  </a:cubicBezTo>
                  <a:cubicBezTo>
                    <a:pt x="17726" y="7236"/>
                    <a:pt x="17773" y="7185"/>
                    <a:pt x="17819" y="7131"/>
                  </a:cubicBezTo>
                  <a:cubicBezTo>
                    <a:pt x="17960" y="6974"/>
                    <a:pt x="18098" y="6810"/>
                    <a:pt x="18225" y="6642"/>
                  </a:cubicBezTo>
                  <a:cubicBezTo>
                    <a:pt x="18269" y="6582"/>
                    <a:pt x="18325" y="6527"/>
                    <a:pt x="18381" y="6474"/>
                  </a:cubicBezTo>
                  <a:cubicBezTo>
                    <a:pt x="18421" y="6432"/>
                    <a:pt x="18463" y="6390"/>
                    <a:pt x="18504" y="6346"/>
                  </a:cubicBezTo>
                  <a:close/>
                  <a:moveTo>
                    <a:pt x="18815" y="7245"/>
                  </a:moveTo>
                  <a:lnTo>
                    <a:pt x="18815" y="7245"/>
                  </a:lnTo>
                  <a:cubicBezTo>
                    <a:pt x="18796" y="7287"/>
                    <a:pt x="18775" y="7328"/>
                    <a:pt x="18760" y="7355"/>
                  </a:cubicBezTo>
                  <a:lnTo>
                    <a:pt x="18741" y="7386"/>
                  </a:lnTo>
                  <a:cubicBezTo>
                    <a:pt x="18586" y="7688"/>
                    <a:pt x="18417" y="7944"/>
                    <a:pt x="18258" y="8183"/>
                  </a:cubicBezTo>
                  <a:lnTo>
                    <a:pt x="18244" y="8203"/>
                  </a:lnTo>
                  <a:cubicBezTo>
                    <a:pt x="18072" y="8459"/>
                    <a:pt x="17909" y="8705"/>
                    <a:pt x="17738" y="8946"/>
                  </a:cubicBezTo>
                  <a:cubicBezTo>
                    <a:pt x="17680" y="9026"/>
                    <a:pt x="17622" y="9107"/>
                    <a:pt x="17563" y="9187"/>
                  </a:cubicBezTo>
                  <a:cubicBezTo>
                    <a:pt x="17539" y="9224"/>
                    <a:pt x="17511" y="9257"/>
                    <a:pt x="17485" y="9293"/>
                  </a:cubicBezTo>
                  <a:cubicBezTo>
                    <a:pt x="17405" y="9397"/>
                    <a:pt x="17321" y="9498"/>
                    <a:pt x="17236" y="9599"/>
                  </a:cubicBezTo>
                  <a:cubicBezTo>
                    <a:pt x="17136" y="9715"/>
                    <a:pt x="17034" y="9839"/>
                    <a:pt x="16940" y="9964"/>
                  </a:cubicBezTo>
                  <a:cubicBezTo>
                    <a:pt x="16841" y="10096"/>
                    <a:pt x="16707" y="10218"/>
                    <a:pt x="16579" y="10336"/>
                  </a:cubicBezTo>
                  <a:cubicBezTo>
                    <a:pt x="16518" y="10393"/>
                    <a:pt x="16457" y="10449"/>
                    <a:pt x="16399" y="10505"/>
                  </a:cubicBezTo>
                  <a:lnTo>
                    <a:pt x="16354" y="10551"/>
                  </a:lnTo>
                  <a:cubicBezTo>
                    <a:pt x="16278" y="10625"/>
                    <a:pt x="16204" y="10699"/>
                    <a:pt x="16127" y="10771"/>
                  </a:cubicBezTo>
                  <a:cubicBezTo>
                    <a:pt x="16050" y="10843"/>
                    <a:pt x="15970" y="10912"/>
                    <a:pt x="15884" y="10976"/>
                  </a:cubicBezTo>
                  <a:cubicBezTo>
                    <a:pt x="15891" y="10967"/>
                    <a:pt x="15897" y="10960"/>
                    <a:pt x="15905" y="10951"/>
                  </a:cubicBezTo>
                  <a:cubicBezTo>
                    <a:pt x="15960" y="10881"/>
                    <a:pt x="16021" y="10817"/>
                    <a:pt x="16078" y="10755"/>
                  </a:cubicBezTo>
                  <a:cubicBezTo>
                    <a:pt x="16083" y="10749"/>
                    <a:pt x="16091" y="10741"/>
                    <a:pt x="16094" y="10736"/>
                  </a:cubicBezTo>
                  <a:cubicBezTo>
                    <a:pt x="16146" y="10679"/>
                    <a:pt x="16197" y="10624"/>
                    <a:pt x="16248" y="10567"/>
                  </a:cubicBezTo>
                  <a:cubicBezTo>
                    <a:pt x="16299" y="10509"/>
                    <a:pt x="16348" y="10451"/>
                    <a:pt x="16393" y="10388"/>
                  </a:cubicBezTo>
                  <a:cubicBezTo>
                    <a:pt x="16509" y="10233"/>
                    <a:pt x="16631" y="10079"/>
                    <a:pt x="16751" y="9923"/>
                  </a:cubicBezTo>
                  <a:cubicBezTo>
                    <a:pt x="16871" y="9769"/>
                    <a:pt x="16994" y="9616"/>
                    <a:pt x="17113" y="9468"/>
                  </a:cubicBezTo>
                  <a:cubicBezTo>
                    <a:pt x="17430" y="9070"/>
                    <a:pt x="17757" y="8661"/>
                    <a:pt x="18059" y="8236"/>
                  </a:cubicBezTo>
                  <a:cubicBezTo>
                    <a:pt x="18152" y="8106"/>
                    <a:pt x="18251" y="7979"/>
                    <a:pt x="18350" y="7850"/>
                  </a:cubicBezTo>
                  <a:cubicBezTo>
                    <a:pt x="18462" y="7706"/>
                    <a:pt x="18578" y="7557"/>
                    <a:pt x="18684" y="7405"/>
                  </a:cubicBezTo>
                  <a:cubicBezTo>
                    <a:pt x="18705" y="7376"/>
                    <a:pt x="18728" y="7347"/>
                    <a:pt x="18754" y="7319"/>
                  </a:cubicBezTo>
                  <a:cubicBezTo>
                    <a:pt x="18775" y="7297"/>
                    <a:pt x="18798" y="7273"/>
                    <a:pt x="18815" y="7245"/>
                  </a:cubicBezTo>
                  <a:close/>
                  <a:moveTo>
                    <a:pt x="15880" y="10980"/>
                  </a:moveTo>
                  <a:lnTo>
                    <a:pt x="15875" y="10983"/>
                  </a:lnTo>
                  <a:cubicBezTo>
                    <a:pt x="15877" y="10980"/>
                    <a:pt x="15880" y="10980"/>
                    <a:pt x="15880" y="10980"/>
                  </a:cubicBezTo>
                  <a:close/>
                  <a:moveTo>
                    <a:pt x="18421" y="9517"/>
                  </a:moveTo>
                  <a:cubicBezTo>
                    <a:pt x="18420" y="9520"/>
                    <a:pt x="18420" y="9522"/>
                    <a:pt x="18420" y="9522"/>
                  </a:cubicBezTo>
                  <a:lnTo>
                    <a:pt x="18421" y="9523"/>
                  </a:lnTo>
                  <a:cubicBezTo>
                    <a:pt x="18417" y="9535"/>
                    <a:pt x="18411" y="9543"/>
                    <a:pt x="18407" y="9551"/>
                  </a:cubicBezTo>
                  <a:cubicBezTo>
                    <a:pt x="18314" y="9730"/>
                    <a:pt x="18210" y="9894"/>
                    <a:pt x="18072" y="10090"/>
                  </a:cubicBezTo>
                  <a:cubicBezTo>
                    <a:pt x="18029" y="10153"/>
                    <a:pt x="17989" y="10214"/>
                    <a:pt x="17952" y="10276"/>
                  </a:cubicBezTo>
                  <a:cubicBezTo>
                    <a:pt x="17912" y="10337"/>
                    <a:pt x="17873" y="10401"/>
                    <a:pt x="17829" y="10461"/>
                  </a:cubicBezTo>
                  <a:cubicBezTo>
                    <a:pt x="17764" y="10554"/>
                    <a:pt x="17697" y="10643"/>
                    <a:pt x="17624" y="10730"/>
                  </a:cubicBezTo>
                  <a:cubicBezTo>
                    <a:pt x="17600" y="10759"/>
                    <a:pt x="17577" y="10791"/>
                    <a:pt x="17552" y="10819"/>
                  </a:cubicBezTo>
                  <a:cubicBezTo>
                    <a:pt x="17508" y="10872"/>
                    <a:pt x="17465" y="10925"/>
                    <a:pt x="17418" y="10976"/>
                  </a:cubicBezTo>
                  <a:cubicBezTo>
                    <a:pt x="17374" y="11028"/>
                    <a:pt x="17329" y="11077"/>
                    <a:pt x="17284" y="11127"/>
                  </a:cubicBezTo>
                  <a:cubicBezTo>
                    <a:pt x="17242" y="11170"/>
                    <a:pt x="17200" y="11215"/>
                    <a:pt x="17159" y="11259"/>
                  </a:cubicBezTo>
                  <a:cubicBezTo>
                    <a:pt x="17050" y="11372"/>
                    <a:pt x="16943" y="11483"/>
                    <a:pt x="16835" y="11591"/>
                  </a:cubicBezTo>
                  <a:lnTo>
                    <a:pt x="16834" y="11591"/>
                  </a:lnTo>
                  <a:lnTo>
                    <a:pt x="16815" y="11609"/>
                  </a:lnTo>
                  <a:lnTo>
                    <a:pt x="16806" y="11621"/>
                  </a:lnTo>
                  <a:lnTo>
                    <a:pt x="16778" y="11650"/>
                  </a:lnTo>
                  <a:cubicBezTo>
                    <a:pt x="16771" y="11657"/>
                    <a:pt x="16767" y="11665"/>
                    <a:pt x="16757" y="11672"/>
                  </a:cubicBezTo>
                  <a:cubicBezTo>
                    <a:pt x="16752" y="11676"/>
                    <a:pt x="16742" y="11684"/>
                    <a:pt x="16735" y="11694"/>
                  </a:cubicBezTo>
                  <a:lnTo>
                    <a:pt x="16687" y="11742"/>
                  </a:lnTo>
                  <a:lnTo>
                    <a:pt x="16647" y="11781"/>
                  </a:lnTo>
                  <a:cubicBezTo>
                    <a:pt x="16556" y="11871"/>
                    <a:pt x="16448" y="11967"/>
                    <a:pt x="16354" y="12031"/>
                  </a:cubicBezTo>
                  <a:cubicBezTo>
                    <a:pt x="16354" y="12033"/>
                    <a:pt x="16352" y="12033"/>
                    <a:pt x="16352" y="12033"/>
                  </a:cubicBezTo>
                  <a:lnTo>
                    <a:pt x="16349" y="12033"/>
                  </a:lnTo>
                  <a:cubicBezTo>
                    <a:pt x="16361" y="12021"/>
                    <a:pt x="16370" y="12006"/>
                    <a:pt x="16379" y="11989"/>
                  </a:cubicBezTo>
                  <a:cubicBezTo>
                    <a:pt x="16389" y="11974"/>
                    <a:pt x="16399" y="11960"/>
                    <a:pt x="16406" y="11945"/>
                  </a:cubicBezTo>
                  <a:cubicBezTo>
                    <a:pt x="16415" y="11931"/>
                    <a:pt x="16422" y="11916"/>
                    <a:pt x="16432" y="11902"/>
                  </a:cubicBezTo>
                  <a:cubicBezTo>
                    <a:pt x="16441" y="11890"/>
                    <a:pt x="16451" y="11876"/>
                    <a:pt x="16458" y="11861"/>
                  </a:cubicBezTo>
                  <a:cubicBezTo>
                    <a:pt x="16520" y="11778"/>
                    <a:pt x="16582" y="11697"/>
                    <a:pt x="16646" y="11617"/>
                  </a:cubicBezTo>
                  <a:cubicBezTo>
                    <a:pt x="16666" y="11592"/>
                    <a:pt x="16690" y="11564"/>
                    <a:pt x="16710" y="11541"/>
                  </a:cubicBezTo>
                  <a:cubicBezTo>
                    <a:pt x="16778" y="11455"/>
                    <a:pt x="16847" y="11370"/>
                    <a:pt x="16912" y="11282"/>
                  </a:cubicBezTo>
                  <a:cubicBezTo>
                    <a:pt x="16928" y="11261"/>
                    <a:pt x="16946" y="11239"/>
                    <a:pt x="16964" y="11218"/>
                  </a:cubicBezTo>
                  <a:cubicBezTo>
                    <a:pt x="16985" y="11199"/>
                    <a:pt x="17004" y="11178"/>
                    <a:pt x="17024" y="11159"/>
                  </a:cubicBezTo>
                  <a:cubicBezTo>
                    <a:pt x="17066" y="11117"/>
                    <a:pt x="17108" y="11076"/>
                    <a:pt x="17142" y="11028"/>
                  </a:cubicBezTo>
                  <a:cubicBezTo>
                    <a:pt x="17292" y="10832"/>
                    <a:pt x="17453" y="10640"/>
                    <a:pt x="17611" y="10454"/>
                  </a:cubicBezTo>
                  <a:cubicBezTo>
                    <a:pt x="17767" y="10270"/>
                    <a:pt x="17931" y="10080"/>
                    <a:pt x="18080" y="9881"/>
                  </a:cubicBezTo>
                  <a:cubicBezTo>
                    <a:pt x="18133" y="9812"/>
                    <a:pt x="18199" y="9748"/>
                    <a:pt x="18267" y="9680"/>
                  </a:cubicBezTo>
                  <a:cubicBezTo>
                    <a:pt x="18295" y="9654"/>
                    <a:pt x="18319" y="9629"/>
                    <a:pt x="18346" y="9602"/>
                  </a:cubicBezTo>
                  <a:cubicBezTo>
                    <a:pt x="18373" y="9574"/>
                    <a:pt x="18398" y="9546"/>
                    <a:pt x="18421" y="9517"/>
                  </a:cubicBezTo>
                  <a:close/>
                  <a:moveTo>
                    <a:pt x="18334" y="11194"/>
                  </a:moveTo>
                  <a:cubicBezTo>
                    <a:pt x="18317" y="11221"/>
                    <a:pt x="18254" y="11304"/>
                    <a:pt x="18245" y="11317"/>
                  </a:cubicBezTo>
                  <a:lnTo>
                    <a:pt x="18209" y="11370"/>
                  </a:lnTo>
                  <a:cubicBezTo>
                    <a:pt x="18145" y="11463"/>
                    <a:pt x="18082" y="11557"/>
                    <a:pt x="18017" y="11649"/>
                  </a:cubicBezTo>
                  <a:cubicBezTo>
                    <a:pt x="17918" y="11788"/>
                    <a:pt x="17816" y="11926"/>
                    <a:pt x="17710" y="12053"/>
                  </a:cubicBezTo>
                  <a:cubicBezTo>
                    <a:pt x="17642" y="12137"/>
                    <a:pt x="17568" y="12220"/>
                    <a:pt x="17489" y="12299"/>
                  </a:cubicBezTo>
                  <a:cubicBezTo>
                    <a:pt x="17453" y="12336"/>
                    <a:pt x="17414" y="12376"/>
                    <a:pt x="17372" y="12412"/>
                  </a:cubicBezTo>
                  <a:cubicBezTo>
                    <a:pt x="17322" y="12456"/>
                    <a:pt x="17119" y="12604"/>
                    <a:pt x="16996" y="12623"/>
                  </a:cubicBezTo>
                  <a:cubicBezTo>
                    <a:pt x="17011" y="12602"/>
                    <a:pt x="17027" y="12584"/>
                    <a:pt x="17044" y="12565"/>
                  </a:cubicBezTo>
                  <a:cubicBezTo>
                    <a:pt x="17060" y="12544"/>
                    <a:pt x="17076" y="12525"/>
                    <a:pt x="17092" y="12507"/>
                  </a:cubicBezTo>
                  <a:cubicBezTo>
                    <a:pt x="17111" y="12488"/>
                    <a:pt x="17129" y="12470"/>
                    <a:pt x="17146" y="12450"/>
                  </a:cubicBezTo>
                  <a:cubicBezTo>
                    <a:pt x="17162" y="12429"/>
                    <a:pt x="17178" y="12412"/>
                    <a:pt x="17193" y="12390"/>
                  </a:cubicBezTo>
                  <a:cubicBezTo>
                    <a:pt x="17427" y="12073"/>
                    <a:pt x="17710" y="11791"/>
                    <a:pt x="17985" y="11518"/>
                  </a:cubicBezTo>
                  <a:lnTo>
                    <a:pt x="18058" y="11445"/>
                  </a:lnTo>
                  <a:cubicBezTo>
                    <a:pt x="18106" y="11397"/>
                    <a:pt x="18160" y="11351"/>
                    <a:pt x="18215" y="11303"/>
                  </a:cubicBezTo>
                  <a:cubicBezTo>
                    <a:pt x="18254" y="11266"/>
                    <a:pt x="18295" y="11231"/>
                    <a:pt x="18334" y="11194"/>
                  </a:cubicBezTo>
                  <a:close/>
                  <a:moveTo>
                    <a:pt x="22198" y="0"/>
                  </a:moveTo>
                  <a:cubicBezTo>
                    <a:pt x="22140" y="0"/>
                    <a:pt x="22081" y="4"/>
                    <a:pt x="22023" y="6"/>
                  </a:cubicBezTo>
                  <a:cubicBezTo>
                    <a:pt x="21980" y="7"/>
                    <a:pt x="21940" y="10"/>
                    <a:pt x="21903" y="10"/>
                  </a:cubicBezTo>
                  <a:cubicBezTo>
                    <a:pt x="21900" y="10"/>
                    <a:pt x="21895" y="12"/>
                    <a:pt x="21892" y="13"/>
                  </a:cubicBezTo>
                  <a:cubicBezTo>
                    <a:pt x="21884" y="18"/>
                    <a:pt x="21855" y="28"/>
                    <a:pt x="21746" y="28"/>
                  </a:cubicBezTo>
                  <a:cubicBezTo>
                    <a:pt x="21693" y="28"/>
                    <a:pt x="21633" y="25"/>
                    <a:pt x="21582" y="25"/>
                  </a:cubicBezTo>
                  <a:cubicBezTo>
                    <a:pt x="21544" y="22"/>
                    <a:pt x="21511" y="20"/>
                    <a:pt x="21489" y="20"/>
                  </a:cubicBezTo>
                  <a:lnTo>
                    <a:pt x="20551" y="34"/>
                  </a:lnTo>
                  <a:cubicBezTo>
                    <a:pt x="20509" y="39"/>
                    <a:pt x="20467" y="42"/>
                    <a:pt x="20412" y="42"/>
                  </a:cubicBezTo>
                  <a:cubicBezTo>
                    <a:pt x="20352" y="42"/>
                    <a:pt x="20288" y="39"/>
                    <a:pt x="20227" y="35"/>
                  </a:cubicBezTo>
                  <a:cubicBezTo>
                    <a:pt x="20162" y="32"/>
                    <a:pt x="20093" y="29"/>
                    <a:pt x="20032" y="29"/>
                  </a:cubicBezTo>
                  <a:cubicBezTo>
                    <a:pt x="19954" y="29"/>
                    <a:pt x="19893" y="34"/>
                    <a:pt x="19839" y="47"/>
                  </a:cubicBezTo>
                  <a:cubicBezTo>
                    <a:pt x="19728" y="70"/>
                    <a:pt x="19580" y="73"/>
                    <a:pt x="19480" y="73"/>
                  </a:cubicBezTo>
                  <a:cubicBezTo>
                    <a:pt x="19416" y="73"/>
                    <a:pt x="19352" y="71"/>
                    <a:pt x="19291" y="70"/>
                  </a:cubicBezTo>
                  <a:lnTo>
                    <a:pt x="19068" y="70"/>
                  </a:lnTo>
                  <a:cubicBezTo>
                    <a:pt x="19014" y="70"/>
                    <a:pt x="18959" y="66"/>
                    <a:pt x="18900" y="66"/>
                  </a:cubicBezTo>
                  <a:cubicBezTo>
                    <a:pt x="18840" y="63"/>
                    <a:pt x="18777" y="63"/>
                    <a:pt x="18718" y="63"/>
                  </a:cubicBezTo>
                  <a:cubicBezTo>
                    <a:pt x="18615" y="63"/>
                    <a:pt x="18538" y="68"/>
                    <a:pt x="18472" y="83"/>
                  </a:cubicBezTo>
                  <a:cubicBezTo>
                    <a:pt x="18427" y="93"/>
                    <a:pt x="18375" y="98"/>
                    <a:pt x="18312" y="98"/>
                  </a:cubicBezTo>
                  <a:lnTo>
                    <a:pt x="18311" y="98"/>
                  </a:lnTo>
                  <a:cubicBezTo>
                    <a:pt x="18251" y="98"/>
                    <a:pt x="18189" y="93"/>
                    <a:pt x="18128" y="90"/>
                  </a:cubicBezTo>
                  <a:cubicBezTo>
                    <a:pt x="18113" y="87"/>
                    <a:pt x="18096" y="86"/>
                    <a:pt x="18081" y="86"/>
                  </a:cubicBezTo>
                  <a:cubicBezTo>
                    <a:pt x="18036" y="83"/>
                    <a:pt x="17989" y="79"/>
                    <a:pt x="17947" y="79"/>
                  </a:cubicBezTo>
                  <a:cubicBezTo>
                    <a:pt x="17940" y="79"/>
                    <a:pt x="17933" y="79"/>
                    <a:pt x="17925" y="80"/>
                  </a:cubicBezTo>
                  <a:cubicBezTo>
                    <a:pt x="17918" y="80"/>
                    <a:pt x="17911" y="83"/>
                    <a:pt x="17904" y="83"/>
                  </a:cubicBezTo>
                  <a:cubicBezTo>
                    <a:pt x="17891" y="83"/>
                    <a:pt x="17876" y="83"/>
                    <a:pt x="17864" y="84"/>
                  </a:cubicBezTo>
                  <a:cubicBezTo>
                    <a:pt x="17851" y="86"/>
                    <a:pt x="17838" y="87"/>
                    <a:pt x="17825" y="87"/>
                  </a:cubicBezTo>
                  <a:cubicBezTo>
                    <a:pt x="17815" y="92"/>
                    <a:pt x="17803" y="92"/>
                    <a:pt x="17793" y="95"/>
                  </a:cubicBezTo>
                  <a:lnTo>
                    <a:pt x="17104" y="93"/>
                  </a:lnTo>
                  <a:cubicBezTo>
                    <a:pt x="17037" y="106"/>
                    <a:pt x="16964" y="114"/>
                    <a:pt x="16864" y="114"/>
                  </a:cubicBezTo>
                  <a:cubicBezTo>
                    <a:pt x="16804" y="114"/>
                    <a:pt x="16741" y="112"/>
                    <a:pt x="16681" y="109"/>
                  </a:cubicBezTo>
                  <a:cubicBezTo>
                    <a:pt x="16620" y="108"/>
                    <a:pt x="16563" y="106"/>
                    <a:pt x="16506" y="106"/>
                  </a:cubicBezTo>
                  <a:lnTo>
                    <a:pt x="16479" y="108"/>
                  </a:lnTo>
                  <a:lnTo>
                    <a:pt x="15576" y="130"/>
                  </a:lnTo>
                  <a:lnTo>
                    <a:pt x="15045" y="130"/>
                  </a:lnTo>
                  <a:cubicBezTo>
                    <a:pt x="14984" y="143"/>
                    <a:pt x="14872" y="143"/>
                    <a:pt x="14792" y="143"/>
                  </a:cubicBezTo>
                  <a:lnTo>
                    <a:pt x="14580" y="141"/>
                  </a:lnTo>
                  <a:lnTo>
                    <a:pt x="13700" y="153"/>
                  </a:lnTo>
                  <a:lnTo>
                    <a:pt x="12844" y="175"/>
                  </a:lnTo>
                  <a:cubicBezTo>
                    <a:pt x="12798" y="175"/>
                    <a:pt x="12744" y="173"/>
                    <a:pt x="12690" y="172"/>
                  </a:cubicBezTo>
                  <a:cubicBezTo>
                    <a:pt x="12633" y="170"/>
                    <a:pt x="12575" y="167"/>
                    <a:pt x="12518" y="167"/>
                  </a:cubicBezTo>
                  <a:cubicBezTo>
                    <a:pt x="12468" y="167"/>
                    <a:pt x="12427" y="170"/>
                    <a:pt x="12386" y="173"/>
                  </a:cubicBezTo>
                  <a:cubicBezTo>
                    <a:pt x="12347" y="177"/>
                    <a:pt x="12313" y="180"/>
                    <a:pt x="12283" y="188"/>
                  </a:cubicBezTo>
                  <a:cubicBezTo>
                    <a:pt x="12238" y="196"/>
                    <a:pt x="12184" y="202"/>
                    <a:pt x="12123" y="202"/>
                  </a:cubicBezTo>
                  <a:cubicBezTo>
                    <a:pt x="12092" y="202"/>
                    <a:pt x="12063" y="201"/>
                    <a:pt x="12030" y="199"/>
                  </a:cubicBezTo>
                  <a:cubicBezTo>
                    <a:pt x="11999" y="195"/>
                    <a:pt x="11969" y="195"/>
                    <a:pt x="11937" y="192"/>
                  </a:cubicBezTo>
                  <a:cubicBezTo>
                    <a:pt x="11908" y="189"/>
                    <a:pt x="11877" y="188"/>
                    <a:pt x="11844" y="188"/>
                  </a:cubicBezTo>
                  <a:cubicBezTo>
                    <a:pt x="11815" y="186"/>
                    <a:pt x="11784" y="185"/>
                    <a:pt x="11755" y="185"/>
                  </a:cubicBezTo>
                  <a:cubicBezTo>
                    <a:pt x="11695" y="185"/>
                    <a:pt x="11643" y="188"/>
                    <a:pt x="11600" y="196"/>
                  </a:cubicBezTo>
                  <a:lnTo>
                    <a:pt x="11211" y="196"/>
                  </a:lnTo>
                  <a:cubicBezTo>
                    <a:pt x="11144" y="196"/>
                    <a:pt x="11070" y="195"/>
                    <a:pt x="10992" y="195"/>
                  </a:cubicBezTo>
                  <a:cubicBezTo>
                    <a:pt x="10909" y="193"/>
                    <a:pt x="10819" y="192"/>
                    <a:pt x="10730" y="192"/>
                  </a:cubicBezTo>
                  <a:cubicBezTo>
                    <a:pt x="10484" y="192"/>
                    <a:pt x="10324" y="201"/>
                    <a:pt x="10213" y="218"/>
                  </a:cubicBezTo>
                  <a:lnTo>
                    <a:pt x="9916" y="218"/>
                  </a:lnTo>
                  <a:lnTo>
                    <a:pt x="9289" y="231"/>
                  </a:lnTo>
                  <a:cubicBezTo>
                    <a:pt x="9270" y="231"/>
                    <a:pt x="9253" y="231"/>
                    <a:pt x="9237" y="230"/>
                  </a:cubicBezTo>
                  <a:cubicBezTo>
                    <a:pt x="9217" y="230"/>
                    <a:pt x="9198" y="230"/>
                    <a:pt x="9176" y="228"/>
                  </a:cubicBezTo>
                  <a:cubicBezTo>
                    <a:pt x="9135" y="225"/>
                    <a:pt x="9093" y="225"/>
                    <a:pt x="9051" y="225"/>
                  </a:cubicBezTo>
                  <a:cubicBezTo>
                    <a:pt x="8962" y="225"/>
                    <a:pt x="8897" y="230"/>
                    <a:pt x="8846" y="243"/>
                  </a:cubicBezTo>
                  <a:lnTo>
                    <a:pt x="8331" y="240"/>
                  </a:lnTo>
                  <a:lnTo>
                    <a:pt x="6791" y="276"/>
                  </a:lnTo>
                  <a:lnTo>
                    <a:pt x="6108" y="276"/>
                  </a:lnTo>
                  <a:cubicBezTo>
                    <a:pt x="6062" y="282"/>
                    <a:pt x="6011" y="287"/>
                    <a:pt x="5948" y="287"/>
                  </a:cubicBezTo>
                  <a:cubicBezTo>
                    <a:pt x="5896" y="287"/>
                    <a:pt x="5839" y="284"/>
                    <a:pt x="5781" y="282"/>
                  </a:cubicBezTo>
                  <a:cubicBezTo>
                    <a:pt x="5723" y="281"/>
                    <a:pt x="5665" y="279"/>
                    <a:pt x="5605" y="279"/>
                  </a:cubicBezTo>
                  <a:cubicBezTo>
                    <a:pt x="5537" y="279"/>
                    <a:pt x="5476" y="282"/>
                    <a:pt x="5423" y="291"/>
                  </a:cubicBezTo>
                  <a:cubicBezTo>
                    <a:pt x="5292" y="311"/>
                    <a:pt x="5131" y="313"/>
                    <a:pt x="4973" y="313"/>
                  </a:cubicBezTo>
                  <a:lnTo>
                    <a:pt x="4788" y="311"/>
                  </a:lnTo>
                  <a:cubicBezTo>
                    <a:pt x="4744" y="311"/>
                    <a:pt x="4704" y="313"/>
                    <a:pt x="4662" y="313"/>
                  </a:cubicBezTo>
                  <a:lnTo>
                    <a:pt x="4624" y="313"/>
                  </a:lnTo>
                  <a:cubicBezTo>
                    <a:pt x="4596" y="313"/>
                    <a:pt x="4571" y="313"/>
                    <a:pt x="4542" y="311"/>
                  </a:cubicBezTo>
                  <a:cubicBezTo>
                    <a:pt x="4515" y="311"/>
                    <a:pt x="4484" y="310"/>
                    <a:pt x="4456" y="308"/>
                  </a:cubicBezTo>
                  <a:cubicBezTo>
                    <a:pt x="4398" y="305"/>
                    <a:pt x="4340" y="304"/>
                    <a:pt x="4282" y="304"/>
                  </a:cubicBezTo>
                  <a:cubicBezTo>
                    <a:pt x="4233" y="304"/>
                    <a:pt x="4189" y="305"/>
                    <a:pt x="4150" y="308"/>
                  </a:cubicBezTo>
                  <a:cubicBezTo>
                    <a:pt x="4129" y="310"/>
                    <a:pt x="4112" y="311"/>
                    <a:pt x="4093" y="313"/>
                  </a:cubicBezTo>
                  <a:cubicBezTo>
                    <a:pt x="4084" y="316"/>
                    <a:pt x="4076" y="317"/>
                    <a:pt x="4068" y="317"/>
                  </a:cubicBezTo>
                  <a:cubicBezTo>
                    <a:pt x="4061" y="319"/>
                    <a:pt x="4051" y="320"/>
                    <a:pt x="4044" y="323"/>
                  </a:cubicBezTo>
                  <a:cubicBezTo>
                    <a:pt x="4025" y="326"/>
                    <a:pt x="4004" y="330"/>
                    <a:pt x="3983" y="332"/>
                  </a:cubicBezTo>
                  <a:cubicBezTo>
                    <a:pt x="3961" y="333"/>
                    <a:pt x="3937" y="335"/>
                    <a:pt x="3911" y="335"/>
                  </a:cubicBezTo>
                  <a:cubicBezTo>
                    <a:pt x="3853" y="335"/>
                    <a:pt x="3796" y="330"/>
                    <a:pt x="3741" y="324"/>
                  </a:cubicBezTo>
                  <a:cubicBezTo>
                    <a:pt x="3686" y="319"/>
                    <a:pt x="3632" y="313"/>
                    <a:pt x="3580" y="313"/>
                  </a:cubicBezTo>
                  <a:cubicBezTo>
                    <a:pt x="3522" y="313"/>
                    <a:pt x="3472" y="319"/>
                    <a:pt x="3430" y="333"/>
                  </a:cubicBezTo>
                  <a:cubicBezTo>
                    <a:pt x="3334" y="364"/>
                    <a:pt x="3260" y="417"/>
                    <a:pt x="3202" y="486"/>
                  </a:cubicBezTo>
                  <a:cubicBezTo>
                    <a:pt x="3177" y="513"/>
                    <a:pt x="3158" y="542"/>
                    <a:pt x="3138" y="574"/>
                  </a:cubicBezTo>
                  <a:cubicBezTo>
                    <a:pt x="3052" y="717"/>
                    <a:pt x="3008" y="900"/>
                    <a:pt x="2965" y="1076"/>
                  </a:cubicBezTo>
                  <a:cubicBezTo>
                    <a:pt x="2956" y="1111"/>
                    <a:pt x="2949" y="1144"/>
                    <a:pt x="2940" y="1176"/>
                  </a:cubicBezTo>
                  <a:cubicBezTo>
                    <a:pt x="2930" y="1210"/>
                    <a:pt x="2921" y="1243"/>
                    <a:pt x="2912" y="1277"/>
                  </a:cubicBezTo>
                  <a:cubicBezTo>
                    <a:pt x="2898" y="1330"/>
                    <a:pt x="2883" y="1386"/>
                    <a:pt x="2869" y="1442"/>
                  </a:cubicBezTo>
                  <a:cubicBezTo>
                    <a:pt x="2811" y="1665"/>
                    <a:pt x="2760" y="1896"/>
                    <a:pt x="2709" y="2121"/>
                  </a:cubicBezTo>
                  <a:cubicBezTo>
                    <a:pt x="2649" y="2399"/>
                    <a:pt x="2584" y="2685"/>
                    <a:pt x="2508" y="2956"/>
                  </a:cubicBezTo>
                  <a:cubicBezTo>
                    <a:pt x="2505" y="2969"/>
                    <a:pt x="2501" y="2979"/>
                    <a:pt x="2498" y="2992"/>
                  </a:cubicBezTo>
                  <a:cubicBezTo>
                    <a:pt x="2494" y="3005"/>
                    <a:pt x="2492" y="3015"/>
                    <a:pt x="2489" y="3029"/>
                  </a:cubicBezTo>
                  <a:cubicBezTo>
                    <a:pt x="2472" y="3100"/>
                    <a:pt x="2460" y="3168"/>
                    <a:pt x="2449" y="3235"/>
                  </a:cubicBezTo>
                  <a:cubicBezTo>
                    <a:pt x="2446" y="3257"/>
                    <a:pt x="2441" y="3279"/>
                    <a:pt x="2436" y="3305"/>
                  </a:cubicBezTo>
                  <a:cubicBezTo>
                    <a:pt x="2431" y="3340"/>
                    <a:pt x="2424" y="3373"/>
                    <a:pt x="2417" y="3408"/>
                  </a:cubicBezTo>
                  <a:cubicBezTo>
                    <a:pt x="2409" y="3443"/>
                    <a:pt x="2402" y="3478"/>
                    <a:pt x="2391" y="3511"/>
                  </a:cubicBezTo>
                  <a:cubicBezTo>
                    <a:pt x="2383" y="3537"/>
                    <a:pt x="2376" y="3562"/>
                    <a:pt x="2370" y="3588"/>
                  </a:cubicBezTo>
                  <a:cubicBezTo>
                    <a:pt x="2356" y="3639"/>
                    <a:pt x="2344" y="3690"/>
                    <a:pt x="2332" y="3742"/>
                  </a:cubicBezTo>
                  <a:cubicBezTo>
                    <a:pt x="2311" y="3835"/>
                    <a:pt x="2290" y="3931"/>
                    <a:pt x="2273" y="4025"/>
                  </a:cubicBezTo>
                  <a:cubicBezTo>
                    <a:pt x="2236" y="4199"/>
                    <a:pt x="2197" y="4379"/>
                    <a:pt x="2148" y="4554"/>
                  </a:cubicBezTo>
                  <a:cubicBezTo>
                    <a:pt x="2123" y="4637"/>
                    <a:pt x="2100" y="4724"/>
                    <a:pt x="2078" y="4808"/>
                  </a:cubicBezTo>
                  <a:cubicBezTo>
                    <a:pt x="2008" y="5065"/>
                    <a:pt x="1946" y="5326"/>
                    <a:pt x="1885" y="5587"/>
                  </a:cubicBezTo>
                  <a:cubicBezTo>
                    <a:pt x="1806" y="5936"/>
                    <a:pt x="1729" y="6285"/>
                    <a:pt x="1656" y="6628"/>
                  </a:cubicBezTo>
                  <a:cubicBezTo>
                    <a:pt x="1512" y="7302"/>
                    <a:pt x="1364" y="7997"/>
                    <a:pt x="1178" y="8661"/>
                  </a:cubicBezTo>
                  <a:cubicBezTo>
                    <a:pt x="1142" y="8793"/>
                    <a:pt x="1110" y="8927"/>
                    <a:pt x="1078" y="9061"/>
                  </a:cubicBezTo>
                  <a:cubicBezTo>
                    <a:pt x="1051" y="9193"/>
                    <a:pt x="1025" y="9325"/>
                    <a:pt x="998" y="9456"/>
                  </a:cubicBezTo>
                  <a:lnTo>
                    <a:pt x="998" y="9458"/>
                  </a:lnTo>
                  <a:cubicBezTo>
                    <a:pt x="947" y="9719"/>
                    <a:pt x="894" y="9993"/>
                    <a:pt x="819" y="10257"/>
                  </a:cubicBezTo>
                  <a:cubicBezTo>
                    <a:pt x="778" y="10395"/>
                    <a:pt x="742" y="10538"/>
                    <a:pt x="710" y="10682"/>
                  </a:cubicBezTo>
                  <a:cubicBezTo>
                    <a:pt x="675" y="10823"/>
                    <a:pt x="644" y="10967"/>
                    <a:pt x="612" y="11108"/>
                  </a:cubicBezTo>
                  <a:cubicBezTo>
                    <a:pt x="567" y="11314"/>
                    <a:pt x="521" y="11527"/>
                    <a:pt x="467" y="11732"/>
                  </a:cubicBezTo>
                  <a:cubicBezTo>
                    <a:pt x="458" y="11766"/>
                    <a:pt x="450" y="11801"/>
                    <a:pt x="441" y="11833"/>
                  </a:cubicBezTo>
                  <a:cubicBezTo>
                    <a:pt x="431" y="11868"/>
                    <a:pt x="422" y="11903"/>
                    <a:pt x="413" y="11935"/>
                  </a:cubicBezTo>
                  <a:cubicBezTo>
                    <a:pt x="407" y="11957"/>
                    <a:pt x="400" y="11979"/>
                    <a:pt x="397" y="12001"/>
                  </a:cubicBezTo>
                  <a:cubicBezTo>
                    <a:pt x="383" y="12066"/>
                    <a:pt x="371" y="12130"/>
                    <a:pt x="361" y="12191"/>
                  </a:cubicBezTo>
                  <a:cubicBezTo>
                    <a:pt x="348" y="12274"/>
                    <a:pt x="333" y="12357"/>
                    <a:pt x="309" y="12444"/>
                  </a:cubicBezTo>
                  <a:cubicBezTo>
                    <a:pt x="268" y="12586"/>
                    <a:pt x="237" y="12736"/>
                    <a:pt x="207" y="12882"/>
                  </a:cubicBezTo>
                  <a:cubicBezTo>
                    <a:pt x="191" y="12957"/>
                    <a:pt x="175" y="13031"/>
                    <a:pt x="157" y="13107"/>
                  </a:cubicBezTo>
                  <a:cubicBezTo>
                    <a:pt x="144" y="13168"/>
                    <a:pt x="130" y="13223"/>
                    <a:pt x="114" y="13281"/>
                  </a:cubicBezTo>
                  <a:cubicBezTo>
                    <a:pt x="109" y="13300"/>
                    <a:pt x="105" y="13316"/>
                    <a:pt x="101" y="13335"/>
                  </a:cubicBezTo>
                  <a:cubicBezTo>
                    <a:pt x="85" y="13389"/>
                    <a:pt x="70" y="13447"/>
                    <a:pt x="54" y="13505"/>
                  </a:cubicBezTo>
                  <a:cubicBezTo>
                    <a:pt x="44" y="13539"/>
                    <a:pt x="37" y="13572"/>
                    <a:pt x="28" y="13606"/>
                  </a:cubicBezTo>
                  <a:lnTo>
                    <a:pt x="28" y="13607"/>
                  </a:lnTo>
                  <a:cubicBezTo>
                    <a:pt x="25" y="13620"/>
                    <a:pt x="21" y="13630"/>
                    <a:pt x="18" y="13643"/>
                  </a:cubicBezTo>
                  <a:cubicBezTo>
                    <a:pt x="12" y="13671"/>
                    <a:pt x="5" y="13696"/>
                    <a:pt x="0" y="13723"/>
                  </a:cubicBezTo>
                  <a:lnTo>
                    <a:pt x="19170" y="13723"/>
                  </a:lnTo>
                  <a:cubicBezTo>
                    <a:pt x="19183" y="13684"/>
                    <a:pt x="19196" y="13643"/>
                    <a:pt x="19209" y="13606"/>
                  </a:cubicBezTo>
                  <a:lnTo>
                    <a:pt x="19233" y="13536"/>
                  </a:lnTo>
                  <a:cubicBezTo>
                    <a:pt x="19235" y="13524"/>
                    <a:pt x="19240" y="13511"/>
                    <a:pt x="19246" y="13498"/>
                  </a:cubicBezTo>
                  <a:cubicBezTo>
                    <a:pt x="19264" y="13438"/>
                    <a:pt x="19282" y="13379"/>
                    <a:pt x="19296" y="13318"/>
                  </a:cubicBezTo>
                  <a:cubicBezTo>
                    <a:pt x="19308" y="13265"/>
                    <a:pt x="19323" y="13212"/>
                    <a:pt x="19334" y="13158"/>
                  </a:cubicBezTo>
                  <a:cubicBezTo>
                    <a:pt x="19344" y="13117"/>
                    <a:pt x="19355" y="13075"/>
                    <a:pt x="19362" y="13033"/>
                  </a:cubicBezTo>
                  <a:cubicBezTo>
                    <a:pt x="19371" y="12994"/>
                    <a:pt x="19379" y="12951"/>
                    <a:pt x="19388" y="12911"/>
                  </a:cubicBezTo>
                  <a:cubicBezTo>
                    <a:pt x="19416" y="12790"/>
                    <a:pt x="19446" y="12668"/>
                    <a:pt x="19485" y="12553"/>
                  </a:cubicBezTo>
                  <a:cubicBezTo>
                    <a:pt x="19519" y="12448"/>
                    <a:pt x="19539" y="12344"/>
                    <a:pt x="19560" y="12245"/>
                  </a:cubicBezTo>
                  <a:cubicBezTo>
                    <a:pt x="19577" y="12152"/>
                    <a:pt x="19596" y="12057"/>
                    <a:pt x="19625" y="11961"/>
                  </a:cubicBezTo>
                  <a:cubicBezTo>
                    <a:pt x="19708" y="11688"/>
                    <a:pt x="19779" y="11397"/>
                    <a:pt x="19846" y="11120"/>
                  </a:cubicBezTo>
                  <a:cubicBezTo>
                    <a:pt x="19923" y="10807"/>
                    <a:pt x="20002" y="10483"/>
                    <a:pt x="20099" y="10182"/>
                  </a:cubicBezTo>
                  <a:cubicBezTo>
                    <a:pt x="20114" y="10137"/>
                    <a:pt x="20127" y="10089"/>
                    <a:pt x="20141" y="10044"/>
                  </a:cubicBezTo>
                  <a:cubicBezTo>
                    <a:pt x="20169" y="9951"/>
                    <a:pt x="20191" y="9856"/>
                    <a:pt x="20212" y="9763"/>
                  </a:cubicBezTo>
                  <a:cubicBezTo>
                    <a:pt x="20224" y="9718"/>
                    <a:pt x="20234" y="9671"/>
                    <a:pt x="20244" y="9625"/>
                  </a:cubicBezTo>
                  <a:cubicBezTo>
                    <a:pt x="20259" y="9567"/>
                    <a:pt x="20272" y="9507"/>
                    <a:pt x="20288" y="9448"/>
                  </a:cubicBezTo>
                  <a:cubicBezTo>
                    <a:pt x="20301" y="9388"/>
                    <a:pt x="20316" y="9327"/>
                    <a:pt x="20332" y="9267"/>
                  </a:cubicBezTo>
                  <a:cubicBezTo>
                    <a:pt x="20343" y="9228"/>
                    <a:pt x="20352" y="9189"/>
                    <a:pt x="20365" y="9151"/>
                  </a:cubicBezTo>
                  <a:lnTo>
                    <a:pt x="20425" y="8872"/>
                  </a:lnTo>
                  <a:cubicBezTo>
                    <a:pt x="20476" y="8716"/>
                    <a:pt x="20518" y="8548"/>
                    <a:pt x="20557" y="8385"/>
                  </a:cubicBezTo>
                  <a:cubicBezTo>
                    <a:pt x="20598" y="8222"/>
                    <a:pt x="20638" y="8058"/>
                    <a:pt x="20689" y="7902"/>
                  </a:cubicBezTo>
                  <a:lnTo>
                    <a:pt x="20759" y="7578"/>
                  </a:lnTo>
                  <a:cubicBezTo>
                    <a:pt x="20922" y="7078"/>
                    <a:pt x="21046" y="6547"/>
                    <a:pt x="21166" y="6032"/>
                  </a:cubicBezTo>
                  <a:cubicBezTo>
                    <a:pt x="21195" y="5906"/>
                    <a:pt x="21226" y="5778"/>
                    <a:pt x="21256" y="5649"/>
                  </a:cubicBezTo>
                  <a:cubicBezTo>
                    <a:pt x="21269" y="5596"/>
                    <a:pt x="21283" y="5542"/>
                    <a:pt x="21293" y="5489"/>
                  </a:cubicBezTo>
                  <a:cubicBezTo>
                    <a:pt x="21329" y="5349"/>
                    <a:pt x="21364" y="5209"/>
                    <a:pt x="21402" y="5070"/>
                  </a:cubicBezTo>
                  <a:cubicBezTo>
                    <a:pt x="21437" y="4942"/>
                    <a:pt x="21473" y="4815"/>
                    <a:pt x="21511" y="4687"/>
                  </a:cubicBezTo>
                  <a:cubicBezTo>
                    <a:pt x="21531" y="4626"/>
                    <a:pt x="21550" y="4562"/>
                    <a:pt x="21572" y="4500"/>
                  </a:cubicBezTo>
                  <a:lnTo>
                    <a:pt x="21756" y="3735"/>
                  </a:lnTo>
                  <a:lnTo>
                    <a:pt x="21756" y="3734"/>
                  </a:lnTo>
                  <a:cubicBezTo>
                    <a:pt x="21822" y="3519"/>
                    <a:pt x="21882" y="3298"/>
                    <a:pt x="21938" y="3078"/>
                  </a:cubicBezTo>
                  <a:cubicBezTo>
                    <a:pt x="21996" y="2856"/>
                    <a:pt x="22052" y="2635"/>
                    <a:pt x="22104" y="2416"/>
                  </a:cubicBezTo>
                  <a:cubicBezTo>
                    <a:pt x="22209" y="1977"/>
                    <a:pt x="22318" y="1527"/>
                    <a:pt x="22451" y="1098"/>
                  </a:cubicBezTo>
                  <a:cubicBezTo>
                    <a:pt x="22478" y="1008"/>
                    <a:pt x="22507" y="909"/>
                    <a:pt x="22529" y="800"/>
                  </a:cubicBezTo>
                  <a:cubicBezTo>
                    <a:pt x="22542" y="747"/>
                    <a:pt x="22550" y="691"/>
                    <a:pt x="22560" y="633"/>
                  </a:cubicBezTo>
                  <a:cubicBezTo>
                    <a:pt x="22569" y="574"/>
                    <a:pt x="22575" y="516"/>
                    <a:pt x="22579" y="455"/>
                  </a:cubicBezTo>
                  <a:cubicBezTo>
                    <a:pt x="22582" y="435"/>
                    <a:pt x="22584" y="413"/>
                    <a:pt x="22584" y="391"/>
                  </a:cubicBezTo>
                  <a:cubicBezTo>
                    <a:pt x="22585" y="371"/>
                    <a:pt x="22587" y="355"/>
                    <a:pt x="22590" y="333"/>
                  </a:cubicBezTo>
                  <a:cubicBezTo>
                    <a:pt x="22592" y="298"/>
                    <a:pt x="22592" y="266"/>
                    <a:pt x="22590" y="237"/>
                  </a:cubicBezTo>
                  <a:cubicBezTo>
                    <a:pt x="22587" y="231"/>
                    <a:pt x="22587" y="223"/>
                    <a:pt x="22585" y="211"/>
                  </a:cubicBezTo>
                  <a:cubicBezTo>
                    <a:pt x="22582" y="189"/>
                    <a:pt x="22572" y="169"/>
                    <a:pt x="22562" y="151"/>
                  </a:cubicBezTo>
                  <a:cubicBezTo>
                    <a:pt x="22558" y="143"/>
                    <a:pt x="22556" y="132"/>
                    <a:pt x="22550" y="125"/>
                  </a:cubicBezTo>
                  <a:cubicBezTo>
                    <a:pt x="22549" y="121"/>
                    <a:pt x="22547" y="115"/>
                    <a:pt x="22543" y="111"/>
                  </a:cubicBezTo>
                  <a:cubicBezTo>
                    <a:pt x="22543" y="109"/>
                    <a:pt x="22542" y="109"/>
                    <a:pt x="22542" y="108"/>
                  </a:cubicBezTo>
                  <a:cubicBezTo>
                    <a:pt x="22540" y="106"/>
                    <a:pt x="22539" y="105"/>
                    <a:pt x="22539" y="102"/>
                  </a:cubicBezTo>
                  <a:cubicBezTo>
                    <a:pt x="22539" y="100"/>
                    <a:pt x="22534" y="99"/>
                    <a:pt x="22534" y="99"/>
                  </a:cubicBezTo>
                  <a:cubicBezTo>
                    <a:pt x="22531" y="93"/>
                    <a:pt x="22526" y="86"/>
                    <a:pt x="22520" y="82"/>
                  </a:cubicBezTo>
                  <a:cubicBezTo>
                    <a:pt x="22520" y="80"/>
                    <a:pt x="22518" y="79"/>
                    <a:pt x="22517" y="77"/>
                  </a:cubicBezTo>
                  <a:lnTo>
                    <a:pt x="22513" y="73"/>
                  </a:lnTo>
                  <a:cubicBezTo>
                    <a:pt x="22511" y="71"/>
                    <a:pt x="22510" y="71"/>
                    <a:pt x="22510" y="70"/>
                  </a:cubicBezTo>
                  <a:cubicBezTo>
                    <a:pt x="22505" y="66"/>
                    <a:pt x="22498" y="60"/>
                    <a:pt x="22492" y="57"/>
                  </a:cubicBezTo>
                  <a:cubicBezTo>
                    <a:pt x="22485" y="51"/>
                    <a:pt x="22478" y="47"/>
                    <a:pt x="22470" y="44"/>
                  </a:cubicBezTo>
                  <a:cubicBezTo>
                    <a:pt x="22460" y="39"/>
                    <a:pt x="22451" y="34"/>
                    <a:pt x="22440" y="32"/>
                  </a:cubicBezTo>
                  <a:cubicBezTo>
                    <a:pt x="22434" y="28"/>
                    <a:pt x="22427" y="26"/>
                    <a:pt x="22419" y="25"/>
                  </a:cubicBezTo>
                  <a:cubicBezTo>
                    <a:pt x="22403" y="20"/>
                    <a:pt x="22387" y="18"/>
                    <a:pt x="22369" y="12"/>
                  </a:cubicBezTo>
                  <a:cubicBezTo>
                    <a:pt x="22367" y="12"/>
                    <a:pt x="22366" y="12"/>
                    <a:pt x="22364" y="10"/>
                  </a:cubicBezTo>
                  <a:cubicBezTo>
                    <a:pt x="22351" y="6"/>
                    <a:pt x="22337" y="6"/>
                    <a:pt x="22322" y="4"/>
                  </a:cubicBezTo>
                  <a:lnTo>
                    <a:pt x="22313" y="4"/>
                  </a:lnTo>
                  <a:cubicBezTo>
                    <a:pt x="22277" y="0"/>
                    <a:pt x="22236" y="0"/>
                    <a:pt x="221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3"/>
            <p:cNvSpPr/>
            <p:nvPr/>
          </p:nvSpPr>
          <p:spPr>
            <a:xfrm>
              <a:off x="2994627" y="997501"/>
              <a:ext cx="174480" cy="166501"/>
            </a:xfrm>
            <a:custGeom>
              <a:rect b="b" l="l" r="r" t="t"/>
              <a:pathLst>
                <a:path extrusionOk="0" h="5885" w="6167">
                  <a:moveTo>
                    <a:pt x="4520" y="1964"/>
                  </a:moveTo>
                  <a:lnTo>
                    <a:pt x="4520" y="1964"/>
                  </a:lnTo>
                  <a:cubicBezTo>
                    <a:pt x="4596" y="2072"/>
                    <a:pt x="4608" y="2344"/>
                    <a:pt x="4582" y="2537"/>
                  </a:cubicBezTo>
                  <a:cubicBezTo>
                    <a:pt x="4570" y="2547"/>
                    <a:pt x="4561" y="2559"/>
                    <a:pt x="4551" y="2572"/>
                  </a:cubicBezTo>
                  <a:cubicBezTo>
                    <a:pt x="4531" y="2591"/>
                    <a:pt x="4515" y="2610"/>
                    <a:pt x="4493" y="2619"/>
                  </a:cubicBezTo>
                  <a:cubicBezTo>
                    <a:pt x="4451" y="2639"/>
                    <a:pt x="4407" y="2646"/>
                    <a:pt x="4358" y="2653"/>
                  </a:cubicBezTo>
                  <a:cubicBezTo>
                    <a:pt x="4311" y="2661"/>
                    <a:pt x="4262" y="2669"/>
                    <a:pt x="4217" y="2690"/>
                  </a:cubicBezTo>
                  <a:cubicBezTo>
                    <a:pt x="4172" y="2710"/>
                    <a:pt x="4125" y="2741"/>
                    <a:pt x="4078" y="2773"/>
                  </a:cubicBezTo>
                  <a:cubicBezTo>
                    <a:pt x="3990" y="2835"/>
                    <a:pt x="3889" y="2906"/>
                    <a:pt x="3769" y="2906"/>
                  </a:cubicBezTo>
                  <a:cubicBezTo>
                    <a:pt x="3743" y="2906"/>
                    <a:pt x="3716" y="2902"/>
                    <a:pt x="3692" y="2896"/>
                  </a:cubicBezTo>
                  <a:cubicBezTo>
                    <a:pt x="3622" y="2880"/>
                    <a:pt x="3555" y="2856"/>
                    <a:pt x="3490" y="2834"/>
                  </a:cubicBezTo>
                  <a:cubicBezTo>
                    <a:pt x="3437" y="2813"/>
                    <a:pt x="3385" y="2795"/>
                    <a:pt x="3333" y="2780"/>
                  </a:cubicBezTo>
                  <a:cubicBezTo>
                    <a:pt x="3279" y="2764"/>
                    <a:pt x="3231" y="2754"/>
                    <a:pt x="3189" y="2744"/>
                  </a:cubicBezTo>
                  <a:cubicBezTo>
                    <a:pt x="2968" y="2690"/>
                    <a:pt x="2944" y="2684"/>
                    <a:pt x="2879" y="2373"/>
                  </a:cubicBezTo>
                  <a:cubicBezTo>
                    <a:pt x="2875" y="2357"/>
                    <a:pt x="2875" y="2337"/>
                    <a:pt x="2875" y="2318"/>
                  </a:cubicBezTo>
                  <a:lnTo>
                    <a:pt x="2875" y="2318"/>
                  </a:lnTo>
                  <a:cubicBezTo>
                    <a:pt x="2915" y="2485"/>
                    <a:pt x="3032" y="2597"/>
                    <a:pt x="3228" y="2656"/>
                  </a:cubicBezTo>
                  <a:lnTo>
                    <a:pt x="3427" y="2693"/>
                  </a:lnTo>
                  <a:cubicBezTo>
                    <a:pt x="3447" y="2700"/>
                    <a:pt x="3477" y="2713"/>
                    <a:pt x="3506" y="2729"/>
                  </a:cubicBezTo>
                  <a:cubicBezTo>
                    <a:pt x="3575" y="2764"/>
                    <a:pt x="3655" y="2802"/>
                    <a:pt x="3737" y="2802"/>
                  </a:cubicBezTo>
                  <a:cubicBezTo>
                    <a:pt x="3753" y="2802"/>
                    <a:pt x="3767" y="2800"/>
                    <a:pt x="3783" y="2799"/>
                  </a:cubicBezTo>
                  <a:cubicBezTo>
                    <a:pt x="3892" y="2779"/>
                    <a:pt x="3971" y="2726"/>
                    <a:pt x="4048" y="2677"/>
                  </a:cubicBezTo>
                  <a:cubicBezTo>
                    <a:pt x="4092" y="2648"/>
                    <a:pt x="4135" y="2620"/>
                    <a:pt x="4182" y="2601"/>
                  </a:cubicBezTo>
                  <a:cubicBezTo>
                    <a:pt x="4225" y="2581"/>
                    <a:pt x="4276" y="2569"/>
                    <a:pt x="4327" y="2559"/>
                  </a:cubicBezTo>
                  <a:cubicBezTo>
                    <a:pt x="4377" y="2547"/>
                    <a:pt x="4427" y="2539"/>
                    <a:pt x="4471" y="2521"/>
                  </a:cubicBezTo>
                  <a:cubicBezTo>
                    <a:pt x="4477" y="2517"/>
                    <a:pt x="4484" y="2511"/>
                    <a:pt x="4486" y="2507"/>
                  </a:cubicBezTo>
                  <a:cubicBezTo>
                    <a:pt x="4529" y="2406"/>
                    <a:pt x="4525" y="2223"/>
                    <a:pt x="4522" y="2063"/>
                  </a:cubicBezTo>
                  <a:cubicBezTo>
                    <a:pt x="4522" y="2028"/>
                    <a:pt x="4520" y="1995"/>
                    <a:pt x="4520" y="1964"/>
                  </a:cubicBezTo>
                  <a:close/>
                  <a:moveTo>
                    <a:pt x="2148" y="3165"/>
                  </a:moveTo>
                  <a:lnTo>
                    <a:pt x="2148" y="3165"/>
                  </a:lnTo>
                  <a:cubicBezTo>
                    <a:pt x="2145" y="3167"/>
                    <a:pt x="2142" y="3170"/>
                    <a:pt x="2140" y="3173"/>
                  </a:cubicBezTo>
                  <a:cubicBezTo>
                    <a:pt x="2113" y="3200"/>
                    <a:pt x="2087" y="3225"/>
                    <a:pt x="2066" y="3266"/>
                  </a:cubicBezTo>
                  <a:cubicBezTo>
                    <a:pt x="2062" y="3274"/>
                    <a:pt x="2062" y="3283"/>
                    <a:pt x="2066" y="3293"/>
                  </a:cubicBezTo>
                  <a:cubicBezTo>
                    <a:pt x="2069" y="3300"/>
                    <a:pt x="2079" y="3305"/>
                    <a:pt x="2087" y="3308"/>
                  </a:cubicBezTo>
                  <a:cubicBezTo>
                    <a:pt x="2358" y="3338"/>
                    <a:pt x="2649" y="3391"/>
                    <a:pt x="2975" y="3469"/>
                  </a:cubicBezTo>
                  <a:cubicBezTo>
                    <a:pt x="3046" y="3485"/>
                    <a:pt x="3116" y="3489"/>
                    <a:pt x="3187" y="3494"/>
                  </a:cubicBezTo>
                  <a:cubicBezTo>
                    <a:pt x="3251" y="3498"/>
                    <a:pt x="3312" y="3503"/>
                    <a:pt x="3369" y="3514"/>
                  </a:cubicBezTo>
                  <a:lnTo>
                    <a:pt x="3573" y="3514"/>
                  </a:lnTo>
                  <a:cubicBezTo>
                    <a:pt x="3625" y="3527"/>
                    <a:pt x="3746" y="3535"/>
                    <a:pt x="3878" y="3535"/>
                  </a:cubicBezTo>
                  <a:cubicBezTo>
                    <a:pt x="4009" y="3535"/>
                    <a:pt x="4122" y="3526"/>
                    <a:pt x="4180" y="3514"/>
                  </a:cubicBezTo>
                  <a:lnTo>
                    <a:pt x="4631" y="3446"/>
                  </a:lnTo>
                  <a:cubicBezTo>
                    <a:pt x="4681" y="3433"/>
                    <a:pt x="4728" y="3417"/>
                    <a:pt x="4777" y="3400"/>
                  </a:cubicBezTo>
                  <a:lnTo>
                    <a:pt x="4777" y="3400"/>
                  </a:lnTo>
                  <a:cubicBezTo>
                    <a:pt x="4770" y="3403"/>
                    <a:pt x="4767" y="3406"/>
                    <a:pt x="4763" y="3410"/>
                  </a:cubicBezTo>
                  <a:cubicBezTo>
                    <a:pt x="4705" y="3476"/>
                    <a:pt x="4673" y="3561"/>
                    <a:pt x="4640" y="3639"/>
                  </a:cubicBezTo>
                  <a:cubicBezTo>
                    <a:pt x="4618" y="3696"/>
                    <a:pt x="4595" y="3757"/>
                    <a:pt x="4564" y="3805"/>
                  </a:cubicBezTo>
                  <a:cubicBezTo>
                    <a:pt x="4471" y="3958"/>
                    <a:pt x="4327" y="4107"/>
                    <a:pt x="4190" y="4189"/>
                  </a:cubicBezTo>
                  <a:cubicBezTo>
                    <a:pt x="4092" y="4250"/>
                    <a:pt x="3920" y="4289"/>
                    <a:pt x="3735" y="4289"/>
                  </a:cubicBezTo>
                  <a:cubicBezTo>
                    <a:pt x="3615" y="4289"/>
                    <a:pt x="3498" y="4272"/>
                    <a:pt x="3404" y="4245"/>
                  </a:cubicBezTo>
                  <a:cubicBezTo>
                    <a:pt x="3049" y="4138"/>
                    <a:pt x="2828" y="4003"/>
                    <a:pt x="2603" y="3833"/>
                  </a:cubicBezTo>
                  <a:cubicBezTo>
                    <a:pt x="2552" y="3795"/>
                    <a:pt x="2507" y="3732"/>
                    <a:pt x="2465" y="3678"/>
                  </a:cubicBezTo>
                  <a:lnTo>
                    <a:pt x="2446" y="3652"/>
                  </a:lnTo>
                  <a:cubicBezTo>
                    <a:pt x="2348" y="3523"/>
                    <a:pt x="2181" y="3396"/>
                    <a:pt x="2058" y="3322"/>
                  </a:cubicBezTo>
                  <a:cubicBezTo>
                    <a:pt x="2053" y="3318"/>
                    <a:pt x="2046" y="3318"/>
                    <a:pt x="2043" y="3318"/>
                  </a:cubicBezTo>
                  <a:cubicBezTo>
                    <a:pt x="2039" y="3318"/>
                    <a:pt x="2034" y="3321"/>
                    <a:pt x="2030" y="3322"/>
                  </a:cubicBezTo>
                  <a:cubicBezTo>
                    <a:pt x="2021" y="3328"/>
                    <a:pt x="2015" y="3337"/>
                    <a:pt x="2015" y="3347"/>
                  </a:cubicBezTo>
                  <a:lnTo>
                    <a:pt x="2015" y="3510"/>
                  </a:lnTo>
                  <a:cubicBezTo>
                    <a:pt x="2015" y="3514"/>
                    <a:pt x="2020" y="3521"/>
                    <a:pt x="2021" y="3526"/>
                  </a:cubicBezTo>
                  <a:cubicBezTo>
                    <a:pt x="2024" y="3529"/>
                    <a:pt x="2024" y="3533"/>
                    <a:pt x="2028" y="3539"/>
                  </a:cubicBezTo>
                  <a:cubicBezTo>
                    <a:pt x="1986" y="3497"/>
                    <a:pt x="1944" y="3441"/>
                    <a:pt x="1934" y="3388"/>
                  </a:cubicBezTo>
                  <a:cubicBezTo>
                    <a:pt x="1928" y="3357"/>
                    <a:pt x="1934" y="3330"/>
                    <a:pt x="1950" y="3308"/>
                  </a:cubicBezTo>
                  <a:cubicBezTo>
                    <a:pt x="1979" y="3220"/>
                    <a:pt x="2028" y="3206"/>
                    <a:pt x="2095" y="3181"/>
                  </a:cubicBezTo>
                  <a:cubicBezTo>
                    <a:pt x="2111" y="3178"/>
                    <a:pt x="2130" y="3171"/>
                    <a:pt x="2148" y="3165"/>
                  </a:cubicBezTo>
                  <a:close/>
                  <a:moveTo>
                    <a:pt x="3122" y="4580"/>
                  </a:moveTo>
                  <a:lnTo>
                    <a:pt x="3497" y="4647"/>
                  </a:lnTo>
                  <a:cubicBezTo>
                    <a:pt x="3517" y="4650"/>
                    <a:pt x="3539" y="4653"/>
                    <a:pt x="3565" y="4653"/>
                  </a:cubicBezTo>
                  <a:cubicBezTo>
                    <a:pt x="3586" y="4653"/>
                    <a:pt x="3607" y="4651"/>
                    <a:pt x="3628" y="4651"/>
                  </a:cubicBezTo>
                  <a:cubicBezTo>
                    <a:pt x="3638" y="4648"/>
                    <a:pt x="3648" y="4648"/>
                    <a:pt x="3657" y="4648"/>
                  </a:cubicBezTo>
                  <a:cubicBezTo>
                    <a:pt x="3650" y="4654"/>
                    <a:pt x="3644" y="4654"/>
                    <a:pt x="3636" y="4657"/>
                  </a:cubicBezTo>
                  <a:cubicBezTo>
                    <a:pt x="3609" y="4669"/>
                    <a:pt x="3580" y="4677"/>
                    <a:pt x="3554" y="4685"/>
                  </a:cubicBezTo>
                  <a:cubicBezTo>
                    <a:pt x="3517" y="4693"/>
                    <a:pt x="3477" y="4699"/>
                    <a:pt x="3437" y="4699"/>
                  </a:cubicBezTo>
                  <a:cubicBezTo>
                    <a:pt x="3304" y="4699"/>
                    <a:pt x="3192" y="4644"/>
                    <a:pt x="3122" y="4580"/>
                  </a:cubicBezTo>
                  <a:close/>
                  <a:moveTo>
                    <a:pt x="839" y="0"/>
                  </a:moveTo>
                  <a:cubicBezTo>
                    <a:pt x="830" y="2"/>
                    <a:pt x="820" y="2"/>
                    <a:pt x="814" y="7"/>
                  </a:cubicBezTo>
                  <a:cubicBezTo>
                    <a:pt x="781" y="50"/>
                    <a:pt x="730" y="83"/>
                    <a:pt x="679" y="116"/>
                  </a:cubicBezTo>
                  <a:cubicBezTo>
                    <a:pt x="656" y="132"/>
                    <a:pt x="634" y="147"/>
                    <a:pt x="611" y="163"/>
                  </a:cubicBezTo>
                  <a:cubicBezTo>
                    <a:pt x="518" y="234"/>
                    <a:pt x="277" y="505"/>
                    <a:pt x="221" y="612"/>
                  </a:cubicBezTo>
                  <a:cubicBezTo>
                    <a:pt x="185" y="682"/>
                    <a:pt x="176" y="762"/>
                    <a:pt x="166" y="839"/>
                  </a:cubicBezTo>
                  <a:cubicBezTo>
                    <a:pt x="160" y="888"/>
                    <a:pt x="153" y="939"/>
                    <a:pt x="138" y="989"/>
                  </a:cubicBezTo>
                  <a:cubicBezTo>
                    <a:pt x="58" y="1281"/>
                    <a:pt x="0" y="1730"/>
                    <a:pt x="80" y="2101"/>
                  </a:cubicBezTo>
                  <a:lnTo>
                    <a:pt x="67" y="2603"/>
                  </a:lnTo>
                  <a:cubicBezTo>
                    <a:pt x="67" y="2821"/>
                    <a:pt x="93" y="3053"/>
                    <a:pt x="137" y="3257"/>
                  </a:cubicBezTo>
                  <a:lnTo>
                    <a:pt x="159" y="3680"/>
                  </a:lnTo>
                  <a:cubicBezTo>
                    <a:pt x="227" y="3934"/>
                    <a:pt x="416" y="4122"/>
                    <a:pt x="582" y="4288"/>
                  </a:cubicBezTo>
                  <a:lnTo>
                    <a:pt x="675" y="4379"/>
                  </a:lnTo>
                  <a:cubicBezTo>
                    <a:pt x="945" y="4651"/>
                    <a:pt x="1227" y="4932"/>
                    <a:pt x="1547" y="5172"/>
                  </a:cubicBezTo>
                  <a:lnTo>
                    <a:pt x="1637" y="5239"/>
                  </a:lnTo>
                  <a:cubicBezTo>
                    <a:pt x="1901" y="5438"/>
                    <a:pt x="2175" y="5641"/>
                    <a:pt x="2514" y="5776"/>
                  </a:cubicBezTo>
                  <a:cubicBezTo>
                    <a:pt x="2590" y="5808"/>
                    <a:pt x="2664" y="5816"/>
                    <a:pt x="2744" y="5823"/>
                  </a:cubicBezTo>
                  <a:cubicBezTo>
                    <a:pt x="2798" y="5829"/>
                    <a:pt x="2853" y="5835"/>
                    <a:pt x="2910" y="5848"/>
                  </a:cubicBezTo>
                  <a:cubicBezTo>
                    <a:pt x="2994" y="5867"/>
                    <a:pt x="3163" y="5884"/>
                    <a:pt x="3304" y="5884"/>
                  </a:cubicBezTo>
                  <a:cubicBezTo>
                    <a:pt x="3375" y="5884"/>
                    <a:pt x="3434" y="5881"/>
                    <a:pt x="3477" y="5869"/>
                  </a:cubicBezTo>
                  <a:cubicBezTo>
                    <a:pt x="3853" y="5787"/>
                    <a:pt x="4048" y="5630"/>
                    <a:pt x="4273" y="5448"/>
                  </a:cubicBezTo>
                  <a:cubicBezTo>
                    <a:pt x="4329" y="5404"/>
                    <a:pt x="4385" y="5358"/>
                    <a:pt x="4448" y="5310"/>
                  </a:cubicBezTo>
                  <a:cubicBezTo>
                    <a:pt x="4513" y="5262"/>
                    <a:pt x="4571" y="5214"/>
                    <a:pt x="4622" y="5164"/>
                  </a:cubicBezTo>
                  <a:cubicBezTo>
                    <a:pt x="4696" y="5097"/>
                    <a:pt x="4756" y="5031"/>
                    <a:pt x="4811" y="4958"/>
                  </a:cubicBezTo>
                  <a:cubicBezTo>
                    <a:pt x="4858" y="4895"/>
                    <a:pt x="4916" y="4831"/>
                    <a:pt x="4971" y="4775"/>
                  </a:cubicBezTo>
                  <a:cubicBezTo>
                    <a:pt x="5037" y="4705"/>
                    <a:pt x="5103" y="4632"/>
                    <a:pt x="5157" y="4552"/>
                  </a:cubicBezTo>
                  <a:cubicBezTo>
                    <a:pt x="5480" y="4096"/>
                    <a:pt x="5716" y="3633"/>
                    <a:pt x="5880" y="3133"/>
                  </a:cubicBezTo>
                  <a:cubicBezTo>
                    <a:pt x="5928" y="2986"/>
                    <a:pt x="5945" y="2824"/>
                    <a:pt x="5963" y="2649"/>
                  </a:cubicBezTo>
                  <a:cubicBezTo>
                    <a:pt x="5976" y="2521"/>
                    <a:pt x="5990" y="2387"/>
                    <a:pt x="6019" y="2262"/>
                  </a:cubicBezTo>
                  <a:cubicBezTo>
                    <a:pt x="6019" y="2261"/>
                    <a:pt x="6033" y="2073"/>
                    <a:pt x="6033" y="2073"/>
                  </a:cubicBezTo>
                  <a:cubicBezTo>
                    <a:pt x="6066" y="1934"/>
                    <a:pt x="6101" y="1774"/>
                    <a:pt x="6124" y="1610"/>
                  </a:cubicBezTo>
                  <a:cubicBezTo>
                    <a:pt x="6127" y="1608"/>
                    <a:pt x="6127" y="1607"/>
                    <a:pt x="6127" y="1602"/>
                  </a:cubicBezTo>
                  <a:cubicBezTo>
                    <a:pt x="6142" y="1503"/>
                    <a:pt x="6153" y="1402"/>
                    <a:pt x="6159" y="1300"/>
                  </a:cubicBezTo>
                  <a:cubicBezTo>
                    <a:pt x="6166" y="1294"/>
                    <a:pt x="6165" y="1287"/>
                    <a:pt x="6159" y="1280"/>
                  </a:cubicBezTo>
                  <a:cubicBezTo>
                    <a:pt x="6153" y="1274"/>
                    <a:pt x="6146" y="1271"/>
                    <a:pt x="6139" y="1271"/>
                  </a:cubicBezTo>
                  <a:cubicBezTo>
                    <a:pt x="6136" y="1271"/>
                    <a:pt x="6118" y="1272"/>
                    <a:pt x="6114" y="1274"/>
                  </a:cubicBezTo>
                  <a:cubicBezTo>
                    <a:pt x="6105" y="1280"/>
                    <a:pt x="6073" y="1290"/>
                    <a:pt x="5948" y="1290"/>
                  </a:cubicBezTo>
                  <a:cubicBezTo>
                    <a:pt x="5883" y="1290"/>
                    <a:pt x="5809" y="1287"/>
                    <a:pt x="5748" y="1285"/>
                  </a:cubicBezTo>
                  <a:cubicBezTo>
                    <a:pt x="5705" y="1282"/>
                    <a:pt x="5665" y="1281"/>
                    <a:pt x="5641" y="1281"/>
                  </a:cubicBezTo>
                  <a:lnTo>
                    <a:pt x="5026" y="1281"/>
                  </a:lnTo>
                  <a:cubicBezTo>
                    <a:pt x="4974" y="1293"/>
                    <a:pt x="4910" y="1297"/>
                    <a:pt x="4848" y="1297"/>
                  </a:cubicBezTo>
                  <a:cubicBezTo>
                    <a:pt x="4787" y="1297"/>
                    <a:pt x="4731" y="1293"/>
                    <a:pt x="4685" y="1282"/>
                  </a:cubicBezTo>
                  <a:cubicBezTo>
                    <a:pt x="4618" y="1266"/>
                    <a:pt x="4552" y="1245"/>
                    <a:pt x="4491" y="1223"/>
                  </a:cubicBezTo>
                  <a:cubicBezTo>
                    <a:pt x="4443" y="1207"/>
                    <a:pt x="4397" y="1189"/>
                    <a:pt x="4350" y="1179"/>
                  </a:cubicBezTo>
                  <a:cubicBezTo>
                    <a:pt x="4349" y="1178"/>
                    <a:pt x="4347" y="1178"/>
                    <a:pt x="4343" y="1178"/>
                  </a:cubicBezTo>
                  <a:cubicBezTo>
                    <a:pt x="4339" y="1178"/>
                    <a:pt x="4331" y="1179"/>
                    <a:pt x="4327" y="1184"/>
                  </a:cubicBezTo>
                  <a:cubicBezTo>
                    <a:pt x="4320" y="1186"/>
                    <a:pt x="4317" y="1195"/>
                    <a:pt x="4317" y="1204"/>
                  </a:cubicBezTo>
                  <a:lnTo>
                    <a:pt x="4317" y="1239"/>
                  </a:lnTo>
                  <a:cubicBezTo>
                    <a:pt x="4317" y="1245"/>
                    <a:pt x="4318" y="1250"/>
                    <a:pt x="4320" y="1253"/>
                  </a:cubicBezTo>
                  <a:cubicBezTo>
                    <a:pt x="4327" y="1272"/>
                    <a:pt x="4339" y="1355"/>
                    <a:pt x="4346" y="1441"/>
                  </a:cubicBezTo>
                  <a:lnTo>
                    <a:pt x="4318" y="1389"/>
                  </a:lnTo>
                  <a:cubicBezTo>
                    <a:pt x="4304" y="1360"/>
                    <a:pt x="4289" y="1329"/>
                    <a:pt x="4275" y="1300"/>
                  </a:cubicBezTo>
                  <a:cubicBezTo>
                    <a:pt x="4254" y="1246"/>
                    <a:pt x="4246" y="1191"/>
                    <a:pt x="4237" y="1134"/>
                  </a:cubicBezTo>
                  <a:cubicBezTo>
                    <a:pt x="4227" y="1075"/>
                    <a:pt x="4218" y="1013"/>
                    <a:pt x="4195" y="954"/>
                  </a:cubicBezTo>
                  <a:cubicBezTo>
                    <a:pt x="4157" y="856"/>
                    <a:pt x="4006" y="635"/>
                    <a:pt x="3917" y="582"/>
                  </a:cubicBezTo>
                  <a:cubicBezTo>
                    <a:pt x="3855" y="544"/>
                    <a:pt x="3772" y="524"/>
                    <a:pt x="3677" y="524"/>
                  </a:cubicBezTo>
                  <a:cubicBezTo>
                    <a:pt x="3506" y="524"/>
                    <a:pt x="3343" y="589"/>
                    <a:pt x="3279" y="682"/>
                  </a:cubicBezTo>
                  <a:cubicBezTo>
                    <a:pt x="3248" y="723"/>
                    <a:pt x="3242" y="788"/>
                    <a:pt x="3241" y="851"/>
                  </a:cubicBezTo>
                  <a:cubicBezTo>
                    <a:pt x="3238" y="887"/>
                    <a:pt x="3237" y="926"/>
                    <a:pt x="3228" y="955"/>
                  </a:cubicBezTo>
                  <a:cubicBezTo>
                    <a:pt x="3176" y="1136"/>
                    <a:pt x="3113" y="1258"/>
                    <a:pt x="3040" y="1310"/>
                  </a:cubicBezTo>
                  <a:cubicBezTo>
                    <a:pt x="2959" y="1370"/>
                    <a:pt x="2834" y="1418"/>
                    <a:pt x="2670" y="1450"/>
                  </a:cubicBezTo>
                  <a:cubicBezTo>
                    <a:pt x="2508" y="1483"/>
                    <a:pt x="2312" y="1501"/>
                    <a:pt x="2090" y="1501"/>
                  </a:cubicBezTo>
                  <a:cubicBezTo>
                    <a:pt x="1693" y="1501"/>
                    <a:pt x="1300" y="1442"/>
                    <a:pt x="1089" y="1354"/>
                  </a:cubicBezTo>
                  <a:cubicBezTo>
                    <a:pt x="955" y="1300"/>
                    <a:pt x="887" y="1271"/>
                    <a:pt x="825" y="1169"/>
                  </a:cubicBezTo>
                  <a:cubicBezTo>
                    <a:pt x="713" y="989"/>
                    <a:pt x="721" y="627"/>
                    <a:pt x="794" y="381"/>
                  </a:cubicBezTo>
                  <a:cubicBezTo>
                    <a:pt x="813" y="319"/>
                    <a:pt x="887" y="57"/>
                    <a:pt x="887" y="57"/>
                  </a:cubicBezTo>
                  <a:cubicBezTo>
                    <a:pt x="890" y="47"/>
                    <a:pt x="887" y="36"/>
                    <a:pt x="880" y="29"/>
                  </a:cubicBezTo>
                  <a:lnTo>
                    <a:pt x="865" y="13"/>
                  </a:lnTo>
                  <a:cubicBezTo>
                    <a:pt x="860" y="9"/>
                    <a:pt x="849" y="0"/>
                    <a:pt x="839"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3"/>
            <p:cNvSpPr/>
            <p:nvPr/>
          </p:nvSpPr>
          <p:spPr>
            <a:xfrm>
              <a:off x="3438524" y="1125635"/>
              <a:ext cx="407214" cy="293223"/>
            </a:xfrm>
            <a:custGeom>
              <a:rect b="b" l="l" r="r" t="t"/>
              <a:pathLst>
                <a:path extrusionOk="0" h="10364" w="14393">
                  <a:moveTo>
                    <a:pt x="7042" y="1406"/>
                  </a:moveTo>
                  <a:lnTo>
                    <a:pt x="7038" y="1410"/>
                  </a:lnTo>
                  <a:cubicBezTo>
                    <a:pt x="7012" y="1426"/>
                    <a:pt x="6985" y="1441"/>
                    <a:pt x="6962" y="1454"/>
                  </a:cubicBezTo>
                  <a:cubicBezTo>
                    <a:pt x="6663" y="1609"/>
                    <a:pt x="6437" y="1746"/>
                    <a:pt x="6228" y="1896"/>
                  </a:cubicBezTo>
                  <a:lnTo>
                    <a:pt x="6180" y="1929"/>
                  </a:lnTo>
                  <a:cubicBezTo>
                    <a:pt x="6168" y="1939"/>
                    <a:pt x="6154" y="1948"/>
                    <a:pt x="6141" y="1957"/>
                  </a:cubicBezTo>
                  <a:cubicBezTo>
                    <a:pt x="6128" y="1966"/>
                    <a:pt x="6117" y="1973"/>
                    <a:pt x="6106" y="1983"/>
                  </a:cubicBezTo>
                  <a:cubicBezTo>
                    <a:pt x="6077" y="2002"/>
                    <a:pt x="6048" y="2028"/>
                    <a:pt x="6023" y="2053"/>
                  </a:cubicBezTo>
                  <a:cubicBezTo>
                    <a:pt x="6004" y="2073"/>
                    <a:pt x="5988" y="2092"/>
                    <a:pt x="5975" y="2114"/>
                  </a:cubicBezTo>
                  <a:cubicBezTo>
                    <a:pt x="5975" y="2094"/>
                    <a:pt x="5979" y="2072"/>
                    <a:pt x="5986" y="2051"/>
                  </a:cubicBezTo>
                  <a:cubicBezTo>
                    <a:pt x="5986" y="2050"/>
                    <a:pt x="5986" y="2049"/>
                    <a:pt x="5988" y="2049"/>
                  </a:cubicBezTo>
                  <a:cubicBezTo>
                    <a:pt x="5988" y="2044"/>
                    <a:pt x="5988" y="2044"/>
                    <a:pt x="5991" y="2041"/>
                  </a:cubicBezTo>
                  <a:cubicBezTo>
                    <a:pt x="5995" y="2027"/>
                    <a:pt x="6001" y="2014"/>
                    <a:pt x="6008" y="1999"/>
                  </a:cubicBezTo>
                  <a:cubicBezTo>
                    <a:pt x="6008" y="1995"/>
                    <a:pt x="6008" y="1995"/>
                    <a:pt x="6011" y="1992"/>
                  </a:cubicBezTo>
                  <a:cubicBezTo>
                    <a:pt x="6014" y="1980"/>
                    <a:pt x="6023" y="1971"/>
                    <a:pt x="6027" y="1961"/>
                  </a:cubicBezTo>
                  <a:cubicBezTo>
                    <a:pt x="6040" y="1934"/>
                    <a:pt x="6056" y="1909"/>
                    <a:pt x="6077" y="1886"/>
                  </a:cubicBezTo>
                  <a:cubicBezTo>
                    <a:pt x="6090" y="1868"/>
                    <a:pt x="6104" y="1852"/>
                    <a:pt x="6119" y="1838"/>
                  </a:cubicBezTo>
                  <a:cubicBezTo>
                    <a:pt x="6130" y="1823"/>
                    <a:pt x="6145" y="1810"/>
                    <a:pt x="6160" y="1796"/>
                  </a:cubicBezTo>
                  <a:cubicBezTo>
                    <a:pt x="6184" y="1774"/>
                    <a:pt x="6209" y="1752"/>
                    <a:pt x="6235" y="1733"/>
                  </a:cubicBezTo>
                  <a:cubicBezTo>
                    <a:pt x="6257" y="1717"/>
                    <a:pt x="6280" y="1701"/>
                    <a:pt x="6303" y="1687"/>
                  </a:cubicBezTo>
                  <a:cubicBezTo>
                    <a:pt x="6340" y="1663"/>
                    <a:pt x="6376" y="1641"/>
                    <a:pt x="6412" y="1620"/>
                  </a:cubicBezTo>
                  <a:cubicBezTo>
                    <a:pt x="6449" y="1598"/>
                    <a:pt x="6490" y="1580"/>
                    <a:pt x="6526" y="1563"/>
                  </a:cubicBezTo>
                  <a:cubicBezTo>
                    <a:pt x="6554" y="1550"/>
                    <a:pt x="6580" y="1537"/>
                    <a:pt x="6607" y="1527"/>
                  </a:cubicBezTo>
                  <a:cubicBezTo>
                    <a:pt x="6644" y="1511"/>
                    <a:pt x="6681" y="1498"/>
                    <a:pt x="6715" y="1483"/>
                  </a:cubicBezTo>
                  <a:cubicBezTo>
                    <a:pt x="6754" y="1470"/>
                    <a:pt x="6791" y="1457"/>
                    <a:pt x="6821" y="1447"/>
                  </a:cubicBezTo>
                  <a:cubicBezTo>
                    <a:pt x="6865" y="1432"/>
                    <a:pt x="6929" y="1423"/>
                    <a:pt x="6994" y="1413"/>
                  </a:cubicBezTo>
                  <a:lnTo>
                    <a:pt x="6996" y="1413"/>
                  </a:lnTo>
                  <a:cubicBezTo>
                    <a:pt x="7013" y="1410"/>
                    <a:pt x="7027" y="1410"/>
                    <a:pt x="7042" y="1406"/>
                  </a:cubicBezTo>
                  <a:close/>
                  <a:moveTo>
                    <a:pt x="6090" y="1236"/>
                  </a:moveTo>
                  <a:lnTo>
                    <a:pt x="6090" y="1236"/>
                  </a:lnTo>
                  <a:cubicBezTo>
                    <a:pt x="5969" y="1311"/>
                    <a:pt x="5850" y="1400"/>
                    <a:pt x="5732" y="1489"/>
                  </a:cubicBezTo>
                  <a:lnTo>
                    <a:pt x="5635" y="1559"/>
                  </a:lnTo>
                  <a:cubicBezTo>
                    <a:pt x="5495" y="1663"/>
                    <a:pt x="5369" y="1796"/>
                    <a:pt x="5246" y="1921"/>
                  </a:cubicBezTo>
                  <a:cubicBezTo>
                    <a:pt x="5204" y="1964"/>
                    <a:pt x="5162" y="2006"/>
                    <a:pt x="5123" y="2049"/>
                  </a:cubicBezTo>
                  <a:lnTo>
                    <a:pt x="4892" y="2270"/>
                  </a:lnTo>
                  <a:lnTo>
                    <a:pt x="4861" y="2309"/>
                  </a:lnTo>
                  <a:cubicBezTo>
                    <a:pt x="4810" y="2379"/>
                    <a:pt x="4758" y="2450"/>
                    <a:pt x="4700" y="2509"/>
                  </a:cubicBezTo>
                  <a:cubicBezTo>
                    <a:pt x="4695" y="2499"/>
                    <a:pt x="4695" y="2486"/>
                    <a:pt x="4697" y="2457"/>
                  </a:cubicBezTo>
                  <a:cubicBezTo>
                    <a:pt x="4726" y="2424"/>
                    <a:pt x="4748" y="2365"/>
                    <a:pt x="4767" y="2310"/>
                  </a:cubicBezTo>
                  <a:cubicBezTo>
                    <a:pt x="4783" y="2267"/>
                    <a:pt x="4797" y="2224"/>
                    <a:pt x="4819" y="2190"/>
                  </a:cubicBezTo>
                  <a:cubicBezTo>
                    <a:pt x="4959" y="1964"/>
                    <a:pt x="5172" y="1745"/>
                    <a:pt x="5402" y="1583"/>
                  </a:cubicBezTo>
                  <a:cubicBezTo>
                    <a:pt x="5595" y="1447"/>
                    <a:pt x="5848" y="1338"/>
                    <a:pt x="6071" y="1242"/>
                  </a:cubicBezTo>
                  <a:cubicBezTo>
                    <a:pt x="6077" y="1237"/>
                    <a:pt x="6084" y="1237"/>
                    <a:pt x="6090" y="1236"/>
                  </a:cubicBezTo>
                  <a:close/>
                  <a:moveTo>
                    <a:pt x="4935" y="1489"/>
                  </a:moveTo>
                  <a:lnTo>
                    <a:pt x="4857" y="1564"/>
                  </a:lnTo>
                  <a:cubicBezTo>
                    <a:pt x="4803" y="1637"/>
                    <a:pt x="4748" y="1704"/>
                    <a:pt x="4691" y="1774"/>
                  </a:cubicBezTo>
                  <a:cubicBezTo>
                    <a:pt x="4582" y="1906"/>
                    <a:pt x="4472" y="2044"/>
                    <a:pt x="4377" y="2195"/>
                  </a:cubicBezTo>
                  <a:cubicBezTo>
                    <a:pt x="4362" y="2220"/>
                    <a:pt x="4342" y="2256"/>
                    <a:pt x="4320" y="2300"/>
                  </a:cubicBezTo>
                  <a:cubicBezTo>
                    <a:pt x="4275" y="2390"/>
                    <a:pt x="4207" y="2523"/>
                    <a:pt x="4153" y="2552"/>
                  </a:cubicBezTo>
                  <a:cubicBezTo>
                    <a:pt x="4150" y="2552"/>
                    <a:pt x="4150" y="2550"/>
                    <a:pt x="4149" y="2547"/>
                  </a:cubicBezTo>
                  <a:cubicBezTo>
                    <a:pt x="4136" y="2533"/>
                    <a:pt x="4139" y="2467"/>
                    <a:pt x="4141" y="2443"/>
                  </a:cubicBezTo>
                  <a:lnTo>
                    <a:pt x="4221" y="2206"/>
                  </a:lnTo>
                  <a:cubicBezTo>
                    <a:pt x="4261" y="2117"/>
                    <a:pt x="4331" y="2030"/>
                    <a:pt x="4396" y="1945"/>
                  </a:cubicBezTo>
                  <a:cubicBezTo>
                    <a:pt x="4418" y="1919"/>
                    <a:pt x="4440" y="1893"/>
                    <a:pt x="4458" y="1865"/>
                  </a:cubicBezTo>
                  <a:cubicBezTo>
                    <a:pt x="4549" y="1750"/>
                    <a:pt x="4818" y="1566"/>
                    <a:pt x="4935" y="1489"/>
                  </a:cubicBezTo>
                  <a:close/>
                  <a:moveTo>
                    <a:pt x="7080" y="4459"/>
                  </a:moveTo>
                  <a:cubicBezTo>
                    <a:pt x="6914" y="4571"/>
                    <a:pt x="6626" y="4690"/>
                    <a:pt x="6394" y="4690"/>
                  </a:cubicBezTo>
                  <a:cubicBezTo>
                    <a:pt x="6322" y="4690"/>
                    <a:pt x="6260" y="4680"/>
                    <a:pt x="6206" y="4657"/>
                  </a:cubicBezTo>
                  <a:cubicBezTo>
                    <a:pt x="6139" y="4631"/>
                    <a:pt x="6094" y="4583"/>
                    <a:pt x="6048" y="4532"/>
                  </a:cubicBezTo>
                  <a:lnTo>
                    <a:pt x="6048" y="4532"/>
                  </a:lnTo>
                  <a:cubicBezTo>
                    <a:pt x="6062" y="4536"/>
                    <a:pt x="6075" y="4536"/>
                    <a:pt x="6091" y="4538"/>
                  </a:cubicBezTo>
                  <a:cubicBezTo>
                    <a:pt x="6112" y="4539"/>
                    <a:pt x="6133" y="4541"/>
                    <a:pt x="6157" y="4546"/>
                  </a:cubicBezTo>
                  <a:cubicBezTo>
                    <a:pt x="6221" y="4561"/>
                    <a:pt x="6290" y="4567"/>
                    <a:pt x="6369" y="4567"/>
                  </a:cubicBezTo>
                  <a:cubicBezTo>
                    <a:pt x="6535" y="4567"/>
                    <a:pt x="6731" y="4538"/>
                    <a:pt x="6955" y="4475"/>
                  </a:cubicBezTo>
                  <a:cubicBezTo>
                    <a:pt x="6984" y="4468"/>
                    <a:pt x="7014" y="4465"/>
                    <a:pt x="7042" y="4461"/>
                  </a:cubicBezTo>
                  <a:cubicBezTo>
                    <a:pt x="7047" y="4462"/>
                    <a:pt x="7052" y="4462"/>
                    <a:pt x="7057" y="4462"/>
                  </a:cubicBezTo>
                  <a:cubicBezTo>
                    <a:pt x="7064" y="4462"/>
                    <a:pt x="7072" y="4461"/>
                    <a:pt x="7080" y="4459"/>
                  </a:cubicBezTo>
                  <a:close/>
                  <a:moveTo>
                    <a:pt x="3897" y="4841"/>
                  </a:moveTo>
                  <a:cubicBezTo>
                    <a:pt x="3886" y="4857"/>
                    <a:pt x="3873" y="4872"/>
                    <a:pt x="3861" y="4888"/>
                  </a:cubicBezTo>
                  <a:cubicBezTo>
                    <a:pt x="3849" y="4907"/>
                    <a:pt x="3835" y="4924"/>
                    <a:pt x="3822" y="4942"/>
                  </a:cubicBezTo>
                  <a:lnTo>
                    <a:pt x="3801" y="4968"/>
                  </a:lnTo>
                  <a:lnTo>
                    <a:pt x="3611" y="5157"/>
                  </a:lnTo>
                  <a:cubicBezTo>
                    <a:pt x="3627" y="5126"/>
                    <a:pt x="3643" y="5097"/>
                    <a:pt x="3662" y="5070"/>
                  </a:cubicBezTo>
                  <a:cubicBezTo>
                    <a:pt x="3675" y="5052"/>
                    <a:pt x="3689" y="5036"/>
                    <a:pt x="3704" y="5019"/>
                  </a:cubicBezTo>
                  <a:cubicBezTo>
                    <a:pt x="3713" y="5009"/>
                    <a:pt x="3721" y="5000"/>
                    <a:pt x="3730" y="4988"/>
                  </a:cubicBezTo>
                  <a:cubicBezTo>
                    <a:pt x="3765" y="4952"/>
                    <a:pt x="3803" y="4920"/>
                    <a:pt x="3843" y="4885"/>
                  </a:cubicBezTo>
                  <a:cubicBezTo>
                    <a:pt x="3861" y="4872"/>
                    <a:pt x="3880" y="4857"/>
                    <a:pt x="3897" y="4841"/>
                  </a:cubicBezTo>
                  <a:close/>
                  <a:moveTo>
                    <a:pt x="8228" y="4565"/>
                  </a:moveTo>
                  <a:cubicBezTo>
                    <a:pt x="8226" y="4567"/>
                    <a:pt x="8226" y="4568"/>
                    <a:pt x="8223" y="4568"/>
                  </a:cubicBezTo>
                  <a:cubicBezTo>
                    <a:pt x="8169" y="4596"/>
                    <a:pt x="8114" y="4622"/>
                    <a:pt x="8067" y="4652"/>
                  </a:cubicBezTo>
                  <a:cubicBezTo>
                    <a:pt x="7789" y="4821"/>
                    <a:pt x="7451" y="5010"/>
                    <a:pt x="7043" y="5124"/>
                  </a:cubicBezTo>
                  <a:cubicBezTo>
                    <a:pt x="6956" y="5148"/>
                    <a:pt x="6840" y="5161"/>
                    <a:pt x="6735" y="5161"/>
                  </a:cubicBezTo>
                  <a:cubicBezTo>
                    <a:pt x="6572" y="5161"/>
                    <a:pt x="6456" y="5131"/>
                    <a:pt x="6408" y="5074"/>
                  </a:cubicBezTo>
                  <a:lnTo>
                    <a:pt x="6408" y="5074"/>
                  </a:lnTo>
                  <a:cubicBezTo>
                    <a:pt x="6439" y="5076"/>
                    <a:pt x="6475" y="5080"/>
                    <a:pt x="6517" y="5080"/>
                  </a:cubicBezTo>
                  <a:cubicBezTo>
                    <a:pt x="6636" y="5080"/>
                    <a:pt x="6777" y="5052"/>
                    <a:pt x="6863" y="5023"/>
                  </a:cubicBezTo>
                  <a:cubicBezTo>
                    <a:pt x="7278" y="4887"/>
                    <a:pt x="7640" y="4762"/>
                    <a:pt x="7964" y="4641"/>
                  </a:cubicBezTo>
                  <a:cubicBezTo>
                    <a:pt x="8009" y="4625"/>
                    <a:pt x="8068" y="4609"/>
                    <a:pt x="8128" y="4593"/>
                  </a:cubicBezTo>
                  <a:cubicBezTo>
                    <a:pt x="8163" y="4583"/>
                    <a:pt x="8196" y="4574"/>
                    <a:pt x="8228" y="4565"/>
                  </a:cubicBezTo>
                  <a:close/>
                  <a:moveTo>
                    <a:pt x="4251" y="5116"/>
                  </a:moveTo>
                  <a:lnTo>
                    <a:pt x="4251" y="5116"/>
                  </a:lnTo>
                  <a:cubicBezTo>
                    <a:pt x="4108" y="5270"/>
                    <a:pt x="3987" y="5410"/>
                    <a:pt x="3871" y="5570"/>
                  </a:cubicBezTo>
                  <a:cubicBezTo>
                    <a:pt x="3851" y="5598"/>
                    <a:pt x="3829" y="5621"/>
                    <a:pt x="3806" y="5644"/>
                  </a:cubicBezTo>
                  <a:cubicBezTo>
                    <a:pt x="3801" y="5648"/>
                    <a:pt x="3800" y="5651"/>
                    <a:pt x="3795" y="5656"/>
                  </a:cubicBezTo>
                  <a:cubicBezTo>
                    <a:pt x="3800" y="5647"/>
                    <a:pt x="3801" y="5637"/>
                    <a:pt x="3806" y="5628"/>
                  </a:cubicBezTo>
                  <a:cubicBezTo>
                    <a:pt x="3825" y="5564"/>
                    <a:pt x="3849" y="5499"/>
                    <a:pt x="3881" y="5452"/>
                  </a:cubicBezTo>
                  <a:cubicBezTo>
                    <a:pt x="3951" y="5353"/>
                    <a:pt x="4075" y="5212"/>
                    <a:pt x="4197" y="5135"/>
                  </a:cubicBezTo>
                  <a:cubicBezTo>
                    <a:pt x="4213" y="5126"/>
                    <a:pt x="4230" y="5121"/>
                    <a:pt x="4251" y="5116"/>
                  </a:cubicBezTo>
                  <a:close/>
                  <a:moveTo>
                    <a:pt x="3809" y="3039"/>
                  </a:moveTo>
                  <a:lnTo>
                    <a:pt x="3809" y="3039"/>
                  </a:lnTo>
                  <a:cubicBezTo>
                    <a:pt x="3833" y="3040"/>
                    <a:pt x="3859" y="3044"/>
                    <a:pt x="3883" y="3049"/>
                  </a:cubicBezTo>
                  <a:cubicBezTo>
                    <a:pt x="3897" y="3053"/>
                    <a:pt x="3912" y="3055"/>
                    <a:pt x="3926" y="3060"/>
                  </a:cubicBezTo>
                  <a:cubicBezTo>
                    <a:pt x="3968" y="3069"/>
                    <a:pt x="4008" y="3081"/>
                    <a:pt x="4047" y="3097"/>
                  </a:cubicBezTo>
                  <a:cubicBezTo>
                    <a:pt x="4059" y="3100"/>
                    <a:pt x="4069" y="3104"/>
                    <a:pt x="4079" y="3110"/>
                  </a:cubicBezTo>
                  <a:cubicBezTo>
                    <a:pt x="4094" y="3113"/>
                    <a:pt x="4108" y="3120"/>
                    <a:pt x="4123" y="3127"/>
                  </a:cubicBezTo>
                  <a:cubicBezTo>
                    <a:pt x="4137" y="3132"/>
                    <a:pt x="4150" y="3139"/>
                    <a:pt x="4165" y="3146"/>
                  </a:cubicBezTo>
                  <a:cubicBezTo>
                    <a:pt x="4224" y="3172"/>
                    <a:pt x="4283" y="3206"/>
                    <a:pt x="4338" y="3238"/>
                  </a:cubicBezTo>
                  <a:cubicBezTo>
                    <a:pt x="4374" y="3258"/>
                    <a:pt x="4410" y="3281"/>
                    <a:pt x="4444" y="3302"/>
                  </a:cubicBezTo>
                  <a:lnTo>
                    <a:pt x="4458" y="3311"/>
                  </a:lnTo>
                  <a:cubicBezTo>
                    <a:pt x="4586" y="3388"/>
                    <a:pt x="4704" y="3466"/>
                    <a:pt x="4818" y="3549"/>
                  </a:cubicBezTo>
                  <a:cubicBezTo>
                    <a:pt x="4819" y="3549"/>
                    <a:pt x="4820" y="3550"/>
                    <a:pt x="4820" y="3553"/>
                  </a:cubicBezTo>
                  <a:cubicBezTo>
                    <a:pt x="4863" y="3581"/>
                    <a:pt x="4902" y="3613"/>
                    <a:pt x="4941" y="3645"/>
                  </a:cubicBezTo>
                  <a:cubicBezTo>
                    <a:pt x="4953" y="3654"/>
                    <a:pt x="4963" y="3665"/>
                    <a:pt x="4975" y="3674"/>
                  </a:cubicBezTo>
                  <a:cubicBezTo>
                    <a:pt x="5001" y="3694"/>
                    <a:pt x="5024" y="3718"/>
                    <a:pt x="5050" y="3739"/>
                  </a:cubicBezTo>
                  <a:cubicBezTo>
                    <a:pt x="5073" y="3761"/>
                    <a:pt x="5097" y="3783"/>
                    <a:pt x="5120" y="3809"/>
                  </a:cubicBezTo>
                  <a:lnTo>
                    <a:pt x="5153" y="3841"/>
                  </a:lnTo>
                  <a:cubicBezTo>
                    <a:pt x="5185" y="3876"/>
                    <a:pt x="5219" y="3911"/>
                    <a:pt x="5249" y="3947"/>
                  </a:cubicBezTo>
                  <a:cubicBezTo>
                    <a:pt x="5276" y="3976"/>
                    <a:pt x="5299" y="4007"/>
                    <a:pt x="5324" y="4040"/>
                  </a:cubicBezTo>
                  <a:cubicBezTo>
                    <a:pt x="5345" y="4067"/>
                    <a:pt x="5367" y="4096"/>
                    <a:pt x="5390" y="4125"/>
                  </a:cubicBezTo>
                  <a:cubicBezTo>
                    <a:pt x="5406" y="4149"/>
                    <a:pt x="5427" y="4173"/>
                    <a:pt x="5443" y="4196"/>
                  </a:cubicBezTo>
                  <a:cubicBezTo>
                    <a:pt x="5501" y="4272"/>
                    <a:pt x="5559" y="4350"/>
                    <a:pt x="5595" y="4433"/>
                  </a:cubicBezTo>
                  <a:cubicBezTo>
                    <a:pt x="5648" y="4557"/>
                    <a:pt x="5683" y="4683"/>
                    <a:pt x="5716" y="4820"/>
                  </a:cubicBezTo>
                  <a:cubicBezTo>
                    <a:pt x="5736" y="4892"/>
                    <a:pt x="5755" y="4968"/>
                    <a:pt x="5779" y="5044"/>
                  </a:cubicBezTo>
                  <a:cubicBezTo>
                    <a:pt x="5813" y="5156"/>
                    <a:pt x="5843" y="5269"/>
                    <a:pt x="5872" y="5385"/>
                  </a:cubicBezTo>
                  <a:cubicBezTo>
                    <a:pt x="5876" y="5410"/>
                    <a:pt x="5883" y="5433"/>
                    <a:pt x="5891" y="5459"/>
                  </a:cubicBezTo>
                  <a:lnTo>
                    <a:pt x="5891" y="5461"/>
                  </a:lnTo>
                  <a:cubicBezTo>
                    <a:pt x="5911" y="5542"/>
                    <a:pt x="5934" y="5627"/>
                    <a:pt x="5960" y="5712"/>
                  </a:cubicBezTo>
                  <a:cubicBezTo>
                    <a:pt x="5952" y="5699"/>
                    <a:pt x="5918" y="5640"/>
                    <a:pt x="5908" y="5621"/>
                  </a:cubicBezTo>
                  <a:cubicBezTo>
                    <a:pt x="5872" y="5550"/>
                    <a:pt x="5837" y="5481"/>
                    <a:pt x="5800" y="5410"/>
                  </a:cubicBezTo>
                  <a:cubicBezTo>
                    <a:pt x="5726" y="5259"/>
                    <a:pt x="5655" y="5118"/>
                    <a:pt x="5572" y="4981"/>
                  </a:cubicBezTo>
                  <a:cubicBezTo>
                    <a:pt x="5505" y="4878"/>
                    <a:pt x="5450" y="4767"/>
                    <a:pt x="5396" y="4658"/>
                  </a:cubicBezTo>
                  <a:cubicBezTo>
                    <a:pt x="5341" y="4546"/>
                    <a:pt x="5281" y="4430"/>
                    <a:pt x="5213" y="4321"/>
                  </a:cubicBezTo>
                  <a:cubicBezTo>
                    <a:pt x="5140" y="4205"/>
                    <a:pt x="5053" y="4100"/>
                    <a:pt x="4967" y="3997"/>
                  </a:cubicBezTo>
                  <a:cubicBezTo>
                    <a:pt x="4921" y="3939"/>
                    <a:pt x="4876" y="3880"/>
                    <a:pt x="4829" y="3822"/>
                  </a:cubicBezTo>
                  <a:cubicBezTo>
                    <a:pt x="4786" y="3764"/>
                    <a:pt x="4720" y="3715"/>
                    <a:pt x="4662" y="3673"/>
                  </a:cubicBezTo>
                  <a:lnTo>
                    <a:pt x="4639" y="3655"/>
                  </a:lnTo>
                  <a:lnTo>
                    <a:pt x="4490" y="3505"/>
                  </a:lnTo>
                  <a:cubicBezTo>
                    <a:pt x="4434" y="3463"/>
                    <a:pt x="4381" y="3422"/>
                    <a:pt x="4328" y="3380"/>
                  </a:cubicBezTo>
                  <a:cubicBezTo>
                    <a:pt x="4195" y="3280"/>
                    <a:pt x="4059" y="3175"/>
                    <a:pt x="3919" y="3085"/>
                  </a:cubicBezTo>
                  <a:cubicBezTo>
                    <a:pt x="3883" y="3063"/>
                    <a:pt x="3845" y="3052"/>
                    <a:pt x="3809" y="3039"/>
                  </a:cubicBezTo>
                  <a:close/>
                  <a:moveTo>
                    <a:pt x="1338" y="5023"/>
                  </a:moveTo>
                  <a:lnTo>
                    <a:pt x="1338" y="5023"/>
                  </a:lnTo>
                  <a:cubicBezTo>
                    <a:pt x="1324" y="5051"/>
                    <a:pt x="1270" y="5145"/>
                    <a:pt x="1264" y="5157"/>
                  </a:cubicBezTo>
                  <a:cubicBezTo>
                    <a:pt x="1232" y="5219"/>
                    <a:pt x="1210" y="5283"/>
                    <a:pt x="1189" y="5345"/>
                  </a:cubicBezTo>
                  <a:cubicBezTo>
                    <a:pt x="1171" y="5388"/>
                    <a:pt x="1155" y="5436"/>
                    <a:pt x="1135" y="5483"/>
                  </a:cubicBezTo>
                  <a:cubicBezTo>
                    <a:pt x="1098" y="5567"/>
                    <a:pt x="1059" y="5656"/>
                    <a:pt x="1017" y="5744"/>
                  </a:cubicBezTo>
                  <a:cubicBezTo>
                    <a:pt x="992" y="5800"/>
                    <a:pt x="966" y="5855"/>
                    <a:pt x="941" y="5910"/>
                  </a:cubicBezTo>
                  <a:cubicBezTo>
                    <a:pt x="1036" y="5612"/>
                    <a:pt x="1126" y="5349"/>
                    <a:pt x="1279" y="5105"/>
                  </a:cubicBezTo>
                  <a:cubicBezTo>
                    <a:pt x="1298" y="5077"/>
                    <a:pt x="1317" y="5051"/>
                    <a:pt x="1338" y="5023"/>
                  </a:cubicBezTo>
                  <a:close/>
                  <a:moveTo>
                    <a:pt x="4418" y="5518"/>
                  </a:moveTo>
                  <a:lnTo>
                    <a:pt x="4418" y="5518"/>
                  </a:lnTo>
                  <a:cubicBezTo>
                    <a:pt x="4338" y="5613"/>
                    <a:pt x="4271" y="5717"/>
                    <a:pt x="4198" y="5824"/>
                  </a:cubicBezTo>
                  <a:lnTo>
                    <a:pt x="4157" y="5884"/>
                  </a:lnTo>
                  <a:cubicBezTo>
                    <a:pt x="4144" y="5904"/>
                    <a:pt x="4130" y="5920"/>
                    <a:pt x="4115" y="5938"/>
                  </a:cubicBezTo>
                  <a:cubicBezTo>
                    <a:pt x="4108" y="5945"/>
                    <a:pt x="4101" y="5954"/>
                    <a:pt x="4094" y="5962"/>
                  </a:cubicBezTo>
                  <a:cubicBezTo>
                    <a:pt x="4094" y="5955"/>
                    <a:pt x="4096" y="5948"/>
                    <a:pt x="4096" y="5941"/>
                  </a:cubicBezTo>
                  <a:cubicBezTo>
                    <a:pt x="4098" y="5926"/>
                    <a:pt x="4099" y="5913"/>
                    <a:pt x="4104" y="5898"/>
                  </a:cubicBezTo>
                  <a:cubicBezTo>
                    <a:pt x="4130" y="5823"/>
                    <a:pt x="4185" y="5727"/>
                    <a:pt x="4251" y="5640"/>
                  </a:cubicBezTo>
                  <a:cubicBezTo>
                    <a:pt x="4290" y="5586"/>
                    <a:pt x="4345" y="5555"/>
                    <a:pt x="4405" y="5523"/>
                  </a:cubicBezTo>
                  <a:cubicBezTo>
                    <a:pt x="4409" y="5520"/>
                    <a:pt x="4412" y="5519"/>
                    <a:pt x="4418" y="5518"/>
                  </a:cubicBezTo>
                  <a:close/>
                  <a:moveTo>
                    <a:pt x="8822" y="5000"/>
                  </a:moveTo>
                  <a:lnTo>
                    <a:pt x="8822" y="5000"/>
                  </a:lnTo>
                  <a:cubicBezTo>
                    <a:pt x="8746" y="5067"/>
                    <a:pt x="8652" y="5141"/>
                    <a:pt x="8538" y="5228"/>
                  </a:cubicBezTo>
                  <a:cubicBezTo>
                    <a:pt x="8497" y="5257"/>
                    <a:pt x="8461" y="5298"/>
                    <a:pt x="8426" y="5334"/>
                  </a:cubicBezTo>
                  <a:cubicBezTo>
                    <a:pt x="8393" y="5371"/>
                    <a:pt x="8358" y="5408"/>
                    <a:pt x="8317" y="5436"/>
                  </a:cubicBezTo>
                  <a:lnTo>
                    <a:pt x="8249" y="5488"/>
                  </a:lnTo>
                  <a:cubicBezTo>
                    <a:pt x="7891" y="5757"/>
                    <a:pt x="7520" y="6034"/>
                    <a:pt x="6932" y="6042"/>
                  </a:cubicBezTo>
                  <a:cubicBezTo>
                    <a:pt x="7458" y="5797"/>
                    <a:pt x="7943" y="5506"/>
                    <a:pt x="8396" y="5228"/>
                  </a:cubicBezTo>
                  <a:cubicBezTo>
                    <a:pt x="8448" y="5198"/>
                    <a:pt x="8516" y="5161"/>
                    <a:pt x="8590" y="5125"/>
                  </a:cubicBezTo>
                  <a:cubicBezTo>
                    <a:pt x="8666" y="5084"/>
                    <a:pt x="8746" y="5044"/>
                    <a:pt x="8822" y="5000"/>
                  </a:cubicBezTo>
                  <a:close/>
                  <a:moveTo>
                    <a:pt x="9490" y="5563"/>
                  </a:moveTo>
                  <a:lnTo>
                    <a:pt x="9490" y="5563"/>
                  </a:lnTo>
                  <a:cubicBezTo>
                    <a:pt x="9450" y="5584"/>
                    <a:pt x="9410" y="5606"/>
                    <a:pt x="9374" y="5632"/>
                  </a:cubicBezTo>
                  <a:cubicBezTo>
                    <a:pt x="9341" y="5654"/>
                    <a:pt x="9306" y="5677"/>
                    <a:pt x="9269" y="5702"/>
                  </a:cubicBezTo>
                  <a:cubicBezTo>
                    <a:pt x="9054" y="5853"/>
                    <a:pt x="8782" y="6042"/>
                    <a:pt x="8465" y="6042"/>
                  </a:cubicBezTo>
                  <a:cubicBezTo>
                    <a:pt x="8429" y="6042"/>
                    <a:pt x="8393" y="6039"/>
                    <a:pt x="8356" y="6035"/>
                  </a:cubicBezTo>
                  <a:cubicBezTo>
                    <a:pt x="8429" y="6012"/>
                    <a:pt x="8497" y="5974"/>
                    <a:pt x="8561" y="5938"/>
                  </a:cubicBezTo>
                  <a:cubicBezTo>
                    <a:pt x="8583" y="5925"/>
                    <a:pt x="8605" y="5910"/>
                    <a:pt x="8627" y="5901"/>
                  </a:cubicBezTo>
                  <a:cubicBezTo>
                    <a:pt x="8756" y="5832"/>
                    <a:pt x="8899" y="5775"/>
                    <a:pt x="9037" y="5720"/>
                  </a:cubicBezTo>
                  <a:lnTo>
                    <a:pt x="9157" y="5670"/>
                  </a:lnTo>
                  <a:cubicBezTo>
                    <a:pt x="9210" y="5648"/>
                    <a:pt x="9281" y="5627"/>
                    <a:pt x="9355" y="5605"/>
                  </a:cubicBezTo>
                  <a:cubicBezTo>
                    <a:pt x="9400" y="5592"/>
                    <a:pt x="9447" y="5577"/>
                    <a:pt x="9490" y="5563"/>
                  </a:cubicBezTo>
                  <a:close/>
                  <a:moveTo>
                    <a:pt x="1807" y="6018"/>
                  </a:moveTo>
                  <a:cubicBezTo>
                    <a:pt x="1782" y="6064"/>
                    <a:pt x="1753" y="6121"/>
                    <a:pt x="1734" y="6156"/>
                  </a:cubicBezTo>
                  <a:cubicBezTo>
                    <a:pt x="1715" y="6189"/>
                    <a:pt x="1699" y="6217"/>
                    <a:pt x="1692" y="6236"/>
                  </a:cubicBezTo>
                  <a:cubicBezTo>
                    <a:pt x="1639" y="6356"/>
                    <a:pt x="1588" y="6480"/>
                    <a:pt x="1538" y="6602"/>
                  </a:cubicBezTo>
                  <a:cubicBezTo>
                    <a:pt x="1494" y="6711"/>
                    <a:pt x="1447" y="6822"/>
                    <a:pt x="1402" y="6928"/>
                  </a:cubicBezTo>
                  <a:cubicBezTo>
                    <a:pt x="1386" y="6964"/>
                    <a:pt x="1372" y="7014"/>
                    <a:pt x="1357" y="7064"/>
                  </a:cubicBezTo>
                  <a:cubicBezTo>
                    <a:pt x="1344" y="7101"/>
                    <a:pt x="1334" y="7140"/>
                    <a:pt x="1321" y="7176"/>
                  </a:cubicBezTo>
                  <a:cubicBezTo>
                    <a:pt x="1349" y="6701"/>
                    <a:pt x="1559" y="6320"/>
                    <a:pt x="1741" y="6076"/>
                  </a:cubicBezTo>
                  <a:lnTo>
                    <a:pt x="1807" y="6018"/>
                  </a:lnTo>
                  <a:close/>
                  <a:moveTo>
                    <a:pt x="1670" y="5241"/>
                  </a:moveTo>
                  <a:cubicBezTo>
                    <a:pt x="1666" y="5251"/>
                    <a:pt x="1664" y="5263"/>
                    <a:pt x="1657" y="5278"/>
                  </a:cubicBezTo>
                  <a:cubicBezTo>
                    <a:pt x="1636" y="5330"/>
                    <a:pt x="1620" y="5382"/>
                    <a:pt x="1600" y="5438"/>
                  </a:cubicBezTo>
                  <a:cubicBezTo>
                    <a:pt x="1574" y="5520"/>
                    <a:pt x="1542" y="5608"/>
                    <a:pt x="1507" y="5692"/>
                  </a:cubicBezTo>
                  <a:cubicBezTo>
                    <a:pt x="1415" y="5917"/>
                    <a:pt x="1335" y="6163"/>
                    <a:pt x="1260" y="6403"/>
                  </a:cubicBezTo>
                  <a:cubicBezTo>
                    <a:pt x="1203" y="6582"/>
                    <a:pt x="1145" y="6768"/>
                    <a:pt x="1080" y="6942"/>
                  </a:cubicBezTo>
                  <a:cubicBezTo>
                    <a:pt x="1065" y="6982"/>
                    <a:pt x="1046" y="7053"/>
                    <a:pt x="1029" y="7130"/>
                  </a:cubicBezTo>
                  <a:cubicBezTo>
                    <a:pt x="1014" y="7188"/>
                    <a:pt x="997" y="7251"/>
                    <a:pt x="982" y="7307"/>
                  </a:cubicBezTo>
                  <a:cubicBezTo>
                    <a:pt x="992" y="6622"/>
                    <a:pt x="1171" y="5970"/>
                    <a:pt x="1498" y="5452"/>
                  </a:cubicBezTo>
                  <a:cubicBezTo>
                    <a:pt x="1533" y="5400"/>
                    <a:pt x="1575" y="5350"/>
                    <a:pt x="1619" y="5301"/>
                  </a:cubicBezTo>
                  <a:cubicBezTo>
                    <a:pt x="1635" y="5281"/>
                    <a:pt x="1652" y="5263"/>
                    <a:pt x="1670" y="5241"/>
                  </a:cubicBezTo>
                  <a:close/>
                  <a:moveTo>
                    <a:pt x="6882" y="0"/>
                  </a:moveTo>
                  <a:cubicBezTo>
                    <a:pt x="6638" y="0"/>
                    <a:pt x="6376" y="19"/>
                    <a:pt x="6258" y="48"/>
                  </a:cubicBezTo>
                  <a:cubicBezTo>
                    <a:pt x="6180" y="68"/>
                    <a:pt x="6097" y="81"/>
                    <a:pt x="6018" y="92"/>
                  </a:cubicBezTo>
                  <a:cubicBezTo>
                    <a:pt x="5918" y="109"/>
                    <a:pt x="5813" y="124"/>
                    <a:pt x="5713" y="153"/>
                  </a:cubicBezTo>
                  <a:cubicBezTo>
                    <a:pt x="5127" y="318"/>
                    <a:pt x="4326" y="545"/>
                    <a:pt x="3998" y="984"/>
                  </a:cubicBezTo>
                  <a:cubicBezTo>
                    <a:pt x="3950" y="1045"/>
                    <a:pt x="3912" y="1108"/>
                    <a:pt x="3870" y="1172"/>
                  </a:cubicBezTo>
                  <a:cubicBezTo>
                    <a:pt x="3851" y="1201"/>
                    <a:pt x="3832" y="1231"/>
                    <a:pt x="3810" y="1265"/>
                  </a:cubicBezTo>
                  <a:lnTo>
                    <a:pt x="3785" y="1301"/>
                  </a:lnTo>
                  <a:cubicBezTo>
                    <a:pt x="3713" y="1410"/>
                    <a:pt x="3636" y="1522"/>
                    <a:pt x="3585" y="1653"/>
                  </a:cubicBezTo>
                  <a:cubicBezTo>
                    <a:pt x="3582" y="1637"/>
                    <a:pt x="3577" y="1621"/>
                    <a:pt x="3572" y="1602"/>
                  </a:cubicBezTo>
                  <a:cubicBezTo>
                    <a:pt x="3557" y="1544"/>
                    <a:pt x="3541" y="1479"/>
                    <a:pt x="3550" y="1423"/>
                  </a:cubicBezTo>
                  <a:cubicBezTo>
                    <a:pt x="3577" y="1236"/>
                    <a:pt x="3540" y="970"/>
                    <a:pt x="3412" y="823"/>
                  </a:cubicBezTo>
                  <a:cubicBezTo>
                    <a:pt x="3346" y="747"/>
                    <a:pt x="3265" y="708"/>
                    <a:pt x="3170" y="708"/>
                  </a:cubicBezTo>
                  <a:cubicBezTo>
                    <a:pt x="3164" y="708"/>
                    <a:pt x="3150" y="710"/>
                    <a:pt x="3147" y="714"/>
                  </a:cubicBezTo>
                  <a:cubicBezTo>
                    <a:pt x="3118" y="736"/>
                    <a:pt x="3087" y="750"/>
                    <a:pt x="3053" y="769"/>
                  </a:cubicBezTo>
                  <a:cubicBezTo>
                    <a:pt x="3018" y="787"/>
                    <a:pt x="2981" y="805"/>
                    <a:pt x="2951" y="829"/>
                  </a:cubicBezTo>
                  <a:cubicBezTo>
                    <a:pt x="2746" y="990"/>
                    <a:pt x="2488" y="1621"/>
                    <a:pt x="2689" y="1941"/>
                  </a:cubicBezTo>
                  <a:cubicBezTo>
                    <a:pt x="2736" y="2017"/>
                    <a:pt x="2811" y="2065"/>
                    <a:pt x="2881" y="2110"/>
                  </a:cubicBezTo>
                  <a:cubicBezTo>
                    <a:pt x="2939" y="2147"/>
                    <a:pt x="2996" y="2184"/>
                    <a:pt x="3038" y="2233"/>
                  </a:cubicBezTo>
                  <a:cubicBezTo>
                    <a:pt x="2898" y="2158"/>
                    <a:pt x="2650" y="2101"/>
                    <a:pt x="2419" y="2101"/>
                  </a:cubicBezTo>
                  <a:cubicBezTo>
                    <a:pt x="2094" y="2101"/>
                    <a:pt x="1900" y="2213"/>
                    <a:pt x="1885" y="2409"/>
                  </a:cubicBezTo>
                  <a:lnTo>
                    <a:pt x="1921" y="2525"/>
                  </a:lnTo>
                  <a:cubicBezTo>
                    <a:pt x="1978" y="2623"/>
                    <a:pt x="2094" y="2703"/>
                    <a:pt x="2180" y="2739"/>
                  </a:cubicBezTo>
                  <a:cubicBezTo>
                    <a:pt x="2263" y="2775"/>
                    <a:pt x="2365" y="2791"/>
                    <a:pt x="2464" y="2807"/>
                  </a:cubicBezTo>
                  <a:cubicBezTo>
                    <a:pt x="2507" y="2815"/>
                    <a:pt x="2549" y="2822"/>
                    <a:pt x="2590" y="2831"/>
                  </a:cubicBezTo>
                  <a:cubicBezTo>
                    <a:pt x="2605" y="2835"/>
                    <a:pt x="2624" y="2837"/>
                    <a:pt x="2641" y="2837"/>
                  </a:cubicBezTo>
                  <a:cubicBezTo>
                    <a:pt x="2695" y="2837"/>
                    <a:pt x="2747" y="2822"/>
                    <a:pt x="2792" y="2809"/>
                  </a:cubicBezTo>
                  <a:cubicBezTo>
                    <a:pt x="2813" y="2805"/>
                    <a:pt x="2829" y="2799"/>
                    <a:pt x="2845" y="2797"/>
                  </a:cubicBezTo>
                  <a:cubicBezTo>
                    <a:pt x="2862" y="2793"/>
                    <a:pt x="2880" y="2791"/>
                    <a:pt x="2898" y="2791"/>
                  </a:cubicBezTo>
                  <a:cubicBezTo>
                    <a:pt x="2978" y="2791"/>
                    <a:pt x="3055" y="2828"/>
                    <a:pt x="3119" y="2858"/>
                  </a:cubicBezTo>
                  <a:cubicBezTo>
                    <a:pt x="3083" y="2870"/>
                    <a:pt x="3045" y="2882"/>
                    <a:pt x="3012" y="2895"/>
                  </a:cubicBezTo>
                  <a:cubicBezTo>
                    <a:pt x="2993" y="2903"/>
                    <a:pt x="2974" y="2914"/>
                    <a:pt x="2957" y="2921"/>
                  </a:cubicBezTo>
                  <a:lnTo>
                    <a:pt x="2910" y="2940"/>
                  </a:lnTo>
                  <a:cubicBezTo>
                    <a:pt x="2609" y="3068"/>
                    <a:pt x="2390" y="3184"/>
                    <a:pt x="2176" y="3324"/>
                  </a:cubicBezTo>
                  <a:cubicBezTo>
                    <a:pt x="2173" y="3325"/>
                    <a:pt x="2173" y="3328"/>
                    <a:pt x="2169" y="3328"/>
                  </a:cubicBezTo>
                  <a:cubicBezTo>
                    <a:pt x="1834" y="3550"/>
                    <a:pt x="1461" y="3831"/>
                    <a:pt x="1184" y="4222"/>
                  </a:cubicBezTo>
                  <a:cubicBezTo>
                    <a:pt x="1064" y="4392"/>
                    <a:pt x="968" y="4580"/>
                    <a:pt x="882" y="4783"/>
                  </a:cubicBezTo>
                  <a:cubicBezTo>
                    <a:pt x="764" y="5073"/>
                    <a:pt x="668" y="5395"/>
                    <a:pt x="566" y="5757"/>
                  </a:cubicBezTo>
                  <a:cubicBezTo>
                    <a:pt x="553" y="5807"/>
                    <a:pt x="542" y="5858"/>
                    <a:pt x="533" y="5910"/>
                  </a:cubicBezTo>
                  <a:cubicBezTo>
                    <a:pt x="517" y="6005"/>
                    <a:pt x="510" y="6102"/>
                    <a:pt x="501" y="6197"/>
                  </a:cubicBezTo>
                  <a:cubicBezTo>
                    <a:pt x="499" y="6211"/>
                    <a:pt x="497" y="6224"/>
                    <a:pt x="497" y="6240"/>
                  </a:cubicBezTo>
                  <a:cubicBezTo>
                    <a:pt x="486" y="6354"/>
                    <a:pt x="478" y="6470"/>
                    <a:pt x="451" y="6580"/>
                  </a:cubicBezTo>
                  <a:lnTo>
                    <a:pt x="428" y="6944"/>
                  </a:lnTo>
                  <a:lnTo>
                    <a:pt x="312" y="7566"/>
                  </a:lnTo>
                  <a:lnTo>
                    <a:pt x="299" y="7610"/>
                  </a:lnTo>
                  <a:cubicBezTo>
                    <a:pt x="212" y="7916"/>
                    <a:pt x="123" y="8235"/>
                    <a:pt x="242" y="8574"/>
                  </a:cubicBezTo>
                  <a:cubicBezTo>
                    <a:pt x="246" y="8585"/>
                    <a:pt x="254" y="8591"/>
                    <a:pt x="262" y="8593"/>
                  </a:cubicBezTo>
                  <a:cubicBezTo>
                    <a:pt x="267" y="8594"/>
                    <a:pt x="267" y="8594"/>
                    <a:pt x="270" y="8594"/>
                  </a:cubicBezTo>
                  <a:cubicBezTo>
                    <a:pt x="277" y="8594"/>
                    <a:pt x="283" y="8591"/>
                    <a:pt x="290" y="8585"/>
                  </a:cubicBezTo>
                  <a:lnTo>
                    <a:pt x="303" y="8574"/>
                  </a:lnTo>
                  <a:cubicBezTo>
                    <a:pt x="360" y="8515"/>
                    <a:pt x="396" y="8443"/>
                    <a:pt x="434" y="8373"/>
                  </a:cubicBezTo>
                  <a:cubicBezTo>
                    <a:pt x="453" y="8337"/>
                    <a:pt x="470" y="8302"/>
                    <a:pt x="492" y="8267"/>
                  </a:cubicBezTo>
                  <a:cubicBezTo>
                    <a:pt x="537" y="8194"/>
                    <a:pt x="590" y="8120"/>
                    <a:pt x="641" y="8046"/>
                  </a:cubicBezTo>
                  <a:cubicBezTo>
                    <a:pt x="674" y="7999"/>
                    <a:pt x="706" y="7953"/>
                    <a:pt x="735" y="7909"/>
                  </a:cubicBezTo>
                  <a:cubicBezTo>
                    <a:pt x="748" y="7889"/>
                    <a:pt x="758" y="7871"/>
                    <a:pt x="771" y="7851"/>
                  </a:cubicBezTo>
                  <a:cubicBezTo>
                    <a:pt x="790" y="7818"/>
                    <a:pt x="808" y="7789"/>
                    <a:pt x="830" y="7764"/>
                  </a:cubicBezTo>
                  <a:lnTo>
                    <a:pt x="830" y="7764"/>
                  </a:lnTo>
                  <a:cubicBezTo>
                    <a:pt x="875" y="8242"/>
                    <a:pt x="641" y="8581"/>
                    <a:pt x="431" y="8885"/>
                  </a:cubicBezTo>
                  <a:cubicBezTo>
                    <a:pt x="388" y="8947"/>
                    <a:pt x="347" y="9010"/>
                    <a:pt x="308" y="9068"/>
                  </a:cubicBezTo>
                  <a:cubicBezTo>
                    <a:pt x="180" y="9274"/>
                    <a:pt x="79" y="9523"/>
                    <a:pt x="12" y="9812"/>
                  </a:cubicBezTo>
                  <a:cubicBezTo>
                    <a:pt x="8" y="9824"/>
                    <a:pt x="7" y="9839"/>
                    <a:pt x="2" y="9852"/>
                  </a:cubicBezTo>
                  <a:cubicBezTo>
                    <a:pt x="1" y="9860"/>
                    <a:pt x="2" y="9870"/>
                    <a:pt x="8" y="9875"/>
                  </a:cubicBezTo>
                  <a:cubicBezTo>
                    <a:pt x="14" y="9882"/>
                    <a:pt x="21" y="9886"/>
                    <a:pt x="28" y="9886"/>
                  </a:cubicBezTo>
                  <a:lnTo>
                    <a:pt x="30" y="9886"/>
                  </a:lnTo>
                  <a:cubicBezTo>
                    <a:pt x="39" y="9886"/>
                    <a:pt x="57" y="9882"/>
                    <a:pt x="65" y="9873"/>
                  </a:cubicBezTo>
                  <a:cubicBezTo>
                    <a:pt x="110" y="9808"/>
                    <a:pt x="194" y="9763"/>
                    <a:pt x="271" y="9718"/>
                  </a:cubicBezTo>
                  <a:cubicBezTo>
                    <a:pt x="310" y="9696"/>
                    <a:pt x="348" y="9674"/>
                    <a:pt x="380" y="9650"/>
                  </a:cubicBezTo>
                  <a:cubicBezTo>
                    <a:pt x="514" y="9558"/>
                    <a:pt x="659" y="9471"/>
                    <a:pt x="799" y="9385"/>
                  </a:cubicBezTo>
                  <a:cubicBezTo>
                    <a:pt x="946" y="9296"/>
                    <a:pt x="1097" y="9205"/>
                    <a:pt x="1237" y="9107"/>
                  </a:cubicBezTo>
                  <a:cubicBezTo>
                    <a:pt x="1376" y="9008"/>
                    <a:pt x="1461" y="8937"/>
                    <a:pt x="1556" y="8798"/>
                  </a:cubicBezTo>
                  <a:lnTo>
                    <a:pt x="1612" y="8745"/>
                  </a:lnTo>
                  <a:cubicBezTo>
                    <a:pt x="1615" y="8741"/>
                    <a:pt x="1619" y="8734"/>
                    <a:pt x="1619" y="8729"/>
                  </a:cubicBezTo>
                  <a:cubicBezTo>
                    <a:pt x="1620" y="8716"/>
                    <a:pt x="1615" y="8694"/>
                    <a:pt x="1599" y="8632"/>
                  </a:cubicBezTo>
                  <a:lnTo>
                    <a:pt x="1594" y="8614"/>
                  </a:lnTo>
                  <a:lnTo>
                    <a:pt x="1597" y="8601"/>
                  </a:lnTo>
                  <a:lnTo>
                    <a:pt x="1607" y="8217"/>
                  </a:lnTo>
                  <a:cubicBezTo>
                    <a:pt x="1761" y="7563"/>
                    <a:pt x="1997" y="7043"/>
                    <a:pt x="2331" y="6615"/>
                  </a:cubicBezTo>
                  <a:cubicBezTo>
                    <a:pt x="2334" y="6611"/>
                    <a:pt x="2339" y="6604"/>
                    <a:pt x="2342" y="6601"/>
                  </a:cubicBezTo>
                  <a:cubicBezTo>
                    <a:pt x="2420" y="6500"/>
                    <a:pt x="2506" y="6406"/>
                    <a:pt x="2595" y="6316"/>
                  </a:cubicBezTo>
                  <a:cubicBezTo>
                    <a:pt x="2765" y="6146"/>
                    <a:pt x="3051" y="5964"/>
                    <a:pt x="3340" y="5964"/>
                  </a:cubicBezTo>
                  <a:lnTo>
                    <a:pt x="3345" y="5964"/>
                  </a:lnTo>
                  <a:cubicBezTo>
                    <a:pt x="3470" y="5967"/>
                    <a:pt x="3588" y="6000"/>
                    <a:pt x="3694" y="6064"/>
                  </a:cubicBezTo>
                  <a:cubicBezTo>
                    <a:pt x="3849" y="6159"/>
                    <a:pt x="3979" y="6319"/>
                    <a:pt x="4051" y="6502"/>
                  </a:cubicBezTo>
                  <a:cubicBezTo>
                    <a:pt x="4069" y="6538"/>
                    <a:pt x="4073" y="6588"/>
                    <a:pt x="4082" y="6643"/>
                  </a:cubicBezTo>
                  <a:cubicBezTo>
                    <a:pt x="4091" y="6716"/>
                    <a:pt x="4101" y="6790"/>
                    <a:pt x="4136" y="6842"/>
                  </a:cubicBezTo>
                  <a:cubicBezTo>
                    <a:pt x="4140" y="6851"/>
                    <a:pt x="4149" y="6855"/>
                    <a:pt x="4157" y="6855"/>
                  </a:cubicBezTo>
                  <a:cubicBezTo>
                    <a:pt x="4160" y="6855"/>
                    <a:pt x="4163" y="6855"/>
                    <a:pt x="4166" y="6854"/>
                  </a:cubicBezTo>
                  <a:cubicBezTo>
                    <a:pt x="4179" y="6849"/>
                    <a:pt x="4187" y="6838"/>
                    <a:pt x="4187" y="6826"/>
                  </a:cubicBezTo>
                  <a:lnTo>
                    <a:pt x="4187" y="6813"/>
                  </a:lnTo>
                  <a:cubicBezTo>
                    <a:pt x="4214" y="6781"/>
                    <a:pt x="4227" y="6745"/>
                    <a:pt x="4242" y="6708"/>
                  </a:cubicBezTo>
                  <a:cubicBezTo>
                    <a:pt x="4251" y="6681"/>
                    <a:pt x="4261" y="6654"/>
                    <a:pt x="4275" y="6631"/>
                  </a:cubicBezTo>
                  <a:cubicBezTo>
                    <a:pt x="4288" y="6609"/>
                    <a:pt x="4303" y="6586"/>
                    <a:pt x="4317" y="6560"/>
                  </a:cubicBezTo>
                  <a:cubicBezTo>
                    <a:pt x="4377" y="6457"/>
                    <a:pt x="4447" y="6340"/>
                    <a:pt x="4528" y="6266"/>
                  </a:cubicBezTo>
                  <a:lnTo>
                    <a:pt x="4528" y="6266"/>
                  </a:lnTo>
                  <a:cubicBezTo>
                    <a:pt x="4511" y="6303"/>
                    <a:pt x="4501" y="6340"/>
                    <a:pt x="4493" y="6381"/>
                  </a:cubicBezTo>
                  <a:cubicBezTo>
                    <a:pt x="4486" y="6410"/>
                    <a:pt x="4482" y="6441"/>
                    <a:pt x="4469" y="6470"/>
                  </a:cubicBezTo>
                  <a:cubicBezTo>
                    <a:pt x="4441" y="6538"/>
                    <a:pt x="4413" y="6614"/>
                    <a:pt x="4389" y="6688"/>
                  </a:cubicBezTo>
                  <a:cubicBezTo>
                    <a:pt x="4360" y="6769"/>
                    <a:pt x="4331" y="6854"/>
                    <a:pt x="4296" y="6934"/>
                  </a:cubicBezTo>
                  <a:cubicBezTo>
                    <a:pt x="4268" y="6996"/>
                    <a:pt x="4236" y="7062"/>
                    <a:pt x="4203" y="7126"/>
                  </a:cubicBezTo>
                  <a:cubicBezTo>
                    <a:pt x="4171" y="7190"/>
                    <a:pt x="4137" y="7253"/>
                    <a:pt x="4111" y="7315"/>
                  </a:cubicBezTo>
                  <a:cubicBezTo>
                    <a:pt x="4063" y="7425"/>
                    <a:pt x="4034" y="7544"/>
                    <a:pt x="4002" y="7656"/>
                  </a:cubicBezTo>
                  <a:cubicBezTo>
                    <a:pt x="3974" y="7764"/>
                    <a:pt x="3945" y="7873"/>
                    <a:pt x="3902" y="7976"/>
                  </a:cubicBezTo>
                  <a:cubicBezTo>
                    <a:pt x="3889" y="8007"/>
                    <a:pt x="3874" y="8040"/>
                    <a:pt x="3859" y="8072"/>
                  </a:cubicBezTo>
                  <a:cubicBezTo>
                    <a:pt x="3798" y="8215"/>
                    <a:pt x="3727" y="8373"/>
                    <a:pt x="3716" y="8556"/>
                  </a:cubicBezTo>
                  <a:cubicBezTo>
                    <a:pt x="3714" y="8562"/>
                    <a:pt x="3714" y="8569"/>
                    <a:pt x="3714" y="8577"/>
                  </a:cubicBezTo>
                  <a:cubicBezTo>
                    <a:pt x="3713" y="8584"/>
                    <a:pt x="3716" y="8591"/>
                    <a:pt x="3721" y="8595"/>
                  </a:cubicBezTo>
                  <a:cubicBezTo>
                    <a:pt x="3724" y="8601"/>
                    <a:pt x="3734" y="8606"/>
                    <a:pt x="3742" y="8606"/>
                  </a:cubicBezTo>
                  <a:lnTo>
                    <a:pt x="3778" y="8606"/>
                  </a:lnTo>
                  <a:cubicBezTo>
                    <a:pt x="3781" y="8606"/>
                    <a:pt x="3785" y="8603"/>
                    <a:pt x="3788" y="8601"/>
                  </a:cubicBezTo>
                  <a:lnTo>
                    <a:pt x="3791" y="8601"/>
                  </a:lnTo>
                  <a:cubicBezTo>
                    <a:pt x="3794" y="8600"/>
                    <a:pt x="3798" y="8598"/>
                    <a:pt x="3801" y="8594"/>
                  </a:cubicBezTo>
                  <a:cubicBezTo>
                    <a:pt x="3936" y="8420"/>
                    <a:pt x="4078" y="8242"/>
                    <a:pt x="4227" y="8069"/>
                  </a:cubicBezTo>
                  <a:cubicBezTo>
                    <a:pt x="4528" y="7722"/>
                    <a:pt x="4871" y="7392"/>
                    <a:pt x="5297" y="7131"/>
                  </a:cubicBezTo>
                  <a:cubicBezTo>
                    <a:pt x="5492" y="7011"/>
                    <a:pt x="5722" y="6906"/>
                    <a:pt x="6045" y="6785"/>
                  </a:cubicBezTo>
                  <a:cubicBezTo>
                    <a:pt x="6069" y="6777"/>
                    <a:pt x="6107" y="6766"/>
                    <a:pt x="6149" y="6756"/>
                  </a:cubicBezTo>
                  <a:cubicBezTo>
                    <a:pt x="6295" y="6718"/>
                    <a:pt x="6398" y="6688"/>
                    <a:pt x="6430" y="6636"/>
                  </a:cubicBezTo>
                  <a:cubicBezTo>
                    <a:pt x="6437" y="6622"/>
                    <a:pt x="6433" y="6607"/>
                    <a:pt x="6420" y="6599"/>
                  </a:cubicBezTo>
                  <a:cubicBezTo>
                    <a:pt x="6388" y="6579"/>
                    <a:pt x="6354" y="6544"/>
                    <a:pt x="6324" y="6502"/>
                  </a:cubicBezTo>
                  <a:cubicBezTo>
                    <a:pt x="6344" y="6493"/>
                    <a:pt x="6367" y="6487"/>
                    <a:pt x="6401" y="6487"/>
                  </a:cubicBezTo>
                  <a:cubicBezTo>
                    <a:pt x="6500" y="6487"/>
                    <a:pt x="6628" y="6541"/>
                    <a:pt x="6670" y="6564"/>
                  </a:cubicBezTo>
                  <a:cubicBezTo>
                    <a:pt x="6706" y="6586"/>
                    <a:pt x="6738" y="6617"/>
                    <a:pt x="6773" y="6646"/>
                  </a:cubicBezTo>
                  <a:cubicBezTo>
                    <a:pt x="6809" y="6681"/>
                    <a:pt x="6847" y="6713"/>
                    <a:pt x="6889" y="6739"/>
                  </a:cubicBezTo>
                  <a:cubicBezTo>
                    <a:pt x="6984" y="6796"/>
                    <a:pt x="7182" y="6814"/>
                    <a:pt x="7336" y="6814"/>
                  </a:cubicBezTo>
                  <a:cubicBezTo>
                    <a:pt x="7449" y="6814"/>
                    <a:pt x="7551" y="6804"/>
                    <a:pt x="7627" y="6788"/>
                  </a:cubicBezTo>
                  <a:cubicBezTo>
                    <a:pt x="7942" y="6713"/>
                    <a:pt x="8249" y="6628"/>
                    <a:pt x="8622" y="6509"/>
                  </a:cubicBezTo>
                  <a:lnTo>
                    <a:pt x="9062" y="6429"/>
                  </a:lnTo>
                  <a:cubicBezTo>
                    <a:pt x="9163" y="6406"/>
                    <a:pt x="9275" y="6393"/>
                    <a:pt x="9397" y="6393"/>
                  </a:cubicBezTo>
                  <a:cubicBezTo>
                    <a:pt x="9864" y="6393"/>
                    <a:pt x="10300" y="6560"/>
                    <a:pt x="10422" y="6612"/>
                  </a:cubicBezTo>
                  <a:cubicBezTo>
                    <a:pt x="10893" y="6810"/>
                    <a:pt x="11199" y="7032"/>
                    <a:pt x="11440" y="7357"/>
                  </a:cubicBezTo>
                  <a:cubicBezTo>
                    <a:pt x="11468" y="7393"/>
                    <a:pt x="11501" y="7432"/>
                    <a:pt x="11536" y="7469"/>
                  </a:cubicBezTo>
                  <a:cubicBezTo>
                    <a:pt x="11600" y="7541"/>
                    <a:pt x="11667" y="7616"/>
                    <a:pt x="11702" y="7698"/>
                  </a:cubicBezTo>
                  <a:cubicBezTo>
                    <a:pt x="11732" y="7771"/>
                    <a:pt x="11747" y="7839"/>
                    <a:pt x="11763" y="7916"/>
                  </a:cubicBezTo>
                  <a:cubicBezTo>
                    <a:pt x="11776" y="7969"/>
                    <a:pt x="11788" y="8023"/>
                    <a:pt x="11805" y="8078"/>
                  </a:cubicBezTo>
                  <a:cubicBezTo>
                    <a:pt x="11876" y="8302"/>
                    <a:pt x="11952" y="8774"/>
                    <a:pt x="11885" y="9081"/>
                  </a:cubicBezTo>
                  <a:cubicBezTo>
                    <a:pt x="11870" y="9149"/>
                    <a:pt x="11860" y="9221"/>
                    <a:pt x="11849" y="9293"/>
                  </a:cubicBezTo>
                  <a:cubicBezTo>
                    <a:pt x="11838" y="9365"/>
                    <a:pt x="11828" y="9433"/>
                    <a:pt x="11814" y="9497"/>
                  </a:cubicBezTo>
                  <a:lnTo>
                    <a:pt x="11825" y="9748"/>
                  </a:lnTo>
                  <a:lnTo>
                    <a:pt x="11769" y="10100"/>
                  </a:lnTo>
                  <a:cubicBezTo>
                    <a:pt x="11767" y="10109"/>
                    <a:pt x="11769" y="10116"/>
                    <a:pt x="11774" y="10123"/>
                  </a:cubicBezTo>
                  <a:cubicBezTo>
                    <a:pt x="11780" y="10129"/>
                    <a:pt x="11788" y="10134"/>
                    <a:pt x="11795" y="10134"/>
                  </a:cubicBezTo>
                  <a:cubicBezTo>
                    <a:pt x="11804" y="10134"/>
                    <a:pt x="11821" y="10129"/>
                    <a:pt x="11828" y="10122"/>
                  </a:cubicBezTo>
                  <a:cubicBezTo>
                    <a:pt x="11850" y="10093"/>
                    <a:pt x="11882" y="10071"/>
                    <a:pt x="11913" y="10049"/>
                  </a:cubicBezTo>
                  <a:cubicBezTo>
                    <a:pt x="11926" y="10041"/>
                    <a:pt x="11937" y="10032"/>
                    <a:pt x="11949" y="10022"/>
                  </a:cubicBezTo>
                  <a:lnTo>
                    <a:pt x="12115" y="9857"/>
                  </a:lnTo>
                  <a:cubicBezTo>
                    <a:pt x="12198" y="9795"/>
                    <a:pt x="12286" y="9724"/>
                    <a:pt x="12358" y="9648"/>
                  </a:cubicBezTo>
                  <a:cubicBezTo>
                    <a:pt x="12715" y="9254"/>
                    <a:pt x="13130" y="8614"/>
                    <a:pt x="13122" y="7764"/>
                  </a:cubicBezTo>
                  <a:lnTo>
                    <a:pt x="13122" y="7764"/>
                  </a:lnTo>
                  <a:cubicBezTo>
                    <a:pt x="13159" y="7890"/>
                    <a:pt x="13178" y="8097"/>
                    <a:pt x="13178" y="8276"/>
                  </a:cubicBezTo>
                  <a:lnTo>
                    <a:pt x="13178" y="8530"/>
                  </a:lnTo>
                  <a:cubicBezTo>
                    <a:pt x="13271" y="8920"/>
                    <a:pt x="13257" y="9411"/>
                    <a:pt x="13143" y="9759"/>
                  </a:cubicBezTo>
                  <a:cubicBezTo>
                    <a:pt x="13099" y="9897"/>
                    <a:pt x="13052" y="10020"/>
                    <a:pt x="13004" y="10126"/>
                  </a:cubicBezTo>
                  <a:cubicBezTo>
                    <a:pt x="12994" y="10153"/>
                    <a:pt x="12977" y="10177"/>
                    <a:pt x="12961" y="10202"/>
                  </a:cubicBezTo>
                  <a:cubicBezTo>
                    <a:pt x="12938" y="10240"/>
                    <a:pt x="12911" y="10280"/>
                    <a:pt x="12900" y="10327"/>
                  </a:cubicBezTo>
                  <a:cubicBezTo>
                    <a:pt x="12895" y="10337"/>
                    <a:pt x="12900" y="10346"/>
                    <a:pt x="12903" y="10353"/>
                  </a:cubicBezTo>
                  <a:cubicBezTo>
                    <a:pt x="12909" y="10360"/>
                    <a:pt x="12916" y="10363"/>
                    <a:pt x="12925" y="10363"/>
                  </a:cubicBezTo>
                  <a:cubicBezTo>
                    <a:pt x="12933" y="10363"/>
                    <a:pt x="12954" y="10360"/>
                    <a:pt x="12961" y="10352"/>
                  </a:cubicBezTo>
                  <a:cubicBezTo>
                    <a:pt x="12983" y="10318"/>
                    <a:pt x="13016" y="10295"/>
                    <a:pt x="13054" y="10272"/>
                  </a:cubicBezTo>
                  <a:cubicBezTo>
                    <a:pt x="13067" y="10260"/>
                    <a:pt x="13082" y="10251"/>
                    <a:pt x="13093" y="10243"/>
                  </a:cubicBezTo>
                  <a:cubicBezTo>
                    <a:pt x="13096" y="10243"/>
                    <a:pt x="13105" y="10233"/>
                    <a:pt x="13105" y="10231"/>
                  </a:cubicBezTo>
                  <a:lnTo>
                    <a:pt x="13191" y="10135"/>
                  </a:lnTo>
                  <a:cubicBezTo>
                    <a:pt x="13287" y="10062"/>
                    <a:pt x="13397" y="9974"/>
                    <a:pt x="13470" y="9879"/>
                  </a:cubicBezTo>
                  <a:cubicBezTo>
                    <a:pt x="13525" y="9804"/>
                    <a:pt x="13583" y="9734"/>
                    <a:pt x="13641" y="9663"/>
                  </a:cubicBezTo>
                  <a:cubicBezTo>
                    <a:pt x="13750" y="9530"/>
                    <a:pt x="13862" y="9389"/>
                    <a:pt x="13957" y="9241"/>
                  </a:cubicBezTo>
                  <a:cubicBezTo>
                    <a:pt x="14143" y="8949"/>
                    <a:pt x="14246" y="8601"/>
                    <a:pt x="14332" y="8273"/>
                  </a:cubicBezTo>
                  <a:cubicBezTo>
                    <a:pt x="14393" y="8043"/>
                    <a:pt x="14328" y="7815"/>
                    <a:pt x="14277" y="7629"/>
                  </a:cubicBezTo>
                  <a:cubicBezTo>
                    <a:pt x="14252" y="7540"/>
                    <a:pt x="14229" y="7457"/>
                    <a:pt x="14208" y="7377"/>
                  </a:cubicBezTo>
                  <a:cubicBezTo>
                    <a:pt x="14155" y="7171"/>
                    <a:pt x="14108" y="6980"/>
                    <a:pt x="14019" y="6790"/>
                  </a:cubicBezTo>
                  <a:cubicBezTo>
                    <a:pt x="13992" y="6732"/>
                    <a:pt x="13954" y="6673"/>
                    <a:pt x="13919" y="6617"/>
                  </a:cubicBezTo>
                  <a:cubicBezTo>
                    <a:pt x="13878" y="6557"/>
                    <a:pt x="13839" y="6493"/>
                    <a:pt x="13810" y="6429"/>
                  </a:cubicBezTo>
                  <a:cubicBezTo>
                    <a:pt x="13708" y="6195"/>
                    <a:pt x="13615" y="5948"/>
                    <a:pt x="13526" y="5707"/>
                  </a:cubicBezTo>
                  <a:cubicBezTo>
                    <a:pt x="13442" y="5474"/>
                    <a:pt x="13353" y="5231"/>
                    <a:pt x="13256" y="5006"/>
                  </a:cubicBezTo>
                  <a:cubicBezTo>
                    <a:pt x="13236" y="4962"/>
                    <a:pt x="13220" y="4917"/>
                    <a:pt x="13201" y="4873"/>
                  </a:cubicBezTo>
                  <a:cubicBezTo>
                    <a:pt x="13164" y="4780"/>
                    <a:pt x="13132" y="4696"/>
                    <a:pt x="13079" y="4612"/>
                  </a:cubicBezTo>
                  <a:cubicBezTo>
                    <a:pt x="12907" y="4327"/>
                    <a:pt x="12728" y="4032"/>
                    <a:pt x="12523" y="3754"/>
                  </a:cubicBezTo>
                  <a:cubicBezTo>
                    <a:pt x="12467" y="3678"/>
                    <a:pt x="12400" y="3609"/>
                    <a:pt x="12334" y="3542"/>
                  </a:cubicBezTo>
                  <a:cubicBezTo>
                    <a:pt x="12275" y="3482"/>
                    <a:pt x="12214" y="3417"/>
                    <a:pt x="12161" y="3348"/>
                  </a:cubicBezTo>
                  <a:cubicBezTo>
                    <a:pt x="12042" y="3188"/>
                    <a:pt x="11916" y="3058"/>
                    <a:pt x="11788" y="2962"/>
                  </a:cubicBezTo>
                  <a:cubicBezTo>
                    <a:pt x="11741" y="2925"/>
                    <a:pt x="11702" y="2886"/>
                    <a:pt x="11658" y="2838"/>
                  </a:cubicBezTo>
                  <a:cubicBezTo>
                    <a:pt x="11606" y="2781"/>
                    <a:pt x="11551" y="2723"/>
                    <a:pt x="11485" y="2682"/>
                  </a:cubicBezTo>
                  <a:cubicBezTo>
                    <a:pt x="11173" y="2483"/>
                    <a:pt x="10831" y="2323"/>
                    <a:pt x="10473" y="2204"/>
                  </a:cubicBezTo>
                  <a:cubicBezTo>
                    <a:pt x="10294" y="2144"/>
                    <a:pt x="10101" y="2111"/>
                    <a:pt x="9912" y="2079"/>
                  </a:cubicBezTo>
                  <a:cubicBezTo>
                    <a:pt x="9759" y="2051"/>
                    <a:pt x="9599" y="2025"/>
                    <a:pt x="9454" y="1985"/>
                  </a:cubicBezTo>
                  <a:lnTo>
                    <a:pt x="8698" y="1857"/>
                  </a:lnTo>
                  <a:cubicBezTo>
                    <a:pt x="8654" y="1846"/>
                    <a:pt x="8608" y="1842"/>
                    <a:pt x="8564" y="1836"/>
                  </a:cubicBezTo>
                  <a:cubicBezTo>
                    <a:pt x="8535" y="1833"/>
                    <a:pt x="8506" y="1833"/>
                    <a:pt x="8481" y="1828"/>
                  </a:cubicBezTo>
                  <a:cubicBezTo>
                    <a:pt x="8513" y="1826"/>
                    <a:pt x="8547" y="1826"/>
                    <a:pt x="8579" y="1826"/>
                  </a:cubicBezTo>
                  <a:cubicBezTo>
                    <a:pt x="9269" y="1826"/>
                    <a:pt x="10001" y="1916"/>
                    <a:pt x="10747" y="2095"/>
                  </a:cubicBezTo>
                  <a:cubicBezTo>
                    <a:pt x="10751" y="2097"/>
                    <a:pt x="10751" y="2097"/>
                    <a:pt x="10754" y="2097"/>
                  </a:cubicBezTo>
                  <a:cubicBezTo>
                    <a:pt x="10760" y="2097"/>
                    <a:pt x="10767" y="2095"/>
                    <a:pt x="10771" y="2091"/>
                  </a:cubicBezTo>
                  <a:cubicBezTo>
                    <a:pt x="10779" y="2086"/>
                    <a:pt x="10783" y="2079"/>
                    <a:pt x="10783" y="2069"/>
                  </a:cubicBezTo>
                  <a:cubicBezTo>
                    <a:pt x="10783" y="2060"/>
                    <a:pt x="10779" y="2040"/>
                    <a:pt x="10771" y="2035"/>
                  </a:cubicBezTo>
                  <a:cubicBezTo>
                    <a:pt x="10658" y="1960"/>
                    <a:pt x="10485" y="1774"/>
                    <a:pt x="10408" y="1669"/>
                  </a:cubicBezTo>
                  <a:lnTo>
                    <a:pt x="9850" y="1112"/>
                  </a:lnTo>
                  <a:cubicBezTo>
                    <a:pt x="9831" y="1092"/>
                    <a:pt x="9815" y="1070"/>
                    <a:pt x="9799" y="1048"/>
                  </a:cubicBezTo>
                  <a:cubicBezTo>
                    <a:pt x="9764" y="1005"/>
                    <a:pt x="9729" y="955"/>
                    <a:pt x="9682" y="923"/>
                  </a:cubicBezTo>
                  <a:cubicBezTo>
                    <a:pt x="9535" y="816"/>
                    <a:pt x="9373" y="723"/>
                    <a:pt x="9213" y="632"/>
                  </a:cubicBezTo>
                  <a:cubicBezTo>
                    <a:pt x="9133" y="586"/>
                    <a:pt x="9051" y="539"/>
                    <a:pt x="8976" y="491"/>
                  </a:cubicBezTo>
                  <a:cubicBezTo>
                    <a:pt x="8666" y="302"/>
                    <a:pt x="8289" y="209"/>
                    <a:pt x="7894" y="109"/>
                  </a:cubicBezTo>
                  <a:lnTo>
                    <a:pt x="7752" y="73"/>
                  </a:lnTo>
                  <a:cubicBezTo>
                    <a:pt x="7664" y="51"/>
                    <a:pt x="7577" y="48"/>
                    <a:pt x="7494" y="47"/>
                  </a:cubicBezTo>
                  <a:cubicBezTo>
                    <a:pt x="7416" y="45"/>
                    <a:pt x="7336" y="44"/>
                    <a:pt x="7253" y="28"/>
                  </a:cubicBezTo>
                  <a:cubicBezTo>
                    <a:pt x="7153" y="6"/>
                    <a:pt x="6996" y="0"/>
                    <a:pt x="6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3"/>
            <p:cNvSpPr/>
            <p:nvPr/>
          </p:nvSpPr>
          <p:spPr>
            <a:xfrm>
              <a:off x="3065356" y="1094966"/>
              <a:ext cx="59556" cy="20738"/>
            </a:xfrm>
            <a:custGeom>
              <a:rect b="b" l="l" r="r" t="t"/>
              <a:pathLst>
                <a:path extrusionOk="0" h="733" w="2105">
                  <a:moveTo>
                    <a:pt x="30" y="1"/>
                  </a:moveTo>
                  <a:cubicBezTo>
                    <a:pt x="24" y="1"/>
                    <a:pt x="18" y="2"/>
                    <a:pt x="13" y="7"/>
                  </a:cubicBezTo>
                  <a:cubicBezTo>
                    <a:pt x="5" y="11"/>
                    <a:pt x="1" y="21"/>
                    <a:pt x="1" y="30"/>
                  </a:cubicBezTo>
                  <a:lnTo>
                    <a:pt x="1" y="53"/>
                  </a:lnTo>
                  <a:cubicBezTo>
                    <a:pt x="1" y="62"/>
                    <a:pt x="5" y="72"/>
                    <a:pt x="13" y="76"/>
                  </a:cubicBezTo>
                  <a:cubicBezTo>
                    <a:pt x="36" y="90"/>
                    <a:pt x="52" y="111"/>
                    <a:pt x="68" y="135"/>
                  </a:cubicBezTo>
                  <a:cubicBezTo>
                    <a:pt x="84" y="159"/>
                    <a:pt x="103" y="184"/>
                    <a:pt x="127" y="203"/>
                  </a:cubicBezTo>
                  <a:cubicBezTo>
                    <a:pt x="178" y="239"/>
                    <a:pt x="255" y="265"/>
                    <a:pt x="321" y="290"/>
                  </a:cubicBezTo>
                  <a:cubicBezTo>
                    <a:pt x="350" y="300"/>
                    <a:pt x="378" y="309"/>
                    <a:pt x="399" y="321"/>
                  </a:cubicBezTo>
                  <a:cubicBezTo>
                    <a:pt x="436" y="335"/>
                    <a:pt x="494" y="353"/>
                    <a:pt x="555" y="372"/>
                  </a:cubicBezTo>
                  <a:cubicBezTo>
                    <a:pt x="585" y="380"/>
                    <a:pt x="620" y="392"/>
                    <a:pt x="654" y="401"/>
                  </a:cubicBezTo>
                  <a:lnTo>
                    <a:pt x="458" y="393"/>
                  </a:lnTo>
                  <a:cubicBezTo>
                    <a:pt x="450" y="393"/>
                    <a:pt x="443" y="396"/>
                    <a:pt x="437" y="401"/>
                  </a:cubicBezTo>
                  <a:cubicBezTo>
                    <a:pt x="431" y="406"/>
                    <a:pt x="428" y="412"/>
                    <a:pt x="428" y="421"/>
                  </a:cubicBezTo>
                  <a:lnTo>
                    <a:pt x="428" y="431"/>
                  </a:lnTo>
                  <a:cubicBezTo>
                    <a:pt x="428" y="446"/>
                    <a:pt x="440" y="459"/>
                    <a:pt x="455" y="459"/>
                  </a:cubicBezTo>
                  <a:lnTo>
                    <a:pt x="466" y="459"/>
                  </a:lnTo>
                  <a:cubicBezTo>
                    <a:pt x="516" y="513"/>
                    <a:pt x="591" y="540"/>
                    <a:pt x="664" y="568"/>
                  </a:cubicBezTo>
                  <a:lnTo>
                    <a:pt x="735" y="594"/>
                  </a:lnTo>
                  <a:cubicBezTo>
                    <a:pt x="946" y="686"/>
                    <a:pt x="1135" y="732"/>
                    <a:pt x="1296" y="732"/>
                  </a:cubicBezTo>
                  <a:cubicBezTo>
                    <a:pt x="1388" y="732"/>
                    <a:pt x="1471" y="718"/>
                    <a:pt x="1544" y="687"/>
                  </a:cubicBezTo>
                  <a:cubicBezTo>
                    <a:pt x="1753" y="603"/>
                    <a:pt x="1935" y="401"/>
                    <a:pt x="2102" y="74"/>
                  </a:cubicBezTo>
                  <a:cubicBezTo>
                    <a:pt x="2105" y="63"/>
                    <a:pt x="2105" y="55"/>
                    <a:pt x="2100" y="46"/>
                  </a:cubicBezTo>
                  <a:cubicBezTo>
                    <a:pt x="2095" y="37"/>
                    <a:pt x="2084" y="33"/>
                    <a:pt x="2076" y="33"/>
                  </a:cubicBezTo>
                  <a:cubicBezTo>
                    <a:pt x="2070" y="33"/>
                    <a:pt x="2052" y="34"/>
                    <a:pt x="2047" y="39"/>
                  </a:cubicBezTo>
                  <a:cubicBezTo>
                    <a:pt x="1993" y="82"/>
                    <a:pt x="1907" y="94"/>
                    <a:pt x="1818" y="104"/>
                  </a:cubicBezTo>
                  <a:cubicBezTo>
                    <a:pt x="1770" y="110"/>
                    <a:pt x="1721" y="114"/>
                    <a:pt x="1676" y="127"/>
                  </a:cubicBezTo>
                  <a:cubicBezTo>
                    <a:pt x="1539" y="161"/>
                    <a:pt x="1375" y="177"/>
                    <a:pt x="1180" y="177"/>
                  </a:cubicBezTo>
                  <a:cubicBezTo>
                    <a:pt x="782" y="177"/>
                    <a:pt x="314" y="104"/>
                    <a:pt x="39" y="2"/>
                  </a:cubicBezTo>
                  <a:cubicBezTo>
                    <a:pt x="34" y="1"/>
                    <a:pt x="32"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3"/>
            <p:cNvSpPr/>
            <p:nvPr/>
          </p:nvSpPr>
          <p:spPr>
            <a:xfrm>
              <a:off x="3811324" y="715942"/>
              <a:ext cx="362540" cy="595982"/>
            </a:xfrm>
            <a:custGeom>
              <a:rect b="b" l="l" r="r" t="t"/>
              <a:pathLst>
                <a:path extrusionOk="0" h="21065" w="12814">
                  <a:moveTo>
                    <a:pt x="3746" y="3551"/>
                  </a:moveTo>
                  <a:cubicBezTo>
                    <a:pt x="3746" y="3554"/>
                    <a:pt x="3744" y="3555"/>
                    <a:pt x="3744" y="3555"/>
                  </a:cubicBezTo>
                  <a:cubicBezTo>
                    <a:pt x="3737" y="3578"/>
                    <a:pt x="3725" y="3606"/>
                    <a:pt x="3717" y="3629"/>
                  </a:cubicBezTo>
                  <a:cubicBezTo>
                    <a:pt x="3699" y="3673"/>
                    <a:pt x="3679" y="3713"/>
                    <a:pt x="3663" y="3740"/>
                  </a:cubicBezTo>
                  <a:cubicBezTo>
                    <a:pt x="3570" y="3891"/>
                    <a:pt x="3462" y="4041"/>
                    <a:pt x="3352" y="4189"/>
                  </a:cubicBezTo>
                  <a:cubicBezTo>
                    <a:pt x="3339" y="4208"/>
                    <a:pt x="3324" y="4225"/>
                    <a:pt x="3308" y="4241"/>
                  </a:cubicBezTo>
                  <a:cubicBezTo>
                    <a:pt x="3292" y="4260"/>
                    <a:pt x="3273" y="4276"/>
                    <a:pt x="3256" y="4292"/>
                  </a:cubicBezTo>
                  <a:lnTo>
                    <a:pt x="3235" y="4312"/>
                  </a:lnTo>
                  <a:cubicBezTo>
                    <a:pt x="3231" y="4314"/>
                    <a:pt x="3231" y="4317"/>
                    <a:pt x="3230" y="4318"/>
                  </a:cubicBezTo>
                  <a:lnTo>
                    <a:pt x="3231" y="4314"/>
                  </a:lnTo>
                  <a:cubicBezTo>
                    <a:pt x="3235" y="4310"/>
                    <a:pt x="3237" y="4301"/>
                    <a:pt x="3241" y="4296"/>
                  </a:cubicBezTo>
                  <a:cubicBezTo>
                    <a:pt x="3244" y="4289"/>
                    <a:pt x="3249" y="4282"/>
                    <a:pt x="3253" y="4275"/>
                  </a:cubicBezTo>
                  <a:cubicBezTo>
                    <a:pt x="3275" y="4232"/>
                    <a:pt x="3297" y="4192"/>
                    <a:pt x="3321" y="4154"/>
                  </a:cubicBezTo>
                  <a:cubicBezTo>
                    <a:pt x="3327" y="4141"/>
                    <a:pt x="3336" y="4128"/>
                    <a:pt x="3344" y="4116"/>
                  </a:cubicBezTo>
                  <a:cubicBezTo>
                    <a:pt x="3359" y="4093"/>
                    <a:pt x="3374" y="4070"/>
                    <a:pt x="3390" y="4045"/>
                  </a:cubicBezTo>
                  <a:cubicBezTo>
                    <a:pt x="3439" y="3977"/>
                    <a:pt x="3491" y="3905"/>
                    <a:pt x="3544" y="3838"/>
                  </a:cubicBezTo>
                  <a:cubicBezTo>
                    <a:pt x="3580" y="3791"/>
                    <a:pt x="3615" y="3745"/>
                    <a:pt x="3651" y="3696"/>
                  </a:cubicBezTo>
                  <a:cubicBezTo>
                    <a:pt x="3673" y="3660"/>
                    <a:pt x="3699" y="3623"/>
                    <a:pt x="3722" y="3587"/>
                  </a:cubicBezTo>
                  <a:cubicBezTo>
                    <a:pt x="3731" y="3575"/>
                    <a:pt x="3738" y="3564"/>
                    <a:pt x="3746" y="3551"/>
                  </a:cubicBezTo>
                  <a:close/>
                  <a:moveTo>
                    <a:pt x="3759" y="4135"/>
                  </a:moveTo>
                  <a:lnTo>
                    <a:pt x="3759" y="4135"/>
                  </a:lnTo>
                  <a:cubicBezTo>
                    <a:pt x="3754" y="4151"/>
                    <a:pt x="3747" y="4161"/>
                    <a:pt x="3743" y="4174"/>
                  </a:cubicBezTo>
                  <a:cubicBezTo>
                    <a:pt x="3730" y="4198"/>
                    <a:pt x="3717" y="4222"/>
                    <a:pt x="3707" y="4240"/>
                  </a:cubicBezTo>
                  <a:cubicBezTo>
                    <a:pt x="3701" y="4250"/>
                    <a:pt x="3695" y="4259"/>
                    <a:pt x="3692" y="4266"/>
                  </a:cubicBezTo>
                  <a:lnTo>
                    <a:pt x="3672" y="4296"/>
                  </a:lnTo>
                  <a:cubicBezTo>
                    <a:pt x="3656" y="4327"/>
                    <a:pt x="3637" y="4356"/>
                    <a:pt x="3621" y="4390"/>
                  </a:cubicBezTo>
                  <a:cubicBezTo>
                    <a:pt x="3605" y="4419"/>
                    <a:pt x="3586" y="4449"/>
                    <a:pt x="3568" y="4480"/>
                  </a:cubicBezTo>
                  <a:cubicBezTo>
                    <a:pt x="3544" y="4520"/>
                    <a:pt x="3519" y="4560"/>
                    <a:pt x="3493" y="4597"/>
                  </a:cubicBezTo>
                  <a:cubicBezTo>
                    <a:pt x="3467" y="4640"/>
                    <a:pt x="3439" y="4677"/>
                    <a:pt x="3410" y="4717"/>
                  </a:cubicBezTo>
                  <a:cubicBezTo>
                    <a:pt x="3382" y="4753"/>
                    <a:pt x="3352" y="4789"/>
                    <a:pt x="3321" y="4823"/>
                  </a:cubicBezTo>
                  <a:cubicBezTo>
                    <a:pt x="3301" y="4845"/>
                    <a:pt x="3281" y="4866"/>
                    <a:pt x="3259" y="4887"/>
                  </a:cubicBezTo>
                  <a:cubicBezTo>
                    <a:pt x="3238" y="4909"/>
                    <a:pt x="3215" y="4929"/>
                    <a:pt x="3192" y="4946"/>
                  </a:cubicBezTo>
                  <a:cubicBezTo>
                    <a:pt x="3164" y="4968"/>
                    <a:pt x="3139" y="4997"/>
                    <a:pt x="3112" y="5026"/>
                  </a:cubicBezTo>
                  <a:lnTo>
                    <a:pt x="3115" y="5018"/>
                  </a:lnTo>
                  <a:cubicBezTo>
                    <a:pt x="3132" y="4996"/>
                    <a:pt x="3147" y="4973"/>
                    <a:pt x="3161" y="4949"/>
                  </a:cubicBezTo>
                  <a:cubicBezTo>
                    <a:pt x="3219" y="4871"/>
                    <a:pt x="3275" y="4792"/>
                    <a:pt x="3333" y="4714"/>
                  </a:cubicBezTo>
                  <a:cubicBezTo>
                    <a:pt x="3419" y="4597"/>
                    <a:pt x="3506" y="4478"/>
                    <a:pt x="3592" y="4358"/>
                  </a:cubicBezTo>
                  <a:cubicBezTo>
                    <a:pt x="3612" y="4331"/>
                    <a:pt x="3634" y="4302"/>
                    <a:pt x="3657" y="4270"/>
                  </a:cubicBezTo>
                  <a:cubicBezTo>
                    <a:pt x="3692" y="4227"/>
                    <a:pt x="3725" y="4183"/>
                    <a:pt x="3759" y="4135"/>
                  </a:cubicBezTo>
                  <a:close/>
                  <a:moveTo>
                    <a:pt x="9247" y="5620"/>
                  </a:moveTo>
                  <a:lnTo>
                    <a:pt x="9247" y="5620"/>
                  </a:lnTo>
                  <a:cubicBezTo>
                    <a:pt x="9234" y="5649"/>
                    <a:pt x="9218" y="5679"/>
                    <a:pt x="9204" y="5710"/>
                  </a:cubicBezTo>
                  <a:cubicBezTo>
                    <a:pt x="9178" y="5759"/>
                    <a:pt x="9153" y="5809"/>
                    <a:pt x="9125" y="5858"/>
                  </a:cubicBezTo>
                  <a:cubicBezTo>
                    <a:pt x="9124" y="5861"/>
                    <a:pt x="9119" y="5867"/>
                    <a:pt x="9116" y="5872"/>
                  </a:cubicBezTo>
                  <a:cubicBezTo>
                    <a:pt x="9087" y="5926"/>
                    <a:pt x="9057" y="5982"/>
                    <a:pt x="9025" y="6037"/>
                  </a:cubicBezTo>
                  <a:cubicBezTo>
                    <a:pt x="9003" y="6080"/>
                    <a:pt x="8981" y="6121"/>
                    <a:pt x="8957" y="6165"/>
                  </a:cubicBezTo>
                  <a:cubicBezTo>
                    <a:pt x="8938" y="6201"/>
                    <a:pt x="8920" y="6233"/>
                    <a:pt x="8901" y="6268"/>
                  </a:cubicBezTo>
                  <a:cubicBezTo>
                    <a:pt x="8882" y="6304"/>
                    <a:pt x="8862" y="6342"/>
                    <a:pt x="8842" y="6378"/>
                  </a:cubicBezTo>
                  <a:cubicBezTo>
                    <a:pt x="8840" y="6383"/>
                    <a:pt x="8839" y="6389"/>
                    <a:pt x="8836" y="6392"/>
                  </a:cubicBezTo>
                  <a:cubicBezTo>
                    <a:pt x="8827" y="6412"/>
                    <a:pt x="8818" y="6434"/>
                    <a:pt x="8811" y="6456"/>
                  </a:cubicBezTo>
                  <a:cubicBezTo>
                    <a:pt x="8805" y="6473"/>
                    <a:pt x="8798" y="6492"/>
                    <a:pt x="8792" y="6508"/>
                  </a:cubicBezTo>
                  <a:cubicBezTo>
                    <a:pt x="8788" y="6527"/>
                    <a:pt x="8782" y="6543"/>
                    <a:pt x="8776" y="6559"/>
                  </a:cubicBezTo>
                  <a:cubicBezTo>
                    <a:pt x="8781" y="6527"/>
                    <a:pt x="8788" y="6495"/>
                    <a:pt x="8792" y="6464"/>
                  </a:cubicBezTo>
                  <a:cubicBezTo>
                    <a:pt x="8795" y="6454"/>
                    <a:pt x="8797" y="6444"/>
                    <a:pt x="8800" y="6434"/>
                  </a:cubicBezTo>
                  <a:cubicBezTo>
                    <a:pt x="8810" y="6399"/>
                    <a:pt x="8818" y="6364"/>
                    <a:pt x="8829" y="6333"/>
                  </a:cubicBezTo>
                  <a:cubicBezTo>
                    <a:pt x="8840" y="6303"/>
                    <a:pt x="8850" y="6274"/>
                    <a:pt x="8863" y="6243"/>
                  </a:cubicBezTo>
                  <a:cubicBezTo>
                    <a:pt x="8877" y="6208"/>
                    <a:pt x="8893" y="6173"/>
                    <a:pt x="8909" y="6141"/>
                  </a:cubicBezTo>
                  <a:cubicBezTo>
                    <a:pt x="8920" y="6121"/>
                    <a:pt x="8930" y="6098"/>
                    <a:pt x="8943" y="6077"/>
                  </a:cubicBezTo>
                  <a:cubicBezTo>
                    <a:pt x="8978" y="6014"/>
                    <a:pt x="9015" y="5952"/>
                    <a:pt x="9054" y="5894"/>
                  </a:cubicBezTo>
                  <a:lnTo>
                    <a:pt x="9112" y="5810"/>
                  </a:lnTo>
                  <a:lnTo>
                    <a:pt x="9112" y="5809"/>
                  </a:lnTo>
                  <a:cubicBezTo>
                    <a:pt x="9141" y="5765"/>
                    <a:pt x="9173" y="5721"/>
                    <a:pt x="9204" y="5679"/>
                  </a:cubicBezTo>
                  <a:lnTo>
                    <a:pt x="9247" y="5620"/>
                  </a:lnTo>
                  <a:close/>
                  <a:moveTo>
                    <a:pt x="9849" y="6498"/>
                  </a:moveTo>
                  <a:cubicBezTo>
                    <a:pt x="9813" y="6604"/>
                    <a:pt x="9781" y="6703"/>
                    <a:pt x="9742" y="6799"/>
                  </a:cubicBezTo>
                  <a:cubicBezTo>
                    <a:pt x="9729" y="6832"/>
                    <a:pt x="9714" y="6863"/>
                    <a:pt x="9699" y="6893"/>
                  </a:cubicBezTo>
                  <a:lnTo>
                    <a:pt x="9699" y="6895"/>
                  </a:lnTo>
                  <a:cubicBezTo>
                    <a:pt x="9701" y="6897"/>
                    <a:pt x="9699" y="6897"/>
                    <a:pt x="9699" y="6899"/>
                  </a:cubicBezTo>
                  <a:cubicBezTo>
                    <a:pt x="9698" y="6895"/>
                    <a:pt x="9698" y="6893"/>
                    <a:pt x="9697" y="6887"/>
                  </a:cubicBezTo>
                  <a:cubicBezTo>
                    <a:pt x="9694" y="6879"/>
                    <a:pt x="9692" y="6871"/>
                    <a:pt x="9692" y="6863"/>
                  </a:cubicBezTo>
                  <a:cubicBezTo>
                    <a:pt x="9689" y="6835"/>
                    <a:pt x="9691" y="6804"/>
                    <a:pt x="9697" y="6778"/>
                  </a:cubicBezTo>
                  <a:cubicBezTo>
                    <a:pt x="9699" y="6767"/>
                    <a:pt x="9699" y="6756"/>
                    <a:pt x="9704" y="6748"/>
                  </a:cubicBezTo>
                  <a:cubicBezTo>
                    <a:pt x="9733" y="6672"/>
                    <a:pt x="9779" y="6599"/>
                    <a:pt x="9827" y="6530"/>
                  </a:cubicBezTo>
                  <a:lnTo>
                    <a:pt x="9849" y="6498"/>
                  </a:lnTo>
                  <a:close/>
                  <a:moveTo>
                    <a:pt x="9582" y="6030"/>
                  </a:moveTo>
                  <a:cubicBezTo>
                    <a:pt x="9572" y="6043"/>
                    <a:pt x="9564" y="6054"/>
                    <a:pt x="9560" y="6061"/>
                  </a:cubicBezTo>
                  <a:cubicBezTo>
                    <a:pt x="9540" y="6091"/>
                    <a:pt x="9521" y="6120"/>
                    <a:pt x="9513" y="6137"/>
                  </a:cubicBezTo>
                  <a:cubicBezTo>
                    <a:pt x="9467" y="6243"/>
                    <a:pt x="9423" y="6352"/>
                    <a:pt x="9380" y="6461"/>
                  </a:cubicBezTo>
                  <a:cubicBezTo>
                    <a:pt x="9380" y="6463"/>
                    <a:pt x="9378" y="6463"/>
                    <a:pt x="9378" y="6464"/>
                  </a:cubicBezTo>
                  <a:cubicBezTo>
                    <a:pt x="9339" y="6563"/>
                    <a:pt x="9301" y="6659"/>
                    <a:pt x="9260" y="6752"/>
                  </a:cubicBezTo>
                  <a:cubicBezTo>
                    <a:pt x="9247" y="6777"/>
                    <a:pt x="9240" y="6807"/>
                    <a:pt x="9233" y="6836"/>
                  </a:cubicBezTo>
                  <a:cubicBezTo>
                    <a:pt x="9226" y="6864"/>
                    <a:pt x="9220" y="6892"/>
                    <a:pt x="9210" y="6915"/>
                  </a:cubicBezTo>
                  <a:cubicBezTo>
                    <a:pt x="9189" y="6870"/>
                    <a:pt x="9182" y="6813"/>
                    <a:pt x="9189" y="6749"/>
                  </a:cubicBezTo>
                  <a:cubicBezTo>
                    <a:pt x="9189" y="6738"/>
                    <a:pt x="9191" y="6726"/>
                    <a:pt x="9192" y="6713"/>
                  </a:cubicBezTo>
                  <a:cubicBezTo>
                    <a:pt x="9196" y="6694"/>
                    <a:pt x="9199" y="6675"/>
                    <a:pt x="9205" y="6653"/>
                  </a:cubicBezTo>
                  <a:cubicBezTo>
                    <a:pt x="9211" y="6629"/>
                    <a:pt x="9220" y="6601"/>
                    <a:pt x="9230" y="6575"/>
                  </a:cubicBezTo>
                  <a:cubicBezTo>
                    <a:pt x="9252" y="6514"/>
                    <a:pt x="9285" y="6444"/>
                    <a:pt x="9329" y="6371"/>
                  </a:cubicBezTo>
                  <a:cubicBezTo>
                    <a:pt x="9374" y="6288"/>
                    <a:pt x="9432" y="6200"/>
                    <a:pt x="9503" y="6107"/>
                  </a:cubicBezTo>
                  <a:lnTo>
                    <a:pt x="9582" y="6030"/>
                  </a:lnTo>
                  <a:close/>
                  <a:moveTo>
                    <a:pt x="1127" y="6790"/>
                  </a:moveTo>
                  <a:cubicBezTo>
                    <a:pt x="1127" y="6834"/>
                    <a:pt x="1123" y="6881"/>
                    <a:pt x="1119" y="6931"/>
                  </a:cubicBezTo>
                  <a:cubicBezTo>
                    <a:pt x="1111" y="6998"/>
                    <a:pt x="1101" y="7062"/>
                    <a:pt x="1094" y="7104"/>
                  </a:cubicBezTo>
                  <a:cubicBezTo>
                    <a:pt x="1092" y="7117"/>
                    <a:pt x="1091" y="7124"/>
                    <a:pt x="1089" y="7133"/>
                  </a:cubicBezTo>
                  <a:cubicBezTo>
                    <a:pt x="1076" y="7184"/>
                    <a:pt x="1065" y="7235"/>
                    <a:pt x="1057" y="7287"/>
                  </a:cubicBezTo>
                  <a:cubicBezTo>
                    <a:pt x="1036" y="7417"/>
                    <a:pt x="1021" y="7549"/>
                    <a:pt x="1005" y="7680"/>
                  </a:cubicBezTo>
                  <a:cubicBezTo>
                    <a:pt x="985" y="7859"/>
                    <a:pt x="966" y="8042"/>
                    <a:pt x="927" y="8209"/>
                  </a:cubicBezTo>
                  <a:lnTo>
                    <a:pt x="915" y="8411"/>
                  </a:lnTo>
                  <a:cubicBezTo>
                    <a:pt x="902" y="8466"/>
                    <a:pt x="896" y="8539"/>
                    <a:pt x="893" y="8609"/>
                  </a:cubicBezTo>
                  <a:cubicBezTo>
                    <a:pt x="890" y="8633"/>
                    <a:pt x="889" y="8661"/>
                    <a:pt x="887" y="8687"/>
                  </a:cubicBezTo>
                  <a:cubicBezTo>
                    <a:pt x="886" y="8712"/>
                    <a:pt x="883" y="8738"/>
                    <a:pt x="880" y="8763"/>
                  </a:cubicBezTo>
                  <a:cubicBezTo>
                    <a:pt x="876" y="8779"/>
                    <a:pt x="874" y="8793"/>
                    <a:pt x="868" y="8811"/>
                  </a:cubicBezTo>
                  <a:lnTo>
                    <a:pt x="868" y="9059"/>
                  </a:lnTo>
                  <a:cubicBezTo>
                    <a:pt x="835" y="9212"/>
                    <a:pt x="839" y="9474"/>
                    <a:pt x="858" y="9685"/>
                  </a:cubicBezTo>
                  <a:cubicBezTo>
                    <a:pt x="861" y="9734"/>
                    <a:pt x="867" y="9781"/>
                    <a:pt x="873" y="9823"/>
                  </a:cubicBezTo>
                  <a:cubicBezTo>
                    <a:pt x="879" y="9865"/>
                    <a:pt x="886" y="9901"/>
                    <a:pt x="893" y="9932"/>
                  </a:cubicBezTo>
                  <a:lnTo>
                    <a:pt x="893" y="10054"/>
                  </a:lnTo>
                  <a:cubicBezTo>
                    <a:pt x="903" y="10098"/>
                    <a:pt x="909" y="10143"/>
                    <a:pt x="912" y="10186"/>
                  </a:cubicBezTo>
                  <a:cubicBezTo>
                    <a:pt x="916" y="10230"/>
                    <a:pt x="919" y="10275"/>
                    <a:pt x="925" y="10319"/>
                  </a:cubicBezTo>
                  <a:cubicBezTo>
                    <a:pt x="925" y="10326"/>
                    <a:pt x="927" y="10332"/>
                    <a:pt x="927" y="10339"/>
                  </a:cubicBezTo>
                  <a:cubicBezTo>
                    <a:pt x="931" y="10382"/>
                    <a:pt x="932" y="10422"/>
                    <a:pt x="938" y="10465"/>
                  </a:cubicBezTo>
                  <a:cubicBezTo>
                    <a:pt x="944" y="10515"/>
                    <a:pt x="951" y="10564"/>
                    <a:pt x="963" y="10614"/>
                  </a:cubicBezTo>
                  <a:cubicBezTo>
                    <a:pt x="998" y="10753"/>
                    <a:pt x="1026" y="10893"/>
                    <a:pt x="1049" y="11035"/>
                  </a:cubicBezTo>
                  <a:cubicBezTo>
                    <a:pt x="1075" y="11175"/>
                    <a:pt x="1097" y="11314"/>
                    <a:pt x="1119" y="11453"/>
                  </a:cubicBezTo>
                  <a:cubicBezTo>
                    <a:pt x="1119" y="11457"/>
                    <a:pt x="1120" y="11458"/>
                    <a:pt x="1120" y="11461"/>
                  </a:cubicBezTo>
                  <a:cubicBezTo>
                    <a:pt x="1133" y="11540"/>
                    <a:pt x="1143" y="11620"/>
                    <a:pt x="1156" y="11700"/>
                  </a:cubicBezTo>
                  <a:cubicBezTo>
                    <a:pt x="1177" y="11820"/>
                    <a:pt x="1196" y="11941"/>
                    <a:pt x="1220" y="12063"/>
                  </a:cubicBezTo>
                  <a:cubicBezTo>
                    <a:pt x="1232" y="12133"/>
                    <a:pt x="1246" y="12200"/>
                    <a:pt x="1264" y="12268"/>
                  </a:cubicBezTo>
                  <a:lnTo>
                    <a:pt x="1274" y="12739"/>
                  </a:lnTo>
                  <a:cubicBezTo>
                    <a:pt x="1274" y="12806"/>
                    <a:pt x="1276" y="12876"/>
                    <a:pt x="1278" y="12944"/>
                  </a:cubicBezTo>
                  <a:cubicBezTo>
                    <a:pt x="1281" y="13188"/>
                    <a:pt x="1286" y="13434"/>
                    <a:pt x="1242" y="13628"/>
                  </a:cubicBezTo>
                  <a:cubicBezTo>
                    <a:pt x="1238" y="13644"/>
                    <a:pt x="1236" y="13655"/>
                    <a:pt x="1232" y="13673"/>
                  </a:cubicBezTo>
                  <a:cubicBezTo>
                    <a:pt x="1232" y="13234"/>
                    <a:pt x="1196" y="12851"/>
                    <a:pt x="1121" y="12528"/>
                  </a:cubicBezTo>
                  <a:lnTo>
                    <a:pt x="1087" y="12140"/>
                  </a:lnTo>
                  <a:cubicBezTo>
                    <a:pt x="1043" y="11956"/>
                    <a:pt x="1012" y="11769"/>
                    <a:pt x="983" y="11589"/>
                  </a:cubicBezTo>
                  <a:lnTo>
                    <a:pt x="983" y="11588"/>
                  </a:lnTo>
                  <a:cubicBezTo>
                    <a:pt x="959" y="11438"/>
                    <a:pt x="932" y="11284"/>
                    <a:pt x="902" y="11134"/>
                  </a:cubicBezTo>
                  <a:cubicBezTo>
                    <a:pt x="890" y="11086"/>
                    <a:pt x="880" y="11037"/>
                    <a:pt x="867" y="10987"/>
                  </a:cubicBezTo>
                  <a:lnTo>
                    <a:pt x="741" y="10066"/>
                  </a:lnTo>
                  <a:cubicBezTo>
                    <a:pt x="735" y="10042"/>
                    <a:pt x="730" y="10018"/>
                    <a:pt x="729" y="9993"/>
                  </a:cubicBezTo>
                  <a:cubicBezTo>
                    <a:pt x="729" y="9981"/>
                    <a:pt x="727" y="9970"/>
                    <a:pt x="727" y="9956"/>
                  </a:cubicBezTo>
                  <a:lnTo>
                    <a:pt x="727" y="9920"/>
                  </a:lnTo>
                  <a:cubicBezTo>
                    <a:pt x="727" y="9897"/>
                    <a:pt x="725" y="9875"/>
                    <a:pt x="723" y="9852"/>
                  </a:cubicBezTo>
                  <a:cubicBezTo>
                    <a:pt x="722" y="9830"/>
                    <a:pt x="720" y="9808"/>
                    <a:pt x="714" y="9786"/>
                  </a:cubicBezTo>
                  <a:lnTo>
                    <a:pt x="714" y="9561"/>
                  </a:lnTo>
                  <a:cubicBezTo>
                    <a:pt x="678" y="9388"/>
                    <a:pt x="691" y="9022"/>
                    <a:pt x="727" y="8862"/>
                  </a:cubicBezTo>
                  <a:lnTo>
                    <a:pt x="727" y="8705"/>
                  </a:lnTo>
                  <a:lnTo>
                    <a:pt x="821" y="8037"/>
                  </a:lnTo>
                  <a:lnTo>
                    <a:pt x="1017" y="7126"/>
                  </a:lnTo>
                  <a:lnTo>
                    <a:pt x="1017" y="7124"/>
                  </a:lnTo>
                  <a:lnTo>
                    <a:pt x="1127" y="6790"/>
                  </a:lnTo>
                  <a:close/>
                  <a:moveTo>
                    <a:pt x="2836" y="15439"/>
                  </a:moveTo>
                  <a:lnTo>
                    <a:pt x="2836" y="15439"/>
                  </a:lnTo>
                  <a:cubicBezTo>
                    <a:pt x="2881" y="15506"/>
                    <a:pt x="2828" y="15768"/>
                    <a:pt x="2792" y="15869"/>
                  </a:cubicBezTo>
                  <a:cubicBezTo>
                    <a:pt x="2712" y="16098"/>
                    <a:pt x="2635" y="16300"/>
                    <a:pt x="2529" y="16476"/>
                  </a:cubicBezTo>
                  <a:cubicBezTo>
                    <a:pt x="2495" y="16530"/>
                    <a:pt x="2461" y="16580"/>
                    <a:pt x="2427" y="16633"/>
                  </a:cubicBezTo>
                  <a:cubicBezTo>
                    <a:pt x="2413" y="16653"/>
                    <a:pt x="2399" y="16671"/>
                    <a:pt x="2385" y="16692"/>
                  </a:cubicBezTo>
                  <a:cubicBezTo>
                    <a:pt x="2388" y="16676"/>
                    <a:pt x="2394" y="16657"/>
                    <a:pt x="2397" y="16641"/>
                  </a:cubicBezTo>
                  <a:cubicBezTo>
                    <a:pt x="2401" y="16625"/>
                    <a:pt x="2407" y="16607"/>
                    <a:pt x="2410" y="16591"/>
                  </a:cubicBezTo>
                  <a:cubicBezTo>
                    <a:pt x="2414" y="16575"/>
                    <a:pt x="2417" y="16556"/>
                    <a:pt x="2423" y="16540"/>
                  </a:cubicBezTo>
                  <a:cubicBezTo>
                    <a:pt x="2430" y="16506"/>
                    <a:pt x="2439" y="16476"/>
                    <a:pt x="2447" y="16447"/>
                  </a:cubicBezTo>
                  <a:cubicBezTo>
                    <a:pt x="2452" y="16432"/>
                    <a:pt x="2458" y="16419"/>
                    <a:pt x="2461" y="16407"/>
                  </a:cubicBezTo>
                  <a:cubicBezTo>
                    <a:pt x="2481" y="16359"/>
                    <a:pt x="2498" y="16314"/>
                    <a:pt x="2519" y="16269"/>
                  </a:cubicBezTo>
                  <a:lnTo>
                    <a:pt x="2519" y="16268"/>
                  </a:lnTo>
                  <a:cubicBezTo>
                    <a:pt x="2555" y="16176"/>
                    <a:pt x="2590" y="16088"/>
                    <a:pt x="2625" y="16006"/>
                  </a:cubicBezTo>
                  <a:cubicBezTo>
                    <a:pt x="2641" y="15964"/>
                    <a:pt x="2657" y="15922"/>
                    <a:pt x="2671" y="15881"/>
                  </a:cubicBezTo>
                  <a:cubicBezTo>
                    <a:pt x="2700" y="15801"/>
                    <a:pt x="2731" y="15726"/>
                    <a:pt x="2759" y="15651"/>
                  </a:cubicBezTo>
                  <a:cubicBezTo>
                    <a:pt x="2786" y="15577"/>
                    <a:pt x="2811" y="15506"/>
                    <a:pt x="2836" y="15439"/>
                  </a:cubicBezTo>
                  <a:close/>
                  <a:moveTo>
                    <a:pt x="3350" y="15836"/>
                  </a:moveTo>
                  <a:lnTo>
                    <a:pt x="3350" y="15840"/>
                  </a:lnTo>
                  <a:cubicBezTo>
                    <a:pt x="3350" y="15862"/>
                    <a:pt x="3347" y="15884"/>
                    <a:pt x="3346" y="15903"/>
                  </a:cubicBezTo>
                  <a:cubicBezTo>
                    <a:pt x="3343" y="15925"/>
                    <a:pt x="3340" y="15947"/>
                    <a:pt x="3336" y="15964"/>
                  </a:cubicBezTo>
                  <a:cubicBezTo>
                    <a:pt x="3273" y="16197"/>
                    <a:pt x="3199" y="16418"/>
                    <a:pt x="3115" y="16620"/>
                  </a:cubicBezTo>
                  <a:cubicBezTo>
                    <a:pt x="3058" y="16756"/>
                    <a:pt x="3006" y="16894"/>
                    <a:pt x="2949" y="17034"/>
                  </a:cubicBezTo>
                  <a:cubicBezTo>
                    <a:pt x="2802" y="17414"/>
                    <a:pt x="2648" y="17808"/>
                    <a:pt x="2446" y="18143"/>
                  </a:cubicBezTo>
                  <a:cubicBezTo>
                    <a:pt x="2399" y="18219"/>
                    <a:pt x="2353" y="18299"/>
                    <a:pt x="2309" y="18377"/>
                  </a:cubicBezTo>
                  <a:cubicBezTo>
                    <a:pt x="2251" y="18478"/>
                    <a:pt x="2196" y="18577"/>
                    <a:pt x="2133" y="18675"/>
                  </a:cubicBezTo>
                  <a:cubicBezTo>
                    <a:pt x="2106" y="18719"/>
                    <a:pt x="2074" y="18764"/>
                    <a:pt x="2040" y="18808"/>
                  </a:cubicBezTo>
                  <a:cubicBezTo>
                    <a:pt x="2037" y="18812"/>
                    <a:pt x="2037" y="18815"/>
                    <a:pt x="2033" y="18819"/>
                  </a:cubicBezTo>
                  <a:cubicBezTo>
                    <a:pt x="2036" y="18814"/>
                    <a:pt x="2037" y="18806"/>
                    <a:pt x="2037" y="18802"/>
                  </a:cubicBezTo>
                  <a:cubicBezTo>
                    <a:pt x="2051" y="18764"/>
                    <a:pt x="2062" y="18726"/>
                    <a:pt x="2077" y="18691"/>
                  </a:cubicBezTo>
                  <a:cubicBezTo>
                    <a:pt x="2113" y="18604"/>
                    <a:pt x="2149" y="18516"/>
                    <a:pt x="2186" y="18427"/>
                  </a:cubicBezTo>
                  <a:cubicBezTo>
                    <a:pt x="2232" y="18311"/>
                    <a:pt x="2279" y="18194"/>
                    <a:pt x="2331" y="18078"/>
                  </a:cubicBezTo>
                  <a:cubicBezTo>
                    <a:pt x="2388" y="17947"/>
                    <a:pt x="2447" y="17816"/>
                    <a:pt x="2506" y="17688"/>
                  </a:cubicBezTo>
                  <a:cubicBezTo>
                    <a:pt x="2540" y="17613"/>
                    <a:pt x="2575" y="17536"/>
                    <a:pt x="2612" y="17460"/>
                  </a:cubicBezTo>
                  <a:cubicBezTo>
                    <a:pt x="2636" y="17406"/>
                    <a:pt x="2663" y="17352"/>
                    <a:pt x="2687" y="17297"/>
                  </a:cubicBezTo>
                  <a:cubicBezTo>
                    <a:pt x="2754" y="17158"/>
                    <a:pt x="2821" y="17012"/>
                    <a:pt x="2887" y="16867"/>
                  </a:cubicBezTo>
                  <a:cubicBezTo>
                    <a:pt x="2953" y="16720"/>
                    <a:pt x="3019" y="16575"/>
                    <a:pt x="3083" y="16423"/>
                  </a:cubicBezTo>
                  <a:cubicBezTo>
                    <a:pt x="3093" y="16399"/>
                    <a:pt x="3106" y="16371"/>
                    <a:pt x="3121" y="16342"/>
                  </a:cubicBezTo>
                  <a:cubicBezTo>
                    <a:pt x="3139" y="16311"/>
                    <a:pt x="3154" y="16281"/>
                    <a:pt x="3170" y="16249"/>
                  </a:cubicBezTo>
                  <a:cubicBezTo>
                    <a:pt x="3198" y="16195"/>
                    <a:pt x="3228" y="16134"/>
                    <a:pt x="3256" y="16074"/>
                  </a:cubicBezTo>
                  <a:cubicBezTo>
                    <a:pt x="3267" y="16047"/>
                    <a:pt x="3281" y="16022"/>
                    <a:pt x="3292" y="15995"/>
                  </a:cubicBezTo>
                  <a:cubicBezTo>
                    <a:pt x="3308" y="15958"/>
                    <a:pt x="3321" y="15923"/>
                    <a:pt x="3333" y="15890"/>
                  </a:cubicBezTo>
                  <a:cubicBezTo>
                    <a:pt x="3339" y="15871"/>
                    <a:pt x="3346" y="15855"/>
                    <a:pt x="3350" y="15836"/>
                  </a:cubicBezTo>
                  <a:close/>
                  <a:moveTo>
                    <a:pt x="3525" y="17319"/>
                  </a:moveTo>
                  <a:lnTo>
                    <a:pt x="3525" y="17319"/>
                  </a:lnTo>
                  <a:cubicBezTo>
                    <a:pt x="3522" y="17331"/>
                    <a:pt x="3520" y="17339"/>
                    <a:pt x="3517" y="17352"/>
                  </a:cubicBezTo>
                  <a:cubicBezTo>
                    <a:pt x="3513" y="17364"/>
                    <a:pt x="3512" y="17376"/>
                    <a:pt x="3507" y="17389"/>
                  </a:cubicBezTo>
                  <a:cubicBezTo>
                    <a:pt x="3464" y="17537"/>
                    <a:pt x="3408" y="17709"/>
                    <a:pt x="3336" y="17896"/>
                  </a:cubicBezTo>
                  <a:cubicBezTo>
                    <a:pt x="3193" y="18267"/>
                    <a:pt x="3048" y="18626"/>
                    <a:pt x="2841" y="18955"/>
                  </a:cubicBezTo>
                  <a:cubicBezTo>
                    <a:pt x="2788" y="19039"/>
                    <a:pt x="2722" y="19125"/>
                    <a:pt x="2660" y="19205"/>
                  </a:cubicBezTo>
                  <a:cubicBezTo>
                    <a:pt x="2619" y="19257"/>
                    <a:pt x="2580" y="19306"/>
                    <a:pt x="2543" y="19359"/>
                  </a:cubicBezTo>
                  <a:cubicBezTo>
                    <a:pt x="2522" y="19388"/>
                    <a:pt x="2497" y="19426"/>
                    <a:pt x="2471" y="19464"/>
                  </a:cubicBezTo>
                  <a:cubicBezTo>
                    <a:pt x="2442" y="19507"/>
                    <a:pt x="2408" y="19561"/>
                    <a:pt x="2372" y="19606"/>
                  </a:cubicBezTo>
                  <a:cubicBezTo>
                    <a:pt x="2381" y="19586"/>
                    <a:pt x="2388" y="19564"/>
                    <a:pt x="2395" y="19546"/>
                  </a:cubicBezTo>
                  <a:cubicBezTo>
                    <a:pt x="2408" y="19519"/>
                    <a:pt x="2417" y="19493"/>
                    <a:pt x="2429" y="19468"/>
                  </a:cubicBezTo>
                  <a:cubicBezTo>
                    <a:pt x="2465" y="19386"/>
                    <a:pt x="2504" y="19308"/>
                    <a:pt x="2545" y="19228"/>
                  </a:cubicBezTo>
                  <a:cubicBezTo>
                    <a:pt x="2567" y="19186"/>
                    <a:pt x="2588" y="19144"/>
                    <a:pt x="2609" y="19103"/>
                  </a:cubicBezTo>
                  <a:cubicBezTo>
                    <a:pt x="2628" y="19059"/>
                    <a:pt x="2650" y="19016"/>
                    <a:pt x="2668" y="18969"/>
                  </a:cubicBezTo>
                  <a:cubicBezTo>
                    <a:pt x="2693" y="18914"/>
                    <a:pt x="2722" y="18857"/>
                    <a:pt x="2751" y="18799"/>
                  </a:cubicBezTo>
                  <a:cubicBezTo>
                    <a:pt x="2780" y="18741"/>
                    <a:pt x="2814" y="18684"/>
                    <a:pt x="2844" y="18626"/>
                  </a:cubicBezTo>
                  <a:cubicBezTo>
                    <a:pt x="2873" y="18571"/>
                    <a:pt x="2904" y="18516"/>
                    <a:pt x="2933" y="18460"/>
                  </a:cubicBezTo>
                  <a:cubicBezTo>
                    <a:pt x="2994" y="18345"/>
                    <a:pt x="3049" y="18231"/>
                    <a:pt x="3103" y="18114"/>
                  </a:cubicBezTo>
                  <a:lnTo>
                    <a:pt x="3155" y="17998"/>
                  </a:lnTo>
                  <a:cubicBezTo>
                    <a:pt x="3183" y="17937"/>
                    <a:pt x="3212" y="17879"/>
                    <a:pt x="3238" y="17818"/>
                  </a:cubicBezTo>
                  <a:cubicBezTo>
                    <a:pt x="3266" y="17757"/>
                    <a:pt x="3295" y="17697"/>
                    <a:pt x="3324" y="17637"/>
                  </a:cubicBezTo>
                  <a:cubicBezTo>
                    <a:pt x="3331" y="17623"/>
                    <a:pt x="3339" y="17610"/>
                    <a:pt x="3347" y="17595"/>
                  </a:cubicBezTo>
                  <a:cubicBezTo>
                    <a:pt x="3374" y="17556"/>
                    <a:pt x="3403" y="17515"/>
                    <a:pt x="3430" y="17472"/>
                  </a:cubicBezTo>
                  <a:cubicBezTo>
                    <a:pt x="3461" y="17424"/>
                    <a:pt x="3496" y="17371"/>
                    <a:pt x="3522" y="17320"/>
                  </a:cubicBezTo>
                  <a:lnTo>
                    <a:pt x="3525" y="17319"/>
                  </a:lnTo>
                  <a:close/>
                  <a:moveTo>
                    <a:pt x="3811" y="18391"/>
                  </a:moveTo>
                  <a:cubicBezTo>
                    <a:pt x="3811" y="18421"/>
                    <a:pt x="3808" y="18452"/>
                    <a:pt x="3805" y="18482"/>
                  </a:cubicBezTo>
                  <a:cubicBezTo>
                    <a:pt x="3802" y="18518"/>
                    <a:pt x="3797" y="18552"/>
                    <a:pt x="3791" y="18587"/>
                  </a:cubicBezTo>
                  <a:cubicBezTo>
                    <a:pt x="3782" y="18633"/>
                    <a:pt x="3772" y="18678"/>
                    <a:pt x="3759" y="18726"/>
                  </a:cubicBezTo>
                  <a:cubicBezTo>
                    <a:pt x="3753" y="18748"/>
                    <a:pt x="3746" y="18770"/>
                    <a:pt x="3738" y="18793"/>
                  </a:cubicBezTo>
                  <a:cubicBezTo>
                    <a:pt x="3731" y="18814"/>
                    <a:pt x="3724" y="18837"/>
                    <a:pt x="3715" y="18857"/>
                  </a:cubicBezTo>
                  <a:cubicBezTo>
                    <a:pt x="3704" y="18883"/>
                    <a:pt x="3695" y="18910"/>
                    <a:pt x="3682" y="18933"/>
                  </a:cubicBezTo>
                  <a:cubicBezTo>
                    <a:pt x="3638" y="19029"/>
                    <a:pt x="3586" y="19119"/>
                    <a:pt x="3531" y="19196"/>
                  </a:cubicBezTo>
                  <a:cubicBezTo>
                    <a:pt x="3515" y="19221"/>
                    <a:pt x="3499" y="19240"/>
                    <a:pt x="3484" y="19261"/>
                  </a:cubicBezTo>
                  <a:cubicBezTo>
                    <a:pt x="3464" y="19288"/>
                    <a:pt x="3443" y="19312"/>
                    <a:pt x="3424" y="19337"/>
                  </a:cubicBezTo>
                  <a:cubicBezTo>
                    <a:pt x="3397" y="19366"/>
                    <a:pt x="3371" y="19395"/>
                    <a:pt x="3347" y="19420"/>
                  </a:cubicBezTo>
                  <a:cubicBezTo>
                    <a:pt x="3334" y="19434"/>
                    <a:pt x="3320" y="19448"/>
                    <a:pt x="3308" y="19462"/>
                  </a:cubicBezTo>
                  <a:lnTo>
                    <a:pt x="3272" y="19498"/>
                  </a:lnTo>
                  <a:cubicBezTo>
                    <a:pt x="3231" y="19541"/>
                    <a:pt x="3187" y="19584"/>
                    <a:pt x="3141" y="19623"/>
                  </a:cubicBezTo>
                  <a:cubicBezTo>
                    <a:pt x="3137" y="19628"/>
                    <a:pt x="3134" y="19631"/>
                    <a:pt x="3128" y="19635"/>
                  </a:cubicBezTo>
                  <a:lnTo>
                    <a:pt x="3128" y="19632"/>
                  </a:lnTo>
                  <a:lnTo>
                    <a:pt x="3129" y="19631"/>
                  </a:lnTo>
                  <a:cubicBezTo>
                    <a:pt x="3134" y="19628"/>
                    <a:pt x="3134" y="19622"/>
                    <a:pt x="3137" y="19619"/>
                  </a:cubicBezTo>
                  <a:cubicBezTo>
                    <a:pt x="3151" y="19597"/>
                    <a:pt x="3164" y="19573"/>
                    <a:pt x="3177" y="19548"/>
                  </a:cubicBezTo>
                  <a:cubicBezTo>
                    <a:pt x="3192" y="19519"/>
                    <a:pt x="3203" y="19487"/>
                    <a:pt x="3221" y="19455"/>
                  </a:cubicBezTo>
                  <a:cubicBezTo>
                    <a:pt x="3233" y="19429"/>
                    <a:pt x="3244" y="19404"/>
                    <a:pt x="3257" y="19381"/>
                  </a:cubicBezTo>
                  <a:cubicBezTo>
                    <a:pt x="3269" y="19356"/>
                    <a:pt x="3281" y="19336"/>
                    <a:pt x="3294" y="19311"/>
                  </a:cubicBezTo>
                  <a:cubicBezTo>
                    <a:pt x="3324" y="19259"/>
                    <a:pt x="3355" y="19202"/>
                    <a:pt x="3385" y="19148"/>
                  </a:cubicBezTo>
                  <a:cubicBezTo>
                    <a:pt x="3417" y="19093"/>
                    <a:pt x="3443" y="19038"/>
                    <a:pt x="3471" y="18982"/>
                  </a:cubicBezTo>
                  <a:cubicBezTo>
                    <a:pt x="3528" y="18872"/>
                    <a:pt x="3586" y="18758"/>
                    <a:pt x="3651" y="18649"/>
                  </a:cubicBezTo>
                  <a:cubicBezTo>
                    <a:pt x="3667" y="18623"/>
                    <a:pt x="3686" y="18596"/>
                    <a:pt x="3702" y="18568"/>
                  </a:cubicBezTo>
                  <a:cubicBezTo>
                    <a:pt x="3722" y="18540"/>
                    <a:pt x="3740" y="18511"/>
                    <a:pt x="3760" y="18482"/>
                  </a:cubicBezTo>
                  <a:cubicBezTo>
                    <a:pt x="3769" y="18468"/>
                    <a:pt x="3779" y="18453"/>
                    <a:pt x="3786" y="18437"/>
                  </a:cubicBezTo>
                  <a:cubicBezTo>
                    <a:pt x="3795" y="18423"/>
                    <a:pt x="3802" y="18408"/>
                    <a:pt x="3810" y="18393"/>
                  </a:cubicBezTo>
                  <a:cubicBezTo>
                    <a:pt x="3810" y="18392"/>
                    <a:pt x="3811" y="18392"/>
                    <a:pt x="3811" y="18391"/>
                  </a:cubicBezTo>
                  <a:close/>
                  <a:moveTo>
                    <a:pt x="4217" y="0"/>
                  </a:moveTo>
                  <a:cubicBezTo>
                    <a:pt x="4212" y="0"/>
                    <a:pt x="4208" y="2"/>
                    <a:pt x="4204" y="3"/>
                  </a:cubicBezTo>
                  <a:cubicBezTo>
                    <a:pt x="4201" y="6"/>
                    <a:pt x="4196" y="7"/>
                    <a:pt x="4194" y="13"/>
                  </a:cubicBezTo>
                  <a:cubicBezTo>
                    <a:pt x="4189" y="16"/>
                    <a:pt x="4189" y="23"/>
                    <a:pt x="4189" y="28"/>
                  </a:cubicBezTo>
                  <a:lnTo>
                    <a:pt x="4189" y="50"/>
                  </a:lnTo>
                  <a:cubicBezTo>
                    <a:pt x="4189" y="57"/>
                    <a:pt x="4194" y="64"/>
                    <a:pt x="4198" y="69"/>
                  </a:cubicBezTo>
                  <a:cubicBezTo>
                    <a:pt x="4211" y="82"/>
                    <a:pt x="4223" y="96"/>
                    <a:pt x="4233" y="112"/>
                  </a:cubicBezTo>
                  <a:cubicBezTo>
                    <a:pt x="4266" y="160"/>
                    <a:pt x="4287" y="221"/>
                    <a:pt x="4304" y="291"/>
                  </a:cubicBezTo>
                  <a:cubicBezTo>
                    <a:pt x="4308" y="314"/>
                    <a:pt x="4314" y="338"/>
                    <a:pt x="4319" y="364"/>
                  </a:cubicBezTo>
                  <a:cubicBezTo>
                    <a:pt x="4339" y="479"/>
                    <a:pt x="4340" y="609"/>
                    <a:pt x="4330" y="733"/>
                  </a:cubicBezTo>
                  <a:cubicBezTo>
                    <a:pt x="4327" y="794"/>
                    <a:pt x="4319" y="857"/>
                    <a:pt x="4308" y="912"/>
                  </a:cubicBezTo>
                  <a:cubicBezTo>
                    <a:pt x="4306" y="934"/>
                    <a:pt x="4303" y="958"/>
                    <a:pt x="4297" y="980"/>
                  </a:cubicBezTo>
                  <a:cubicBezTo>
                    <a:pt x="4291" y="1014"/>
                    <a:pt x="4282" y="1046"/>
                    <a:pt x="4272" y="1072"/>
                  </a:cubicBezTo>
                  <a:cubicBezTo>
                    <a:pt x="4204" y="1296"/>
                    <a:pt x="4132" y="1511"/>
                    <a:pt x="4058" y="1710"/>
                  </a:cubicBezTo>
                  <a:cubicBezTo>
                    <a:pt x="3981" y="1911"/>
                    <a:pt x="3904" y="2100"/>
                    <a:pt x="3824" y="2277"/>
                  </a:cubicBezTo>
                  <a:cubicBezTo>
                    <a:pt x="3782" y="2366"/>
                    <a:pt x="3740" y="2451"/>
                    <a:pt x="3699" y="2537"/>
                  </a:cubicBezTo>
                  <a:cubicBezTo>
                    <a:pt x="3656" y="2620"/>
                    <a:pt x="3613" y="2702"/>
                    <a:pt x="3568" y="2780"/>
                  </a:cubicBezTo>
                  <a:cubicBezTo>
                    <a:pt x="3481" y="2937"/>
                    <a:pt x="3388" y="3082"/>
                    <a:pt x="3292" y="3219"/>
                  </a:cubicBezTo>
                  <a:cubicBezTo>
                    <a:pt x="2969" y="3677"/>
                    <a:pt x="2474" y="4310"/>
                    <a:pt x="1933" y="4717"/>
                  </a:cubicBezTo>
                  <a:cubicBezTo>
                    <a:pt x="1896" y="4743"/>
                    <a:pt x="1856" y="4772"/>
                    <a:pt x="1819" y="4801"/>
                  </a:cubicBezTo>
                  <a:cubicBezTo>
                    <a:pt x="1707" y="4888"/>
                    <a:pt x="1593" y="4980"/>
                    <a:pt x="1483" y="5077"/>
                  </a:cubicBezTo>
                  <a:cubicBezTo>
                    <a:pt x="1447" y="5111"/>
                    <a:pt x="1412" y="5146"/>
                    <a:pt x="1376" y="5178"/>
                  </a:cubicBezTo>
                  <a:cubicBezTo>
                    <a:pt x="1340" y="5212"/>
                    <a:pt x="1308" y="5247"/>
                    <a:pt x="1273" y="5281"/>
                  </a:cubicBezTo>
                  <a:cubicBezTo>
                    <a:pt x="1203" y="5352"/>
                    <a:pt x="1140" y="5429"/>
                    <a:pt x="1082" y="5509"/>
                  </a:cubicBezTo>
                  <a:cubicBezTo>
                    <a:pt x="1075" y="5519"/>
                    <a:pt x="1063" y="5531"/>
                    <a:pt x="1055" y="5542"/>
                  </a:cubicBezTo>
                  <a:cubicBezTo>
                    <a:pt x="1043" y="5554"/>
                    <a:pt x="1034" y="5564"/>
                    <a:pt x="1024" y="5577"/>
                  </a:cubicBezTo>
                  <a:cubicBezTo>
                    <a:pt x="983" y="5621"/>
                    <a:pt x="940" y="5669"/>
                    <a:pt x="916" y="5723"/>
                  </a:cubicBezTo>
                  <a:cubicBezTo>
                    <a:pt x="887" y="5793"/>
                    <a:pt x="860" y="5861"/>
                    <a:pt x="835" y="5932"/>
                  </a:cubicBezTo>
                  <a:cubicBezTo>
                    <a:pt x="810" y="6000"/>
                    <a:pt x="789" y="6073"/>
                    <a:pt x="765" y="6146"/>
                  </a:cubicBezTo>
                  <a:cubicBezTo>
                    <a:pt x="745" y="6219"/>
                    <a:pt x="723" y="6294"/>
                    <a:pt x="706" y="6368"/>
                  </a:cubicBezTo>
                  <a:cubicBezTo>
                    <a:pt x="687" y="6442"/>
                    <a:pt x="668" y="6519"/>
                    <a:pt x="647" y="6597"/>
                  </a:cubicBezTo>
                  <a:cubicBezTo>
                    <a:pt x="639" y="6633"/>
                    <a:pt x="629" y="6674"/>
                    <a:pt x="620" y="6711"/>
                  </a:cubicBezTo>
                  <a:cubicBezTo>
                    <a:pt x="611" y="6749"/>
                    <a:pt x="600" y="6788"/>
                    <a:pt x="591" y="6828"/>
                  </a:cubicBezTo>
                  <a:cubicBezTo>
                    <a:pt x="582" y="6863"/>
                    <a:pt x="575" y="6897"/>
                    <a:pt x="568" y="6931"/>
                  </a:cubicBezTo>
                  <a:cubicBezTo>
                    <a:pt x="566" y="6938"/>
                    <a:pt x="563" y="6945"/>
                    <a:pt x="563" y="6953"/>
                  </a:cubicBezTo>
                  <a:lnTo>
                    <a:pt x="563" y="6956"/>
                  </a:lnTo>
                  <a:cubicBezTo>
                    <a:pt x="544" y="7052"/>
                    <a:pt x="531" y="7146"/>
                    <a:pt x="520" y="7241"/>
                  </a:cubicBezTo>
                  <a:cubicBezTo>
                    <a:pt x="518" y="7242"/>
                    <a:pt x="518" y="7244"/>
                    <a:pt x="518" y="7244"/>
                  </a:cubicBezTo>
                  <a:lnTo>
                    <a:pt x="518" y="7246"/>
                  </a:lnTo>
                  <a:cubicBezTo>
                    <a:pt x="502" y="7371"/>
                    <a:pt x="483" y="7502"/>
                    <a:pt x="454" y="7624"/>
                  </a:cubicBezTo>
                  <a:cubicBezTo>
                    <a:pt x="428" y="7741"/>
                    <a:pt x="416" y="7857"/>
                    <a:pt x="403" y="7970"/>
                  </a:cubicBezTo>
                  <a:cubicBezTo>
                    <a:pt x="393" y="8080"/>
                    <a:pt x="384" y="8184"/>
                    <a:pt x="360" y="8286"/>
                  </a:cubicBezTo>
                  <a:lnTo>
                    <a:pt x="348" y="8492"/>
                  </a:lnTo>
                  <a:cubicBezTo>
                    <a:pt x="320" y="8615"/>
                    <a:pt x="312" y="8747"/>
                    <a:pt x="301" y="8876"/>
                  </a:cubicBezTo>
                  <a:cubicBezTo>
                    <a:pt x="293" y="9006"/>
                    <a:pt x="283" y="9138"/>
                    <a:pt x="256" y="9256"/>
                  </a:cubicBezTo>
                  <a:lnTo>
                    <a:pt x="243" y="9510"/>
                  </a:lnTo>
                  <a:cubicBezTo>
                    <a:pt x="197" y="9727"/>
                    <a:pt x="203" y="9984"/>
                    <a:pt x="207" y="10234"/>
                  </a:cubicBezTo>
                  <a:cubicBezTo>
                    <a:pt x="210" y="10271"/>
                    <a:pt x="210" y="10308"/>
                    <a:pt x="210" y="10345"/>
                  </a:cubicBezTo>
                  <a:cubicBezTo>
                    <a:pt x="211" y="10381"/>
                    <a:pt x="211" y="10417"/>
                    <a:pt x="211" y="10454"/>
                  </a:cubicBezTo>
                  <a:cubicBezTo>
                    <a:pt x="211" y="10499"/>
                    <a:pt x="207" y="10547"/>
                    <a:pt x="207" y="10595"/>
                  </a:cubicBezTo>
                  <a:cubicBezTo>
                    <a:pt x="204" y="10670"/>
                    <a:pt x="204" y="10746"/>
                    <a:pt x="206" y="10817"/>
                  </a:cubicBezTo>
                  <a:cubicBezTo>
                    <a:pt x="207" y="10875"/>
                    <a:pt x="210" y="10932"/>
                    <a:pt x="221" y="10980"/>
                  </a:cubicBezTo>
                  <a:lnTo>
                    <a:pt x="235" y="11391"/>
                  </a:lnTo>
                  <a:cubicBezTo>
                    <a:pt x="255" y="11485"/>
                    <a:pt x="269" y="11575"/>
                    <a:pt x="278" y="11668"/>
                  </a:cubicBezTo>
                  <a:cubicBezTo>
                    <a:pt x="284" y="11713"/>
                    <a:pt x="287" y="11761"/>
                    <a:pt x="291" y="11806"/>
                  </a:cubicBezTo>
                  <a:cubicBezTo>
                    <a:pt x="294" y="11851"/>
                    <a:pt x="300" y="11896"/>
                    <a:pt x="304" y="11943"/>
                  </a:cubicBezTo>
                  <a:cubicBezTo>
                    <a:pt x="306" y="11967"/>
                    <a:pt x="307" y="11990"/>
                    <a:pt x="307" y="12017"/>
                  </a:cubicBezTo>
                  <a:cubicBezTo>
                    <a:pt x="312" y="12065"/>
                    <a:pt x="316" y="12114"/>
                    <a:pt x="322" y="12165"/>
                  </a:cubicBezTo>
                  <a:lnTo>
                    <a:pt x="322" y="12166"/>
                  </a:lnTo>
                  <a:cubicBezTo>
                    <a:pt x="326" y="12195"/>
                    <a:pt x="328" y="12227"/>
                    <a:pt x="333" y="12259"/>
                  </a:cubicBezTo>
                  <a:cubicBezTo>
                    <a:pt x="336" y="12290"/>
                    <a:pt x="341" y="12319"/>
                    <a:pt x="345" y="12353"/>
                  </a:cubicBezTo>
                  <a:cubicBezTo>
                    <a:pt x="349" y="12376"/>
                    <a:pt x="352" y="12399"/>
                    <a:pt x="358" y="12425"/>
                  </a:cubicBezTo>
                  <a:cubicBezTo>
                    <a:pt x="364" y="12462"/>
                    <a:pt x="373" y="12499"/>
                    <a:pt x="381" y="12534"/>
                  </a:cubicBezTo>
                  <a:cubicBezTo>
                    <a:pt x="400" y="12603"/>
                    <a:pt x="416" y="12672"/>
                    <a:pt x="432" y="12744"/>
                  </a:cubicBezTo>
                  <a:cubicBezTo>
                    <a:pt x="450" y="12812"/>
                    <a:pt x="464" y="12883"/>
                    <a:pt x="476" y="12956"/>
                  </a:cubicBezTo>
                  <a:cubicBezTo>
                    <a:pt x="480" y="12976"/>
                    <a:pt x="486" y="12995"/>
                    <a:pt x="489" y="13015"/>
                  </a:cubicBezTo>
                  <a:cubicBezTo>
                    <a:pt x="498" y="13058"/>
                    <a:pt x="505" y="13100"/>
                    <a:pt x="512" y="13141"/>
                  </a:cubicBezTo>
                  <a:cubicBezTo>
                    <a:pt x="517" y="13158"/>
                    <a:pt x="520" y="13174"/>
                    <a:pt x="522" y="13191"/>
                  </a:cubicBezTo>
                  <a:cubicBezTo>
                    <a:pt x="527" y="13219"/>
                    <a:pt x="533" y="13250"/>
                    <a:pt x="537" y="13280"/>
                  </a:cubicBezTo>
                  <a:cubicBezTo>
                    <a:pt x="537" y="13283"/>
                    <a:pt x="538" y="13290"/>
                    <a:pt x="538" y="13295"/>
                  </a:cubicBezTo>
                  <a:cubicBezTo>
                    <a:pt x="552" y="13369"/>
                    <a:pt x="562" y="13441"/>
                    <a:pt x="573" y="13516"/>
                  </a:cubicBezTo>
                  <a:cubicBezTo>
                    <a:pt x="578" y="13545"/>
                    <a:pt x="584" y="13575"/>
                    <a:pt x="585" y="13607"/>
                  </a:cubicBezTo>
                  <a:cubicBezTo>
                    <a:pt x="597" y="13680"/>
                    <a:pt x="605" y="13754"/>
                    <a:pt x="613" y="13827"/>
                  </a:cubicBezTo>
                  <a:cubicBezTo>
                    <a:pt x="629" y="13974"/>
                    <a:pt x="640" y="14119"/>
                    <a:pt x="649" y="14266"/>
                  </a:cubicBezTo>
                  <a:cubicBezTo>
                    <a:pt x="677" y="14728"/>
                    <a:pt x="646" y="15212"/>
                    <a:pt x="569" y="15531"/>
                  </a:cubicBezTo>
                  <a:cubicBezTo>
                    <a:pt x="556" y="15587"/>
                    <a:pt x="547" y="15640"/>
                    <a:pt x="538" y="15695"/>
                  </a:cubicBezTo>
                  <a:cubicBezTo>
                    <a:pt x="531" y="15747"/>
                    <a:pt x="525" y="15801"/>
                    <a:pt x="520" y="15851"/>
                  </a:cubicBezTo>
                  <a:cubicBezTo>
                    <a:pt x="508" y="15967"/>
                    <a:pt x="496" y="16076"/>
                    <a:pt x="466" y="16189"/>
                  </a:cubicBezTo>
                  <a:cubicBezTo>
                    <a:pt x="374" y="16509"/>
                    <a:pt x="297" y="16838"/>
                    <a:pt x="220" y="17156"/>
                  </a:cubicBezTo>
                  <a:cubicBezTo>
                    <a:pt x="203" y="17232"/>
                    <a:pt x="184" y="17306"/>
                    <a:pt x="166" y="17384"/>
                  </a:cubicBezTo>
                  <a:cubicBezTo>
                    <a:pt x="147" y="17461"/>
                    <a:pt x="130" y="17536"/>
                    <a:pt x="110" y="17611"/>
                  </a:cubicBezTo>
                  <a:cubicBezTo>
                    <a:pt x="105" y="17633"/>
                    <a:pt x="98" y="17658"/>
                    <a:pt x="94" y="17681"/>
                  </a:cubicBezTo>
                  <a:cubicBezTo>
                    <a:pt x="82" y="17725"/>
                    <a:pt x="72" y="17768"/>
                    <a:pt x="59" y="17813"/>
                  </a:cubicBezTo>
                  <a:cubicBezTo>
                    <a:pt x="50" y="17847"/>
                    <a:pt x="43" y="17883"/>
                    <a:pt x="37" y="17919"/>
                  </a:cubicBezTo>
                  <a:cubicBezTo>
                    <a:pt x="35" y="17922"/>
                    <a:pt x="35" y="17928"/>
                    <a:pt x="32" y="17931"/>
                  </a:cubicBezTo>
                  <a:cubicBezTo>
                    <a:pt x="30" y="17959"/>
                    <a:pt x="24" y="17988"/>
                    <a:pt x="21" y="18017"/>
                  </a:cubicBezTo>
                  <a:cubicBezTo>
                    <a:pt x="16" y="18053"/>
                    <a:pt x="14" y="18091"/>
                    <a:pt x="9" y="18132"/>
                  </a:cubicBezTo>
                  <a:cubicBezTo>
                    <a:pt x="6" y="18178"/>
                    <a:pt x="3" y="18229"/>
                    <a:pt x="2" y="18280"/>
                  </a:cubicBezTo>
                  <a:cubicBezTo>
                    <a:pt x="1" y="18308"/>
                    <a:pt x="1" y="18334"/>
                    <a:pt x="1" y="18363"/>
                  </a:cubicBezTo>
                  <a:lnTo>
                    <a:pt x="1" y="18582"/>
                  </a:lnTo>
                  <a:cubicBezTo>
                    <a:pt x="11" y="18620"/>
                    <a:pt x="35" y="18649"/>
                    <a:pt x="54" y="18675"/>
                  </a:cubicBezTo>
                  <a:cubicBezTo>
                    <a:pt x="67" y="18687"/>
                    <a:pt x="76" y="18702"/>
                    <a:pt x="83" y="18713"/>
                  </a:cubicBezTo>
                  <a:cubicBezTo>
                    <a:pt x="134" y="18795"/>
                    <a:pt x="176" y="18880"/>
                    <a:pt x="220" y="18966"/>
                  </a:cubicBezTo>
                  <a:lnTo>
                    <a:pt x="268" y="19058"/>
                  </a:lnTo>
                  <a:cubicBezTo>
                    <a:pt x="277" y="19075"/>
                    <a:pt x="287" y="19101"/>
                    <a:pt x="299" y="19131"/>
                  </a:cubicBezTo>
                  <a:cubicBezTo>
                    <a:pt x="301" y="19142"/>
                    <a:pt x="306" y="19151"/>
                    <a:pt x="312" y="19163"/>
                  </a:cubicBezTo>
                  <a:cubicBezTo>
                    <a:pt x="335" y="19225"/>
                    <a:pt x="357" y="19280"/>
                    <a:pt x="379" y="19322"/>
                  </a:cubicBezTo>
                  <a:cubicBezTo>
                    <a:pt x="384" y="19334"/>
                    <a:pt x="392" y="19346"/>
                    <a:pt x="399" y="19356"/>
                  </a:cubicBezTo>
                  <a:cubicBezTo>
                    <a:pt x="408" y="19370"/>
                    <a:pt x="416" y="19384"/>
                    <a:pt x="425" y="19392"/>
                  </a:cubicBezTo>
                  <a:lnTo>
                    <a:pt x="429" y="19397"/>
                  </a:lnTo>
                  <a:cubicBezTo>
                    <a:pt x="432" y="19400"/>
                    <a:pt x="437" y="19404"/>
                    <a:pt x="442" y="19407"/>
                  </a:cubicBezTo>
                  <a:cubicBezTo>
                    <a:pt x="445" y="19407"/>
                    <a:pt x="445" y="19407"/>
                    <a:pt x="450" y="19410"/>
                  </a:cubicBezTo>
                  <a:lnTo>
                    <a:pt x="461" y="19410"/>
                  </a:lnTo>
                  <a:cubicBezTo>
                    <a:pt x="466" y="19407"/>
                    <a:pt x="467" y="19407"/>
                    <a:pt x="469" y="19407"/>
                  </a:cubicBezTo>
                  <a:lnTo>
                    <a:pt x="469" y="19405"/>
                  </a:lnTo>
                  <a:cubicBezTo>
                    <a:pt x="479" y="19402"/>
                    <a:pt x="482" y="19392"/>
                    <a:pt x="482" y="19382"/>
                  </a:cubicBezTo>
                  <a:lnTo>
                    <a:pt x="482" y="19151"/>
                  </a:lnTo>
                  <a:lnTo>
                    <a:pt x="598" y="18008"/>
                  </a:lnTo>
                  <a:cubicBezTo>
                    <a:pt x="600" y="18002"/>
                    <a:pt x="602" y="17997"/>
                    <a:pt x="602" y="17992"/>
                  </a:cubicBezTo>
                  <a:cubicBezTo>
                    <a:pt x="614" y="17938"/>
                    <a:pt x="624" y="17886"/>
                    <a:pt x="633" y="17834"/>
                  </a:cubicBezTo>
                  <a:cubicBezTo>
                    <a:pt x="636" y="17805"/>
                    <a:pt x="642" y="17774"/>
                    <a:pt x="646" y="17745"/>
                  </a:cubicBezTo>
                  <a:cubicBezTo>
                    <a:pt x="649" y="17716"/>
                    <a:pt x="652" y="17684"/>
                    <a:pt x="658" y="17655"/>
                  </a:cubicBezTo>
                  <a:cubicBezTo>
                    <a:pt x="662" y="17623"/>
                    <a:pt x="668" y="17588"/>
                    <a:pt x="671" y="17556"/>
                  </a:cubicBezTo>
                  <a:lnTo>
                    <a:pt x="672" y="17556"/>
                  </a:lnTo>
                  <a:cubicBezTo>
                    <a:pt x="675" y="17539"/>
                    <a:pt x="677" y="17524"/>
                    <a:pt x="678" y="17508"/>
                  </a:cubicBezTo>
                  <a:cubicBezTo>
                    <a:pt x="679" y="17491"/>
                    <a:pt x="682" y="17473"/>
                    <a:pt x="685" y="17456"/>
                  </a:cubicBezTo>
                  <a:cubicBezTo>
                    <a:pt x="698" y="17389"/>
                    <a:pt x="709" y="17323"/>
                    <a:pt x="727" y="17259"/>
                  </a:cubicBezTo>
                  <a:cubicBezTo>
                    <a:pt x="758" y="17139"/>
                    <a:pt x="787" y="17018"/>
                    <a:pt x="816" y="16894"/>
                  </a:cubicBezTo>
                  <a:cubicBezTo>
                    <a:pt x="822" y="16865"/>
                    <a:pt x="829" y="16833"/>
                    <a:pt x="836" y="16803"/>
                  </a:cubicBezTo>
                  <a:cubicBezTo>
                    <a:pt x="850" y="16743"/>
                    <a:pt x="864" y="16685"/>
                    <a:pt x="874" y="16625"/>
                  </a:cubicBezTo>
                  <a:cubicBezTo>
                    <a:pt x="879" y="16614"/>
                    <a:pt x="880" y="16605"/>
                    <a:pt x="882" y="16594"/>
                  </a:cubicBezTo>
                  <a:cubicBezTo>
                    <a:pt x="893" y="16547"/>
                    <a:pt x="902" y="16498"/>
                    <a:pt x="912" y="16451"/>
                  </a:cubicBezTo>
                  <a:cubicBezTo>
                    <a:pt x="931" y="16368"/>
                    <a:pt x="948" y="16285"/>
                    <a:pt x="969" y="16201"/>
                  </a:cubicBezTo>
                  <a:lnTo>
                    <a:pt x="1027" y="15952"/>
                  </a:lnTo>
                  <a:cubicBezTo>
                    <a:pt x="1043" y="15884"/>
                    <a:pt x="1060" y="15813"/>
                    <a:pt x="1078" y="15746"/>
                  </a:cubicBezTo>
                  <a:cubicBezTo>
                    <a:pt x="1101" y="15647"/>
                    <a:pt x="1127" y="15550"/>
                    <a:pt x="1155" y="15455"/>
                  </a:cubicBezTo>
                  <a:lnTo>
                    <a:pt x="1270" y="14840"/>
                  </a:lnTo>
                  <a:cubicBezTo>
                    <a:pt x="1274" y="14831"/>
                    <a:pt x="1274" y="14823"/>
                    <a:pt x="1276" y="14812"/>
                  </a:cubicBezTo>
                  <a:cubicBezTo>
                    <a:pt x="1278" y="14804"/>
                    <a:pt x="1280" y="14795"/>
                    <a:pt x="1280" y="14786"/>
                  </a:cubicBezTo>
                  <a:lnTo>
                    <a:pt x="1280" y="14786"/>
                  </a:lnTo>
                  <a:cubicBezTo>
                    <a:pt x="1297" y="15169"/>
                    <a:pt x="1260" y="15587"/>
                    <a:pt x="1171" y="15951"/>
                  </a:cubicBezTo>
                  <a:cubicBezTo>
                    <a:pt x="1155" y="16015"/>
                    <a:pt x="1151" y="16073"/>
                    <a:pt x="1146" y="16128"/>
                  </a:cubicBezTo>
                  <a:cubicBezTo>
                    <a:pt x="1143" y="16185"/>
                    <a:pt x="1140" y="16237"/>
                    <a:pt x="1124" y="16298"/>
                  </a:cubicBezTo>
                  <a:cubicBezTo>
                    <a:pt x="1085" y="16448"/>
                    <a:pt x="1056" y="16608"/>
                    <a:pt x="1026" y="16764"/>
                  </a:cubicBezTo>
                  <a:cubicBezTo>
                    <a:pt x="996" y="16916"/>
                    <a:pt x="964" y="17073"/>
                    <a:pt x="927" y="17223"/>
                  </a:cubicBezTo>
                  <a:lnTo>
                    <a:pt x="764" y="18268"/>
                  </a:lnTo>
                  <a:lnTo>
                    <a:pt x="761" y="18287"/>
                  </a:lnTo>
                  <a:lnTo>
                    <a:pt x="742" y="18606"/>
                  </a:lnTo>
                  <a:cubicBezTo>
                    <a:pt x="738" y="18626"/>
                    <a:pt x="732" y="18646"/>
                    <a:pt x="729" y="18668"/>
                  </a:cubicBezTo>
                  <a:cubicBezTo>
                    <a:pt x="723" y="18712"/>
                    <a:pt x="717" y="18757"/>
                    <a:pt x="716" y="18802"/>
                  </a:cubicBezTo>
                  <a:cubicBezTo>
                    <a:pt x="714" y="18825"/>
                    <a:pt x="713" y="18847"/>
                    <a:pt x="713" y="18872"/>
                  </a:cubicBezTo>
                  <a:cubicBezTo>
                    <a:pt x="709" y="18917"/>
                    <a:pt x="709" y="18963"/>
                    <a:pt x="704" y="19011"/>
                  </a:cubicBezTo>
                  <a:cubicBezTo>
                    <a:pt x="700" y="19035"/>
                    <a:pt x="700" y="19056"/>
                    <a:pt x="697" y="19080"/>
                  </a:cubicBezTo>
                  <a:cubicBezTo>
                    <a:pt x="694" y="19093"/>
                    <a:pt x="693" y="19101"/>
                    <a:pt x="691" y="19113"/>
                  </a:cubicBezTo>
                  <a:cubicBezTo>
                    <a:pt x="687" y="19126"/>
                    <a:pt x="687" y="19135"/>
                    <a:pt x="684" y="19147"/>
                  </a:cubicBezTo>
                  <a:lnTo>
                    <a:pt x="684" y="19359"/>
                  </a:lnTo>
                  <a:cubicBezTo>
                    <a:pt x="679" y="19378"/>
                    <a:pt x="677" y="19401"/>
                    <a:pt x="672" y="19424"/>
                  </a:cubicBezTo>
                  <a:cubicBezTo>
                    <a:pt x="669" y="19448"/>
                    <a:pt x="668" y="19475"/>
                    <a:pt x="663" y="19500"/>
                  </a:cubicBezTo>
                  <a:cubicBezTo>
                    <a:pt x="658" y="19574"/>
                    <a:pt x="655" y="19658"/>
                    <a:pt x="658" y="19740"/>
                  </a:cubicBezTo>
                  <a:cubicBezTo>
                    <a:pt x="661" y="19778"/>
                    <a:pt x="662" y="19817"/>
                    <a:pt x="665" y="19855"/>
                  </a:cubicBezTo>
                  <a:cubicBezTo>
                    <a:pt x="669" y="19872"/>
                    <a:pt x="669" y="19891"/>
                    <a:pt x="672" y="19907"/>
                  </a:cubicBezTo>
                  <a:cubicBezTo>
                    <a:pt x="672" y="19908"/>
                    <a:pt x="671" y="19916"/>
                    <a:pt x="669" y="19926"/>
                  </a:cubicBezTo>
                  <a:cubicBezTo>
                    <a:pt x="665" y="19958"/>
                    <a:pt x="658" y="20020"/>
                    <a:pt x="672" y="20073"/>
                  </a:cubicBezTo>
                  <a:cubicBezTo>
                    <a:pt x="681" y="20109"/>
                    <a:pt x="693" y="20147"/>
                    <a:pt x="706" y="20183"/>
                  </a:cubicBezTo>
                  <a:cubicBezTo>
                    <a:pt x="717" y="20220"/>
                    <a:pt x="730" y="20260"/>
                    <a:pt x="743" y="20298"/>
                  </a:cubicBezTo>
                  <a:cubicBezTo>
                    <a:pt x="757" y="20336"/>
                    <a:pt x="771" y="20374"/>
                    <a:pt x="787" y="20414"/>
                  </a:cubicBezTo>
                  <a:cubicBezTo>
                    <a:pt x="807" y="20464"/>
                    <a:pt x="826" y="20512"/>
                    <a:pt x="848" y="20561"/>
                  </a:cubicBezTo>
                  <a:cubicBezTo>
                    <a:pt x="852" y="20568"/>
                    <a:pt x="854" y="20576"/>
                    <a:pt x="860" y="20583"/>
                  </a:cubicBezTo>
                  <a:cubicBezTo>
                    <a:pt x="863" y="20590"/>
                    <a:pt x="866" y="20598"/>
                    <a:pt x="868" y="20603"/>
                  </a:cubicBezTo>
                  <a:cubicBezTo>
                    <a:pt x="870" y="20606"/>
                    <a:pt x="873" y="20611"/>
                    <a:pt x="873" y="20614"/>
                  </a:cubicBezTo>
                  <a:cubicBezTo>
                    <a:pt x="873" y="20616"/>
                    <a:pt x="874" y="20618"/>
                    <a:pt x="876" y="20619"/>
                  </a:cubicBezTo>
                  <a:cubicBezTo>
                    <a:pt x="877" y="20624"/>
                    <a:pt x="880" y="20628"/>
                    <a:pt x="882" y="20632"/>
                  </a:cubicBezTo>
                  <a:cubicBezTo>
                    <a:pt x="882" y="20634"/>
                    <a:pt x="882" y="20635"/>
                    <a:pt x="883" y="20635"/>
                  </a:cubicBezTo>
                  <a:lnTo>
                    <a:pt x="883" y="20638"/>
                  </a:lnTo>
                  <a:lnTo>
                    <a:pt x="886" y="20640"/>
                  </a:lnTo>
                  <a:cubicBezTo>
                    <a:pt x="887" y="20640"/>
                    <a:pt x="887" y="20641"/>
                    <a:pt x="887" y="20643"/>
                  </a:cubicBezTo>
                  <a:lnTo>
                    <a:pt x="887" y="20646"/>
                  </a:lnTo>
                  <a:cubicBezTo>
                    <a:pt x="922" y="20721"/>
                    <a:pt x="956" y="20794"/>
                    <a:pt x="989" y="20867"/>
                  </a:cubicBezTo>
                  <a:cubicBezTo>
                    <a:pt x="1007" y="20903"/>
                    <a:pt x="1024" y="20936"/>
                    <a:pt x="1040" y="20970"/>
                  </a:cubicBezTo>
                  <a:lnTo>
                    <a:pt x="1078" y="21050"/>
                  </a:lnTo>
                  <a:lnTo>
                    <a:pt x="1082" y="21054"/>
                  </a:lnTo>
                  <a:cubicBezTo>
                    <a:pt x="1084" y="21057"/>
                    <a:pt x="1085" y="21060"/>
                    <a:pt x="1089" y="21061"/>
                  </a:cubicBezTo>
                  <a:cubicBezTo>
                    <a:pt x="1092" y="21064"/>
                    <a:pt x="1100" y="21064"/>
                    <a:pt x="1104" y="21064"/>
                  </a:cubicBezTo>
                  <a:lnTo>
                    <a:pt x="1107" y="21064"/>
                  </a:lnTo>
                  <a:cubicBezTo>
                    <a:pt x="1111" y="21064"/>
                    <a:pt x="1113" y="21064"/>
                    <a:pt x="1114" y="21063"/>
                  </a:cubicBezTo>
                  <a:cubicBezTo>
                    <a:pt x="1152" y="21047"/>
                    <a:pt x="1191" y="21031"/>
                    <a:pt x="1231" y="21012"/>
                  </a:cubicBezTo>
                  <a:cubicBezTo>
                    <a:pt x="1347" y="20961"/>
                    <a:pt x="1469" y="20912"/>
                    <a:pt x="1594" y="20865"/>
                  </a:cubicBezTo>
                  <a:cubicBezTo>
                    <a:pt x="1678" y="20835"/>
                    <a:pt x="1763" y="20801"/>
                    <a:pt x="1848" y="20771"/>
                  </a:cubicBezTo>
                  <a:cubicBezTo>
                    <a:pt x="1933" y="20741"/>
                    <a:pt x="2019" y="20711"/>
                    <a:pt x="2106" y="20679"/>
                  </a:cubicBezTo>
                  <a:lnTo>
                    <a:pt x="2109" y="20679"/>
                  </a:lnTo>
                  <a:cubicBezTo>
                    <a:pt x="2232" y="20638"/>
                    <a:pt x="2354" y="20603"/>
                    <a:pt x="2474" y="20568"/>
                  </a:cubicBezTo>
                  <a:cubicBezTo>
                    <a:pt x="2663" y="20515"/>
                    <a:pt x="2857" y="20457"/>
                    <a:pt x="3046" y="20379"/>
                  </a:cubicBezTo>
                  <a:cubicBezTo>
                    <a:pt x="3294" y="20278"/>
                    <a:pt x="3544" y="20198"/>
                    <a:pt x="3810" y="20110"/>
                  </a:cubicBezTo>
                  <a:cubicBezTo>
                    <a:pt x="3900" y="20081"/>
                    <a:pt x="3993" y="20051"/>
                    <a:pt x="4087" y="20020"/>
                  </a:cubicBezTo>
                  <a:cubicBezTo>
                    <a:pt x="4188" y="19987"/>
                    <a:pt x="4290" y="19955"/>
                    <a:pt x="4397" y="19926"/>
                  </a:cubicBezTo>
                  <a:cubicBezTo>
                    <a:pt x="4474" y="19898"/>
                    <a:pt x="4554" y="19869"/>
                    <a:pt x="4633" y="19843"/>
                  </a:cubicBezTo>
                  <a:cubicBezTo>
                    <a:pt x="4791" y="19791"/>
                    <a:pt x="4951" y="19744"/>
                    <a:pt x="5112" y="19702"/>
                  </a:cubicBezTo>
                  <a:cubicBezTo>
                    <a:pt x="5194" y="19682"/>
                    <a:pt x="5274" y="19660"/>
                    <a:pt x="5357" y="19642"/>
                  </a:cubicBezTo>
                  <a:cubicBezTo>
                    <a:pt x="5354" y="19632"/>
                    <a:pt x="5352" y="19625"/>
                    <a:pt x="5352" y="19616"/>
                  </a:cubicBezTo>
                  <a:cubicBezTo>
                    <a:pt x="5349" y="19603"/>
                    <a:pt x="5347" y="19593"/>
                    <a:pt x="5344" y="19581"/>
                  </a:cubicBezTo>
                  <a:cubicBezTo>
                    <a:pt x="5316" y="19497"/>
                    <a:pt x="5294" y="19405"/>
                    <a:pt x="5272" y="19312"/>
                  </a:cubicBezTo>
                  <a:cubicBezTo>
                    <a:pt x="5262" y="19267"/>
                    <a:pt x="5252" y="19221"/>
                    <a:pt x="5243" y="19174"/>
                  </a:cubicBezTo>
                  <a:cubicBezTo>
                    <a:pt x="5232" y="19129"/>
                    <a:pt x="5223" y="19083"/>
                    <a:pt x="5214" y="19036"/>
                  </a:cubicBezTo>
                  <a:lnTo>
                    <a:pt x="5187" y="18917"/>
                  </a:lnTo>
                  <a:cubicBezTo>
                    <a:pt x="5181" y="18888"/>
                    <a:pt x="5175" y="18857"/>
                    <a:pt x="5166" y="18825"/>
                  </a:cubicBezTo>
                  <a:cubicBezTo>
                    <a:pt x="5162" y="18796"/>
                    <a:pt x="5155" y="18766"/>
                    <a:pt x="5147" y="18737"/>
                  </a:cubicBezTo>
                  <a:cubicBezTo>
                    <a:pt x="5134" y="18677"/>
                    <a:pt x="5120" y="18619"/>
                    <a:pt x="5104" y="18562"/>
                  </a:cubicBezTo>
                  <a:lnTo>
                    <a:pt x="5024" y="18124"/>
                  </a:lnTo>
                  <a:cubicBezTo>
                    <a:pt x="5024" y="18120"/>
                    <a:pt x="5021" y="18119"/>
                    <a:pt x="5019" y="18116"/>
                  </a:cubicBezTo>
                  <a:cubicBezTo>
                    <a:pt x="5018" y="18111"/>
                    <a:pt x="5016" y="18110"/>
                    <a:pt x="5011" y="18106"/>
                  </a:cubicBezTo>
                  <a:cubicBezTo>
                    <a:pt x="4977" y="18087"/>
                    <a:pt x="4935" y="18087"/>
                    <a:pt x="4893" y="18087"/>
                  </a:cubicBezTo>
                  <a:cubicBezTo>
                    <a:pt x="4865" y="18087"/>
                    <a:pt x="4841" y="18087"/>
                    <a:pt x="4817" y="18081"/>
                  </a:cubicBezTo>
                  <a:cubicBezTo>
                    <a:pt x="4714" y="18053"/>
                    <a:pt x="4638" y="18026"/>
                    <a:pt x="4582" y="17992"/>
                  </a:cubicBezTo>
                  <a:cubicBezTo>
                    <a:pt x="4340" y="17842"/>
                    <a:pt x="4180" y="17575"/>
                    <a:pt x="4064" y="17129"/>
                  </a:cubicBezTo>
                  <a:lnTo>
                    <a:pt x="4042" y="16890"/>
                  </a:lnTo>
                  <a:cubicBezTo>
                    <a:pt x="4009" y="16742"/>
                    <a:pt x="3984" y="16397"/>
                    <a:pt x="4038" y="16266"/>
                  </a:cubicBezTo>
                  <a:cubicBezTo>
                    <a:pt x="4074" y="16178"/>
                    <a:pt x="4144" y="16160"/>
                    <a:pt x="4220" y="16140"/>
                  </a:cubicBezTo>
                  <a:cubicBezTo>
                    <a:pt x="4281" y="16125"/>
                    <a:pt x="4345" y="16109"/>
                    <a:pt x="4393" y="16054"/>
                  </a:cubicBezTo>
                  <a:cubicBezTo>
                    <a:pt x="4394" y="16053"/>
                    <a:pt x="4396" y="16051"/>
                    <a:pt x="4396" y="16047"/>
                  </a:cubicBezTo>
                  <a:cubicBezTo>
                    <a:pt x="4399" y="16045"/>
                    <a:pt x="4399" y="16044"/>
                    <a:pt x="4399" y="16040"/>
                  </a:cubicBezTo>
                  <a:lnTo>
                    <a:pt x="4399" y="16037"/>
                  </a:lnTo>
                  <a:cubicBezTo>
                    <a:pt x="4399" y="16037"/>
                    <a:pt x="4400" y="16034"/>
                    <a:pt x="4400" y="16032"/>
                  </a:cubicBezTo>
                  <a:lnTo>
                    <a:pt x="4399" y="16031"/>
                  </a:lnTo>
                  <a:cubicBezTo>
                    <a:pt x="4399" y="16024"/>
                    <a:pt x="4394" y="16016"/>
                    <a:pt x="4385" y="16011"/>
                  </a:cubicBezTo>
                  <a:cubicBezTo>
                    <a:pt x="4371" y="16002"/>
                    <a:pt x="4358" y="15990"/>
                    <a:pt x="4343" y="15980"/>
                  </a:cubicBezTo>
                  <a:cubicBezTo>
                    <a:pt x="4329" y="15968"/>
                    <a:pt x="4314" y="15958"/>
                    <a:pt x="4300" y="15944"/>
                  </a:cubicBezTo>
                  <a:cubicBezTo>
                    <a:pt x="4274" y="15917"/>
                    <a:pt x="4244" y="15891"/>
                    <a:pt x="4217" y="15859"/>
                  </a:cubicBezTo>
                  <a:cubicBezTo>
                    <a:pt x="4189" y="15829"/>
                    <a:pt x="4160" y="15798"/>
                    <a:pt x="4132" y="15765"/>
                  </a:cubicBezTo>
                  <a:cubicBezTo>
                    <a:pt x="4105" y="15731"/>
                    <a:pt x="4080" y="15698"/>
                    <a:pt x="4057" y="15666"/>
                  </a:cubicBezTo>
                  <a:cubicBezTo>
                    <a:pt x="4023" y="15622"/>
                    <a:pt x="3991" y="15580"/>
                    <a:pt x="3964" y="15539"/>
                  </a:cubicBezTo>
                  <a:lnTo>
                    <a:pt x="3930" y="15494"/>
                  </a:lnTo>
                  <a:cubicBezTo>
                    <a:pt x="3920" y="15481"/>
                    <a:pt x="3912" y="15470"/>
                    <a:pt x="3901" y="15457"/>
                  </a:cubicBezTo>
                  <a:cubicBezTo>
                    <a:pt x="3880" y="15427"/>
                    <a:pt x="3858" y="15397"/>
                    <a:pt x="3834" y="15365"/>
                  </a:cubicBezTo>
                  <a:cubicBezTo>
                    <a:pt x="3814" y="15342"/>
                    <a:pt x="3797" y="15317"/>
                    <a:pt x="3778" y="15291"/>
                  </a:cubicBezTo>
                  <a:cubicBezTo>
                    <a:pt x="3738" y="15240"/>
                    <a:pt x="3702" y="15191"/>
                    <a:pt x="3666" y="15140"/>
                  </a:cubicBezTo>
                  <a:cubicBezTo>
                    <a:pt x="3574" y="15012"/>
                    <a:pt x="3490" y="14875"/>
                    <a:pt x="3424" y="14725"/>
                  </a:cubicBezTo>
                  <a:cubicBezTo>
                    <a:pt x="3347" y="14549"/>
                    <a:pt x="3308" y="14376"/>
                    <a:pt x="3265" y="14179"/>
                  </a:cubicBezTo>
                  <a:cubicBezTo>
                    <a:pt x="3250" y="14113"/>
                    <a:pt x="3235" y="14048"/>
                    <a:pt x="3218" y="13979"/>
                  </a:cubicBezTo>
                  <a:cubicBezTo>
                    <a:pt x="3170" y="13780"/>
                    <a:pt x="3138" y="13475"/>
                    <a:pt x="3185" y="13274"/>
                  </a:cubicBezTo>
                  <a:cubicBezTo>
                    <a:pt x="3192" y="13242"/>
                    <a:pt x="3196" y="13213"/>
                    <a:pt x="3196" y="13183"/>
                  </a:cubicBezTo>
                  <a:cubicBezTo>
                    <a:pt x="3199" y="13165"/>
                    <a:pt x="3201" y="13148"/>
                    <a:pt x="3201" y="13130"/>
                  </a:cubicBezTo>
                  <a:lnTo>
                    <a:pt x="3201" y="13111"/>
                  </a:lnTo>
                  <a:cubicBezTo>
                    <a:pt x="3202" y="13100"/>
                    <a:pt x="3202" y="13090"/>
                    <a:pt x="3202" y="13079"/>
                  </a:cubicBezTo>
                  <a:lnTo>
                    <a:pt x="3202" y="13063"/>
                  </a:lnTo>
                  <a:lnTo>
                    <a:pt x="3202" y="13059"/>
                  </a:lnTo>
                  <a:lnTo>
                    <a:pt x="3202" y="12995"/>
                  </a:lnTo>
                  <a:cubicBezTo>
                    <a:pt x="3202" y="12941"/>
                    <a:pt x="3206" y="12886"/>
                    <a:pt x="3218" y="12832"/>
                  </a:cubicBezTo>
                  <a:cubicBezTo>
                    <a:pt x="3221" y="12824"/>
                    <a:pt x="3222" y="12816"/>
                    <a:pt x="3224" y="12806"/>
                  </a:cubicBezTo>
                  <a:cubicBezTo>
                    <a:pt x="3243" y="12736"/>
                    <a:pt x="3259" y="12661"/>
                    <a:pt x="3275" y="12588"/>
                  </a:cubicBezTo>
                  <a:cubicBezTo>
                    <a:pt x="3305" y="12446"/>
                    <a:pt x="3334" y="12307"/>
                    <a:pt x="3378" y="12177"/>
                  </a:cubicBezTo>
                  <a:cubicBezTo>
                    <a:pt x="3385" y="12156"/>
                    <a:pt x="3392" y="12133"/>
                    <a:pt x="3400" y="12113"/>
                  </a:cubicBezTo>
                  <a:cubicBezTo>
                    <a:pt x="3403" y="12108"/>
                    <a:pt x="3404" y="12105"/>
                    <a:pt x="3404" y="12101"/>
                  </a:cubicBezTo>
                  <a:cubicBezTo>
                    <a:pt x="3406" y="12098"/>
                    <a:pt x="3407" y="12094"/>
                    <a:pt x="3407" y="12091"/>
                  </a:cubicBezTo>
                  <a:lnTo>
                    <a:pt x="3407" y="12089"/>
                  </a:lnTo>
                  <a:cubicBezTo>
                    <a:pt x="3411" y="12075"/>
                    <a:pt x="3417" y="12062"/>
                    <a:pt x="3422" y="12047"/>
                  </a:cubicBezTo>
                  <a:cubicBezTo>
                    <a:pt x="3426" y="12034"/>
                    <a:pt x="3433" y="12025"/>
                    <a:pt x="3439" y="12012"/>
                  </a:cubicBezTo>
                  <a:cubicBezTo>
                    <a:pt x="3464" y="11954"/>
                    <a:pt x="3494" y="11896"/>
                    <a:pt x="3523" y="11839"/>
                  </a:cubicBezTo>
                  <a:cubicBezTo>
                    <a:pt x="3573" y="11749"/>
                    <a:pt x="3624" y="11655"/>
                    <a:pt x="3654" y="11560"/>
                  </a:cubicBezTo>
                  <a:cubicBezTo>
                    <a:pt x="3659" y="11551"/>
                    <a:pt x="3657" y="11541"/>
                    <a:pt x="3651" y="11534"/>
                  </a:cubicBezTo>
                  <a:cubicBezTo>
                    <a:pt x="3650" y="11531"/>
                    <a:pt x="3645" y="11530"/>
                    <a:pt x="3643" y="11527"/>
                  </a:cubicBezTo>
                  <a:cubicBezTo>
                    <a:pt x="3638" y="11525"/>
                    <a:pt x="3632" y="11524"/>
                    <a:pt x="3629" y="11524"/>
                  </a:cubicBezTo>
                  <a:lnTo>
                    <a:pt x="3606" y="11524"/>
                  </a:lnTo>
                  <a:cubicBezTo>
                    <a:pt x="3552" y="11524"/>
                    <a:pt x="3506" y="11515"/>
                    <a:pt x="3465" y="11496"/>
                  </a:cubicBezTo>
                  <a:cubicBezTo>
                    <a:pt x="3455" y="11493"/>
                    <a:pt x="3446" y="11489"/>
                    <a:pt x="3436" y="11483"/>
                  </a:cubicBezTo>
                  <a:cubicBezTo>
                    <a:pt x="3427" y="11480"/>
                    <a:pt x="3417" y="11473"/>
                    <a:pt x="3410" y="11467"/>
                  </a:cubicBezTo>
                  <a:cubicBezTo>
                    <a:pt x="3390" y="11454"/>
                    <a:pt x="3374" y="11439"/>
                    <a:pt x="3356" y="11423"/>
                  </a:cubicBezTo>
                  <a:lnTo>
                    <a:pt x="3349" y="11416"/>
                  </a:lnTo>
                  <a:lnTo>
                    <a:pt x="3337" y="11403"/>
                  </a:lnTo>
                  <a:cubicBezTo>
                    <a:pt x="3333" y="11400"/>
                    <a:pt x="3331" y="11399"/>
                    <a:pt x="3327" y="11393"/>
                  </a:cubicBezTo>
                  <a:cubicBezTo>
                    <a:pt x="3318" y="11381"/>
                    <a:pt x="3311" y="11371"/>
                    <a:pt x="3305" y="11358"/>
                  </a:cubicBezTo>
                  <a:cubicBezTo>
                    <a:pt x="3291" y="11335"/>
                    <a:pt x="3279" y="11309"/>
                    <a:pt x="3269" y="11282"/>
                  </a:cubicBezTo>
                  <a:cubicBezTo>
                    <a:pt x="3266" y="11272"/>
                    <a:pt x="3265" y="11262"/>
                    <a:pt x="3260" y="11255"/>
                  </a:cubicBezTo>
                  <a:cubicBezTo>
                    <a:pt x="3257" y="11246"/>
                    <a:pt x="3254" y="11234"/>
                    <a:pt x="3251" y="11227"/>
                  </a:cubicBezTo>
                  <a:lnTo>
                    <a:pt x="3251" y="11226"/>
                  </a:lnTo>
                  <a:cubicBezTo>
                    <a:pt x="3251" y="11224"/>
                    <a:pt x="3251" y="11224"/>
                    <a:pt x="3250" y="11221"/>
                  </a:cubicBezTo>
                  <a:lnTo>
                    <a:pt x="3250" y="11220"/>
                  </a:lnTo>
                  <a:cubicBezTo>
                    <a:pt x="3250" y="11218"/>
                    <a:pt x="3250" y="11218"/>
                    <a:pt x="3247" y="11217"/>
                  </a:cubicBezTo>
                  <a:cubicBezTo>
                    <a:pt x="3247" y="11213"/>
                    <a:pt x="3246" y="11210"/>
                    <a:pt x="3246" y="11204"/>
                  </a:cubicBezTo>
                  <a:cubicBezTo>
                    <a:pt x="3243" y="11184"/>
                    <a:pt x="3238" y="11166"/>
                    <a:pt x="3235" y="11146"/>
                  </a:cubicBezTo>
                  <a:cubicBezTo>
                    <a:pt x="3221" y="11038"/>
                    <a:pt x="3230" y="10916"/>
                    <a:pt x="3262" y="10791"/>
                  </a:cubicBezTo>
                  <a:cubicBezTo>
                    <a:pt x="3297" y="10660"/>
                    <a:pt x="3334" y="10535"/>
                    <a:pt x="3378" y="10413"/>
                  </a:cubicBezTo>
                  <a:cubicBezTo>
                    <a:pt x="3398" y="10352"/>
                    <a:pt x="3422" y="10291"/>
                    <a:pt x="3446" y="10233"/>
                  </a:cubicBezTo>
                  <a:cubicBezTo>
                    <a:pt x="3465" y="10180"/>
                    <a:pt x="3487" y="10131"/>
                    <a:pt x="3509" y="10080"/>
                  </a:cubicBezTo>
                  <a:cubicBezTo>
                    <a:pt x="3512" y="10073"/>
                    <a:pt x="3515" y="10066"/>
                    <a:pt x="3519" y="10058"/>
                  </a:cubicBezTo>
                  <a:cubicBezTo>
                    <a:pt x="3544" y="10003"/>
                    <a:pt x="3571" y="9946"/>
                    <a:pt x="3596" y="9890"/>
                  </a:cubicBezTo>
                  <a:cubicBezTo>
                    <a:pt x="3624" y="9836"/>
                    <a:pt x="3651" y="9781"/>
                    <a:pt x="3682" y="9727"/>
                  </a:cubicBezTo>
                  <a:cubicBezTo>
                    <a:pt x="3708" y="9679"/>
                    <a:pt x="3733" y="9634"/>
                    <a:pt x="3760" y="9589"/>
                  </a:cubicBezTo>
                  <a:cubicBezTo>
                    <a:pt x="3797" y="9528"/>
                    <a:pt x="3833" y="9469"/>
                    <a:pt x="3871" y="9411"/>
                  </a:cubicBezTo>
                  <a:cubicBezTo>
                    <a:pt x="3898" y="9371"/>
                    <a:pt x="3927" y="9328"/>
                    <a:pt x="3957" y="9286"/>
                  </a:cubicBezTo>
                  <a:cubicBezTo>
                    <a:pt x="3981" y="9251"/>
                    <a:pt x="4006" y="9218"/>
                    <a:pt x="4032" y="9186"/>
                  </a:cubicBezTo>
                  <a:cubicBezTo>
                    <a:pt x="4050" y="9163"/>
                    <a:pt x="4067" y="9139"/>
                    <a:pt x="4086" y="9118"/>
                  </a:cubicBezTo>
                  <a:cubicBezTo>
                    <a:pt x="4109" y="9087"/>
                    <a:pt x="4132" y="9058"/>
                    <a:pt x="4156" y="9026"/>
                  </a:cubicBezTo>
                  <a:cubicBezTo>
                    <a:pt x="4160" y="9022"/>
                    <a:pt x="4167" y="9014"/>
                    <a:pt x="4170" y="9009"/>
                  </a:cubicBezTo>
                  <a:cubicBezTo>
                    <a:pt x="4176" y="9001"/>
                    <a:pt x="4183" y="8994"/>
                    <a:pt x="4191" y="8987"/>
                  </a:cubicBezTo>
                  <a:cubicBezTo>
                    <a:pt x="4234" y="8936"/>
                    <a:pt x="4275" y="8886"/>
                    <a:pt x="4320" y="8840"/>
                  </a:cubicBezTo>
                  <a:cubicBezTo>
                    <a:pt x="4340" y="8815"/>
                    <a:pt x="4362" y="8796"/>
                    <a:pt x="4381" y="8772"/>
                  </a:cubicBezTo>
                  <a:cubicBezTo>
                    <a:pt x="4401" y="8750"/>
                    <a:pt x="4425" y="8728"/>
                    <a:pt x="4445" y="8706"/>
                  </a:cubicBezTo>
                  <a:cubicBezTo>
                    <a:pt x="4483" y="8668"/>
                    <a:pt x="4522" y="8631"/>
                    <a:pt x="4561" y="8593"/>
                  </a:cubicBezTo>
                  <a:cubicBezTo>
                    <a:pt x="4654" y="8505"/>
                    <a:pt x="4750" y="8420"/>
                    <a:pt x="4849" y="8340"/>
                  </a:cubicBezTo>
                  <a:cubicBezTo>
                    <a:pt x="4896" y="8302"/>
                    <a:pt x="4944" y="8263"/>
                    <a:pt x="4992" y="8226"/>
                  </a:cubicBezTo>
                  <a:cubicBezTo>
                    <a:pt x="5041" y="8190"/>
                    <a:pt x="5092" y="8152"/>
                    <a:pt x="5144" y="8116"/>
                  </a:cubicBezTo>
                  <a:cubicBezTo>
                    <a:pt x="5149" y="8113"/>
                    <a:pt x="5152" y="8110"/>
                    <a:pt x="5157" y="8109"/>
                  </a:cubicBezTo>
                  <a:cubicBezTo>
                    <a:pt x="5201" y="8078"/>
                    <a:pt x="5246" y="8049"/>
                    <a:pt x="5290" y="8020"/>
                  </a:cubicBezTo>
                  <a:cubicBezTo>
                    <a:pt x="5317" y="8000"/>
                    <a:pt x="5347" y="7984"/>
                    <a:pt x="5376" y="7965"/>
                  </a:cubicBezTo>
                  <a:cubicBezTo>
                    <a:pt x="5428" y="7934"/>
                    <a:pt x="5482" y="7902"/>
                    <a:pt x="5534" y="7873"/>
                  </a:cubicBezTo>
                  <a:cubicBezTo>
                    <a:pt x="5615" y="7825"/>
                    <a:pt x="5700" y="7780"/>
                    <a:pt x="5784" y="7739"/>
                  </a:cubicBezTo>
                  <a:cubicBezTo>
                    <a:pt x="5834" y="7715"/>
                    <a:pt x="5884" y="7688"/>
                    <a:pt x="5934" y="7667"/>
                  </a:cubicBezTo>
                  <a:cubicBezTo>
                    <a:pt x="5991" y="7640"/>
                    <a:pt x="6046" y="7614"/>
                    <a:pt x="6104" y="7591"/>
                  </a:cubicBezTo>
                  <a:cubicBezTo>
                    <a:pt x="6197" y="7553"/>
                    <a:pt x="6290" y="7517"/>
                    <a:pt x="6383" y="7482"/>
                  </a:cubicBezTo>
                  <a:cubicBezTo>
                    <a:pt x="6478" y="7447"/>
                    <a:pt x="6572" y="7417"/>
                    <a:pt x="6670" y="7389"/>
                  </a:cubicBezTo>
                  <a:cubicBezTo>
                    <a:pt x="6718" y="7376"/>
                    <a:pt x="6766" y="7361"/>
                    <a:pt x="6815" y="7347"/>
                  </a:cubicBezTo>
                  <a:cubicBezTo>
                    <a:pt x="6915" y="7321"/>
                    <a:pt x="7013" y="7296"/>
                    <a:pt x="7113" y="7277"/>
                  </a:cubicBezTo>
                  <a:cubicBezTo>
                    <a:pt x="7164" y="7265"/>
                    <a:pt x="7213" y="7257"/>
                    <a:pt x="7264" y="7248"/>
                  </a:cubicBezTo>
                  <a:cubicBezTo>
                    <a:pt x="7366" y="7228"/>
                    <a:pt x="7469" y="7212"/>
                    <a:pt x="7572" y="7200"/>
                  </a:cubicBezTo>
                  <a:cubicBezTo>
                    <a:pt x="7677" y="7187"/>
                    <a:pt x="7780" y="7175"/>
                    <a:pt x="7885" y="7168"/>
                  </a:cubicBezTo>
                  <a:cubicBezTo>
                    <a:pt x="7900" y="7165"/>
                    <a:pt x="7913" y="7155"/>
                    <a:pt x="7913" y="7140"/>
                  </a:cubicBezTo>
                  <a:cubicBezTo>
                    <a:pt x="7913" y="7046"/>
                    <a:pt x="7939" y="6957"/>
                    <a:pt x="7961" y="6879"/>
                  </a:cubicBezTo>
                  <a:lnTo>
                    <a:pt x="7969" y="6848"/>
                  </a:lnTo>
                  <a:cubicBezTo>
                    <a:pt x="7972" y="6838"/>
                    <a:pt x="7972" y="6829"/>
                    <a:pt x="7977" y="6820"/>
                  </a:cubicBezTo>
                  <a:lnTo>
                    <a:pt x="7987" y="6783"/>
                  </a:lnTo>
                  <a:cubicBezTo>
                    <a:pt x="7993" y="6761"/>
                    <a:pt x="8000" y="6739"/>
                    <a:pt x="8004" y="6714"/>
                  </a:cubicBezTo>
                  <a:cubicBezTo>
                    <a:pt x="8016" y="6671"/>
                    <a:pt x="8023" y="6630"/>
                    <a:pt x="8035" y="6586"/>
                  </a:cubicBezTo>
                  <a:cubicBezTo>
                    <a:pt x="8051" y="6518"/>
                    <a:pt x="8067" y="6453"/>
                    <a:pt x="8084" y="6390"/>
                  </a:cubicBezTo>
                  <a:cubicBezTo>
                    <a:pt x="8100" y="6326"/>
                    <a:pt x="8121" y="6262"/>
                    <a:pt x="8142" y="6201"/>
                  </a:cubicBezTo>
                  <a:cubicBezTo>
                    <a:pt x="8176" y="6108"/>
                    <a:pt x="8211" y="6016"/>
                    <a:pt x="8246" y="5926"/>
                  </a:cubicBezTo>
                  <a:cubicBezTo>
                    <a:pt x="8292" y="5801"/>
                    <a:pt x="8342" y="5678"/>
                    <a:pt x="8394" y="5558"/>
                  </a:cubicBezTo>
                  <a:cubicBezTo>
                    <a:pt x="8400" y="5547"/>
                    <a:pt x="8406" y="5532"/>
                    <a:pt x="8413" y="5519"/>
                  </a:cubicBezTo>
                  <a:cubicBezTo>
                    <a:pt x="8416" y="5506"/>
                    <a:pt x="8422" y="5496"/>
                    <a:pt x="8427" y="5483"/>
                  </a:cubicBezTo>
                  <a:cubicBezTo>
                    <a:pt x="8430" y="5468"/>
                    <a:pt x="8440" y="5455"/>
                    <a:pt x="8448" y="5441"/>
                  </a:cubicBezTo>
                  <a:cubicBezTo>
                    <a:pt x="8451" y="5435"/>
                    <a:pt x="8452" y="5428"/>
                    <a:pt x="8456" y="5420"/>
                  </a:cubicBezTo>
                  <a:cubicBezTo>
                    <a:pt x="8459" y="5412"/>
                    <a:pt x="8464" y="5404"/>
                    <a:pt x="8469" y="5396"/>
                  </a:cubicBezTo>
                  <a:cubicBezTo>
                    <a:pt x="8471" y="5388"/>
                    <a:pt x="8472" y="5383"/>
                    <a:pt x="8477" y="5375"/>
                  </a:cubicBezTo>
                  <a:cubicBezTo>
                    <a:pt x="8480" y="5369"/>
                    <a:pt x="8481" y="5362"/>
                    <a:pt x="8485" y="5358"/>
                  </a:cubicBezTo>
                  <a:cubicBezTo>
                    <a:pt x="8509" y="5307"/>
                    <a:pt x="8532" y="5257"/>
                    <a:pt x="8558" y="5208"/>
                  </a:cubicBezTo>
                  <a:cubicBezTo>
                    <a:pt x="8574" y="5173"/>
                    <a:pt x="8593" y="5141"/>
                    <a:pt x="8611" y="5108"/>
                  </a:cubicBezTo>
                  <a:cubicBezTo>
                    <a:pt x="8629" y="5076"/>
                    <a:pt x="8647" y="5042"/>
                    <a:pt x="8667" y="5012"/>
                  </a:cubicBezTo>
                  <a:cubicBezTo>
                    <a:pt x="8685" y="4980"/>
                    <a:pt x="8705" y="4948"/>
                    <a:pt x="8727" y="4917"/>
                  </a:cubicBezTo>
                  <a:cubicBezTo>
                    <a:pt x="8740" y="4897"/>
                    <a:pt x="8754" y="4874"/>
                    <a:pt x="8770" y="4853"/>
                  </a:cubicBezTo>
                  <a:cubicBezTo>
                    <a:pt x="8772" y="4850"/>
                    <a:pt x="8775" y="4845"/>
                    <a:pt x="8779" y="4842"/>
                  </a:cubicBezTo>
                  <a:cubicBezTo>
                    <a:pt x="8784" y="4837"/>
                    <a:pt x="8785" y="4832"/>
                    <a:pt x="8789" y="4829"/>
                  </a:cubicBezTo>
                  <a:cubicBezTo>
                    <a:pt x="8797" y="4816"/>
                    <a:pt x="8805" y="4805"/>
                    <a:pt x="8816" y="4794"/>
                  </a:cubicBezTo>
                  <a:cubicBezTo>
                    <a:pt x="8852" y="4749"/>
                    <a:pt x="8885" y="4701"/>
                    <a:pt x="8925" y="4657"/>
                  </a:cubicBezTo>
                  <a:cubicBezTo>
                    <a:pt x="8949" y="4631"/>
                    <a:pt x="8974" y="4605"/>
                    <a:pt x="9000" y="4577"/>
                  </a:cubicBezTo>
                  <a:cubicBezTo>
                    <a:pt x="9018" y="4558"/>
                    <a:pt x="9037" y="4538"/>
                    <a:pt x="9058" y="4517"/>
                  </a:cubicBezTo>
                  <a:cubicBezTo>
                    <a:pt x="9080" y="4497"/>
                    <a:pt x="9102" y="4475"/>
                    <a:pt x="9125" y="4458"/>
                  </a:cubicBezTo>
                  <a:cubicBezTo>
                    <a:pt x="9138" y="4445"/>
                    <a:pt x="9153" y="4435"/>
                    <a:pt x="9164" y="4423"/>
                  </a:cubicBezTo>
                  <a:cubicBezTo>
                    <a:pt x="9192" y="4401"/>
                    <a:pt x="9220" y="4379"/>
                    <a:pt x="9249" y="4359"/>
                  </a:cubicBezTo>
                  <a:lnTo>
                    <a:pt x="9308" y="4315"/>
                  </a:lnTo>
                  <a:cubicBezTo>
                    <a:pt x="9454" y="4209"/>
                    <a:pt x="9612" y="4090"/>
                    <a:pt x="9816" y="4046"/>
                  </a:cubicBezTo>
                  <a:lnTo>
                    <a:pt x="9816" y="4046"/>
                  </a:lnTo>
                  <a:cubicBezTo>
                    <a:pt x="9801" y="4057"/>
                    <a:pt x="9785" y="4065"/>
                    <a:pt x="9771" y="4074"/>
                  </a:cubicBezTo>
                  <a:cubicBezTo>
                    <a:pt x="9750" y="4086"/>
                    <a:pt x="9730" y="4096"/>
                    <a:pt x="9710" y="4109"/>
                  </a:cubicBezTo>
                  <a:cubicBezTo>
                    <a:pt x="9685" y="4123"/>
                    <a:pt x="9662" y="4138"/>
                    <a:pt x="9637" y="4154"/>
                  </a:cubicBezTo>
                  <a:cubicBezTo>
                    <a:pt x="9579" y="4190"/>
                    <a:pt x="9524" y="4228"/>
                    <a:pt x="9473" y="4269"/>
                  </a:cubicBezTo>
                  <a:cubicBezTo>
                    <a:pt x="9452" y="4282"/>
                    <a:pt x="9436" y="4296"/>
                    <a:pt x="9417" y="4312"/>
                  </a:cubicBezTo>
                  <a:cubicBezTo>
                    <a:pt x="9335" y="4378"/>
                    <a:pt x="9256" y="4451"/>
                    <a:pt x="9183" y="4525"/>
                  </a:cubicBezTo>
                  <a:cubicBezTo>
                    <a:pt x="9150" y="4560"/>
                    <a:pt x="9119" y="4595"/>
                    <a:pt x="9090" y="4628"/>
                  </a:cubicBezTo>
                  <a:cubicBezTo>
                    <a:pt x="9087" y="4632"/>
                    <a:pt x="9087" y="4634"/>
                    <a:pt x="9083" y="4638"/>
                  </a:cubicBezTo>
                  <a:lnTo>
                    <a:pt x="9080" y="4641"/>
                  </a:lnTo>
                  <a:cubicBezTo>
                    <a:pt x="9068" y="4653"/>
                    <a:pt x="9060" y="4663"/>
                    <a:pt x="9053" y="4674"/>
                  </a:cubicBezTo>
                  <a:cubicBezTo>
                    <a:pt x="9018" y="4715"/>
                    <a:pt x="8986" y="4757"/>
                    <a:pt x="8954" y="4801"/>
                  </a:cubicBezTo>
                  <a:cubicBezTo>
                    <a:pt x="8917" y="4852"/>
                    <a:pt x="8884" y="4901"/>
                    <a:pt x="8849" y="4955"/>
                  </a:cubicBezTo>
                  <a:cubicBezTo>
                    <a:pt x="8821" y="4999"/>
                    <a:pt x="8792" y="5047"/>
                    <a:pt x="8765" y="5096"/>
                  </a:cubicBezTo>
                  <a:cubicBezTo>
                    <a:pt x="8749" y="5125"/>
                    <a:pt x="8733" y="5156"/>
                    <a:pt x="8717" y="5185"/>
                  </a:cubicBezTo>
                  <a:cubicBezTo>
                    <a:pt x="8699" y="5214"/>
                    <a:pt x="8683" y="5244"/>
                    <a:pt x="8667" y="5278"/>
                  </a:cubicBezTo>
                  <a:cubicBezTo>
                    <a:pt x="8634" y="5339"/>
                    <a:pt x="8603" y="5403"/>
                    <a:pt x="8573" y="5470"/>
                  </a:cubicBezTo>
                  <a:cubicBezTo>
                    <a:pt x="8560" y="5493"/>
                    <a:pt x="8551" y="5518"/>
                    <a:pt x="8539" y="5541"/>
                  </a:cubicBezTo>
                  <a:cubicBezTo>
                    <a:pt x="8536" y="5544"/>
                    <a:pt x="8535" y="5550"/>
                    <a:pt x="8532" y="5554"/>
                  </a:cubicBezTo>
                  <a:cubicBezTo>
                    <a:pt x="8484" y="5660"/>
                    <a:pt x="8436" y="5775"/>
                    <a:pt x="8387" y="5893"/>
                  </a:cubicBezTo>
                  <a:cubicBezTo>
                    <a:pt x="8298" y="6111"/>
                    <a:pt x="8231" y="6325"/>
                    <a:pt x="8182" y="6530"/>
                  </a:cubicBezTo>
                  <a:cubicBezTo>
                    <a:pt x="8160" y="6633"/>
                    <a:pt x="8139" y="6735"/>
                    <a:pt x="8129" y="6835"/>
                  </a:cubicBezTo>
                  <a:cubicBezTo>
                    <a:pt x="8116" y="6935"/>
                    <a:pt x="8109" y="7033"/>
                    <a:pt x="8107" y="7129"/>
                  </a:cubicBezTo>
                  <a:cubicBezTo>
                    <a:pt x="8107" y="7136"/>
                    <a:pt x="8110" y="7143"/>
                    <a:pt x="8116" y="7149"/>
                  </a:cubicBezTo>
                  <a:cubicBezTo>
                    <a:pt x="8121" y="7153"/>
                    <a:pt x="8129" y="7156"/>
                    <a:pt x="8137" y="7156"/>
                  </a:cubicBezTo>
                  <a:lnTo>
                    <a:pt x="8138" y="7156"/>
                  </a:lnTo>
                  <a:cubicBezTo>
                    <a:pt x="8278" y="7150"/>
                    <a:pt x="8423" y="7146"/>
                    <a:pt x="8568" y="7146"/>
                  </a:cubicBezTo>
                  <a:cubicBezTo>
                    <a:pt x="8930" y="7146"/>
                    <a:pt x="9214" y="7172"/>
                    <a:pt x="9438" y="7223"/>
                  </a:cubicBezTo>
                  <a:lnTo>
                    <a:pt x="9477" y="7229"/>
                  </a:lnTo>
                  <a:lnTo>
                    <a:pt x="9763" y="7270"/>
                  </a:lnTo>
                  <a:cubicBezTo>
                    <a:pt x="9809" y="7281"/>
                    <a:pt x="9855" y="7296"/>
                    <a:pt x="9903" y="7313"/>
                  </a:cubicBezTo>
                  <a:cubicBezTo>
                    <a:pt x="9952" y="7328"/>
                    <a:pt x="10000" y="7344"/>
                    <a:pt x="10050" y="7358"/>
                  </a:cubicBezTo>
                  <a:cubicBezTo>
                    <a:pt x="10109" y="7376"/>
                    <a:pt x="10171" y="7395"/>
                    <a:pt x="10230" y="7415"/>
                  </a:cubicBezTo>
                  <a:cubicBezTo>
                    <a:pt x="10251" y="7419"/>
                    <a:pt x="10269" y="7427"/>
                    <a:pt x="10290" y="7433"/>
                  </a:cubicBezTo>
                  <a:cubicBezTo>
                    <a:pt x="10310" y="7438"/>
                    <a:pt x="10330" y="7446"/>
                    <a:pt x="10349" y="7449"/>
                  </a:cubicBezTo>
                  <a:cubicBezTo>
                    <a:pt x="10352" y="7451"/>
                    <a:pt x="10352" y="7451"/>
                    <a:pt x="10354" y="7451"/>
                  </a:cubicBezTo>
                  <a:cubicBezTo>
                    <a:pt x="10364" y="7454"/>
                    <a:pt x="10374" y="7456"/>
                    <a:pt x="10384" y="7460"/>
                  </a:cubicBezTo>
                  <a:lnTo>
                    <a:pt x="10389" y="7460"/>
                  </a:lnTo>
                  <a:cubicBezTo>
                    <a:pt x="10396" y="7463"/>
                    <a:pt x="10400" y="7463"/>
                    <a:pt x="10408" y="7466"/>
                  </a:cubicBezTo>
                  <a:cubicBezTo>
                    <a:pt x="10477" y="7483"/>
                    <a:pt x="10541" y="7485"/>
                    <a:pt x="10604" y="7489"/>
                  </a:cubicBezTo>
                  <a:cubicBezTo>
                    <a:pt x="10668" y="7492"/>
                    <a:pt x="10730" y="7495"/>
                    <a:pt x="10788" y="7511"/>
                  </a:cubicBezTo>
                  <a:lnTo>
                    <a:pt x="10871" y="7534"/>
                  </a:lnTo>
                  <a:cubicBezTo>
                    <a:pt x="11206" y="7627"/>
                    <a:pt x="11552" y="7725"/>
                    <a:pt x="11822" y="7890"/>
                  </a:cubicBezTo>
                  <a:cubicBezTo>
                    <a:pt x="11923" y="7950"/>
                    <a:pt x="12017" y="8011"/>
                    <a:pt x="12104" y="8069"/>
                  </a:cubicBezTo>
                  <a:cubicBezTo>
                    <a:pt x="12229" y="8151"/>
                    <a:pt x="12340" y="8229"/>
                    <a:pt x="12446" y="8305"/>
                  </a:cubicBezTo>
                  <a:cubicBezTo>
                    <a:pt x="12458" y="8316"/>
                    <a:pt x="12472" y="8325"/>
                    <a:pt x="12484" y="8335"/>
                  </a:cubicBezTo>
                  <a:cubicBezTo>
                    <a:pt x="12490" y="8340"/>
                    <a:pt x="12497" y="8347"/>
                    <a:pt x="12501" y="8350"/>
                  </a:cubicBezTo>
                  <a:lnTo>
                    <a:pt x="12511" y="8360"/>
                  </a:lnTo>
                  <a:lnTo>
                    <a:pt x="12520" y="8369"/>
                  </a:lnTo>
                  <a:cubicBezTo>
                    <a:pt x="12545" y="8389"/>
                    <a:pt x="12567" y="8412"/>
                    <a:pt x="12591" y="8436"/>
                  </a:cubicBezTo>
                  <a:lnTo>
                    <a:pt x="12591" y="8437"/>
                  </a:lnTo>
                  <a:cubicBezTo>
                    <a:pt x="12601" y="8447"/>
                    <a:pt x="12610" y="8458"/>
                    <a:pt x="12622" y="8466"/>
                  </a:cubicBezTo>
                  <a:lnTo>
                    <a:pt x="12622" y="8469"/>
                  </a:lnTo>
                  <a:cubicBezTo>
                    <a:pt x="12645" y="8492"/>
                    <a:pt x="12668" y="8514"/>
                    <a:pt x="12695" y="8537"/>
                  </a:cubicBezTo>
                  <a:cubicBezTo>
                    <a:pt x="12718" y="8558"/>
                    <a:pt x="12744" y="8580"/>
                    <a:pt x="12770" y="8597"/>
                  </a:cubicBezTo>
                  <a:cubicBezTo>
                    <a:pt x="12772" y="8599"/>
                    <a:pt x="12774" y="8601"/>
                    <a:pt x="12775" y="8601"/>
                  </a:cubicBezTo>
                  <a:cubicBezTo>
                    <a:pt x="12776" y="8601"/>
                    <a:pt x="12777" y="8600"/>
                    <a:pt x="12777" y="8600"/>
                  </a:cubicBezTo>
                  <a:cubicBezTo>
                    <a:pt x="12780" y="8601"/>
                    <a:pt x="12782" y="8601"/>
                    <a:pt x="12782" y="8601"/>
                  </a:cubicBezTo>
                  <a:lnTo>
                    <a:pt x="12785" y="8601"/>
                  </a:lnTo>
                  <a:cubicBezTo>
                    <a:pt x="12789" y="8601"/>
                    <a:pt x="12795" y="8601"/>
                    <a:pt x="12798" y="8600"/>
                  </a:cubicBezTo>
                  <a:lnTo>
                    <a:pt x="12799" y="8600"/>
                  </a:lnTo>
                  <a:lnTo>
                    <a:pt x="12811" y="8588"/>
                  </a:lnTo>
                  <a:cubicBezTo>
                    <a:pt x="12812" y="8585"/>
                    <a:pt x="12814" y="8578"/>
                    <a:pt x="12814" y="8574"/>
                  </a:cubicBezTo>
                  <a:lnTo>
                    <a:pt x="12814" y="8546"/>
                  </a:lnTo>
                  <a:cubicBezTo>
                    <a:pt x="12812" y="8548"/>
                    <a:pt x="12810" y="8549"/>
                    <a:pt x="12809" y="8549"/>
                  </a:cubicBezTo>
                  <a:cubicBezTo>
                    <a:pt x="12808" y="8549"/>
                    <a:pt x="12806" y="8548"/>
                    <a:pt x="12805" y="8548"/>
                  </a:cubicBezTo>
                  <a:cubicBezTo>
                    <a:pt x="12808" y="8543"/>
                    <a:pt x="12805" y="8542"/>
                    <a:pt x="12804" y="8539"/>
                  </a:cubicBezTo>
                  <a:cubicBezTo>
                    <a:pt x="12804" y="8537"/>
                    <a:pt x="12802" y="8537"/>
                    <a:pt x="12802" y="8536"/>
                  </a:cubicBezTo>
                  <a:lnTo>
                    <a:pt x="12802" y="8535"/>
                  </a:lnTo>
                  <a:cubicBezTo>
                    <a:pt x="12798" y="8529"/>
                    <a:pt x="12796" y="8521"/>
                    <a:pt x="12795" y="8514"/>
                  </a:cubicBezTo>
                  <a:cubicBezTo>
                    <a:pt x="12792" y="8507"/>
                    <a:pt x="12790" y="8500"/>
                    <a:pt x="12790" y="8491"/>
                  </a:cubicBezTo>
                  <a:cubicBezTo>
                    <a:pt x="12790" y="8484"/>
                    <a:pt x="12789" y="8475"/>
                    <a:pt x="12788" y="8465"/>
                  </a:cubicBezTo>
                  <a:lnTo>
                    <a:pt x="12788" y="8462"/>
                  </a:lnTo>
                  <a:lnTo>
                    <a:pt x="12782" y="8430"/>
                  </a:lnTo>
                  <a:cubicBezTo>
                    <a:pt x="12761" y="8357"/>
                    <a:pt x="12745" y="8282"/>
                    <a:pt x="12729" y="8202"/>
                  </a:cubicBezTo>
                  <a:cubicBezTo>
                    <a:pt x="12711" y="8113"/>
                    <a:pt x="12693" y="8021"/>
                    <a:pt x="12665" y="7933"/>
                  </a:cubicBezTo>
                  <a:cubicBezTo>
                    <a:pt x="12628" y="7809"/>
                    <a:pt x="12593" y="7687"/>
                    <a:pt x="12558" y="7562"/>
                  </a:cubicBezTo>
                  <a:cubicBezTo>
                    <a:pt x="12478" y="7281"/>
                    <a:pt x="12396" y="6991"/>
                    <a:pt x="12282" y="6726"/>
                  </a:cubicBezTo>
                  <a:cubicBezTo>
                    <a:pt x="12016" y="6114"/>
                    <a:pt x="11668" y="5516"/>
                    <a:pt x="11158" y="4789"/>
                  </a:cubicBezTo>
                  <a:cubicBezTo>
                    <a:pt x="11065" y="4660"/>
                    <a:pt x="10961" y="4536"/>
                    <a:pt x="10860" y="4416"/>
                  </a:cubicBezTo>
                  <a:lnTo>
                    <a:pt x="10739" y="4275"/>
                  </a:lnTo>
                  <a:cubicBezTo>
                    <a:pt x="10700" y="4225"/>
                    <a:pt x="10661" y="4179"/>
                    <a:pt x="10623" y="4129"/>
                  </a:cubicBezTo>
                  <a:cubicBezTo>
                    <a:pt x="10607" y="4109"/>
                    <a:pt x="10591" y="4087"/>
                    <a:pt x="10570" y="4067"/>
                  </a:cubicBezTo>
                  <a:cubicBezTo>
                    <a:pt x="10551" y="4048"/>
                    <a:pt x="10534" y="4027"/>
                    <a:pt x="10512" y="4009"/>
                  </a:cubicBezTo>
                  <a:cubicBezTo>
                    <a:pt x="10453" y="3953"/>
                    <a:pt x="10387" y="3904"/>
                    <a:pt x="10317" y="3859"/>
                  </a:cubicBezTo>
                  <a:cubicBezTo>
                    <a:pt x="10272" y="3827"/>
                    <a:pt x="10224" y="3798"/>
                    <a:pt x="10176" y="3769"/>
                  </a:cubicBezTo>
                  <a:cubicBezTo>
                    <a:pt x="10152" y="3754"/>
                    <a:pt x="10128" y="3741"/>
                    <a:pt x="10105" y="3725"/>
                  </a:cubicBezTo>
                  <a:lnTo>
                    <a:pt x="10012" y="3671"/>
                  </a:lnTo>
                  <a:cubicBezTo>
                    <a:pt x="9679" y="3468"/>
                    <a:pt x="9294" y="3311"/>
                    <a:pt x="8923" y="3158"/>
                  </a:cubicBezTo>
                  <a:cubicBezTo>
                    <a:pt x="8846" y="3128"/>
                    <a:pt x="8768" y="3094"/>
                    <a:pt x="8689" y="3062"/>
                  </a:cubicBezTo>
                  <a:cubicBezTo>
                    <a:pt x="8611" y="3029"/>
                    <a:pt x="8533" y="2997"/>
                    <a:pt x="8458" y="2963"/>
                  </a:cubicBezTo>
                  <a:cubicBezTo>
                    <a:pt x="8422" y="2949"/>
                    <a:pt x="8388" y="2933"/>
                    <a:pt x="8352" y="2915"/>
                  </a:cubicBezTo>
                  <a:cubicBezTo>
                    <a:pt x="8317" y="2898"/>
                    <a:pt x="8282" y="2880"/>
                    <a:pt x="8246" y="2864"/>
                  </a:cubicBezTo>
                  <a:lnTo>
                    <a:pt x="8033" y="2760"/>
                  </a:lnTo>
                  <a:cubicBezTo>
                    <a:pt x="7969" y="2729"/>
                    <a:pt x="7904" y="2697"/>
                    <a:pt x="7840" y="2664"/>
                  </a:cubicBezTo>
                  <a:cubicBezTo>
                    <a:pt x="7775" y="2633"/>
                    <a:pt x="7712" y="2603"/>
                    <a:pt x="7647" y="2571"/>
                  </a:cubicBezTo>
                  <a:cubicBezTo>
                    <a:pt x="7633" y="2568"/>
                    <a:pt x="7625" y="2561"/>
                    <a:pt x="7612" y="2556"/>
                  </a:cubicBezTo>
                  <a:cubicBezTo>
                    <a:pt x="7328" y="2431"/>
                    <a:pt x="7001" y="2284"/>
                    <a:pt x="6712" y="2108"/>
                  </a:cubicBezTo>
                  <a:cubicBezTo>
                    <a:pt x="6684" y="2091"/>
                    <a:pt x="6658" y="2081"/>
                    <a:pt x="6630" y="2069"/>
                  </a:cubicBezTo>
                  <a:cubicBezTo>
                    <a:pt x="6622" y="2066"/>
                    <a:pt x="6611" y="2065"/>
                    <a:pt x="6603" y="2060"/>
                  </a:cubicBezTo>
                  <a:cubicBezTo>
                    <a:pt x="6600" y="2059"/>
                    <a:pt x="6594" y="2057"/>
                    <a:pt x="6590" y="2056"/>
                  </a:cubicBezTo>
                  <a:cubicBezTo>
                    <a:pt x="6587" y="2053"/>
                    <a:pt x="6581" y="2052"/>
                    <a:pt x="6578" y="2052"/>
                  </a:cubicBezTo>
                  <a:lnTo>
                    <a:pt x="6529" y="2030"/>
                  </a:lnTo>
                  <a:cubicBezTo>
                    <a:pt x="6521" y="2025"/>
                    <a:pt x="6513" y="2023"/>
                    <a:pt x="6505" y="2017"/>
                  </a:cubicBezTo>
                  <a:cubicBezTo>
                    <a:pt x="6449" y="1982"/>
                    <a:pt x="6390" y="1950"/>
                    <a:pt x="6332" y="1916"/>
                  </a:cubicBezTo>
                  <a:cubicBezTo>
                    <a:pt x="6273" y="1886"/>
                    <a:pt x="6216" y="1854"/>
                    <a:pt x="6158" y="1825"/>
                  </a:cubicBezTo>
                  <a:cubicBezTo>
                    <a:pt x="6124" y="1806"/>
                    <a:pt x="6091" y="1788"/>
                    <a:pt x="6057" y="1771"/>
                  </a:cubicBezTo>
                  <a:cubicBezTo>
                    <a:pt x="5991" y="1735"/>
                    <a:pt x="5925" y="1698"/>
                    <a:pt x="5861" y="1661"/>
                  </a:cubicBezTo>
                  <a:cubicBezTo>
                    <a:pt x="5829" y="1642"/>
                    <a:pt x="5796" y="1623"/>
                    <a:pt x="5765" y="1601"/>
                  </a:cubicBezTo>
                  <a:cubicBezTo>
                    <a:pt x="5716" y="1570"/>
                    <a:pt x="5666" y="1538"/>
                    <a:pt x="5618" y="1506"/>
                  </a:cubicBezTo>
                  <a:cubicBezTo>
                    <a:pt x="5473" y="1406"/>
                    <a:pt x="5331" y="1301"/>
                    <a:pt x="5211" y="1210"/>
                  </a:cubicBezTo>
                  <a:lnTo>
                    <a:pt x="5005" y="1005"/>
                  </a:lnTo>
                  <a:cubicBezTo>
                    <a:pt x="5000" y="1002"/>
                    <a:pt x="4993" y="998"/>
                    <a:pt x="4986" y="998"/>
                  </a:cubicBezTo>
                  <a:cubicBezTo>
                    <a:pt x="4982" y="998"/>
                    <a:pt x="4979" y="998"/>
                    <a:pt x="4974" y="999"/>
                  </a:cubicBezTo>
                  <a:cubicBezTo>
                    <a:pt x="4968" y="1003"/>
                    <a:pt x="4964" y="1005"/>
                    <a:pt x="4961" y="1012"/>
                  </a:cubicBezTo>
                  <a:cubicBezTo>
                    <a:pt x="4958" y="1015"/>
                    <a:pt x="4958" y="1021"/>
                    <a:pt x="4958" y="1027"/>
                  </a:cubicBezTo>
                  <a:lnTo>
                    <a:pt x="4958" y="1062"/>
                  </a:lnTo>
                  <a:cubicBezTo>
                    <a:pt x="4958" y="1066"/>
                    <a:pt x="4961" y="1072"/>
                    <a:pt x="4964" y="1076"/>
                  </a:cubicBezTo>
                  <a:cubicBezTo>
                    <a:pt x="4967" y="1083"/>
                    <a:pt x="4971" y="1095"/>
                    <a:pt x="4974" y="1112"/>
                  </a:cubicBezTo>
                  <a:cubicBezTo>
                    <a:pt x="4979" y="1136"/>
                    <a:pt x="4982" y="1166"/>
                    <a:pt x="4982" y="1203"/>
                  </a:cubicBezTo>
                  <a:cubicBezTo>
                    <a:pt x="4982" y="1216"/>
                    <a:pt x="4983" y="1226"/>
                    <a:pt x="4983" y="1239"/>
                  </a:cubicBezTo>
                  <a:cubicBezTo>
                    <a:pt x="4986" y="1301"/>
                    <a:pt x="4983" y="1370"/>
                    <a:pt x="4983" y="1413"/>
                  </a:cubicBezTo>
                  <a:lnTo>
                    <a:pt x="4982" y="1479"/>
                  </a:lnTo>
                  <a:lnTo>
                    <a:pt x="4982" y="1563"/>
                  </a:lnTo>
                  <a:cubicBezTo>
                    <a:pt x="4982" y="1899"/>
                    <a:pt x="4983" y="2246"/>
                    <a:pt x="4913" y="2526"/>
                  </a:cubicBezTo>
                  <a:cubicBezTo>
                    <a:pt x="4886" y="2635"/>
                    <a:pt x="4864" y="2744"/>
                    <a:pt x="4843" y="2851"/>
                  </a:cubicBezTo>
                  <a:cubicBezTo>
                    <a:pt x="4827" y="2934"/>
                    <a:pt x="4813" y="3017"/>
                    <a:pt x="4793" y="3097"/>
                  </a:cubicBezTo>
                  <a:cubicBezTo>
                    <a:pt x="4772" y="3178"/>
                    <a:pt x="4753" y="3254"/>
                    <a:pt x="4727" y="3333"/>
                  </a:cubicBezTo>
                  <a:cubicBezTo>
                    <a:pt x="4666" y="3522"/>
                    <a:pt x="4601" y="3700"/>
                    <a:pt x="4535" y="3872"/>
                  </a:cubicBezTo>
                  <a:cubicBezTo>
                    <a:pt x="4500" y="3958"/>
                    <a:pt x="4465" y="4042"/>
                    <a:pt x="4435" y="4125"/>
                  </a:cubicBezTo>
                  <a:cubicBezTo>
                    <a:pt x="4400" y="4209"/>
                    <a:pt x="4365" y="4289"/>
                    <a:pt x="4332" y="4366"/>
                  </a:cubicBezTo>
                  <a:cubicBezTo>
                    <a:pt x="4332" y="4366"/>
                    <a:pt x="4332" y="4369"/>
                    <a:pt x="4329" y="4371"/>
                  </a:cubicBezTo>
                  <a:cubicBezTo>
                    <a:pt x="4304" y="4427"/>
                    <a:pt x="4278" y="4481"/>
                    <a:pt x="4253" y="4536"/>
                  </a:cubicBezTo>
                  <a:cubicBezTo>
                    <a:pt x="4226" y="4590"/>
                    <a:pt x="4201" y="4647"/>
                    <a:pt x="4172" y="4701"/>
                  </a:cubicBezTo>
                  <a:cubicBezTo>
                    <a:pt x="4153" y="4737"/>
                    <a:pt x="4135" y="4772"/>
                    <a:pt x="4117" y="4808"/>
                  </a:cubicBezTo>
                  <a:cubicBezTo>
                    <a:pt x="4042" y="4951"/>
                    <a:pt x="3965" y="5086"/>
                    <a:pt x="3888" y="5215"/>
                  </a:cubicBezTo>
                  <a:cubicBezTo>
                    <a:pt x="3856" y="5268"/>
                    <a:pt x="3826" y="5323"/>
                    <a:pt x="3794" y="5381"/>
                  </a:cubicBezTo>
                  <a:cubicBezTo>
                    <a:pt x="3737" y="5481"/>
                    <a:pt x="3677" y="5586"/>
                    <a:pt x="3612" y="5682"/>
                  </a:cubicBezTo>
                  <a:cubicBezTo>
                    <a:pt x="3557" y="5761"/>
                    <a:pt x="3499" y="5835"/>
                    <a:pt x="3433" y="5899"/>
                  </a:cubicBezTo>
                  <a:cubicBezTo>
                    <a:pt x="3369" y="5961"/>
                    <a:pt x="3299" y="6009"/>
                    <a:pt x="3219" y="6038"/>
                  </a:cubicBezTo>
                  <a:cubicBezTo>
                    <a:pt x="3186" y="6051"/>
                    <a:pt x="3150" y="6057"/>
                    <a:pt x="3118" y="6057"/>
                  </a:cubicBezTo>
                  <a:cubicBezTo>
                    <a:pt x="2987" y="6057"/>
                    <a:pt x="2878" y="5968"/>
                    <a:pt x="2788" y="5896"/>
                  </a:cubicBezTo>
                  <a:cubicBezTo>
                    <a:pt x="2766" y="5875"/>
                    <a:pt x="2744" y="5859"/>
                    <a:pt x="2727" y="5845"/>
                  </a:cubicBezTo>
                  <a:cubicBezTo>
                    <a:pt x="2597" y="5752"/>
                    <a:pt x="2481" y="5672"/>
                    <a:pt x="2356" y="5605"/>
                  </a:cubicBezTo>
                  <a:cubicBezTo>
                    <a:pt x="2351" y="5602"/>
                    <a:pt x="2350" y="5601"/>
                    <a:pt x="2344" y="5601"/>
                  </a:cubicBezTo>
                  <a:cubicBezTo>
                    <a:pt x="2343" y="5599"/>
                    <a:pt x="2341" y="5599"/>
                    <a:pt x="2341" y="5598"/>
                  </a:cubicBezTo>
                  <a:cubicBezTo>
                    <a:pt x="2254" y="5548"/>
                    <a:pt x="2161" y="5505"/>
                    <a:pt x="2061" y="5467"/>
                  </a:cubicBezTo>
                  <a:cubicBezTo>
                    <a:pt x="2059" y="5464"/>
                    <a:pt x="2058" y="5464"/>
                    <a:pt x="2058" y="5464"/>
                  </a:cubicBezTo>
                  <a:cubicBezTo>
                    <a:pt x="2058" y="5462"/>
                    <a:pt x="2056" y="5462"/>
                    <a:pt x="2056" y="5462"/>
                  </a:cubicBezTo>
                  <a:cubicBezTo>
                    <a:pt x="2053" y="5461"/>
                    <a:pt x="2052" y="5461"/>
                    <a:pt x="2051" y="5460"/>
                  </a:cubicBezTo>
                  <a:cubicBezTo>
                    <a:pt x="2049" y="5460"/>
                    <a:pt x="2046" y="5457"/>
                    <a:pt x="2046" y="5457"/>
                  </a:cubicBezTo>
                  <a:cubicBezTo>
                    <a:pt x="2046" y="5455"/>
                    <a:pt x="2045" y="5455"/>
                    <a:pt x="2045" y="5455"/>
                  </a:cubicBezTo>
                  <a:cubicBezTo>
                    <a:pt x="2042" y="5455"/>
                    <a:pt x="2042" y="5454"/>
                    <a:pt x="2037" y="5452"/>
                  </a:cubicBezTo>
                  <a:cubicBezTo>
                    <a:pt x="2036" y="5452"/>
                    <a:pt x="2036" y="5452"/>
                    <a:pt x="2035" y="5449"/>
                  </a:cubicBezTo>
                  <a:lnTo>
                    <a:pt x="2030" y="5449"/>
                  </a:lnTo>
                  <a:cubicBezTo>
                    <a:pt x="2029" y="5449"/>
                    <a:pt x="2027" y="5448"/>
                    <a:pt x="2023" y="5446"/>
                  </a:cubicBezTo>
                  <a:cubicBezTo>
                    <a:pt x="2020" y="5446"/>
                    <a:pt x="2016" y="5445"/>
                    <a:pt x="2014" y="5442"/>
                  </a:cubicBezTo>
                  <a:lnTo>
                    <a:pt x="2013" y="5442"/>
                  </a:lnTo>
                  <a:cubicBezTo>
                    <a:pt x="2000" y="5439"/>
                    <a:pt x="1981" y="5432"/>
                    <a:pt x="1962" y="5425"/>
                  </a:cubicBezTo>
                  <a:cubicBezTo>
                    <a:pt x="1952" y="5420"/>
                    <a:pt x="1941" y="5419"/>
                    <a:pt x="1933" y="5416"/>
                  </a:cubicBezTo>
                  <a:cubicBezTo>
                    <a:pt x="1907" y="5409"/>
                    <a:pt x="1879" y="5401"/>
                    <a:pt x="1850" y="5396"/>
                  </a:cubicBezTo>
                  <a:cubicBezTo>
                    <a:pt x="1847" y="5394"/>
                    <a:pt x="1841" y="5391"/>
                    <a:pt x="1838" y="5391"/>
                  </a:cubicBezTo>
                  <a:cubicBezTo>
                    <a:pt x="1809" y="5388"/>
                    <a:pt x="1777" y="5384"/>
                    <a:pt x="1745" y="5384"/>
                  </a:cubicBezTo>
                  <a:cubicBezTo>
                    <a:pt x="1709" y="5384"/>
                    <a:pt x="1678" y="5388"/>
                    <a:pt x="1649" y="5397"/>
                  </a:cubicBezTo>
                  <a:cubicBezTo>
                    <a:pt x="1633" y="5401"/>
                    <a:pt x="1617" y="5410"/>
                    <a:pt x="1601" y="5417"/>
                  </a:cubicBezTo>
                  <a:cubicBezTo>
                    <a:pt x="1577" y="5431"/>
                    <a:pt x="1549" y="5449"/>
                    <a:pt x="1521" y="5470"/>
                  </a:cubicBezTo>
                  <a:cubicBezTo>
                    <a:pt x="1456" y="5522"/>
                    <a:pt x="1389" y="5590"/>
                    <a:pt x="1334" y="5656"/>
                  </a:cubicBezTo>
                  <a:cubicBezTo>
                    <a:pt x="1305" y="5692"/>
                    <a:pt x="1277" y="5729"/>
                    <a:pt x="1258" y="5758"/>
                  </a:cubicBezTo>
                  <a:cubicBezTo>
                    <a:pt x="1260" y="5731"/>
                    <a:pt x="1264" y="5710"/>
                    <a:pt x="1270" y="5688"/>
                  </a:cubicBezTo>
                  <a:lnTo>
                    <a:pt x="1270" y="5686"/>
                  </a:lnTo>
                  <a:cubicBezTo>
                    <a:pt x="1280" y="5657"/>
                    <a:pt x="1292" y="5628"/>
                    <a:pt x="1310" y="5604"/>
                  </a:cubicBezTo>
                  <a:cubicBezTo>
                    <a:pt x="1326" y="5577"/>
                    <a:pt x="1345" y="5554"/>
                    <a:pt x="1363" y="5528"/>
                  </a:cubicBezTo>
                  <a:lnTo>
                    <a:pt x="1376" y="5510"/>
                  </a:lnTo>
                  <a:lnTo>
                    <a:pt x="1379" y="5506"/>
                  </a:lnTo>
                  <a:lnTo>
                    <a:pt x="1390" y="5494"/>
                  </a:lnTo>
                  <a:cubicBezTo>
                    <a:pt x="1447" y="5417"/>
                    <a:pt x="1507" y="5339"/>
                    <a:pt x="1587" y="5307"/>
                  </a:cubicBezTo>
                  <a:cubicBezTo>
                    <a:pt x="1633" y="5287"/>
                    <a:pt x="1696" y="5276"/>
                    <a:pt x="1767" y="5276"/>
                  </a:cubicBezTo>
                  <a:cubicBezTo>
                    <a:pt x="1850" y="5276"/>
                    <a:pt x="1952" y="5291"/>
                    <a:pt x="2043" y="5320"/>
                  </a:cubicBezTo>
                  <a:cubicBezTo>
                    <a:pt x="2149" y="5352"/>
                    <a:pt x="2242" y="5390"/>
                    <a:pt x="2328" y="5433"/>
                  </a:cubicBezTo>
                  <a:cubicBezTo>
                    <a:pt x="2386" y="5462"/>
                    <a:pt x="2440" y="5494"/>
                    <a:pt x="2494" y="5526"/>
                  </a:cubicBezTo>
                  <a:cubicBezTo>
                    <a:pt x="2574" y="5576"/>
                    <a:pt x="2650" y="5628"/>
                    <a:pt x="2729" y="5685"/>
                  </a:cubicBezTo>
                  <a:lnTo>
                    <a:pt x="2799" y="5730"/>
                  </a:lnTo>
                  <a:cubicBezTo>
                    <a:pt x="2809" y="5736"/>
                    <a:pt x="2818" y="5743"/>
                    <a:pt x="2825" y="5750"/>
                  </a:cubicBezTo>
                  <a:cubicBezTo>
                    <a:pt x="2836" y="5755"/>
                    <a:pt x="2844" y="5763"/>
                    <a:pt x="2853" y="5769"/>
                  </a:cubicBezTo>
                  <a:cubicBezTo>
                    <a:pt x="2934" y="5830"/>
                    <a:pt x="3019" y="5893"/>
                    <a:pt x="3163" y="5897"/>
                  </a:cubicBezTo>
                  <a:lnTo>
                    <a:pt x="3164" y="5897"/>
                  </a:lnTo>
                  <a:cubicBezTo>
                    <a:pt x="3171" y="5897"/>
                    <a:pt x="3179" y="5893"/>
                    <a:pt x="3185" y="5890"/>
                  </a:cubicBezTo>
                  <a:cubicBezTo>
                    <a:pt x="3212" y="5862"/>
                    <a:pt x="3246" y="5839"/>
                    <a:pt x="3282" y="5817"/>
                  </a:cubicBezTo>
                  <a:cubicBezTo>
                    <a:pt x="3297" y="5806"/>
                    <a:pt x="3311" y="5797"/>
                    <a:pt x="3326" y="5787"/>
                  </a:cubicBezTo>
                  <a:cubicBezTo>
                    <a:pt x="3326" y="5787"/>
                    <a:pt x="3327" y="5787"/>
                    <a:pt x="3327" y="5784"/>
                  </a:cubicBezTo>
                  <a:cubicBezTo>
                    <a:pt x="3362" y="5762"/>
                    <a:pt x="3394" y="5737"/>
                    <a:pt x="3419" y="5701"/>
                  </a:cubicBezTo>
                  <a:cubicBezTo>
                    <a:pt x="3462" y="5641"/>
                    <a:pt x="3506" y="5582"/>
                    <a:pt x="3549" y="5519"/>
                  </a:cubicBezTo>
                  <a:cubicBezTo>
                    <a:pt x="3949" y="4936"/>
                    <a:pt x="4284" y="4212"/>
                    <a:pt x="4590" y="3264"/>
                  </a:cubicBezTo>
                  <a:cubicBezTo>
                    <a:pt x="4599" y="3238"/>
                    <a:pt x="4606" y="3215"/>
                    <a:pt x="4612" y="3190"/>
                  </a:cubicBezTo>
                  <a:cubicBezTo>
                    <a:pt x="4625" y="3139"/>
                    <a:pt x="4638" y="3090"/>
                    <a:pt x="4649" y="3039"/>
                  </a:cubicBezTo>
                  <a:cubicBezTo>
                    <a:pt x="4654" y="3013"/>
                    <a:pt x="4660" y="2987"/>
                    <a:pt x="4663" y="2962"/>
                  </a:cubicBezTo>
                  <a:cubicBezTo>
                    <a:pt x="4676" y="2886"/>
                    <a:pt x="4689" y="2808"/>
                    <a:pt x="4700" y="2728"/>
                  </a:cubicBezTo>
                  <a:cubicBezTo>
                    <a:pt x="4704" y="2700"/>
                    <a:pt x="4707" y="2675"/>
                    <a:pt x="4711" y="2648"/>
                  </a:cubicBezTo>
                  <a:cubicBezTo>
                    <a:pt x="4732" y="2494"/>
                    <a:pt x="4753" y="2334"/>
                    <a:pt x="4790" y="2175"/>
                  </a:cubicBezTo>
                  <a:lnTo>
                    <a:pt x="4790" y="1972"/>
                  </a:lnTo>
                  <a:cubicBezTo>
                    <a:pt x="4823" y="1815"/>
                    <a:pt x="4823" y="1506"/>
                    <a:pt x="4790" y="1352"/>
                  </a:cubicBezTo>
                  <a:lnTo>
                    <a:pt x="4768" y="953"/>
                  </a:lnTo>
                  <a:lnTo>
                    <a:pt x="4750" y="887"/>
                  </a:lnTo>
                  <a:cubicBezTo>
                    <a:pt x="4746" y="854"/>
                    <a:pt x="4739" y="825"/>
                    <a:pt x="4732" y="795"/>
                  </a:cubicBezTo>
                  <a:cubicBezTo>
                    <a:pt x="4647" y="415"/>
                    <a:pt x="4596" y="183"/>
                    <a:pt x="4230" y="3"/>
                  </a:cubicBezTo>
                  <a:cubicBezTo>
                    <a:pt x="4226" y="0"/>
                    <a:pt x="4220" y="0"/>
                    <a:pt x="4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3"/>
            <p:cNvSpPr/>
            <p:nvPr/>
          </p:nvSpPr>
          <p:spPr>
            <a:xfrm>
              <a:off x="3678013" y="1275354"/>
              <a:ext cx="408629" cy="378610"/>
            </a:xfrm>
            <a:custGeom>
              <a:rect b="b" l="l" r="r" t="t"/>
              <a:pathLst>
                <a:path extrusionOk="0" h="13382" w="14443">
                  <a:moveTo>
                    <a:pt x="5413" y="6610"/>
                  </a:moveTo>
                  <a:cubicBezTo>
                    <a:pt x="5419" y="6640"/>
                    <a:pt x="5423" y="6676"/>
                    <a:pt x="5426" y="6710"/>
                  </a:cubicBezTo>
                  <a:cubicBezTo>
                    <a:pt x="5431" y="6754"/>
                    <a:pt x="5434" y="6800"/>
                    <a:pt x="5442" y="6842"/>
                  </a:cubicBezTo>
                  <a:cubicBezTo>
                    <a:pt x="5493" y="7057"/>
                    <a:pt x="5530" y="7636"/>
                    <a:pt x="5482" y="7893"/>
                  </a:cubicBezTo>
                  <a:cubicBezTo>
                    <a:pt x="5469" y="7789"/>
                    <a:pt x="5450" y="7687"/>
                    <a:pt x="5428" y="7591"/>
                  </a:cubicBezTo>
                  <a:lnTo>
                    <a:pt x="5428" y="7401"/>
                  </a:lnTo>
                  <a:cubicBezTo>
                    <a:pt x="5391" y="7226"/>
                    <a:pt x="5402" y="6993"/>
                    <a:pt x="5410" y="6770"/>
                  </a:cubicBezTo>
                  <a:cubicBezTo>
                    <a:pt x="5412" y="6716"/>
                    <a:pt x="5413" y="6660"/>
                    <a:pt x="5413" y="6610"/>
                  </a:cubicBezTo>
                  <a:close/>
                  <a:moveTo>
                    <a:pt x="6101" y="7130"/>
                  </a:moveTo>
                  <a:cubicBezTo>
                    <a:pt x="6101" y="7134"/>
                    <a:pt x="6100" y="7607"/>
                    <a:pt x="6100" y="7607"/>
                  </a:cubicBezTo>
                  <a:lnTo>
                    <a:pt x="6095" y="7866"/>
                  </a:lnTo>
                  <a:cubicBezTo>
                    <a:pt x="6085" y="8303"/>
                    <a:pt x="6075" y="8758"/>
                    <a:pt x="6089" y="9196"/>
                  </a:cubicBezTo>
                  <a:cubicBezTo>
                    <a:pt x="6089" y="9216"/>
                    <a:pt x="6094" y="9250"/>
                    <a:pt x="6095" y="9296"/>
                  </a:cubicBezTo>
                  <a:cubicBezTo>
                    <a:pt x="6100" y="9355"/>
                    <a:pt x="6104" y="9446"/>
                    <a:pt x="6108" y="9533"/>
                  </a:cubicBezTo>
                  <a:cubicBezTo>
                    <a:pt x="6094" y="9481"/>
                    <a:pt x="6079" y="9427"/>
                    <a:pt x="6065" y="9373"/>
                  </a:cubicBezTo>
                  <a:cubicBezTo>
                    <a:pt x="6044" y="9304"/>
                    <a:pt x="6024" y="9234"/>
                    <a:pt x="6006" y="9163"/>
                  </a:cubicBezTo>
                  <a:lnTo>
                    <a:pt x="5961" y="8703"/>
                  </a:lnTo>
                  <a:cubicBezTo>
                    <a:pt x="5937" y="8593"/>
                    <a:pt x="5951" y="8311"/>
                    <a:pt x="5972" y="8215"/>
                  </a:cubicBezTo>
                  <a:lnTo>
                    <a:pt x="5972" y="8002"/>
                  </a:lnTo>
                  <a:cubicBezTo>
                    <a:pt x="5979" y="7952"/>
                    <a:pt x="5983" y="7893"/>
                    <a:pt x="5985" y="7837"/>
                  </a:cubicBezTo>
                  <a:cubicBezTo>
                    <a:pt x="5988" y="7763"/>
                    <a:pt x="5990" y="7685"/>
                    <a:pt x="6005" y="7614"/>
                  </a:cubicBezTo>
                  <a:cubicBezTo>
                    <a:pt x="6017" y="7562"/>
                    <a:pt x="6022" y="7505"/>
                    <a:pt x="6030" y="7447"/>
                  </a:cubicBezTo>
                  <a:cubicBezTo>
                    <a:pt x="6037" y="7380"/>
                    <a:pt x="6044" y="7309"/>
                    <a:pt x="6063" y="7246"/>
                  </a:cubicBezTo>
                  <a:cubicBezTo>
                    <a:pt x="6072" y="7214"/>
                    <a:pt x="6082" y="7184"/>
                    <a:pt x="6092" y="7153"/>
                  </a:cubicBezTo>
                  <a:cubicBezTo>
                    <a:pt x="6095" y="7146"/>
                    <a:pt x="6097" y="7137"/>
                    <a:pt x="6101" y="7130"/>
                  </a:cubicBezTo>
                  <a:close/>
                  <a:moveTo>
                    <a:pt x="6635" y="8334"/>
                  </a:moveTo>
                  <a:cubicBezTo>
                    <a:pt x="6635" y="8341"/>
                    <a:pt x="6635" y="8348"/>
                    <a:pt x="6633" y="8356"/>
                  </a:cubicBezTo>
                  <a:cubicBezTo>
                    <a:pt x="6621" y="8465"/>
                    <a:pt x="6613" y="8577"/>
                    <a:pt x="6613" y="8694"/>
                  </a:cubicBezTo>
                  <a:lnTo>
                    <a:pt x="6600" y="9272"/>
                  </a:lnTo>
                  <a:cubicBezTo>
                    <a:pt x="6607" y="9312"/>
                    <a:pt x="6605" y="9356"/>
                    <a:pt x="6604" y="9405"/>
                  </a:cubicBezTo>
                  <a:cubicBezTo>
                    <a:pt x="6603" y="9461"/>
                    <a:pt x="6600" y="9519"/>
                    <a:pt x="6611" y="9570"/>
                  </a:cubicBezTo>
                  <a:cubicBezTo>
                    <a:pt x="6626" y="9640"/>
                    <a:pt x="6624" y="9714"/>
                    <a:pt x="6621" y="9794"/>
                  </a:cubicBezTo>
                  <a:cubicBezTo>
                    <a:pt x="6619" y="9879"/>
                    <a:pt x="6617" y="9968"/>
                    <a:pt x="6635" y="10055"/>
                  </a:cubicBezTo>
                  <a:cubicBezTo>
                    <a:pt x="6651" y="10129"/>
                    <a:pt x="6655" y="10237"/>
                    <a:pt x="6655" y="10333"/>
                  </a:cubicBezTo>
                  <a:cubicBezTo>
                    <a:pt x="6627" y="10263"/>
                    <a:pt x="6616" y="10176"/>
                    <a:pt x="6603" y="10086"/>
                  </a:cubicBezTo>
                  <a:cubicBezTo>
                    <a:pt x="6595" y="10028"/>
                    <a:pt x="6587" y="9970"/>
                    <a:pt x="6575" y="9914"/>
                  </a:cubicBezTo>
                  <a:cubicBezTo>
                    <a:pt x="6501" y="9605"/>
                    <a:pt x="6501" y="9027"/>
                    <a:pt x="6575" y="8700"/>
                  </a:cubicBezTo>
                  <a:lnTo>
                    <a:pt x="6598" y="8455"/>
                  </a:lnTo>
                  <a:cubicBezTo>
                    <a:pt x="6608" y="8418"/>
                    <a:pt x="6620" y="8378"/>
                    <a:pt x="6635" y="8334"/>
                  </a:cubicBezTo>
                  <a:close/>
                  <a:moveTo>
                    <a:pt x="7524" y="8584"/>
                  </a:moveTo>
                  <a:lnTo>
                    <a:pt x="7524" y="8584"/>
                  </a:lnTo>
                  <a:cubicBezTo>
                    <a:pt x="7520" y="8673"/>
                    <a:pt x="7514" y="8766"/>
                    <a:pt x="7511" y="8828"/>
                  </a:cubicBezTo>
                  <a:cubicBezTo>
                    <a:pt x="7507" y="8897"/>
                    <a:pt x="7504" y="8950"/>
                    <a:pt x="7504" y="8979"/>
                  </a:cubicBezTo>
                  <a:lnTo>
                    <a:pt x="7504" y="9068"/>
                  </a:lnTo>
                  <a:cubicBezTo>
                    <a:pt x="7503" y="9536"/>
                    <a:pt x="7500" y="10018"/>
                    <a:pt x="7577" y="10423"/>
                  </a:cubicBezTo>
                  <a:cubicBezTo>
                    <a:pt x="7517" y="10324"/>
                    <a:pt x="7473" y="10230"/>
                    <a:pt x="7441" y="10099"/>
                  </a:cubicBezTo>
                  <a:cubicBezTo>
                    <a:pt x="7382" y="9856"/>
                    <a:pt x="7398" y="9343"/>
                    <a:pt x="7455" y="9094"/>
                  </a:cubicBezTo>
                  <a:lnTo>
                    <a:pt x="7478" y="8776"/>
                  </a:lnTo>
                  <a:lnTo>
                    <a:pt x="7488" y="8740"/>
                  </a:lnTo>
                  <a:cubicBezTo>
                    <a:pt x="7500" y="8689"/>
                    <a:pt x="7511" y="8638"/>
                    <a:pt x="7524" y="8584"/>
                  </a:cubicBezTo>
                  <a:close/>
                  <a:moveTo>
                    <a:pt x="8187" y="9478"/>
                  </a:moveTo>
                  <a:cubicBezTo>
                    <a:pt x="8195" y="9512"/>
                    <a:pt x="8200" y="9548"/>
                    <a:pt x="8208" y="9587"/>
                  </a:cubicBezTo>
                  <a:lnTo>
                    <a:pt x="8208" y="9589"/>
                  </a:lnTo>
                  <a:cubicBezTo>
                    <a:pt x="8208" y="9592"/>
                    <a:pt x="8209" y="9597"/>
                    <a:pt x="8209" y="9602"/>
                  </a:cubicBezTo>
                  <a:cubicBezTo>
                    <a:pt x="8215" y="9648"/>
                    <a:pt x="8222" y="9696"/>
                    <a:pt x="8231" y="9740"/>
                  </a:cubicBezTo>
                  <a:cubicBezTo>
                    <a:pt x="8314" y="10057"/>
                    <a:pt x="8350" y="10330"/>
                    <a:pt x="8347" y="10593"/>
                  </a:cubicBezTo>
                  <a:cubicBezTo>
                    <a:pt x="8340" y="10586"/>
                    <a:pt x="8333" y="10576"/>
                    <a:pt x="8324" y="10563"/>
                  </a:cubicBezTo>
                  <a:cubicBezTo>
                    <a:pt x="8288" y="10515"/>
                    <a:pt x="8247" y="10464"/>
                    <a:pt x="8227" y="10409"/>
                  </a:cubicBezTo>
                  <a:cubicBezTo>
                    <a:pt x="8145" y="10186"/>
                    <a:pt x="8167" y="9852"/>
                    <a:pt x="8183" y="9558"/>
                  </a:cubicBezTo>
                  <a:lnTo>
                    <a:pt x="8183" y="9554"/>
                  </a:lnTo>
                  <a:cubicBezTo>
                    <a:pt x="8186" y="9529"/>
                    <a:pt x="8187" y="9501"/>
                    <a:pt x="8187" y="9478"/>
                  </a:cubicBezTo>
                  <a:close/>
                  <a:moveTo>
                    <a:pt x="3872" y="9432"/>
                  </a:moveTo>
                  <a:cubicBezTo>
                    <a:pt x="3904" y="9525"/>
                    <a:pt x="3916" y="9670"/>
                    <a:pt x="3893" y="9776"/>
                  </a:cubicBezTo>
                  <a:lnTo>
                    <a:pt x="3882" y="9817"/>
                  </a:lnTo>
                  <a:lnTo>
                    <a:pt x="3878" y="9831"/>
                  </a:lnTo>
                  <a:cubicBezTo>
                    <a:pt x="3818" y="10103"/>
                    <a:pt x="3731" y="10491"/>
                    <a:pt x="3586" y="10680"/>
                  </a:cubicBezTo>
                  <a:cubicBezTo>
                    <a:pt x="3599" y="10630"/>
                    <a:pt x="3606" y="10571"/>
                    <a:pt x="3615" y="10515"/>
                  </a:cubicBezTo>
                  <a:cubicBezTo>
                    <a:pt x="3622" y="10449"/>
                    <a:pt x="3631" y="10390"/>
                    <a:pt x="3644" y="10348"/>
                  </a:cubicBezTo>
                  <a:cubicBezTo>
                    <a:pt x="3660" y="10300"/>
                    <a:pt x="3676" y="10252"/>
                    <a:pt x="3693" y="10205"/>
                  </a:cubicBezTo>
                  <a:cubicBezTo>
                    <a:pt x="3737" y="10079"/>
                    <a:pt x="3781" y="9952"/>
                    <a:pt x="3813" y="9814"/>
                  </a:cubicBezTo>
                  <a:cubicBezTo>
                    <a:pt x="3820" y="9783"/>
                    <a:pt x="3827" y="9751"/>
                    <a:pt x="3833" y="9721"/>
                  </a:cubicBezTo>
                  <a:cubicBezTo>
                    <a:pt x="3840" y="9692"/>
                    <a:pt x="3846" y="9661"/>
                    <a:pt x="3850" y="9628"/>
                  </a:cubicBezTo>
                  <a:cubicBezTo>
                    <a:pt x="3862" y="9565"/>
                    <a:pt x="3869" y="9500"/>
                    <a:pt x="3872" y="9432"/>
                  </a:cubicBezTo>
                  <a:close/>
                  <a:moveTo>
                    <a:pt x="4271" y="9823"/>
                  </a:moveTo>
                  <a:cubicBezTo>
                    <a:pt x="4329" y="10012"/>
                    <a:pt x="4330" y="10390"/>
                    <a:pt x="4287" y="10563"/>
                  </a:cubicBezTo>
                  <a:cubicBezTo>
                    <a:pt x="4269" y="10635"/>
                    <a:pt x="4253" y="10710"/>
                    <a:pt x="4234" y="10782"/>
                  </a:cubicBezTo>
                  <a:cubicBezTo>
                    <a:pt x="4154" y="11121"/>
                    <a:pt x="4079" y="11441"/>
                    <a:pt x="3920" y="11703"/>
                  </a:cubicBezTo>
                  <a:cubicBezTo>
                    <a:pt x="3906" y="11723"/>
                    <a:pt x="3893" y="11748"/>
                    <a:pt x="3878" y="11771"/>
                  </a:cubicBezTo>
                  <a:cubicBezTo>
                    <a:pt x="3877" y="11771"/>
                    <a:pt x="3877" y="11771"/>
                    <a:pt x="3877" y="11772"/>
                  </a:cubicBezTo>
                  <a:cubicBezTo>
                    <a:pt x="3858" y="11800"/>
                    <a:pt x="3842" y="11831"/>
                    <a:pt x="3824" y="11860"/>
                  </a:cubicBezTo>
                  <a:cubicBezTo>
                    <a:pt x="3778" y="11938"/>
                    <a:pt x="3731" y="12017"/>
                    <a:pt x="3683" y="12095"/>
                  </a:cubicBezTo>
                  <a:cubicBezTo>
                    <a:pt x="3708" y="12034"/>
                    <a:pt x="3727" y="11969"/>
                    <a:pt x="3747" y="11906"/>
                  </a:cubicBezTo>
                  <a:cubicBezTo>
                    <a:pt x="3770" y="11835"/>
                    <a:pt x="3792" y="11764"/>
                    <a:pt x="3818" y="11703"/>
                  </a:cubicBezTo>
                  <a:cubicBezTo>
                    <a:pt x="3869" y="11576"/>
                    <a:pt x="3919" y="11450"/>
                    <a:pt x="3965" y="11319"/>
                  </a:cubicBezTo>
                  <a:cubicBezTo>
                    <a:pt x="3981" y="11275"/>
                    <a:pt x="3996" y="11232"/>
                    <a:pt x="4010" y="11186"/>
                  </a:cubicBezTo>
                  <a:cubicBezTo>
                    <a:pt x="4029" y="11133"/>
                    <a:pt x="4047" y="11077"/>
                    <a:pt x="4064" y="11022"/>
                  </a:cubicBezTo>
                  <a:cubicBezTo>
                    <a:pt x="4080" y="10976"/>
                    <a:pt x="4093" y="10928"/>
                    <a:pt x="4105" y="10878"/>
                  </a:cubicBezTo>
                  <a:cubicBezTo>
                    <a:pt x="4118" y="10835"/>
                    <a:pt x="4131" y="10788"/>
                    <a:pt x="4141" y="10743"/>
                  </a:cubicBezTo>
                  <a:lnTo>
                    <a:pt x="4153" y="10699"/>
                  </a:lnTo>
                  <a:cubicBezTo>
                    <a:pt x="4160" y="10672"/>
                    <a:pt x="4166" y="10641"/>
                    <a:pt x="4173" y="10614"/>
                  </a:cubicBezTo>
                  <a:cubicBezTo>
                    <a:pt x="4180" y="10580"/>
                    <a:pt x="4188" y="10548"/>
                    <a:pt x="4192" y="10515"/>
                  </a:cubicBezTo>
                  <a:cubicBezTo>
                    <a:pt x="4198" y="10486"/>
                    <a:pt x="4205" y="10455"/>
                    <a:pt x="4209" y="10425"/>
                  </a:cubicBezTo>
                  <a:cubicBezTo>
                    <a:pt x="4214" y="10375"/>
                    <a:pt x="4221" y="10329"/>
                    <a:pt x="4228" y="10279"/>
                  </a:cubicBezTo>
                  <a:cubicBezTo>
                    <a:pt x="4241" y="10183"/>
                    <a:pt x="4255" y="10083"/>
                    <a:pt x="4262" y="9980"/>
                  </a:cubicBezTo>
                  <a:cubicBezTo>
                    <a:pt x="4265" y="9926"/>
                    <a:pt x="4269" y="9875"/>
                    <a:pt x="4271" y="9823"/>
                  </a:cubicBezTo>
                  <a:close/>
                  <a:moveTo>
                    <a:pt x="10105" y="0"/>
                  </a:moveTo>
                  <a:cubicBezTo>
                    <a:pt x="9948" y="37"/>
                    <a:pt x="9794" y="76"/>
                    <a:pt x="9641" y="124"/>
                  </a:cubicBezTo>
                  <a:cubicBezTo>
                    <a:pt x="9557" y="159"/>
                    <a:pt x="9473" y="191"/>
                    <a:pt x="9385" y="224"/>
                  </a:cubicBezTo>
                  <a:cubicBezTo>
                    <a:pt x="9295" y="258"/>
                    <a:pt x="9205" y="292"/>
                    <a:pt x="9113" y="330"/>
                  </a:cubicBezTo>
                  <a:cubicBezTo>
                    <a:pt x="8706" y="500"/>
                    <a:pt x="8275" y="643"/>
                    <a:pt x="7856" y="781"/>
                  </a:cubicBezTo>
                  <a:cubicBezTo>
                    <a:pt x="7558" y="881"/>
                    <a:pt x="7250" y="983"/>
                    <a:pt x="6953" y="1094"/>
                  </a:cubicBezTo>
                  <a:cubicBezTo>
                    <a:pt x="6874" y="1123"/>
                    <a:pt x="6797" y="1150"/>
                    <a:pt x="6719" y="1178"/>
                  </a:cubicBezTo>
                  <a:cubicBezTo>
                    <a:pt x="6528" y="1245"/>
                    <a:pt x="6344" y="1307"/>
                    <a:pt x="6175" y="1397"/>
                  </a:cubicBezTo>
                  <a:cubicBezTo>
                    <a:pt x="6158" y="1406"/>
                    <a:pt x="6137" y="1416"/>
                    <a:pt x="6116" y="1425"/>
                  </a:cubicBezTo>
                  <a:cubicBezTo>
                    <a:pt x="6031" y="1460"/>
                    <a:pt x="5929" y="1504"/>
                    <a:pt x="5919" y="1605"/>
                  </a:cubicBezTo>
                  <a:cubicBezTo>
                    <a:pt x="5918" y="1614"/>
                    <a:pt x="5921" y="1621"/>
                    <a:pt x="5927" y="1627"/>
                  </a:cubicBezTo>
                  <a:cubicBezTo>
                    <a:pt x="5964" y="1671"/>
                    <a:pt x="5983" y="1740"/>
                    <a:pt x="5999" y="1809"/>
                  </a:cubicBezTo>
                  <a:cubicBezTo>
                    <a:pt x="6012" y="1850"/>
                    <a:pt x="6021" y="1892"/>
                    <a:pt x="6036" y="1930"/>
                  </a:cubicBezTo>
                  <a:cubicBezTo>
                    <a:pt x="6049" y="1961"/>
                    <a:pt x="6065" y="1995"/>
                    <a:pt x="6082" y="2030"/>
                  </a:cubicBezTo>
                  <a:cubicBezTo>
                    <a:pt x="6116" y="2097"/>
                    <a:pt x="6150" y="2166"/>
                    <a:pt x="6161" y="2226"/>
                  </a:cubicBezTo>
                  <a:cubicBezTo>
                    <a:pt x="6203" y="2434"/>
                    <a:pt x="6204" y="2870"/>
                    <a:pt x="6150" y="3082"/>
                  </a:cubicBezTo>
                  <a:cubicBezTo>
                    <a:pt x="5940" y="3897"/>
                    <a:pt x="5572" y="4488"/>
                    <a:pt x="5027" y="4894"/>
                  </a:cubicBezTo>
                  <a:cubicBezTo>
                    <a:pt x="4973" y="4932"/>
                    <a:pt x="4919" y="4974"/>
                    <a:pt x="4867" y="5015"/>
                  </a:cubicBezTo>
                  <a:cubicBezTo>
                    <a:pt x="4701" y="5140"/>
                    <a:pt x="4532" y="5266"/>
                    <a:pt x="4348" y="5378"/>
                  </a:cubicBezTo>
                  <a:cubicBezTo>
                    <a:pt x="4334" y="5385"/>
                    <a:pt x="4323" y="5394"/>
                    <a:pt x="4308" y="5404"/>
                  </a:cubicBezTo>
                  <a:cubicBezTo>
                    <a:pt x="4269" y="5433"/>
                    <a:pt x="4214" y="5476"/>
                    <a:pt x="4161" y="5476"/>
                  </a:cubicBezTo>
                  <a:cubicBezTo>
                    <a:pt x="4141" y="5476"/>
                    <a:pt x="4125" y="5473"/>
                    <a:pt x="4109" y="5460"/>
                  </a:cubicBezTo>
                  <a:cubicBezTo>
                    <a:pt x="4029" y="5407"/>
                    <a:pt x="4112" y="5230"/>
                    <a:pt x="4153" y="5143"/>
                  </a:cubicBezTo>
                  <a:lnTo>
                    <a:pt x="4164" y="5112"/>
                  </a:lnTo>
                  <a:cubicBezTo>
                    <a:pt x="4192" y="5051"/>
                    <a:pt x="4223" y="4987"/>
                    <a:pt x="4255" y="4922"/>
                  </a:cubicBezTo>
                  <a:cubicBezTo>
                    <a:pt x="4372" y="4673"/>
                    <a:pt x="4506" y="4391"/>
                    <a:pt x="4526" y="4062"/>
                  </a:cubicBezTo>
                  <a:cubicBezTo>
                    <a:pt x="4526" y="4055"/>
                    <a:pt x="4523" y="4048"/>
                    <a:pt x="4519" y="4042"/>
                  </a:cubicBezTo>
                  <a:cubicBezTo>
                    <a:pt x="4513" y="4036"/>
                    <a:pt x="4508" y="4033"/>
                    <a:pt x="4499" y="4033"/>
                  </a:cubicBezTo>
                  <a:cubicBezTo>
                    <a:pt x="4483" y="4033"/>
                    <a:pt x="4460" y="4045"/>
                    <a:pt x="4460" y="4059"/>
                  </a:cubicBezTo>
                  <a:lnTo>
                    <a:pt x="4460" y="4073"/>
                  </a:lnTo>
                  <a:cubicBezTo>
                    <a:pt x="4429" y="4106"/>
                    <a:pt x="4404" y="4144"/>
                    <a:pt x="4382" y="4182"/>
                  </a:cubicBezTo>
                  <a:cubicBezTo>
                    <a:pt x="4371" y="4205"/>
                    <a:pt x="4356" y="4230"/>
                    <a:pt x="4340" y="4251"/>
                  </a:cubicBezTo>
                  <a:cubicBezTo>
                    <a:pt x="4272" y="4343"/>
                    <a:pt x="4189" y="4423"/>
                    <a:pt x="4105" y="4501"/>
                  </a:cubicBezTo>
                  <a:cubicBezTo>
                    <a:pt x="4071" y="4532"/>
                    <a:pt x="4038" y="4564"/>
                    <a:pt x="4006" y="4594"/>
                  </a:cubicBezTo>
                  <a:lnTo>
                    <a:pt x="3863" y="4749"/>
                  </a:lnTo>
                  <a:cubicBezTo>
                    <a:pt x="3797" y="4801"/>
                    <a:pt x="3737" y="4852"/>
                    <a:pt x="3676" y="4903"/>
                  </a:cubicBezTo>
                  <a:cubicBezTo>
                    <a:pt x="3603" y="4964"/>
                    <a:pt x="3529" y="5025"/>
                    <a:pt x="3455" y="5077"/>
                  </a:cubicBezTo>
                  <a:cubicBezTo>
                    <a:pt x="3435" y="5095"/>
                    <a:pt x="3411" y="5106"/>
                    <a:pt x="3385" y="5121"/>
                  </a:cubicBezTo>
                  <a:cubicBezTo>
                    <a:pt x="3337" y="5148"/>
                    <a:pt x="3286" y="5179"/>
                    <a:pt x="3253" y="5223"/>
                  </a:cubicBezTo>
                  <a:cubicBezTo>
                    <a:pt x="3202" y="5292"/>
                    <a:pt x="3189" y="5390"/>
                    <a:pt x="3174" y="5487"/>
                  </a:cubicBezTo>
                  <a:cubicBezTo>
                    <a:pt x="3167" y="5545"/>
                    <a:pt x="3160" y="5601"/>
                    <a:pt x="3144" y="5649"/>
                  </a:cubicBezTo>
                  <a:lnTo>
                    <a:pt x="3131" y="5692"/>
                  </a:lnTo>
                  <a:cubicBezTo>
                    <a:pt x="3046" y="5955"/>
                    <a:pt x="2965" y="6207"/>
                    <a:pt x="2824" y="6405"/>
                  </a:cubicBezTo>
                  <a:cubicBezTo>
                    <a:pt x="2731" y="6537"/>
                    <a:pt x="2583" y="6682"/>
                    <a:pt x="2426" y="6790"/>
                  </a:cubicBezTo>
                  <a:cubicBezTo>
                    <a:pt x="2394" y="6813"/>
                    <a:pt x="2359" y="6833"/>
                    <a:pt x="2327" y="6857"/>
                  </a:cubicBezTo>
                  <a:cubicBezTo>
                    <a:pt x="2226" y="6921"/>
                    <a:pt x="2120" y="6989"/>
                    <a:pt x="2048" y="7086"/>
                  </a:cubicBezTo>
                  <a:cubicBezTo>
                    <a:pt x="1869" y="7323"/>
                    <a:pt x="1761" y="7636"/>
                    <a:pt x="1658" y="7934"/>
                  </a:cubicBezTo>
                  <a:cubicBezTo>
                    <a:pt x="1566" y="8190"/>
                    <a:pt x="1476" y="8456"/>
                    <a:pt x="1339" y="8673"/>
                  </a:cubicBezTo>
                  <a:cubicBezTo>
                    <a:pt x="1190" y="8913"/>
                    <a:pt x="996" y="9119"/>
                    <a:pt x="823" y="9292"/>
                  </a:cubicBezTo>
                  <a:lnTo>
                    <a:pt x="684" y="9443"/>
                  </a:lnTo>
                  <a:lnTo>
                    <a:pt x="637" y="9475"/>
                  </a:lnTo>
                  <a:cubicBezTo>
                    <a:pt x="519" y="9561"/>
                    <a:pt x="409" y="9642"/>
                    <a:pt x="380" y="9687"/>
                  </a:cubicBezTo>
                  <a:lnTo>
                    <a:pt x="352" y="9801"/>
                  </a:lnTo>
                  <a:cubicBezTo>
                    <a:pt x="332" y="9861"/>
                    <a:pt x="314" y="9926"/>
                    <a:pt x="294" y="9990"/>
                  </a:cubicBezTo>
                  <a:cubicBezTo>
                    <a:pt x="277" y="10051"/>
                    <a:pt x="258" y="10115"/>
                    <a:pt x="236" y="10179"/>
                  </a:cubicBezTo>
                  <a:cubicBezTo>
                    <a:pt x="37" y="10795"/>
                    <a:pt x="0" y="11487"/>
                    <a:pt x="3" y="12339"/>
                  </a:cubicBezTo>
                  <a:cubicBezTo>
                    <a:pt x="3" y="12350"/>
                    <a:pt x="8" y="12358"/>
                    <a:pt x="16" y="12364"/>
                  </a:cubicBezTo>
                  <a:cubicBezTo>
                    <a:pt x="61" y="12395"/>
                    <a:pt x="139" y="12482"/>
                    <a:pt x="242" y="12623"/>
                  </a:cubicBezTo>
                  <a:lnTo>
                    <a:pt x="280" y="12693"/>
                  </a:lnTo>
                  <a:cubicBezTo>
                    <a:pt x="284" y="12700"/>
                    <a:pt x="298" y="12714"/>
                    <a:pt x="306" y="12716"/>
                  </a:cubicBezTo>
                  <a:lnTo>
                    <a:pt x="374" y="12729"/>
                  </a:lnTo>
                  <a:cubicBezTo>
                    <a:pt x="454" y="12764"/>
                    <a:pt x="540" y="12800"/>
                    <a:pt x="628" y="12840"/>
                  </a:cubicBezTo>
                  <a:cubicBezTo>
                    <a:pt x="713" y="12876"/>
                    <a:pt x="790" y="12917"/>
                    <a:pt x="868" y="12954"/>
                  </a:cubicBezTo>
                  <a:cubicBezTo>
                    <a:pt x="1015" y="13027"/>
                    <a:pt x="1166" y="13101"/>
                    <a:pt x="1331" y="13156"/>
                  </a:cubicBezTo>
                  <a:cubicBezTo>
                    <a:pt x="1463" y="13200"/>
                    <a:pt x="1610" y="13225"/>
                    <a:pt x="1752" y="13251"/>
                  </a:cubicBezTo>
                  <a:cubicBezTo>
                    <a:pt x="1847" y="13267"/>
                    <a:pt x="1946" y="13283"/>
                    <a:pt x="2039" y="13306"/>
                  </a:cubicBezTo>
                  <a:lnTo>
                    <a:pt x="2218" y="13319"/>
                  </a:lnTo>
                  <a:cubicBezTo>
                    <a:pt x="2268" y="13332"/>
                    <a:pt x="2334" y="13338"/>
                    <a:pt x="2396" y="13341"/>
                  </a:cubicBezTo>
                  <a:cubicBezTo>
                    <a:pt x="2460" y="13347"/>
                    <a:pt x="2526" y="13351"/>
                    <a:pt x="2583" y="13364"/>
                  </a:cubicBezTo>
                  <a:lnTo>
                    <a:pt x="2876" y="13364"/>
                  </a:lnTo>
                  <a:cubicBezTo>
                    <a:pt x="2889" y="13369"/>
                    <a:pt x="2953" y="13382"/>
                    <a:pt x="3011" y="13382"/>
                  </a:cubicBezTo>
                  <a:cubicBezTo>
                    <a:pt x="3033" y="13382"/>
                    <a:pt x="3051" y="13379"/>
                    <a:pt x="3068" y="13377"/>
                  </a:cubicBezTo>
                  <a:lnTo>
                    <a:pt x="3440" y="13350"/>
                  </a:lnTo>
                  <a:lnTo>
                    <a:pt x="3516" y="13345"/>
                  </a:lnTo>
                  <a:cubicBezTo>
                    <a:pt x="3555" y="13335"/>
                    <a:pt x="3589" y="13325"/>
                    <a:pt x="3624" y="13318"/>
                  </a:cubicBezTo>
                  <a:cubicBezTo>
                    <a:pt x="3717" y="13292"/>
                    <a:pt x="3813" y="13266"/>
                    <a:pt x="3920" y="13266"/>
                  </a:cubicBezTo>
                  <a:cubicBezTo>
                    <a:pt x="3932" y="13266"/>
                    <a:pt x="3945" y="13254"/>
                    <a:pt x="3946" y="13239"/>
                  </a:cubicBezTo>
                  <a:cubicBezTo>
                    <a:pt x="3958" y="13139"/>
                    <a:pt x="3987" y="13037"/>
                    <a:pt x="4016" y="12940"/>
                  </a:cubicBezTo>
                  <a:lnTo>
                    <a:pt x="4038" y="12863"/>
                  </a:lnTo>
                  <a:cubicBezTo>
                    <a:pt x="4061" y="12780"/>
                    <a:pt x="4074" y="12691"/>
                    <a:pt x="4087" y="12605"/>
                  </a:cubicBezTo>
                  <a:cubicBezTo>
                    <a:pt x="4096" y="12539"/>
                    <a:pt x="4105" y="12473"/>
                    <a:pt x="4119" y="12409"/>
                  </a:cubicBezTo>
                  <a:cubicBezTo>
                    <a:pt x="4122" y="12402"/>
                    <a:pt x="4119" y="12393"/>
                    <a:pt x="4113" y="12386"/>
                  </a:cubicBezTo>
                  <a:cubicBezTo>
                    <a:pt x="4111" y="12380"/>
                    <a:pt x="4102" y="12374"/>
                    <a:pt x="4095" y="12374"/>
                  </a:cubicBezTo>
                  <a:cubicBezTo>
                    <a:pt x="4083" y="12374"/>
                    <a:pt x="4066" y="12380"/>
                    <a:pt x="4058" y="12387"/>
                  </a:cubicBezTo>
                  <a:cubicBezTo>
                    <a:pt x="4004" y="12469"/>
                    <a:pt x="3930" y="12539"/>
                    <a:pt x="3856" y="12605"/>
                  </a:cubicBezTo>
                  <a:cubicBezTo>
                    <a:pt x="3794" y="12664"/>
                    <a:pt x="3728" y="12722"/>
                    <a:pt x="3676" y="12790"/>
                  </a:cubicBezTo>
                  <a:cubicBezTo>
                    <a:pt x="3644" y="12834"/>
                    <a:pt x="3615" y="12870"/>
                    <a:pt x="3589" y="12901"/>
                  </a:cubicBezTo>
                  <a:cubicBezTo>
                    <a:pt x="3590" y="12898"/>
                    <a:pt x="3593" y="12896"/>
                    <a:pt x="3594" y="12892"/>
                  </a:cubicBezTo>
                  <a:cubicBezTo>
                    <a:pt x="3709" y="12733"/>
                    <a:pt x="3823" y="12562"/>
                    <a:pt x="3965" y="12336"/>
                  </a:cubicBezTo>
                  <a:cubicBezTo>
                    <a:pt x="4067" y="12172"/>
                    <a:pt x="4167" y="11996"/>
                    <a:pt x="4262" y="11828"/>
                  </a:cubicBezTo>
                  <a:cubicBezTo>
                    <a:pt x="4343" y="11682"/>
                    <a:pt x="4425" y="11538"/>
                    <a:pt x="4509" y="11396"/>
                  </a:cubicBezTo>
                  <a:cubicBezTo>
                    <a:pt x="4577" y="11285"/>
                    <a:pt x="4628" y="11166"/>
                    <a:pt x="4679" y="11051"/>
                  </a:cubicBezTo>
                  <a:cubicBezTo>
                    <a:pt x="4728" y="10939"/>
                    <a:pt x="4779" y="10823"/>
                    <a:pt x="4845" y="10714"/>
                  </a:cubicBezTo>
                  <a:cubicBezTo>
                    <a:pt x="4868" y="10673"/>
                    <a:pt x="4896" y="10633"/>
                    <a:pt x="4920" y="10592"/>
                  </a:cubicBezTo>
                  <a:cubicBezTo>
                    <a:pt x="4952" y="10547"/>
                    <a:pt x="4983" y="10499"/>
                    <a:pt x="5012" y="10452"/>
                  </a:cubicBezTo>
                  <a:lnTo>
                    <a:pt x="5012" y="10471"/>
                  </a:lnTo>
                  <a:cubicBezTo>
                    <a:pt x="4990" y="10515"/>
                    <a:pt x="4984" y="10570"/>
                    <a:pt x="4981" y="10622"/>
                  </a:cubicBezTo>
                  <a:cubicBezTo>
                    <a:pt x="4979" y="10660"/>
                    <a:pt x="4977" y="10696"/>
                    <a:pt x="4968" y="10724"/>
                  </a:cubicBezTo>
                  <a:cubicBezTo>
                    <a:pt x="4948" y="10782"/>
                    <a:pt x="4926" y="10840"/>
                    <a:pt x="4903" y="10897"/>
                  </a:cubicBezTo>
                  <a:cubicBezTo>
                    <a:pt x="4870" y="10977"/>
                    <a:pt x="4838" y="11060"/>
                    <a:pt x="4817" y="11144"/>
                  </a:cubicBezTo>
                  <a:cubicBezTo>
                    <a:pt x="4814" y="11152"/>
                    <a:pt x="4817" y="11160"/>
                    <a:pt x="4822" y="11168"/>
                  </a:cubicBezTo>
                  <a:cubicBezTo>
                    <a:pt x="4823" y="11169"/>
                    <a:pt x="4824" y="11172"/>
                    <a:pt x="4826" y="11172"/>
                  </a:cubicBezTo>
                  <a:cubicBezTo>
                    <a:pt x="4832" y="11175"/>
                    <a:pt x="4838" y="11175"/>
                    <a:pt x="4843" y="11176"/>
                  </a:cubicBezTo>
                  <a:lnTo>
                    <a:pt x="5296" y="11176"/>
                  </a:lnTo>
                  <a:cubicBezTo>
                    <a:pt x="5298" y="11176"/>
                    <a:pt x="5304" y="11175"/>
                    <a:pt x="5309" y="11173"/>
                  </a:cubicBezTo>
                  <a:cubicBezTo>
                    <a:pt x="5319" y="11168"/>
                    <a:pt x="5341" y="11160"/>
                    <a:pt x="5393" y="11160"/>
                  </a:cubicBezTo>
                  <a:cubicBezTo>
                    <a:pt x="5421" y="11160"/>
                    <a:pt x="5448" y="11162"/>
                    <a:pt x="5473" y="11165"/>
                  </a:cubicBezTo>
                  <a:cubicBezTo>
                    <a:pt x="5498" y="11165"/>
                    <a:pt x="5517" y="11166"/>
                    <a:pt x="5535" y="11166"/>
                  </a:cubicBezTo>
                  <a:lnTo>
                    <a:pt x="6139" y="11153"/>
                  </a:lnTo>
                  <a:cubicBezTo>
                    <a:pt x="6153" y="11153"/>
                    <a:pt x="6166" y="11140"/>
                    <a:pt x="6166" y="11125"/>
                  </a:cubicBezTo>
                  <a:cubicBezTo>
                    <a:pt x="6166" y="11117"/>
                    <a:pt x="6162" y="11099"/>
                    <a:pt x="6156" y="11093"/>
                  </a:cubicBezTo>
                  <a:cubicBezTo>
                    <a:pt x="6072" y="11009"/>
                    <a:pt x="5995" y="10912"/>
                    <a:pt x="5924" y="10813"/>
                  </a:cubicBezTo>
                  <a:cubicBezTo>
                    <a:pt x="5829" y="10686"/>
                    <a:pt x="5730" y="10554"/>
                    <a:pt x="5599" y="10455"/>
                  </a:cubicBezTo>
                  <a:cubicBezTo>
                    <a:pt x="5095" y="10076"/>
                    <a:pt x="4650" y="9592"/>
                    <a:pt x="4308" y="9052"/>
                  </a:cubicBezTo>
                  <a:cubicBezTo>
                    <a:pt x="4284" y="9010"/>
                    <a:pt x="4255" y="8969"/>
                    <a:pt x="4225" y="8926"/>
                  </a:cubicBezTo>
                  <a:cubicBezTo>
                    <a:pt x="4145" y="8805"/>
                    <a:pt x="4060" y="8681"/>
                    <a:pt x="4009" y="8551"/>
                  </a:cubicBezTo>
                  <a:lnTo>
                    <a:pt x="4009" y="8551"/>
                  </a:lnTo>
                  <a:lnTo>
                    <a:pt x="4313" y="8846"/>
                  </a:lnTo>
                  <a:cubicBezTo>
                    <a:pt x="4358" y="8905"/>
                    <a:pt x="4416" y="8963"/>
                    <a:pt x="4470" y="9020"/>
                  </a:cubicBezTo>
                  <a:cubicBezTo>
                    <a:pt x="4525" y="9075"/>
                    <a:pt x="4577" y="9129"/>
                    <a:pt x="4621" y="9189"/>
                  </a:cubicBezTo>
                  <a:cubicBezTo>
                    <a:pt x="4752" y="9362"/>
                    <a:pt x="4890" y="9503"/>
                    <a:pt x="5032" y="9610"/>
                  </a:cubicBezTo>
                  <a:cubicBezTo>
                    <a:pt x="5066" y="9638"/>
                    <a:pt x="5095" y="9670"/>
                    <a:pt x="5127" y="9703"/>
                  </a:cubicBezTo>
                  <a:cubicBezTo>
                    <a:pt x="5165" y="9744"/>
                    <a:pt x="5202" y="9786"/>
                    <a:pt x="5253" y="9820"/>
                  </a:cubicBezTo>
                  <a:cubicBezTo>
                    <a:pt x="5258" y="9823"/>
                    <a:pt x="5262" y="9823"/>
                    <a:pt x="5268" y="9823"/>
                  </a:cubicBezTo>
                  <a:cubicBezTo>
                    <a:pt x="5272" y="9823"/>
                    <a:pt x="5277" y="9821"/>
                    <a:pt x="5281" y="9820"/>
                  </a:cubicBezTo>
                  <a:cubicBezTo>
                    <a:pt x="5290" y="9815"/>
                    <a:pt x="5296" y="9807"/>
                    <a:pt x="5296" y="9795"/>
                  </a:cubicBezTo>
                  <a:lnTo>
                    <a:pt x="5296" y="9772"/>
                  </a:lnTo>
                  <a:cubicBezTo>
                    <a:pt x="5296" y="9766"/>
                    <a:pt x="5291" y="9759"/>
                    <a:pt x="5288" y="9754"/>
                  </a:cubicBezTo>
                  <a:cubicBezTo>
                    <a:pt x="5192" y="9647"/>
                    <a:pt x="5130" y="9461"/>
                    <a:pt x="5069" y="9283"/>
                  </a:cubicBezTo>
                  <a:cubicBezTo>
                    <a:pt x="5043" y="9206"/>
                    <a:pt x="5018" y="9132"/>
                    <a:pt x="4992" y="9068"/>
                  </a:cubicBezTo>
                  <a:cubicBezTo>
                    <a:pt x="4990" y="9065"/>
                    <a:pt x="4989" y="9061"/>
                    <a:pt x="4989" y="9058"/>
                  </a:cubicBezTo>
                  <a:cubicBezTo>
                    <a:pt x="4989" y="9056"/>
                    <a:pt x="4986" y="9056"/>
                    <a:pt x="4986" y="9054"/>
                  </a:cubicBezTo>
                  <a:cubicBezTo>
                    <a:pt x="4872" y="8769"/>
                    <a:pt x="4782" y="8446"/>
                    <a:pt x="4698" y="8133"/>
                  </a:cubicBezTo>
                  <a:lnTo>
                    <a:pt x="4647" y="7949"/>
                  </a:lnTo>
                  <a:lnTo>
                    <a:pt x="4506" y="7222"/>
                  </a:lnTo>
                  <a:cubicBezTo>
                    <a:pt x="4465" y="7050"/>
                    <a:pt x="4419" y="6672"/>
                    <a:pt x="4436" y="6428"/>
                  </a:cubicBezTo>
                  <a:lnTo>
                    <a:pt x="4436" y="6428"/>
                  </a:lnTo>
                  <a:cubicBezTo>
                    <a:pt x="4454" y="6521"/>
                    <a:pt x="4484" y="6611"/>
                    <a:pt x="4512" y="6690"/>
                  </a:cubicBezTo>
                  <a:lnTo>
                    <a:pt x="4525" y="6726"/>
                  </a:lnTo>
                  <a:cubicBezTo>
                    <a:pt x="4569" y="6857"/>
                    <a:pt x="4603" y="6985"/>
                    <a:pt x="4640" y="7111"/>
                  </a:cubicBezTo>
                  <a:cubicBezTo>
                    <a:pt x="4641" y="7117"/>
                    <a:pt x="4643" y="7120"/>
                    <a:pt x="4643" y="7124"/>
                  </a:cubicBezTo>
                  <a:cubicBezTo>
                    <a:pt x="4644" y="7124"/>
                    <a:pt x="4644" y="7126"/>
                    <a:pt x="4644" y="7126"/>
                  </a:cubicBezTo>
                  <a:lnTo>
                    <a:pt x="4644" y="7130"/>
                  </a:lnTo>
                  <a:cubicBezTo>
                    <a:pt x="4679" y="7254"/>
                    <a:pt x="4714" y="7379"/>
                    <a:pt x="4756" y="7501"/>
                  </a:cubicBezTo>
                  <a:cubicBezTo>
                    <a:pt x="4788" y="7597"/>
                    <a:pt x="4811" y="7693"/>
                    <a:pt x="4836" y="7786"/>
                  </a:cubicBezTo>
                  <a:cubicBezTo>
                    <a:pt x="4867" y="7912"/>
                    <a:pt x="4902" y="8046"/>
                    <a:pt x="4952" y="8173"/>
                  </a:cubicBezTo>
                  <a:cubicBezTo>
                    <a:pt x="5015" y="8325"/>
                    <a:pt x="5072" y="8479"/>
                    <a:pt x="5130" y="8635"/>
                  </a:cubicBezTo>
                  <a:cubicBezTo>
                    <a:pt x="5207" y="8834"/>
                    <a:pt x="5282" y="9042"/>
                    <a:pt x="5370" y="9240"/>
                  </a:cubicBezTo>
                  <a:cubicBezTo>
                    <a:pt x="5522" y="9589"/>
                    <a:pt x="5735" y="9922"/>
                    <a:pt x="5938" y="10227"/>
                  </a:cubicBezTo>
                  <a:cubicBezTo>
                    <a:pt x="6047" y="10391"/>
                    <a:pt x="6152" y="10534"/>
                    <a:pt x="6257" y="10659"/>
                  </a:cubicBezTo>
                  <a:cubicBezTo>
                    <a:pt x="6338" y="10758"/>
                    <a:pt x="6421" y="10848"/>
                    <a:pt x="6510" y="10936"/>
                  </a:cubicBezTo>
                  <a:cubicBezTo>
                    <a:pt x="6524" y="10951"/>
                    <a:pt x="6546" y="10980"/>
                    <a:pt x="6569" y="11013"/>
                  </a:cubicBezTo>
                  <a:cubicBezTo>
                    <a:pt x="6621" y="11082"/>
                    <a:pt x="6653" y="11128"/>
                    <a:pt x="6678" y="11138"/>
                  </a:cubicBezTo>
                  <a:lnTo>
                    <a:pt x="7338" y="11143"/>
                  </a:lnTo>
                  <a:cubicBezTo>
                    <a:pt x="7344" y="11143"/>
                    <a:pt x="7348" y="11140"/>
                    <a:pt x="7353" y="11138"/>
                  </a:cubicBezTo>
                  <a:cubicBezTo>
                    <a:pt x="7363" y="11131"/>
                    <a:pt x="7402" y="11121"/>
                    <a:pt x="7529" y="11121"/>
                  </a:cubicBezTo>
                  <a:cubicBezTo>
                    <a:pt x="7601" y="11121"/>
                    <a:pt x="7683" y="11124"/>
                    <a:pt x="7751" y="11125"/>
                  </a:cubicBezTo>
                  <a:cubicBezTo>
                    <a:pt x="7799" y="11128"/>
                    <a:pt x="7843" y="11130"/>
                    <a:pt x="7869" y="11130"/>
                  </a:cubicBezTo>
                  <a:lnTo>
                    <a:pt x="9154" y="11106"/>
                  </a:lnTo>
                  <a:lnTo>
                    <a:pt x="13378" y="11037"/>
                  </a:lnTo>
                  <a:cubicBezTo>
                    <a:pt x="13392" y="11037"/>
                    <a:pt x="13404" y="11024"/>
                    <a:pt x="13404" y="11009"/>
                  </a:cubicBezTo>
                  <a:cubicBezTo>
                    <a:pt x="13408" y="10692"/>
                    <a:pt x="13336" y="10275"/>
                    <a:pt x="13183" y="9740"/>
                  </a:cubicBezTo>
                  <a:cubicBezTo>
                    <a:pt x="13160" y="9660"/>
                    <a:pt x="13147" y="9581"/>
                    <a:pt x="13138" y="9504"/>
                  </a:cubicBezTo>
                  <a:cubicBezTo>
                    <a:pt x="13125" y="9429"/>
                    <a:pt x="13113" y="9349"/>
                    <a:pt x="13090" y="9264"/>
                  </a:cubicBezTo>
                  <a:cubicBezTo>
                    <a:pt x="13065" y="9174"/>
                    <a:pt x="13039" y="9086"/>
                    <a:pt x="13014" y="8993"/>
                  </a:cubicBezTo>
                  <a:cubicBezTo>
                    <a:pt x="12886" y="8523"/>
                    <a:pt x="12764" y="8079"/>
                    <a:pt x="12520" y="7729"/>
                  </a:cubicBezTo>
                  <a:cubicBezTo>
                    <a:pt x="12375" y="7524"/>
                    <a:pt x="12204" y="7334"/>
                    <a:pt x="12042" y="7152"/>
                  </a:cubicBezTo>
                  <a:cubicBezTo>
                    <a:pt x="11933" y="7028"/>
                    <a:pt x="11819" y="6905"/>
                    <a:pt x="11716" y="6774"/>
                  </a:cubicBezTo>
                  <a:cubicBezTo>
                    <a:pt x="11688" y="6742"/>
                    <a:pt x="11664" y="6710"/>
                    <a:pt x="11640" y="6676"/>
                  </a:cubicBezTo>
                  <a:cubicBezTo>
                    <a:pt x="11597" y="6617"/>
                    <a:pt x="11540" y="6565"/>
                    <a:pt x="11485" y="6514"/>
                  </a:cubicBezTo>
                  <a:cubicBezTo>
                    <a:pt x="11459" y="6486"/>
                    <a:pt x="11430" y="6461"/>
                    <a:pt x="11402" y="6432"/>
                  </a:cubicBezTo>
                  <a:lnTo>
                    <a:pt x="11402" y="6432"/>
                  </a:lnTo>
                  <a:cubicBezTo>
                    <a:pt x="11418" y="6441"/>
                    <a:pt x="11434" y="6450"/>
                    <a:pt x="11451" y="6461"/>
                  </a:cubicBezTo>
                  <a:cubicBezTo>
                    <a:pt x="11498" y="6493"/>
                    <a:pt x="11543" y="6531"/>
                    <a:pt x="11589" y="6572"/>
                  </a:cubicBezTo>
                  <a:cubicBezTo>
                    <a:pt x="11616" y="6597"/>
                    <a:pt x="11643" y="6618"/>
                    <a:pt x="11672" y="6643"/>
                  </a:cubicBezTo>
                  <a:lnTo>
                    <a:pt x="11674" y="6643"/>
                  </a:lnTo>
                  <a:cubicBezTo>
                    <a:pt x="11685" y="6652"/>
                    <a:pt x="11694" y="6660"/>
                    <a:pt x="11703" y="6668"/>
                  </a:cubicBezTo>
                  <a:lnTo>
                    <a:pt x="11898" y="6873"/>
                  </a:lnTo>
                  <a:cubicBezTo>
                    <a:pt x="12183" y="7089"/>
                    <a:pt x="12425" y="7408"/>
                    <a:pt x="12625" y="7691"/>
                  </a:cubicBezTo>
                  <a:cubicBezTo>
                    <a:pt x="13051" y="8298"/>
                    <a:pt x="13254" y="9141"/>
                    <a:pt x="13448" y="9958"/>
                  </a:cubicBezTo>
                  <a:cubicBezTo>
                    <a:pt x="13488" y="10121"/>
                    <a:pt x="13526" y="10285"/>
                    <a:pt x="13568" y="10448"/>
                  </a:cubicBezTo>
                  <a:lnTo>
                    <a:pt x="13648" y="10999"/>
                  </a:lnTo>
                  <a:cubicBezTo>
                    <a:pt x="13650" y="11013"/>
                    <a:pt x="13661" y="11024"/>
                    <a:pt x="13676" y="11024"/>
                  </a:cubicBezTo>
                  <a:lnTo>
                    <a:pt x="14218" y="11024"/>
                  </a:lnTo>
                  <a:cubicBezTo>
                    <a:pt x="14222" y="11024"/>
                    <a:pt x="14230" y="11021"/>
                    <a:pt x="14233" y="11019"/>
                  </a:cubicBezTo>
                  <a:cubicBezTo>
                    <a:pt x="14238" y="11015"/>
                    <a:pt x="14257" y="11008"/>
                    <a:pt x="14310" y="11008"/>
                  </a:cubicBezTo>
                  <a:cubicBezTo>
                    <a:pt x="14333" y="11008"/>
                    <a:pt x="14356" y="11009"/>
                    <a:pt x="14378" y="11012"/>
                  </a:cubicBezTo>
                  <a:lnTo>
                    <a:pt x="14414" y="11013"/>
                  </a:lnTo>
                  <a:cubicBezTo>
                    <a:pt x="14422" y="11013"/>
                    <a:pt x="14429" y="11009"/>
                    <a:pt x="14435" y="11005"/>
                  </a:cubicBezTo>
                  <a:cubicBezTo>
                    <a:pt x="14439" y="10999"/>
                    <a:pt x="14442" y="10992"/>
                    <a:pt x="14442" y="10984"/>
                  </a:cubicBezTo>
                  <a:cubicBezTo>
                    <a:pt x="14398" y="10023"/>
                    <a:pt x="14190" y="9267"/>
                    <a:pt x="13990" y="8651"/>
                  </a:cubicBezTo>
                  <a:cubicBezTo>
                    <a:pt x="13951" y="8527"/>
                    <a:pt x="13917" y="8402"/>
                    <a:pt x="13887" y="8280"/>
                  </a:cubicBezTo>
                  <a:cubicBezTo>
                    <a:pt x="13852" y="8151"/>
                    <a:pt x="13821" y="8029"/>
                    <a:pt x="13780" y="7909"/>
                  </a:cubicBezTo>
                  <a:cubicBezTo>
                    <a:pt x="13772" y="7882"/>
                    <a:pt x="13769" y="7857"/>
                    <a:pt x="13763" y="7832"/>
                  </a:cubicBezTo>
                  <a:cubicBezTo>
                    <a:pt x="13754" y="7792"/>
                    <a:pt x="13744" y="7749"/>
                    <a:pt x="13719" y="7707"/>
                  </a:cubicBezTo>
                  <a:cubicBezTo>
                    <a:pt x="13616" y="7537"/>
                    <a:pt x="13490" y="7374"/>
                    <a:pt x="13366" y="7220"/>
                  </a:cubicBezTo>
                  <a:cubicBezTo>
                    <a:pt x="13323" y="7161"/>
                    <a:pt x="13276" y="7104"/>
                    <a:pt x="13232" y="7046"/>
                  </a:cubicBezTo>
                  <a:cubicBezTo>
                    <a:pt x="13206" y="7011"/>
                    <a:pt x="13173" y="6989"/>
                    <a:pt x="13136" y="6967"/>
                  </a:cubicBezTo>
                  <a:cubicBezTo>
                    <a:pt x="13119" y="6959"/>
                    <a:pt x="13103" y="6948"/>
                    <a:pt x="13088" y="6937"/>
                  </a:cubicBezTo>
                  <a:cubicBezTo>
                    <a:pt x="13035" y="6897"/>
                    <a:pt x="12959" y="6813"/>
                    <a:pt x="12876" y="6701"/>
                  </a:cubicBezTo>
                  <a:lnTo>
                    <a:pt x="12819" y="6626"/>
                  </a:lnTo>
                  <a:cubicBezTo>
                    <a:pt x="12726" y="6505"/>
                    <a:pt x="12632" y="6378"/>
                    <a:pt x="12552" y="6252"/>
                  </a:cubicBezTo>
                  <a:cubicBezTo>
                    <a:pt x="12535" y="6224"/>
                    <a:pt x="12521" y="6194"/>
                    <a:pt x="12508" y="6165"/>
                  </a:cubicBezTo>
                  <a:cubicBezTo>
                    <a:pt x="12491" y="6128"/>
                    <a:pt x="12475" y="6091"/>
                    <a:pt x="12449" y="6054"/>
                  </a:cubicBezTo>
                  <a:cubicBezTo>
                    <a:pt x="12370" y="5945"/>
                    <a:pt x="12194" y="5811"/>
                    <a:pt x="12077" y="5724"/>
                  </a:cubicBezTo>
                  <a:lnTo>
                    <a:pt x="12061" y="5713"/>
                  </a:lnTo>
                  <a:cubicBezTo>
                    <a:pt x="12013" y="5676"/>
                    <a:pt x="11970" y="5630"/>
                    <a:pt x="11927" y="5583"/>
                  </a:cubicBezTo>
                  <a:cubicBezTo>
                    <a:pt x="11883" y="5535"/>
                    <a:pt x="11837" y="5484"/>
                    <a:pt x="11784" y="5445"/>
                  </a:cubicBezTo>
                  <a:lnTo>
                    <a:pt x="11662" y="5352"/>
                  </a:lnTo>
                  <a:cubicBezTo>
                    <a:pt x="11432" y="5179"/>
                    <a:pt x="11219" y="5018"/>
                    <a:pt x="10972" y="4865"/>
                  </a:cubicBezTo>
                  <a:lnTo>
                    <a:pt x="10941" y="4845"/>
                  </a:lnTo>
                  <a:cubicBezTo>
                    <a:pt x="10857" y="4792"/>
                    <a:pt x="10704" y="4690"/>
                    <a:pt x="10582" y="4690"/>
                  </a:cubicBezTo>
                  <a:cubicBezTo>
                    <a:pt x="10546" y="4690"/>
                    <a:pt x="10515" y="4698"/>
                    <a:pt x="10490" y="4717"/>
                  </a:cubicBezTo>
                  <a:cubicBezTo>
                    <a:pt x="10381" y="4753"/>
                    <a:pt x="10317" y="4863"/>
                    <a:pt x="10261" y="4959"/>
                  </a:cubicBezTo>
                  <a:cubicBezTo>
                    <a:pt x="10250" y="4980"/>
                    <a:pt x="10240" y="4996"/>
                    <a:pt x="10229" y="5015"/>
                  </a:cubicBezTo>
                  <a:cubicBezTo>
                    <a:pt x="10168" y="5112"/>
                    <a:pt x="10108" y="5215"/>
                    <a:pt x="10048" y="5320"/>
                  </a:cubicBezTo>
                  <a:cubicBezTo>
                    <a:pt x="9968" y="5458"/>
                    <a:pt x="9887" y="5601"/>
                    <a:pt x="9801" y="5730"/>
                  </a:cubicBezTo>
                  <a:cubicBezTo>
                    <a:pt x="9792" y="5743"/>
                    <a:pt x="9781" y="5761"/>
                    <a:pt x="9772" y="5779"/>
                  </a:cubicBezTo>
                  <a:cubicBezTo>
                    <a:pt x="9724" y="5861"/>
                    <a:pt x="9654" y="5983"/>
                    <a:pt x="9548" y="5983"/>
                  </a:cubicBezTo>
                  <a:cubicBezTo>
                    <a:pt x="9532" y="5983"/>
                    <a:pt x="9516" y="5979"/>
                    <a:pt x="9497" y="5976"/>
                  </a:cubicBezTo>
                  <a:cubicBezTo>
                    <a:pt x="9401" y="5942"/>
                    <a:pt x="9382" y="5836"/>
                    <a:pt x="9365" y="5710"/>
                  </a:cubicBezTo>
                  <a:cubicBezTo>
                    <a:pt x="9359" y="5670"/>
                    <a:pt x="9352" y="5628"/>
                    <a:pt x="9343" y="5590"/>
                  </a:cubicBezTo>
                  <a:cubicBezTo>
                    <a:pt x="9316" y="5480"/>
                    <a:pt x="9307" y="5358"/>
                    <a:pt x="9298" y="5230"/>
                  </a:cubicBezTo>
                  <a:cubicBezTo>
                    <a:pt x="9286" y="5106"/>
                    <a:pt x="9278" y="4981"/>
                    <a:pt x="9252" y="4863"/>
                  </a:cubicBezTo>
                  <a:lnTo>
                    <a:pt x="9252" y="4532"/>
                  </a:lnTo>
                  <a:cubicBezTo>
                    <a:pt x="9233" y="4433"/>
                    <a:pt x="9233" y="4259"/>
                    <a:pt x="9252" y="4167"/>
                  </a:cubicBezTo>
                  <a:cubicBezTo>
                    <a:pt x="9273" y="4067"/>
                    <a:pt x="9269" y="3949"/>
                    <a:pt x="9265" y="3837"/>
                  </a:cubicBezTo>
                  <a:cubicBezTo>
                    <a:pt x="9262" y="3725"/>
                    <a:pt x="9257" y="3620"/>
                    <a:pt x="9276" y="3532"/>
                  </a:cubicBezTo>
                  <a:lnTo>
                    <a:pt x="9278" y="3351"/>
                  </a:lnTo>
                  <a:lnTo>
                    <a:pt x="9358" y="2661"/>
                  </a:lnTo>
                  <a:cubicBezTo>
                    <a:pt x="9378" y="2579"/>
                    <a:pt x="9393" y="2489"/>
                    <a:pt x="9403" y="2405"/>
                  </a:cubicBezTo>
                  <a:cubicBezTo>
                    <a:pt x="9417" y="2303"/>
                    <a:pt x="9432" y="2197"/>
                    <a:pt x="9461" y="2097"/>
                  </a:cubicBezTo>
                  <a:lnTo>
                    <a:pt x="9523" y="1870"/>
                  </a:lnTo>
                  <a:cubicBezTo>
                    <a:pt x="9601" y="1581"/>
                    <a:pt x="9675" y="1307"/>
                    <a:pt x="9784" y="1047"/>
                  </a:cubicBezTo>
                  <a:cubicBezTo>
                    <a:pt x="9862" y="857"/>
                    <a:pt x="9949" y="653"/>
                    <a:pt x="10050" y="471"/>
                  </a:cubicBezTo>
                  <a:cubicBezTo>
                    <a:pt x="10063" y="447"/>
                    <a:pt x="10079" y="425"/>
                    <a:pt x="10095" y="401"/>
                  </a:cubicBezTo>
                  <a:cubicBezTo>
                    <a:pt x="10131" y="356"/>
                    <a:pt x="10166" y="307"/>
                    <a:pt x="10179" y="246"/>
                  </a:cubicBezTo>
                  <a:cubicBezTo>
                    <a:pt x="10181" y="239"/>
                    <a:pt x="10179" y="228"/>
                    <a:pt x="10175" y="224"/>
                  </a:cubicBezTo>
                  <a:cubicBezTo>
                    <a:pt x="10165" y="210"/>
                    <a:pt x="10156" y="192"/>
                    <a:pt x="10149" y="173"/>
                  </a:cubicBezTo>
                  <a:cubicBezTo>
                    <a:pt x="10144" y="166"/>
                    <a:pt x="10144" y="159"/>
                    <a:pt x="10141" y="151"/>
                  </a:cubicBezTo>
                  <a:cubicBezTo>
                    <a:pt x="10137" y="138"/>
                    <a:pt x="10131" y="127"/>
                    <a:pt x="10128" y="115"/>
                  </a:cubicBezTo>
                  <a:cubicBezTo>
                    <a:pt x="10124" y="102"/>
                    <a:pt x="10122" y="93"/>
                    <a:pt x="10120" y="80"/>
                  </a:cubicBezTo>
                  <a:cubicBezTo>
                    <a:pt x="10117" y="69"/>
                    <a:pt x="10115" y="60"/>
                    <a:pt x="10114" y="53"/>
                  </a:cubicBezTo>
                  <a:cubicBezTo>
                    <a:pt x="10109" y="35"/>
                    <a:pt x="10108" y="16"/>
                    <a:pt x="10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3"/>
            <p:cNvSpPr/>
            <p:nvPr/>
          </p:nvSpPr>
          <p:spPr>
            <a:xfrm>
              <a:off x="2820633" y="1536572"/>
              <a:ext cx="6818" cy="36695"/>
            </a:xfrm>
            <a:custGeom>
              <a:rect b="b" l="l" r="r" t="t"/>
              <a:pathLst>
                <a:path extrusionOk="0" h="1297" w="241">
                  <a:moveTo>
                    <a:pt x="16" y="1"/>
                  </a:moveTo>
                  <a:cubicBezTo>
                    <a:pt x="0" y="380"/>
                    <a:pt x="82" y="790"/>
                    <a:pt x="178" y="1083"/>
                  </a:cubicBezTo>
                  <a:cubicBezTo>
                    <a:pt x="189" y="1119"/>
                    <a:pt x="199" y="1157"/>
                    <a:pt x="211" y="1195"/>
                  </a:cubicBezTo>
                  <a:cubicBezTo>
                    <a:pt x="220" y="1229"/>
                    <a:pt x="229" y="1264"/>
                    <a:pt x="240" y="1296"/>
                  </a:cubicBezTo>
                  <a:lnTo>
                    <a:pt x="44" y="249"/>
                  </a:lnTo>
                  <a:lnTo>
                    <a:pt x="16"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3"/>
            <p:cNvSpPr/>
            <p:nvPr/>
          </p:nvSpPr>
          <p:spPr>
            <a:xfrm>
              <a:off x="2926048" y="1201089"/>
              <a:ext cx="19352" cy="56811"/>
            </a:xfrm>
            <a:custGeom>
              <a:rect b="b" l="l" r="r" t="t"/>
              <a:pathLst>
                <a:path extrusionOk="0" h="2008" w="684">
                  <a:moveTo>
                    <a:pt x="1" y="1"/>
                  </a:moveTo>
                  <a:lnTo>
                    <a:pt x="1" y="1"/>
                  </a:lnTo>
                  <a:cubicBezTo>
                    <a:pt x="25" y="62"/>
                    <a:pt x="54" y="124"/>
                    <a:pt x="83" y="184"/>
                  </a:cubicBezTo>
                  <a:cubicBezTo>
                    <a:pt x="105" y="226"/>
                    <a:pt x="126" y="266"/>
                    <a:pt x="142" y="306"/>
                  </a:cubicBezTo>
                  <a:cubicBezTo>
                    <a:pt x="191" y="417"/>
                    <a:pt x="232" y="530"/>
                    <a:pt x="274" y="642"/>
                  </a:cubicBezTo>
                  <a:cubicBezTo>
                    <a:pt x="307" y="728"/>
                    <a:pt x="338" y="814"/>
                    <a:pt x="373" y="897"/>
                  </a:cubicBezTo>
                  <a:cubicBezTo>
                    <a:pt x="461" y="1113"/>
                    <a:pt x="514" y="1334"/>
                    <a:pt x="571" y="1567"/>
                  </a:cubicBezTo>
                  <a:cubicBezTo>
                    <a:pt x="600" y="1686"/>
                    <a:pt x="629" y="1807"/>
                    <a:pt x="664" y="1929"/>
                  </a:cubicBezTo>
                  <a:cubicBezTo>
                    <a:pt x="664" y="1929"/>
                    <a:pt x="682" y="2000"/>
                    <a:pt x="684" y="2007"/>
                  </a:cubicBezTo>
                  <a:cubicBezTo>
                    <a:pt x="678" y="1943"/>
                    <a:pt x="666" y="1884"/>
                    <a:pt x="653" y="1827"/>
                  </a:cubicBezTo>
                  <a:cubicBezTo>
                    <a:pt x="632" y="1734"/>
                    <a:pt x="627" y="1645"/>
                    <a:pt x="621" y="1559"/>
                  </a:cubicBezTo>
                  <a:cubicBezTo>
                    <a:pt x="616" y="1465"/>
                    <a:pt x="610" y="1375"/>
                    <a:pt x="585" y="1283"/>
                  </a:cubicBezTo>
                  <a:cubicBezTo>
                    <a:pt x="501" y="982"/>
                    <a:pt x="389" y="632"/>
                    <a:pt x="207" y="329"/>
                  </a:cubicBezTo>
                  <a:cubicBezTo>
                    <a:pt x="187" y="297"/>
                    <a:pt x="168" y="258"/>
                    <a:pt x="150" y="220"/>
                  </a:cubicBezTo>
                  <a:cubicBezTo>
                    <a:pt x="108" y="135"/>
                    <a:pt x="66" y="47"/>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3"/>
            <p:cNvSpPr/>
            <p:nvPr/>
          </p:nvSpPr>
          <p:spPr>
            <a:xfrm>
              <a:off x="2896483" y="1357485"/>
              <a:ext cx="15702" cy="31093"/>
            </a:xfrm>
            <a:custGeom>
              <a:rect b="b" l="l" r="r" t="t"/>
              <a:pathLst>
                <a:path extrusionOk="0" h="1099" w="555">
                  <a:moveTo>
                    <a:pt x="8" y="1"/>
                  </a:moveTo>
                  <a:cubicBezTo>
                    <a:pt x="5" y="4"/>
                    <a:pt x="2" y="8"/>
                    <a:pt x="0" y="11"/>
                  </a:cubicBezTo>
                  <a:lnTo>
                    <a:pt x="5" y="15"/>
                  </a:lnTo>
                  <a:cubicBezTo>
                    <a:pt x="86" y="150"/>
                    <a:pt x="149" y="297"/>
                    <a:pt x="207" y="441"/>
                  </a:cubicBezTo>
                  <a:cubicBezTo>
                    <a:pt x="252" y="550"/>
                    <a:pt x="298" y="661"/>
                    <a:pt x="352" y="768"/>
                  </a:cubicBezTo>
                  <a:lnTo>
                    <a:pt x="383" y="832"/>
                  </a:lnTo>
                  <a:cubicBezTo>
                    <a:pt x="409" y="885"/>
                    <a:pt x="435" y="938"/>
                    <a:pt x="467" y="986"/>
                  </a:cubicBezTo>
                  <a:cubicBezTo>
                    <a:pt x="480" y="1004"/>
                    <a:pt x="495" y="1023"/>
                    <a:pt x="509" y="1040"/>
                  </a:cubicBezTo>
                  <a:cubicBezTo>
                    <a:pt x="524" y="1059"/>
                    <a:pt x="540" y="1079"/>
                    <a:pt x="554" y="1098"/>
                  </a:cubicBezTo>
                  <a:cubicBezTo>
                    <a:pt x="543" y="701"/>
                    <a:pt x="441" y="466"/>
                    <a:pt x="294" y="241"/>
                  </a:cubicBezTo>
                  <a:lnTo>
                    <a:pt x="276" y="214"/>
                  </a:lnTo>
                  <a:cubicBezTo>
                    <a:pt x="211" y="113"/>
                    <a:pt x="147" y="14"/>
                    <a:pt x="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3"/>
            <p:cNvSpPr/>
            <p:nvPr/>
          </p:nvSpPr>
          <p:spPr>
            <a:xfrm>
              <a:off x="2906895" y="1327043"/>
              <a:ext cx="8658" cy="24303"/>
            </a:xfrm>
            <a:custGeom>
              <a:rect b="b" l="l" r="r" t="t"/>
              <a:pathLst>
                <a:path extrusionOk="0" h="859" w="306">
                  <a:moveTo>
                    <a:pt x="0" y="1"/>
                  </a:moveTo>
                  <a:cubicBezTo>
                    <a:pt x="34" y="84"/>
                    <a:pt x="45" y="175"/>
                    <a:pt x="61" y="273"/>
                  </a:cubicBezTo>
                  <a:cubicBezTo>
                    <a:pt x="71" y="345"/>
                    <a:pt x="82" y="422"/>
                    <a:pt x="102" y="498"/>
                  </a:cubicBezTo>
                  <a:cubicBezTo>
                    <a:pt x="113" y="539"/>
                    <a:pt x="129" y="582"/>
                    <a:pt x="145" y="626"/>
                  </a:cubicBezTo>
                  <a:cubicBezTo>
                    <a:pt x="173" y="700"/>
                    <a:pt x="201" y="779"/>
                    <a:pt x="212" y="859"/>
                  </a:cubicBezTo>
                  <a:cubicBezTo>
                    <a:pt x="262" y="796"/>
                    <a:pt x="305" y="668"/>
                    <a:pt x="281" y="558"/>
                  </a:cubicBezTo>
                  <a:cubicBezTo>
                    <a:pt x="239" y="374"/>
                    <a:pt x="135" y="105"/>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3"/>
            <p:cNvSpPr/>
            <p:nvPr/>
          </p:nvSpPr>
          <p:spPr>
            <a:xfrm>
              <a:off x="2843663" y="1547860"/>
              <a:ext cx="11204" cy="53586"/>
            </a:xfrm>
            <a:custGeom>
              <a:rect b="b" l="l" r="r" t="t"/>
              <a:pathLst>
                <a:path extrusionOk="0" h="1894" w="396">
                  <a:moveTo>
                    <a:pt x="6" y="0"/>
                  </a:moveTo>
                  <a:cubicBezTo>
                    <a:pt x="0" y="64"/>
                    <a:pt x="0" y="127"/>
                    <a:pt x="15" y="188"/>
                  </a:cubicBezTo>
                  <a:cubicBezTo>
                    <a:pt x="30" y="250"/>
                    <a:pt x="31" y="319"/>
                    <a:pt x="31" y="384"/>
                  </a:cubicBezTo>
                  <a:cubicBezTo>
                    <a:pt x="32" y="449"/>
                    <a:pt x="34" y="518"/>
                    <a:pt x="48" y="580"/>
                  </a:cubicBezTo>
                  <a:cubicBezTo>
                    <a:pt x="79" y="698"/>
                    <a:pt x="99" y="820"/>
                    <a:pt x="121" y="937"/>
                  </a:cubicBezTo>
                  <a:cubicBezTo>
                    <a:pt x="163" y="1159"/>
                    <a:pt x="201" y="1373"/>
                    <a:pt x="280" y="1559"/>
                  </a:cubicBezTo>
                  <a:cubicBezTo>
                    <a:pt x="303" y="1614"/>
                    <a:pt x="322" y="1674"/>
                    <a:pt x="339" y="1732"/>
                  </a:cubicBezTo>
                  <a:cubicBezTo>
                    <a:pt x="358" y="1789"/>
                    <a:pt x="374" y="1842"/>
                    <a:pt x="396" y="1893"/>
                  </a:cubicBezTo>
                  <a:lnTo>
                    <a:pt x="285" y="1511"/>
                  </a:lnTo>
                  <a:cubicBezTo>
                    <a:pt x="227" y="1326"/>
                    <a:pt x="191" y="1133"/>
                    <a:pt x="156" y="944"/>
                  </a:cubicBezTo>
                  <a:cubicBezTo>
                    <a:pt x="133" y="810"/>
                    <a:pt x="108" y="672"/>
                    <a:pt x="75" y="538"/>
                  </a:cubicBezTo>
                  <a:cubicBezTo>
                    <a:pt x="51" y="444"/>
                    <a:pt x="44" y="349"/>
                    <a:pt x="37" y="255"/>
                  </a:cubicBezTo>
                  <a:cubicBezTo>
                    <a:pt x="30" y="167"/>
                    <a:pt x="24" y="85"/>
                    <a:pt x="6" y="3"/>
                  </a:cubicBezTo>
                  <a:lnTo>
                    <a:pt x="6"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3"/>
            <p:cNvSpPr/>
            <p:nvPr/>
          </p:nvSpPr>
          <p:spPr>
            <a:xfrm>
              <a:off x="2937478" y="1356580"/>
              <a:ext cx="17570" cy="36243"/>
            </a:xfrm>
            <a:custGeom>
              <a:rect b="b" l="l" r="r" t="t"/>
              <a:pathLst>
                <a:path extrusionOk="0" h="1281" w="621">
                  <a:moveTo>
                    <a:pt x="620" y="1"/>
                  </a:moveTo>
                  <a:cubicBezTo>
                    <a:pt x="562" y="102"/>
                    <a:pt x="501" y="201"/>
                    <a:pt x="438" y="300"/>
                  </a:cubicBezTo>
                  <a:cubicBezTo>
                    <a:pt x="326" y="482"/>
                    <a:pt x="209" y="671"/>
                    <a:pt x="121" y="869"/>
                  </a:cubicBezTo>
                  <a:cubicBezTo>
                    <a:pt x="81" y="960"/>
                    <a:pt x="44" y="1058"/>
                    <a:pt x="17" y="1156"/>
                  </a:cubicBezTo>
                  <a:cubicBezTo>
                    <a:pt x="12" y="1174"/>
                    <a:pt x="12" y="1193"/>
                    <a:pt x="10" y="1213"/>
                  </a:cubicBezTo>
                  <a:cubicBezTo>
                    <a:pt x="8" y="1235"/>
                    <a:pt x="8" y="1258"/>
                    <a:pt x="1" y="1280"/>
                  </a:cubicBezTo>
                  <a:cubicBezTo>
                    <a:pt x="28" y="1232"/>
                    <a:pt x="63" y="1188"/>
                    <a:pt x="95" y="1143"/>
                  </a:cubicBezTo>
                  <a:cubicBezTo>
                    <a:pt x="124" y="1106"/>
                    <a:pt x="152" y="1068"/>
                    <a:pt x="175" y="1029"/>
                  </a:cubicBezTo>
                  <a:cubicBezTo>
                    <a:pt x="277" y="864"/>
                    <a:pt x="347" y="685"/>
                    <a:pt x="420" y="496"/>
                  </a:cubicBezTo>
                  <a:cubicBezTo>
                    <a:pt x="452" y="412"/>
                    <a:pt x="485" y="329"/>
                    <a:pt x="521" y="245"/>
                  </a:cubicBezTo>
                  <a:lnTo>
                    <a:pt x="533" y="219"/>
                  </a:lnTo>
                  <a:cubicBezTo>
                    <a:pt x="577" y="121"/>
                    <a:pt x="604" y="52"/>
                    <a:pt x="62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3"/>
            <p:cNvSpPr/>
            <p:nvPr/>
          </p:nvSpPr>
          <p:spPr>
            <a:xfrm>
              <a:off x="2954594" y="1438852"/>
              <a:ext cx="25463" cy="67902"/>
            </a:xfrm>
            <a:custGeom>
              <a:rect b="b" l="l" r="r" t="t"/>
              <a:pathLst>
                <a:path extrusionOk="0" h="2400" w="900">
                  <a:moveTo>
                    <a:pt x="899" y="0"/>
                  </a:moveTo>
                  <a:cubicBezTo>
                    <a:pt x="880" y="22"/>
                    <a:pt x="863" y="44"/>
                    <a:pt x="847" y="64"/>
                  </a:cubicBezTo>
                  <a:cubicBezTo>
                    <a:pt x="810" y="108"/>
                    <a:pt x="770" y="153"/>
                    <a:pt x="741" y="200"/>
                  </a:cubicBezTo>
                  <a:cubicBezTo>
                    <a:pt x="575" y="464"/>
                    <a:pt x="462" y="746"/>
                    <a:pt x="341" y="1049"/>
                  </a:cubicBezTo>
                  <a:cubicBezTo>
                    <a:pt x="310" y="1124"/>
                    <a:pt x="280" y="1204"/>
                    <a:pt x="246" y="1283"/>
                  </a:cubicBezTo>
                  <a:cubicBezTo>
                    <a:pt x="86" y="1671"/>
                    <a:pt x="6" y="2037"/>
                    <a:pt x="1" y="2399"/>
                  </a:cubicBezTo>
                  <a:cubicBezTo>
                    <a:pt x="11" y="2370"/>
                    <a:pt x="21" y="2338"/>
                    <a:pt x="30" y="2308"/>
                  </a:cubicBezTo>
                  <a:cubicBezTo>
                    <a:pt x="70" y="2183"/>
                    <a:pt x="113" y="2052"/>
                    <a:pt x="161" y="1933"/>
                  </a:cubicBezTo>
                  <a:cubicBezTo>
                    <a:pt x="252" y="1715"/>
                    <a:pt x="334" y="1479"/>
                    <a:pt x="414" y="1252"/>
                  </a:cubicBezTo>
                  <a:cubicBezTo>
                    <a:pt x="501" y="1004"/>
                    <a:pt x="592" y="745"/>
                    <a:pt x="694" y="509"/>
                  </a:cubicBezTo>
                  <a:lnTo>
                    <a:pt x="742" y="389"/>
                  </a:lnTo>
                  <a:cubicBezTo>
                    <a:pt x="790" y="282"/>
                    <a:pt x="835" y="176"/>
                    <a:pt x="876" y="72"/>
                  </a:cubicBezTo>
                  <a:cubicBezTo>
                    <a:pt x="880" y="56"/>
                    <a:pt x="892" y="28"/>
                    <a:pt x="89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3"/>
            <p:cNvSpPr/>
            <p:nvPr/>
          </p:nvSpPr>
          <p:spPr>
            <a:xfrm>
              <a:off x="2987724" y="1508025"/>
              <a:ext cx="7752" cy="27472"/>
            </a:xfrm>
            <a:custGeom>
              <a:rect b="b" l="l" r="r" t="t"/>
              <a:pathLst>
                <a:path extrusionOk="0" h="971" w="274">
                  <a:moveTo>
                    <a:pt x="236" y="1"/>
                  </a:moveTo>
                  <a:lnTo>
                    <a:pt x="236" y="1"/>
                  </a:lnTo>
                  <a:cubicBezTo>
                    <a:pt x="221" y="52"/>
                    <a:pt x="202" y="103"/>
                    <a:pt x="186" y="156"/>
                  </a:cubicBezTo>
                  <a:cubicBezTo>
                    <a:pt x="95" y="434"/>
                    <a:pt x="0" y="723"/>
                    <a:pt x="148" y="971"/>
                  </a:cubicBezTo>
                  <a:cubicBezTo>
                    <a:pt x="156" y="965"/>
                    <a:pt x="164" y="958"/>
                    <a:pt x="172" y="946"/>
                  </a:cubicBezTo>
                  <a:cubicBezTo>
                    <a:pt x="268" y="814"/>
                    <a:pt x="273" y="332"/>
                    <a:pt x="236" y="142"/>
                  </a:cubicBezTo>
                  <a:cubicBezTo>
                    <a:pt x="228" y="101"/>
                    <a:pt x="231" y="50"/>
                    <a:pt x="23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3"/>
            <p:cNvSpPr/>
            <p:nvPr/>
          </p:nvSpPr>
          <p:spPr>
            <a:xfrm>
              <a:off x="3036442" y="1220016"/>
              <a:ext cx="4527" cy="39440"/>
            </a:xfrm>
            <a:custGeom>
              <a:rect b="b" l="l" r="r" t="t"/>
              <a:pathLst>
                <a:path extrusionOk="0" h="1394" w="160">
                  <a:moveTo>
                    <a:pt x="159" y="1"/>
                  </a:moveTo>
                  <a:cubicBezTo>
                    <a:pt x="15" y="337"/>
                    <a:pt x="1" y="885"/>
                    <a:pt x="7" y="1394"/>
                  </a:cubicBezTo>
                  <a:lnTo>
                    <a:pt x="122" y="316"/>
                  </a:lnTo>
                  <a:cubicBezTo>
                    <a:pt x="123" y="284"/>
                    <a:pt x="130" y="228"/>
                    <a:pt x="139" y="165"/>
                  </a:cubicBezTo>
                  <a:cubicBezTo>
                    <a:pt x="145" y="120"/>
                    <a:pt x="156" y="54"/>
                    <a:pt x="15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3"/>
            <p:cNvSpPr/>
            <p:nvPr/>
          </p:nvSpPr>
          <p:spPr>
            <a:xfrm>
              <a:off x="2884148" y="1375875"/>
              <a:ext cx="16098" cy="40883"/>
            </a:xfrm>
            <a:custGeom>
              <a:rect b="b" l="l" r="r" t="t"/>
              <a:pathLst>
                <a:path extrusionOk="0" h="1445" w="569">
                  <a:moveTo>
                    <a:pt x="0" y="1"/>
                  </a:moveTo>
                  <a:lnTo>
                    <a:pt x="0" y="1"/>
                  </a:lnTo>
                  <a:cubicBezTo>
                    <a:pt x="16" y="57"/>
                    <a:pt x="39" y="114"/>
                    <a:pt x="61" y="171"/>
                  </a:cubicBezTo>
                  <a:cubicBezTo>
                    <a:pt x="77" y="214"/>
                    <a:pt x="96" y="256"/>
                    <a:pt x="109" y="296"/>
                  </a:cubicBezTo>
                  <a:cubicBezTo>
                    <a:pt x="138" y="387"/>
                    <a:pt x="164" y="476"/>
                    <a:pt x="192" y="568"/>
                  </a:cubicBezTo>
                  <a:cubicBezTo>
                    <a:pt x="241" y="732"/>
                    <a:pt x="288" y="889"/>
                    <a:pt x="350" y="1036"/>
                  </a:cubicBezTo>
                  <a:cubicBezTo>
                    <a:pt x="365" y="1072"/>
                    <a:pt x="380" y="1110"/>
                    <a:pt x="394" y="1146"/>
                  </a:cubicBezTo>
                  <a:cubicBezTo>
                    <a:pt x="436" y="1258"/>
                    <a:pt x="476" y="1363"/>
                    <a:pt x="545" y="1444"/>
                  </a:cubicBezTo>
                  <a:cubicBezTo>
                    <a:pt x="569" y="1356"/>
                    <a:pt x="545" y="1103"/>
                    <a:pt x="518" y="1020"/>
                  </a:cubicBezTo>
                  <a:cubicBezTo>
                    <a:pt x="410" y="687"/>
                    <a:pt x="308" y="448"/>
                    <a:pt x="185" y="251"/>
                  </a:cubicBezTo>
                  <a:cubicBezTo>
                    <a:pt x="172" y="230"/>
                    <a:pt x="161" y="211"/>
                    <a:pt x="148" y="190"/>
                  </a:cubicBezTo>
                  <a:cubicBezTo>
                    <a:pt x="106" y="117"/>
                    <a:pt x="66" y="41"/>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3"/>
            <p:cNvSpPr/>
            <p:nvPr/>
          </p:nvSpPr>
          <p:spPr>
            <a:xfrm>
              <a:off x="3045467" y="1221572"/>
              <a:ext cx="6224" cy="61508"/>
            </a:xfrm>
            <a:custGeom>
              <a:rect b="b" l="l" r="r" t="t"/>
              <a:pathLst>
                <a:path extrusionOk="0" h="2174" w="220">
                  <a:moveTo>
                    <a:pt x="188" y="1"/>
                  </a:moveTo>
                  <a:cubicBezTo>
                    <a:pt x="182" y="18"/>
                    <a:pt x="176" y="33"/>
                    <a:pt x="172" y="47"/>
                  </a:cubicBezTo>
                  <a:cubicBezTo>
                    <a:pt x="162" y="71"/>
                    <a:pt x="153" y="95"/>
                    <a:pt x="146" y="120"/>
                  </a:cubicBezTo>
                  <a:cubicBezTo>
                    <a:pt x="125" y="187"/>
                    <a:pt x="115" y="261"/>
                    <a:pt x="106" y="334"/>
                  </a:cubicBezTo>
                  <a:cubicBezTo>
                    <a:pt x="99" y="392"/>
                    <a:pt x="89" y="449"/>
                    <a:pt x="77" y="501"/>
                  </a:cubicBezTo>
                  <a:cubicBezTo>
                    <a:pt x="51" y="604"/>
                    <a:pt x="50" y="713"/>
                    <a:pt x="48" y="828"/>
                  </a:cubicBezTo>
                  <a:cubicBezTo>
                    <a:pt x="45" y="937"/>
                    <a:pt x="42" y="1052"/>
                    <a:pt x="19" y="1160"/>
                  </a:cubicBezTo>
                  <a:cubicBezTo>
                    <a:pt x="0" y="1241"/>
                    <a:pt x="13" y="1394"/>
                    <a:pt x="31" y="1477"/>
                  </a:cubicBezTo>
                  <a:lnTo>
                    <a:pt x="42" y="1834"/>
                  </a:lnTo>
                  <a:lnTo>
                    <a:pt x="85" y="2173"/>
                  </a:lnTo>
                  <a:lnTo>
                    <a:pt x="102" y="1843"/>
                  </a:lnTo>
                  <a:cubicBezTo>
                    <a:pt x="121" y="1756"/>
                    <a:pt x="122" y="1663"/>
                    <a:pt x="124" y="1562"/>
                  </a:cubicBezTo>
                  <a:cubicBezTo>
                    <a:pt x="125" y="1461"/>
                    <a:pt x="125" y="1356"/>
                    <a:pt x="150" y="1253"/>
                  </a:cubicBezTo>
                  <a:cubicBezTo>
                    <a:pt x="160" y="1202"/>
                    <a:pt x="160" y="1144"/>
                    <a:pt x="159" y="1083"/>
                  </a:cubicBezTo>
                  <a:cubicBezTo>
                    <a:pt x="159" y="1017"/>
                    <a:pt x="156" y="949"/>
                    <a:pt x="170" y="881"/>
                  </a:cubicBezTo>
                  <a:cubicBezTo>
                    <a:pt x="220" y="655"/>
                    <a:pt x="204" y="357"/>
                    <a:pt x="191" y="93"/>
                  </a:cubicBezTo>
                  <a:cubicBezTo>
                    <a:pt x="189" y="62"/>
                    <a:pt x="188" y="30"/>
                    <a:pt x="18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3"/>
            <p:cNvSpPr/>
            <p:nvPr/>
          </p:nvSpPr>
          <p:spPr>
            <a:xfrm>
              <a:off x="2931480" y="1367161"/>
              <a:ext cx="39270" cy="78342"/>
            </a:xfrm>
            <a:custGeom>
              <a:rect b="b" l="l" r="r" t="t"/>
              <a:pathLst>
                <a:path extrusionOk="0" h="2769" w="1388">
                  <a:moveTo>
                    <a:pt x="1388" y="0"/>
                  </a:moveTo>
                  <a:cubicBezTo>
                    <a:pt x="1374" y="18"/>
                    <a:pt x="1360" y="32"/>
                    <a:pt x="1347" y="44"/>
                  </a:cubicBezTo>
                  <a:cubicBezTo>
                    <a:pt x="1334" y="57"/>
                    <a:pt x="1322" y="70"/>
                    <a:pt x="1310" y="85"/>
                  </a:cubicBezTo>
                  <a:lnTo>
                    <a:pt x="1264" y="149"/>
                  </a:lnTo>
                  <a:cubicBezTo>
                    <a:pt x="1193" y="245"/>
                    <a:pt x="1119" y="345"/>
                    <a:pt x="1056" y="441"/>
                  </a:cubicBezTo>
                  <a:cubicBezTo>
                    <a:pt x="982" y="557"/>
                    <a:pt x="919" y="682"/>
                    <a:pt x="860" y="803"/>
                  </a:cubicBezTo>
                  <a:cubicBezTo>
                    <a:pt x="803" y="915"/>
                    <a:pt x="743" y="1033"/>
                    <a:pt x="675" y="1146"/>
                  </a:cubicBezTo>
                  <a:cubicBezTo>
                    <a:pt x="604" y="1270"/>
                    <a:pt x="501" y="1451"/>
                    <a:pt x="424" y="1620"/>
                  </a:cubicBezTo>
                  <a:cubicBezTo>
                    <a:pt x="345" y="1796"/>
                    <a:pt x="271" y="1982"/>
                    <a:pt x="200" y="2159"/>
                  </a:cubicBezTo>
                  <a:cubicBezTo>
                    <a:pt x="160" y="2261"/>
                    <a:pt x="118" y="2363"/>
                    <a:pt x="76" y="2463"/>
                  </a:cubicBezTo>
                  <a:cubicBezTo>
                    <a:pt x="53" y="2521"/>
                    <a:pt x="38" y="2594"/>
                    <a:pt x="24" y="2662"/>
                  </a:cubicBezTo>
                  <a:cubicBezTo>
                    <a:pt x="17" y="2697"/>
                    <a:pt x="9" y="2734"/>
                    <a:pt x="1" y="2768"/>
                  </a:cubicBezTo>
                  <a:cubicBezTo>
                    <a:pt x="31" y="2722"/>
                    <a:pt x="64" y="2675"/>
                    <a:pt x="95" y="2630"/>
                  </a:cubicBezTo>
                  <a:cubicBezTo>
                    <a:pt x="139" y="2566"/>
                    <a:pt x="184" y="2504"/>
                    <a:pt x="224" y="2438"/>
                  </a:cubicBezTo>
                  <a:cubicBezTo>
                    <a:pt x="329" y="2268"/>
                    <a:pt x="413" y="2097"/>
                    <a:pt x="502" y="1915"/>
                  </a:cubicBezTo>
                  <a:cubicBezTo>
                    <a:pt x="546" y="1823"/>
                    <a:pt x="591" y="1733"/>
                    <a:pt x="639" y="1642"/>
                  </a:cubicBezTo>
                  <a:cubicBezTo>
                    <a:pt x="665" y="1591"/>
                    <a:pt x="694" y="1538"/>
                    <a:pt x="723" y="1483"/>
                  </a:cubicBezTo>
                  <a:cubicBezTo>
                    <a:pt x="778" y="1384"/>
                    <a:pt x="837" y="1280"/>
                    <a:pt x="880" y="1181"/>
                  </a:cubicBezTo>
                  <a:cubicBezTo>
                    <a:pt x="938" y="1050"/>
                    <a:pt x="1002" y="921"/>
                    <a:pt x="1062" y="797"/>
                  </a:cubicBezTo>
                  <a:cubicBezTo>
                    <a:pt x="1121" y="675"/>
                    <a:pt x="1184" y="551"/>
                    <a:pt x="1238" y="428"/>
                  </a:cubicBezTo>
                  <a:cubicBezTo>
                    <a:pt x="1281" y="330"/>
                    <a:pt x="1318" y="236"/>
                    <a:pt x="1353" y="141"/>
                  </a:cubicBezTo>
                  <a:cubicBezTo>
                    <a:pt x="1358" y="124"/>
                    <a:pt x="1361" y="106"/>
                    <a:pt x="1366" y="85"/>
                  </a:cubicBezTo>
                  <a:cubicBezTo>
                    <a:pt x="1369" y="54"/>
                    <a:pt x="1374" y="22"/>
                    <a:pt x="1388" y="5"/>
                  </a:cubicBezTo>
                  <a:lnTo>
                    <a:pt x="1388"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3"/>
            <p:cNvSpPr/>
            <p:nvPr/>
          </p:nvSpPr>
          <p:spPr>
            <a:xfrm>
              <a:off x="2939175" y="1393840"/>
              <a:ext cx="41081" cy="89517"/>
            </a:xfrm>
            <a:custGeom>
              <a:rect b="b" l="l" r="r" t="t"/>
              <a:pathLst>
                <a:path extrusionOk="0" h="3164" w="1452">
                  <a:moveTo>
                    <a:pt x="1448" y="1"/>
                  </a:moveTo>
                  <a:cubicBezTo>
                    <a:pt x="1433" y="21"/>
                    <a:pt x="1415" y="40"/>
                    <a:pt x="1396" y="60"/>
                  </a:cubicBezTo>
                  <a:cubicBezTo>
                    <a:pt x="1366" y="94"/>
                    <a:pt x="1337" y="126"/>
                    <a:pt x="1315" y="161"/>
                  </a:cubicBezTo>
                  <a:cubicBezTo>
                    <a:pt x="1222" y="306"/>
                    <a:pt x="1149" y="459"/>
                    <a:pt x="1073" y="619"/>
                  </a:cubicBezTo>
                  <a:cubicBezTo>
                    <a:pt x="1037" y="703"/>
                    <a:pt x="995" y="790"/>
                    <a:pt x="950" y="875"/>
                  </a:cubicBezTo>
                  <a:cubicBezTo>
                    <a:pt x="738" y="1285"/>
                    <a:pt x="522" y="1735"/>
                    <a:pt x="313" y="2215"/>
                  </a:cubicBezTo>
                  <a:cubicBezTo>
                    <a:pt x="216" y="2440"/>
                    <a:pt x="134" y="2689"/>
                    <a:pt x="59" y="2907"/>
                  </a:cubicBezTo>
                  <a:cubicBezTo>
                    <a:pt x="44" y="2951"/>
                    <a:pt x="34" y="3008"/>
                    <a:pt x="21" y="3067"/>
                  </a:cubicBezTo>
                  <a:cubicBezTo>
                    <a:pt x="13" y="3099"/>
                    <a:pt x="8" y="3133"/>
                    <a:pt x="0" y="3163"/>
                  </a:cubicBezTo>
                  <a:cubicBezTo>
                    <a:pt x="53" y="3067"/>
                    <a:pt x="114" y="2964"/>
                    <a:pt x="182" y="2849"/>
                  </a:cubicBezTo>
                  <a:cubicBezTo>
                    <a:pt x="261" y="2720"/>
                    <a:pt x="317" y="2586"/>
                    <a:pt x="377" y="2443"/>
                  </a:cubicBezTo>
                  <a:cubicBezTo>
                    <a:pt x="394" y="2398"/>
                    <a:pt x="415" y="2355"/>
                    <a:pt x="435" y="2310"/>
                  </a:cubicBezTo>
                  <a:cubicBezTo>
                    <a:pt x="511" y="2137"/>
                    <a:pt x="595" y="1961"/>
                    <a:pt x="676" y="1783"/>
                  </a:cubicBezTo>
                  <a:cubicBezTo>
                    <a:pt x="761" y="1607"/>
                    <a:pt x="844" y="1431"/>
                    <a:pt x="921" y="1257"/>
                  </a:cubicBezTo>
                  <a:cubicBezTo>
                    <a:pt x="983" y="1112"/>
                    <a:pt x="1049" y="966"/>
                    <a:pt x="1113" y="824"/>
                  </a:cubicBezTo>
                  <a:cubicBezTo>
                    <a:pt x="1172" y="690"/>
                    <a:pt x="1233" y="556"/>
                    <a:pt x="1291" y="424"/>
                  </a:cubicBezTo>
                  <a:cubicBezTo>
                    <a:pt x="1309" y="382"/>
                    <a:pt x="1325" y="337"/>
                    <a:pt x="1339" y="290"/>
                  </a:cubicBezTo>
                  <a:cubicBezTo>
                    <a:pt x="1371" y="200"/>
                    <a:pt x="1402" y="108"/>
                    <a:pt x="1448" y="47"/>
                  </a:cubicBezTo>
                  <a:cubicBezTo>
                    <a:pt x="1448" y="28"/>
                    <a:pt x="1451" y="11"/>
                    <a:pt x="144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3"/>
            <p:cNvSpPr/>
            <p:nvPr/>
          </p:nvSpPr>
          <p:spPr>
            <a:xfrm>
              <a:off x="2972362" y="1473226"/>
              <a:ext cx="15957" cy="48578"/>
            </a:xfrm>
            <a:custGeom>
              <a:rect b="b" l="l" r="r" t="t"/>
              <a:pathLst>
                <a:path extrusionOk="0" h="1717" w="564">
                  <a:moveTo>
                    <a:pt x="563" y="1"/>
                  </a:moveTo>
                  <a:lnTo>
                    <a:pt x="563" y="1"/>
                  </a:lnTo>
                  <a:cubicBezTo>
                    <a:pt x="547" y="27"/>
                    <a:pt x="531" y="53"/>
                    <a:pt x="514" y="79"/>
                  </a:cubicBezTo>
                  <a:cubicBezTo>
                    <a:pt x="476" y="138"/>
                    <a:pt x="440" y="194"/>
                    <a:pt x="415" y="252"/>
                  </a:cubicBezTo>
                  <a:cubicBezTo>
                    <a:pt x="310" y="486"/>
                    <a:pt x="241" y="722"/>
                    <a:pt x="164" y="972"/>
                  </a:cubicBezTo>
                  <a:lnTo>
                    <a:pt x="114" y="1129"/>
                  </a:lnTo>
                  <a:cubicBezTo>
                    <a:pt x="60" y="1304"/>
                    <a:pt x="1" y="1555"/>
                    <a:pt x="97" y="1711"/>
                  </a:cubicBezTo>
                  <a:cubicBezTo>
                    <a:pt x="98" y="1711"/>
                    <a:pt x="104" y="1715"/>
                    <a:pt x="107" y="1716"/>
                  </a:cubicBezTo>
                  <a:lnTo>
                    <a:pt x="117" y="1716"/>
                  </a:lnTo>
                  <a:cubicBezTo>
                    <a:pt x="114" y="1615"/>
                    <a:pt x="158" y="1493"/>
                    <a:pt x="197" y="1382"/>
                  </a:cubicBezTo>
                  <a:cubicBezTo>
                    <a:pt x="212" y="1338"/>
                    <a:pt x="226" y="1299"/>
                    <a:pt x="236" y="1263"/>
                  </a:cubicBezTo>
                  <a:cubicBezTo>
                    <a:pt x="277" y="1120"/>
                    <a:pt x="306" y="979"/>
                    <a:pt x="332" y="841"/>
                  </a:cubicBezTo>
                  <a:cubicBezTo>
                    <a:pt x="369" y="662"/>
                    <a:pt x="408" y="478"/>
                    <a:pt x="470" y="290"/>
                  </a:cubicBezTo>
                  <a:cubicBezTo>
                    <a:pt x="517" y="161"/>
                    <a:pt x="546" y="68"/>
                    <a:pt x="56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3"/>
            <p:cNvSpPr/>
            <p:nvPr/>
          </p:nvSpPr>
          <p:spPr>
            <a:xfrm>
              <a:off x="2864033" y="1424452"/>
              <a:ext cx="26171" cy="34432"/>
            </a:xfrm>
            <a:custGeom>
              <a:rect b="b" l="l" r="r" t="t"/>
              <a:pathLst>
                <a:path extrusionOk="0" h="1217" w="925">
                  <a:moveTo>
                    <a:pt x="0" y="1"/>
                  </a:moveTo>
                  <a:cubicBezTo>
                    <a:pt x="102" y="79"/>
                    <a:pt x="212" y="182"/>
                    <a:pt x="271" y="261"/>
                  </a:cubicBezTo>
                  <a:cubicBezTo>
                    <a:pt x="394" y="424"/>
                    <a:pt x="496" y="595"/>
                    <a:pt x="605" y="774"/>
                  </a:cubicBezTo>
                  <a:cubicBezTo>
                    <a:pt x="654" y="858"/>
                    <a:pt x="705" y="941"/>
                    <a:pt x="758" y="1026"/>
                  </a:cubicBezTo>
                  <a:cubicBezTo>
                    <a:pt x="779" y="1060"/>
                    <a:pt x="814" y="1094"/>
                    <a:pt x="848" y="1133"/>
                  </a:cubicBezTo>
                  <a:cubicBezTo>
                    <a:pt x="874" y="1159"/>
                    <a:pt x="902" y="1187"/>
                    <a:pt x="925" y="1216"/>
                  </a:cubicBezTo>
                  <a:cubicBezTo>
                    <a:pt x="811" y="773"/>
                    <a:pt x="572" y="415"/>
                    <a:pt x="208" y="149"/>
                  </a:cubicBezTo>
                  <a:lnTo>
                    <a:pt x="153" y="108"/>
                  </a:lnTo>
                  <a:cubicBezTo>
                    <a:pt x="105" y="72"/>
                    <a:pt x="54" y="33"/>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3"/>
            <p:cNvSpPr/>
            <p:nvPr/>
          </p:nvSpPr>
          <p:spPr>
            <a:xfrm>
              <a:off x="2838598" y="1438286"/>
              <a:ext cx="25407" cy="5149"/>
            </a:xfrm>
            <a:custGeom>
              <a:rect b="b" l="l" r="r" t="t"/>
              <a:pathLst>
                <a:path extrusionOk="0" h="182" w="898">
                  <a:moveTo>
                    <a:pt x="139" y="0"/>
                  </a:moveTo>
                  <a:cubicBezTo>
                    <a:pt x="113" y="15"/>
                    <a:pt x="66" y="22"/>
                    <a:pt x="5" y="23"/>
                  </a:cubicBezTo>
                  <a:lnTo>
                    <a:pt x="1" y="28"/>
                  </a:lnTo>
                  <a:cubicBezTo>
                    <a:pt x="272" y="34"/>
                    <a:pt x="505" y="71"/>
                    <a:pt x="730" y="144"/>
                  </a:cubicBezTo>
                  <a:cubicBezTo>
                    <a:pt x="757" y="153"/>
                    <a:pt x="787" y="159"/>
                    <a:pt x="819" y="166"/>
                  </a:cubicBezTo>
                  <a:cubicBezTo>
                    <a:pt x="844" y="172"/>
                    <a:pt x="872" y="176"/>
                    <a:pt x="898" y="182"/>
                  </a:cubicBezTo>
                  <a:cubicBezTo>
                    <a:pt x="716" y="35"/>
                    <a:pt x="422" y="0"/>
                    <a:pt x="19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3"/>
            <p:cNvSpPr/>
            <p:nvPr/>
          </p:nvSpPr>
          <p:spPr>
            <a:xfrm>
              <a:off x="2874925" y="1399611"/>
              <a:ext cx="15957" cy="34121"/>
            </a:xfrm>
            <a:custGeom>
              <a:rect b="b" l="l" r="r" t="t"/>
              <a:pathLst>
                <a:path extrusionOk="0" h="1206" w="564">
                  <a:moveTo>
                    <a:pt x="0" y="0"/>
                  </a:moveTo>
                  <a:lnTo>
                    <a:pt x="0" y="0"/>
                  </a:lnTo>
                  <a:cubicBezTo>
                    <a:pt x="60" y="89"/>
                    <a:pt x="123" y="184"/>
                    <a:pt x="168" y="288"/>
                  </a:cubicBezTo>
                  <a:cubicBezTo>
                    <a:pt x="213" y="393"/>
                    <a:pt x="253" y="503"/>
                    <a:pt x="290" y="612"/>
                  </a:cubicBezTo>
                  <a:cubicBezTo>
                    <a:pt x="364" y="823"/>
                    <a:pt x="439" y="1041"/>
                    <a:pt x="563" y="1206"/>
                  </a:cubicBezTo>
                  <a:cubicBezTo>
                    <a:pt x="508" y="816"/>
                    <a:pt x="402" y="514"/>
                    <a:pt x="233" y="256"/>
                  </a:cubicBezTo>
                  <a:lnTo>
                    <a:pt x="213" y="224"/>
                  </a:lnTo>
                  <a:cubicBezTo>
                    <a:pt x="155" y="134"/>
                    <a:pt x="96" y="44"/>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3"/>
            <p:cNvSpPr/>
            <p:nvPr/>
          </p:nvSpPr>
          <p:spPr>
            <a:xfrm>
              <a:off x="2814041" y="1468870"/>
              <a:ext cx="23058" cy="9337"/>
            </a:xfrm>
            <a:custGeom>
              <a:rect b="b" l="l" r="r" t="t"/>
              <a:pathLst>
                <a:path extrusionOk="0" h="330" w="815">
                  <a:moveTo>
                    <a:pt x="815" y="1"/>
                  </a:moveTo>
                  <a:cubicBezTo>
                    <a:pt x="787" y="1"/>
                    <a:pt x="760" y="2"/>
                    <a:pt x="736" y="4"/>
                  </a:cubicBezTo>
                  <a:cubicBezTo>
                    <a:pt x="716" y="5"/>
                    <a:pt x="699" y="5"/>
                    <a:pt x="684" y="8"/>
                  </a:cubicBezTo>
                  <a:cubicBezTo>
                    <a:pt x="648" y="27"/>
                    <a:pt x="592" y="34"/>
                    <a:pt x="534" y="41"/>
                  </a:cubicBezTo>
                  <a:cubicBezTo>
                    <a:pt x="491" y="47"/>
                    <a:pt x="447" y="53"/>
                    <a:pt x="421" y="63"/>
                  </a:cubicBezTo>
                  <a:cubicBezTo>
                    <a:pt x="307" y="110"/>
                    <a:pt x="102" y="233"/>
                    <a:pt x="1" y="329"/>
                  </a:cubicBezTo>
                  <a:cubicBezTo>
                    <a:pt x="190" y="284"/>
                    <a:pt x="418" y="185"/>
                    <a:pt x="589" y="111"/>
                  </a:cubicBezTo>
                  <a:lnTo>
                    <a:pt x="629" y="94"/>
                  </a:lnTo>
                  <a:cubicBezTo>
                    <a:pt x="656" y="81"/>
                    <a:pt x="684" y="66"/>
                    <a:pt x="713" y="52"/>
                  </a:cubicBezTo>
                  <a:cubicBezTo>
                    <a:pt x="745" y="36"/>
                    <a:pt x="778" y="17"/>
                    <a:pt x="81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3"/>
            <p:cNvSpPr/>
            <p:nvPr/>
          </p:nvSpPr>
          <p:spPr>
            <a:xfrm>
              <a:off x="3161294" y="1435429"/>
              <a:ext cx="15816" cy="27387"/>
            </a:xfrm>
            <a:custGeom>
              <a:rect b="b" l="l" r="r" t="t"/>
              <a:pathLst>
                <a:path extrusionOk="0" h="968" w="559">
                  <a:moveTo>
                    <a:pt x="559" y="1"/>
                  </a:moveTo>
                  <a:cubicBezTo>
                    <a:pt x="495" y="123"/>
                    <a:pt x="415" y="246"/>
                    <a:pt x="345" y="355"/>
                  </a:cubicBezTo>
                  <a:cubicBezTo>
                    <a:pt x="310" y="408"/>
                    <a:pt x="277" y="459"/>
                    <a:pt x="248" y="507"/>
                  </a:cubicBezTo>
                  <a:cubicBezTo>
                    <a:pt x="210" y="568"/>
                    <a:pt x="179" y="638"/>
                    <a:pt x="149" y="703"/>
                  </a:cubicBezTo>
                  <a:cubicBezTo>
                    <a:pt x="107" y="793"/>
                    <a:pt x="63" y="888"/>
                    <a:pt x="0" y="968"/>
                  </a:cubicBezTo>
                  <a:lnTo>
                    <a:pt x="15" y="968"/>
                  </a:lnTo>
                  <a:cubicBezTo>
                    <a:pt x="123" y="968"/>
                    <a:pt x="171" y="895"/>
                    <a:pt x="226" y="812"/>
                  </a:cubicBezTo>
                  <a:lnTo>
                    <a:pt x="236" y="799"/>
                  </a:lnTo>
                  <a:cubicBezTo>
                    <a:pt x="345" y="638"/>
                    <a:pt x="408" y="449"/>
                    <a:pt x="476" y="248"/>
                  </a:cubicBezTo>
                  <a:cubicBezTo>
                    <a:pt x="490" y="203"/>
                    <a:pt x="506" y="158"/>
                    <a:pt x="522" y="113"/>
                  </a:cubicBezTo>
                  <a:cubicBezTo>
                    <a:pt x="537" y="71"/>
                    <a:pt x="550" y="34"/>
                    <a:pt x="55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3"/>
            <p:cNvSpPr/>
            <p:nvPr/>
          </p:nvSpPr>
          <p:spPr>
            <a:xfrm>
              <a:off x="3152240" y="1403629"/>
              <a:ext cx="18334" cy="44165"/>
            </a:xfrm>
            <a:custGeom>
              <a:rect b="b" l="l" r="r" t="t"/>
              <a:pathLst>
                <a:path extrusionOk="0" h="1561" w="648">
                  <a:moveTo>
                    <a:pt x="648" y="1"/>
                  </a:moveTo>
                  <a:cubicBezTo>
                    <a:pt x="640" y="15"/>
                    <a:pt x="633" y="31"/>
                    <a:pt x="624" y="46"/>
                  </a:cubicBezTo>
                  <a:cubicBezTo>
                    <a:pt x="610" y="75"/>
                    <a:pt x="594" y="106"/>
                    <a:pt x="581" y="135"/>
                  </a:cubicBezTo>
                  <a:cubicBezTo>
                    <a:pt x="514" y="289"/>
                    <a:pt x="443" y="439"/>
                    <a:pt x="374" y="587"/>
                  </a:cubicBezTo>
                  <a:cubicBezTo>
                    <a:pt x="303" y="742"/>
                    <a:pt x="232" y="895"/>
                    <a:pt x="163" y="1049"/>
                  </a:cubicBezTo>
                  <a:cubicBezTo>
                    <a:pt x="117" y="1154"/>
                    <a:pt x="72" y="1274"/>
                    <a:pt x="25" y="1416"/>
                  </a:cubicBezTo>
                  <a:cubicBezTo>
                    <a:pt x="14" y="1448"/>
                    <a:pt x="11" y="1484"/>
                    <a:pt x="6" y="1520"/>
                  </a:cubicBezTo>
                  <a:cubicBezTo>
                    <a:pt x="5" y="1535"/>
                    <a:pt x="4" y="1546"/>
                    <a:pt x="1" y="1561"/>
                  </a:cubicBezTo>
                  <a:cubicBezTo>
                    <a:pt x="22" y="1527"/>
                    <a:pt x="47" y="1494"/>
                    <a:pt x="70" y="1462"/>
                  </a:cubicBezTo>
                  <a:cubicBezTo>
                    <a:pt x="104" y="1413"/>
                    <a:pt x="140" y="1363"/>
                    <a:pt x="172" y="1312"/>
                  </a:cubicBezTo>
                  <a:cubicBezTo>
                    <a:pt x="304" y="1094"/>
                    <a:pt x="386" y="849"/>
                    <a:pt x="473" y="590"/>
                  </a:cubicBezTo>
                  <a:cubicBezTo>
                    <a:pt x="499" y="511"/>
                    <a:pt x="527" y="434"/>
                    <a:pt x="553" y="357"/>
                  </a:cubicBezTo>
                  <a:cubicBezTo>
                    <a:pt x="581" y="280"/>
                    <a:pt x="624" y="120"/>
                    <a:pt x="64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3"/>
            <p:cNvSpPr/>
            <p:nvPr/>
          </p:nvSpPr>
          <p:spPr>
            <a:xfrm>
              <a:off x="3307081" y="1402610"/>
              <a:ext cx="18843" cy="22691"/>
            </a:xfrm>
            <a:custGeom>
              <a:rect b="b" l="l" r="r" t="t"/>
              <a:pathLst>
                <a:path extrusionOk="0" h="802" w="666">
                  <a:moveTo>
                    <a:pt x="662" y="1"/>
                  </a:moveTo>
                  <a:lnTo>
                    <a:pt x="662" y="1"/>
                  </a:lnTo>
                  <a:cubicBezTo>
                    <a:pt x="633" y="41"/>
                    <a:pt x="595" y="75"/>
                    <a:pt x="560" y="104"/>
                  </a:cubicBezTo>
                  <a:cubicBezTo>
                    <a:pt x="540" y="120"/>
                    <a:pt x="519" y="136"/>
                    <a:pt x="503" y="155"/>
                  </a:cubicBezTo>
                  <a:cubicBezTo>
                    <a:pt x="364" y="299"/>
                    <a:pt x="257" y="418"/>
                    <a:pt x="182" y="521"/>
                  </a:cubicBezTo>
                  <a:cubicBezTo>
                    <a:pt x="161" y="553"/>
                    <a:pt x="144" y="589"/>
                    <a:pt x="122" y="627"/>
                  </a:cubicBezTo>
                  <a:cubicBezTo>
                    <a:pt x="87" y="691"/>
                    <a:pt x="51" y="758"/>
                    <a:pt x="0" y="802"/>
                  </a:cubicBezTo>
                  <a:cubicBezTo>
                    <a:pt x="259" y="794"/>
                    <a:pt x="378" y="578"/>
                    <a:pt x="481" y="386"/>
                  </a:cubicBezTo>
                  <a:cubicBezTo>
                    <a:pt x="506" y="342"/>
                    <a:pt x="529" y="299"/>
                    <a:pt x="553" y="259"/>
                  </a:cubicBezTo>
                  <a:lnTo>
                    <a:pt x="564" y="242"/>
                  </a:lnTo>
                  <a:cubicBezTo>
                    <a:pt x="596" y="191"/>
                    <a:pt x="666" y="85"/>
                    <a:pt x="66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3"/>
            <p:cNvSpPr/>
            <p:nvPr/>
          </p:nvSpPr>
          <p:spPr>
            <a:xfrm>
              <a:off x="3147883" y="1400460"/>
              <a:ext cx="7017" cy="21219"/>
            </a:xfrm>
            <a:custGeom>
              <a:rect b="b" l="l" r="r" t="t"/>
              <a:pathLst>
                <a:path extrusionOk="0" h="750" w="248">
                  <a:moveTo>
                    <a:pt x="248" y="1"/>
                  </a:moveTo>
                  <a:cubicBezTo>
                    <a:pt x="213" y="88"/>
                    <a:pt x="184" y="175"/>
                    <a:pt x="153" y="261"/>
                  </a:cubicBezTo>
                  <a:cubicBezTo>
                    <a:pt x="131" y="321"/>
                    <a:pt x="111" y="382"/>
                    <a:pt x="89" y="441"/>
                  </a:cubicBezTo>
                  <a:cubicBezTo>
                    <a:pt x="57" y="530"/>
                    <a:pt x="31" y="617"/>
                    <a:pt x="9" y="694"/>
                  </a:cubicBezTo>
                  <a:cubicBezTo>
                    <a:pt x="5" y="712"/>
                    <a:pt x="2" y="731"/>
                    <a:pt x="1" y="750"/>
                  </a:cubicBezTo>
                  <a:cubicBezTo>
                    <a:pt x="12" y="731"/>
                    <a:pt x="22" y="709"/>
                    <a:pt x="34" y="689"/>
                  </a:cubicBezTo>
                  <a:cubicBezTo>
                    <a:pt x="60" y="638"/>
                    <a:pt x="88" y="587"/>
                    <a:pt x="108" y="537"/>
                  </a:cubicBezTo>
                  <a:cubicBezTo>
                    <a:pt x="152" y="430"/>
                    <a:pt x="175" y="322"/>
                    <a:pt x="201" y="209"/>
                  </a:cubicBezTo>
                  <a:cubicBezTo>
                    <a:pt x="213" y="139"/>
                    <a:pt x="227" y="71"/>
                    <a:pt x="24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3"/>
            <p:cNvSpPr/>
            <p:nvPr/>
          </p:nvSpPr>
          <p:spPr>
            <a:xfrm>
              <a:off x="3288691" y="1313916"/>
              <a:ext cx="9563" cy="35083"/>
            </a:xfrm>
            <a:custGeom>
              <a:rect b="b" l="l" r="r" t="t"/>
              <a:pathLst>
                <a:path extrusionOk="0" h="1240" w="338">
                  <a:moveTo>
                    <a:pt x="338" y="1"/>
                  </a:moveTo>
                  <a:cubicBezTo>
                    <a:pt x="285" y="261"/>
                    <a:pt x="198" y="519"/>
                    <a:pt x="124" y="740"/>
                  </a:cubicBezTo>
                  <a:lnTo>
                    <a:pt x="74" y="886"/>
                  </a:lnTo>
                  <a:cubicBezTo>
                    <a:pt x="54" y="946"/>
                    <a:pt x="41" y="1008"/>
                    <a:pt x="31" y="1070"/>
                  </a:cubicBezTo>
                  <a:cubicBezTo>
                    <a:pt x="23" y="1110"/>
                    <a:pt x="15" y="1148"/>
                    <a:pt x="5" y="1186"/>
                  </a:cubicBezTo>
                  <a:cubicBezTo>
                    <a:pt x="2" y="1203"/>
                    <a:pt x="0" y="1221"/>
                    <a:pt x="0" y="1240"/>
                  </a:cubicBezTo>
                  <a:cubicBezTo>
                    <a:pt x="19" y="1193"/>
                    <a:pt x="39" y="1147"/>
                    <a:pt x="61" y="1102"/>
                  </a:cubicBezTo>
                  <a:cubicBezTo>
                    <a:pt x="102" y="1010"/>
                    <a:pt x="143" y="920"/>
                    <a:pt x="172" y="833"/>
                  </a:cubicBezTo>
                  <a:cubicBezTo>
                    <a:pt x="218" y="694"/>
                    <a:pt x="242" y="559"/>
                    <a:pt x="265" y="417"/>
                  </a:cubicBezTo>
                  <a:cubicBezTo>
                    <a:pt x="281" y="322"/>
                    <a:pt x="298" y="222"/>
                    <a:pt x="322" y="119"/>
                  </a:cubicBezTo>
                  <a:cubicBezTo>
                    <a:pt x="327" y="97"/>
                    <a:pt x="332" y="53"/>
                    <a:pt x="33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3"/>
            <p:cNvSpPr/>
            <p:nvPr/>
          </p:nvSpPr>
          <p:spPr>
            <a:xfrm>
              <a:off x="3296132" y="1332362"/>
              <a:ext cx="7441" cy="21050"/>
            </a:xfrm>
            <a:custGeom>
              <a:rect b="b" l="l" r="r" t="t"/>
              <a:pathLst>
                <a:path extrusionOk="0" h="744" w="263">
                  <a:moveTo>
                    <a:pt x="262" y="0"/>
                  </a:moveTo>
                  <a:cubicBezTo>
                    <a:pt x="232" y="104"/>
                    <a:pt x="188" y="204"/>
                    <a:pt x="147" y="303"/>
                  </a:cubicBezTo>
                  <a:cubicBezTo>
                    <a:pt x="123" y="362"/>
                    <a:pt x="98" y="420"/>
                    <a:pt x="79" y="473"/>
                  </a:cubicBezTo>
                  <a:lnTo>
                    <a:pt x="0" y="743"/>
                  </a:lnTo>
                  <a:lnTo>
                    <a:pt x="75" y="671"/>
                  </a:lnTo>
                  <a:cubicBezTo>
                    <a:pt x="185" y="514"/>
                    <a:pt x="214" y="322"/>
                    <a:pt x="250" y="80"/>
                  </a:cubicBezTo>
                  <a:cubicBezTo>
                    <a:pt x="250" y="80"/>
                    <a:pt x="261" y="19"/>
                    <a:pt x="26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3"/>
            <p:cNvSpPr/>
            <p:nvPr/>
          </p:nvSpPr>
          <p:spPr>
            <a:xfrm>
              <a:off x="3292991" y="1370528"/>
              <a:ext cx="28123" cy="48239"/>
            </a:xfrm>
            <a:custGeom>
              <a:rect b="b" l="l" r="r" t="t"/>
              <a:pathLst>
                <a:path extrusionOk="0" h="1705" w="994">
                  <a:moveTo>
                    <a:pt x="992" y="0"/>
                  </a:moveTo>
                  <a:cubicBezTo>
                    <a:pt x="958" y="70"/>
                    <a:pt x="927" y="143"/>
                    <a:pt x="895" y="216"/>
                  </a:cubicBezTo>
                  <a:cubicBezTo>
                    <a:pt x="822" y="381"/>
                    <a:pt x="745" y="553"/>
                    <a:pt x="651" y="707"/>
                  </a:cubicBezTo>
                  <a:cubicBezTo>
                    <a:pt x="536" y="895"/>
                    <a:pt x="411" y="1081"/>
                    <a:pt x="292" y="1262"/>
                  </a:cubicBezTo>
                  <a:cubicBezTo>
                    <a:pt x="191" y="1411"/>
                    <a:pt x="95" y="1558"/>
                    <a:pt x="1" y="1704"/>
                  </a:cubicBezTo>
                  <a:cubicBezTo>
                    <a:pt x="103" y="1655"/>
                    <a:pt x="193" y="1550"/>
                    <a:pt x="244" y="1485"/>
                  </a:cubicBezTo>
                  <a:cubicBezTo>
                    <a:pt x="273" y="1447"/>
                    <a:pt x="309" y="1411"/>
                    <a:pt x="344" y="1376"/>
                  </a:cubicBezTo>
                  <a:cubicBezTo>
                    <a:pt x="382" y="1338"/>
                    <a:pt x="423" y="1297"/>
                    <a:pt x="452" y="1254"/>
                  </a:cubicBezTo>
                  <a:cubicBezTo>
                    <a:pt x="598" y="1043"/>
                    <a:pt x="742" y="775"/>
                    <a:pt x="876" y="461"/>
                  </a:cubicBezTo>
                  <a:cubicBezTo>
                    <a:pt x="894" y="418"/>
                    <a:pt x="907" y="358"/>
                    <a:pt x="921" y="294"/>
                  </a:cubicBezTo>
                  <a:cubicBezTo>
                    <a:pt x="940" y="208"/>
                    <a:pt x="958" y="121"/>
                    <a:pt x="991" y="78"/>
                  </a:cubicBezTo>
                  <a:lnTo>
                    <a:pt x="992" y="62"/>
                  </a:lnTo>
                  <a:cubicBezTo>
                    <a:pt x="994" y="32"/>
                    <a:pt x="994" y="12"/>
                    <a:pt x="99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3"/>
            <p:cNvSpPr/>
            <p:nvPr/>
          </p:nvSpPr>
          <p:spPr>
            <a:xfrm>
              <a:off x="3147996" y="1163744"/>
              <a:ext cx="7498" cy="9704"/>
            </a:xfrm>
            <a:custGeom>
              <a:rect b="b" l="l" r="r" t="t"/>
              <a:pathLst>
                <a:path extrusionOk="0" h="343" w="265">
                  <a:moveTo>
                    <a:pt x="264" y="1"/>
                  </a:moveTo>
                  <a:cubicBezTo>
                    <a:pt x="248" y="20"/>
                    <a:pt x="229" y="37"/>
                    <a:pt x="213" y="56"/>
                  </a:cubicBezTo>
                  <a:cubicBezTo>
                    <a:pt x="168" y="105"/>
                    <a:pt x="124" y="152"/>
                    <a:pt x="92" y="194"/>
                  </a:cubicBezTo>
                  <a:cubicBezTo>
                    <a:pt x="75" y="219"/>
                    <a:pt x="59" y="248"/>
                    <a:pt x="40" y="277"/>
                  </a:cubicBezTo>
                  <a:cubicBezTo>
                    <a:pt x="27" y="299"/>
                    <a:pt x="15" y="321"/>
                    <a:pt x="1" y="342"/>
                  </a:cubicBezTo>
                  <a:cubicBezTo>
                    <a:pt x="110" y="244"/>
                    <a:pt x="207" y="89"/>
                    <a:pt x="26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3"/>
            <p:cNvSpPr/>
            <p:nvPr/>
          </p:nvSpPr>
          <p:spPr>
            <a:xfrm>
              <a:off x="3143979" y="1136725"/>
              <a:ext cx="14429" cy="30556"/>
            </a:xfrm>
            <a:custGeom>
              <a:rect b="b" l="l" r="r" t="t"/>
              <a:pathLst>
                <a:path extrusionOk="0" h="1080" w="510">
                  <a:moveTo>
                    <a:pt x="508" y="1"/>
                  </a:moveTo>
                  <a:lnTo>
                    <a:pt x="508" y="1"/>
                  </a:lnTo>
                  <a:cubicBezTo>
                    <a:pt x="493" y="27"/>
                    <a:pt x="477" y="51"/>
                    <a:pt x="463" y="73"/>
                  </a:cubicBezTo>
                  <a:cubicBezTo>
                    <a:pt x="451" y="88"/>
                    <a:pt x="442" y="102"/>
                    <a:pt x="432" y="118"/>
                  </a:cubicBezTo>
                  <a:cubicBezTo>
                    <a:pt x="409" y="156"/>
                    <a:pt x="393" y="194"/>
                    <a:pt x="377" y="236"/>
                  </a:cubicBezTo>
                  <a:cubicBezTo>
                    <a:pt x="360" y="278"/>
                    <a:pt x="342" y="320"/>
                    <a:pt x="316" y="363"/>
                  </a:cubicBezTo>
                  <a:cubicBezTo>
                    <a:pt x="250" y="472"/>
                    <a:pt x="160" y="620"/>
                    <a:pt x="98" y="764"/>
                  </a:cubicBezTo>
                  <a:cubicBezTo>
                    <a:pt x="80" y="806"/>
                    <a:pt x="67" y="854"/>
                    <a:pt x="54" y="908"/>
                  </a:cubicBezTo>
                  <a:cubicBezTo>
                    <a:pt x="40" y="967"/>
                    <a:pt x="24" y="1027"/>
                    <a:pt x="0" y="1079"/>
                  </a:cubicBezTo>
                  <a:cubicBezTo>
                    <a:pt x="197" y="892"/>
                    <a:pt x="381" y="512"/>
                    <a:pt x="461" y="270"/>
                  </a:cubicBezTo>
                  <a:cubicBezTo>
                    <a:pt x="485" y="206"/>
                    <a:pt x="509" y="88"/>
                    <a:pt x="50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3"/>
            <p:cNvSpPr/>
            <p:nvPr/>
          </p:nvSpPr>
          <p:spPr>
            <a:xfrm>
              <a:off x="3496890" y="1316858"/>
              <a:ext cx="42128" cy="57066"/>
            </a:xfrm>
            <a:custGeom>
              <a:rect b="b" l="l" r="r" t="t"/>
              <a:pathLst>
                <a:path extrusionOk="0" h="2017" w="1489">
                  <a:moveTo>
                    <a:pt x="1133" y="0"/>
                  </a:moveTo>
                  <a:cubicBezTo>
                    <a:pt x="1107" y="16"/>
                    <a:pt x="1078" y="25"/>
                    <a:pt x="1051" y="34"/>
                  </a:cubicBezTo>
                  <a:cubicBezTo>
                    <a:pt x="1024" y="44"/>
                    <a:pt x="998" y="51"/>
                    <a:pt x="978" y="66"/>
                  </a:cubicBezTo>
                  <a:cubicBezTo>
                    <a:pt x="904" y="116"/>
                    <a:pt x="811" y="249"/>
                    <a:pt x="766" y="313"/>
                  </a:cubicBezTo>
                  <a:cubicBezTo>
                    <a:pt x="732" y="361"/>
                    <a:pt x="697" y="431"/>
                    <a:pt x="661" y="503"/>
                  </a:cubicBezTo>
                  <a:lnTo>
                    <a:pt x="639" y="547"/>
                  </a:lnTo>
                  <a:lnTo>
                    <a:pt x="639" y="547"/>
                  </a:lnTo>
                  <a:lnTo>
                    <a:pt x="831" y="353"/>
                  </a:lnTo>
                  <a:cubicBezTo>
                    <a:pt x="875" y="321"/>
                    <a:pt x="924" y="294"/>
                    <a:pt x="969" y="266"/>
                  </a:cubicBezTo>
                  <a:cubicBezTo>
                    <a:pt x="1020" y="237"/>
                    <a:pt x="1074" y="207"/>
                    <a:pt x="1120" y="169"/>
                  </a:cubicBezTo>
                  <a:cubicBezTo>
                    <a:pt x="1126" y="164"/>
                    <a:pt x="1132" y="163"/>
                    <a:pt x="1139" y="163"/>
                  </a:cubicBezTo>
                  <a:cubicBezTo>
                    <a:pt x="1197" y="164"/>
                    <a:pt x="1244" y="192"/>
                    <a:pt x="1277" y="242"/>
                  </a:cubicBezTo>
                  <a:cubicBezTo>
                    <a:pt x="1368" y="385"/>
                    <a:pt x="1311" y="695"/>
                    <a:pt x="1257" y="816"/>
                  </a:cubicBezTo>
                  <a:cubicBezTo>
                    <a:pt x="1199" y="945"/>
                    <a:pt x="1062" y="983"/>
                    <a:pt x="931" y="1019"/>
                  </a:cubicBezTo>
                  <a:cubicBezTo>
                    <a:pt x="822" y="1050"/>
                    <a:pt x="719" y="1078"/>
                    <a:pt x="664" y="1156"/>
                  </a:cubicBezTo>
                  <a:cubicBezTo>
                    <a:pt x="612" y="1230"/>
                    <a:pt x="598" y="1317"/>
                    <a:pt x="584" y="1419"/>
                  </a:cubicBezTo>
                  <a:cubicBezTo>
                    <a:pt x="575" y="1487"/>
                    <a:pt x="565" y="1560"/>
                    <a:pt x="540" y="1633"/>
                  </a:cubicBezTo>
                  <a:cubicBezTo>
                    <a:pt x="516" y="1713"/>
                    <a:pt x="463" y="1767"/>
                    <a:pt x="414" y="1818"/>
                  </a:cubicBezTo>
                  <a:cubicBezTo>
                    <a:pt x="392" y="1839"/>
                    <a:pt x="370" y="1861"/>
                    <a:pt x="350" y="1886"/>
                  </a:cubicBezTo>
                  <a:cubicBezTo>
                    <a:pt x="344" y="1893"/>
                    <a:pt x="337" y="1897"/>
                    <a:pt x="328" y="1897"/>
                  </a:cubicBezTo>
                  <a:lnTo>
                    <a:pt x="327" y="1897"/>
                  </a:lnTo>
                  <a:cubicBezTo>
                    <a:pt x="293" y="1895"/>
                    <a:pt x="281" y="1892"/>
                    <a:pt x="261" y="1884"/>
                  </a:cubicBezTo>
                  <a:cubicBezTo>
                    <a:pt x="254" y="1883"/>
                    <a:pt x="248" y="1876"/>
                    <a:pt x="245" y="1868"/>
                  </a:cubicBezTo>
                  <a:cubicBezTo>
                    <a:pt x="209" y="1781"/>
                    <a:pt x="143" y="1450"/>
                    <a:pt x="219" y="1317"/>
                  </a:cubicBezTo>
                  <a:lnTo>
                    <a:pt x="219" y="1259"/>
                  </a:lnTo>
                  <a:cubicBezTo>
                    <a:pt x="139" y="1428"/>
                    <a:pt x="1" y="1781"/>
                    <a:pt x="143" y="1967"/>
                  </a:cubicBezTo>
                  <a:cubicBezTo>
                    <a:pt x="148" y="1980"/>
                    <a:pt x="167" y="1988"/>
                    <a:pt x="183" y="1996"/>
                  </a:cubicBezTo>
                  <a:cubicBezTo>
                    <a:pt x="196" y="2002"/>
                    <a:pt x="207" y="2009"/>
                    <a:pt x="219" y="2017"/>
                  </a:cubicBezTo>
                  <a:cubicBezTo>
                    <a:pt x="486" y="2014"/>
                    <a:pt x="582" y="1754"/>
                    <a:pt x="675" y="1502"/>
                  </a:cubicBezTo>
                  <a:cubicBezTo>
                    <a:pt x="713" y="1397"/>
                    <a:pt x="751" y="1297"/>
                    <a:pt x="801" y="1219"/>
                  </a:cubicBezTo>
                  <a:cubicBezTo>
                    <a:pt x="805" y="1211"/>
                    <a:pt x="812" y="1208"/>
                    <a:pt x="819" y="1207"/>
                  </a:cubicBezTo>
                  <a:cubicBezTo>
                    <a:pt x="1189" y="1134"/>
                    <a:pt x="1321" y="1054"/>
                    <a:pt x="1423" y="694"/>
                  </a:cubicBezTo>
                  <a:cubicBezTo>
                    <a:pt x="1488" y="465"/>
                    <a:pt x="1469" y="236"/>
                    <a:pt x="1375" y="112"/>
                  </a:cubicBezTo>
                  <a:cubicBezTo>
                    <a:pt x="1320" y="39"/>
                    <a:pt x="1241" y="2"/>
                    <a:pt x="113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3"/>
            <p:cNvSpPr/>
            <p:nvPr/>
          </p:nvSpPr>
          <p:spPr>
            <a:xfrm>
              <a:off x="3461525" y="1487853"/>
              <a:ext cx="4385" cy="59669"/>
            </a:xfrm>
            <a:custGeom>
              <a:rect b="b" l="l" r="r" t="t"/>
              <a:pathLst>
                <a:path extrusionOk="0" h="2109" w="155">
                  <a:moveTo>
                    <a:pt x="31" y="0"/>
                  </a:moveTo>
                  <a:cubicBezTo>
                    <a:pt x="1" y="121"/>
                    <a:pt x="8" y="297"/>
                    <a:pt x="15" y="452"/>
                  </a:cubicBezTo>
                  <a:cubicBezTo>
                    <a:pt x="15" y="521"/>
                    <a:pt x="19" y="583"/>
                    <a:pt x="19" y="640"/>
                  </a:cubicBezTo>
                  <a:lnTo>
                    <a:pt x="19" y="702"/>
                  </a:lnTo>
                  <a:cubicBezTo>
                    <a:pt x="19" y="1012"/>
                    <a:pt x="19" y="1336"/>
                    <a:pt x="78" y="1598"/>
                  </a:cubicBezTo>
                  <a:lnTo>
                    <a:pt x="99" y="1860"/>
                  </a:lnTo>
                  <a:lnTo>
                    <a:pt x="115" y="1932"/>
                  </a:lnTo>
                  <a:cubicBezTo>
                    <a:pt x="128" y="1989"/>
                    <a:pt x="143" y="2049"/>
                    <a:pt x="155" y="2108"/>
                  </a:cubicBezTo>
                  <a:cubicBezTo>
                    <a:pt x="153" y="2063"/>
                    <a:pt x="152" y="2021"/>
                    <a:pt x="152" y="1986"/>
                  </a:cubicBezTo>
                  <a:cubicBezTo>
                    <a:pt x="149" y="1925"/>
                    <a:pt x="147" y="1873"/>
                    <a:pt x="147" y="1844"/>
                  </a:cubicBezTo>
                  <a:lnTo>
                    <a:pt x="147" y="1749"/>
                  </a:lnTo>
                  <a:cubicBezTo>
                    <a:pt x="150" y="1605"/>
                    <a:pt x="150" y="1426"/>
                    <a:pt x="124" y="1306"/>
                  </a:cubicBezTo>
                  <a:cubicBezTo>
                    <a:pt x="107" y="1220"/>
                    <a:pt x="108" y="1133"/>
                    <a:pt x="111" y="1047"/>
                  </a:cubicBezTo>
                  <a:cubicBezTo>
                    <a:pt x="114" y="968"/>
                    <a:pt x="115" y="896"/>
                    <a:pt x="102" y="830"/>
                  </a:cubicBezTo>
                  <a:cubicBezTo>
                    <a:pt x="88" y="765"/>
                    <a:pt x="88" y="698"/>
                    <a:pt x="89" y="632"/>
                  </a:cubicBezTo>
                  <a:cubicBezTo>
                    <a:pt x="89" y="574"/>
                    <a:pt x="89" y="521"/>
                    <a:pt x="80" y="471"/>
                  </a:cubicBezTo>
                  <a:cubicBezTo>
                    <a:pt x="66" y="406"/>
                    <a:pt x="67" y="331"/>
                    <a:pt x="67" y="259"/>
                  </a:cubicBezTo>
                  <a:cubicBezTo>
                    <a:pt x="70" y="157"/>
                    <a:pt x="70" y="63"/>
                    <a:pt x="3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3"/>
            <p:cNvSpPr/>
            <p:nvPr/>
          </p:nvSpPr>
          <p:spPr>
            <a:xfrm>
              <a:off x="3478641" y="1505903"/>
              <a:ext cx="17060" cy="103437"/>
            </a:xfrm>
            <a:custGeom>
              <a:rect b="b" l="l" r="r" t="t"/>
              <a:pathLst>
                <a:path extrusionOk="0" h="3656" w="603">
                  <a:moveTo>
                    <a:pt x="93" y="0"/>
                  </a:moveTo>
                  <a:cubicBezTo>
                    <a:pt x="0" y="954"/>
                    <a:pt x="120" y="2190"/>
                    <a:pt x="383" y="2989"/>
                  </a:cubicBezTo>
                  <a:cubicBezTo>
                    <a:pt x="403" y="3046"/>
                    <a:pt x="422" y="3115"/>
                    <a:pt x="442" y="3187"/>
                  </a:cubicBezTo>
                  <a:cubicBezTo>
                    <a:pt x="486" y="3344"/>
                    <a:pt x="538" y="3529"/>
                    <a:pt x="602" y="3655"/>
                  </a:cubicBezTo>
                  <a:lnTo>
                    <a:pt x="537" y="3311"/>
                  </a:lnTo>
                  <a:lnTo>
                    <a:pt x="515" y="3084"/>
                  </a:lnTo>
                  <a:cubicBezTo>
                    <a:pt x="479" y="2937"/>
                    <a:pt x="457" y="2779"/>
                    <a:pt x="434" y="2626"/>
                  </a:cubicBezTo>
                  <a:cubicBezTo>
                    <a:pt x="412" y="2473"/>
                    <a:pt x="389" y="2315"/>
                    <a:pt x="352" y="2168"/>
                  </a:cubicBezTo>
                  <a:lnTo>
                    <a:pt x="189" y="1002"/>
                  </a:lnTo>
                  <a:cubicBezTo>
                    <a:pt x="159" y="860"/>
                    <a:pt x="153" y="708"/>
                    <a:pt x="149" y="561"/>
                  </a:cubicBezTo>
                  <a:cubicBezTo>
                    <a:pt x="143" y="415"/>
                    <a:pt x="138" y="275"/>
                    <a:pt x="108" y="146"/>
                  </a:cubicBezTo>
                  <a:cubicBezTo>
                    <a:pt x="99" y="109"/>
                    <a:pt x="98" y="73"/>
                    <a:pt x="95" y="38"/>
                  </a:cubicBezTo>
                  <a:cubicBezTo>
                    <a:pt x="95" y="24"/>
                    <a:pt x="93" y="10"/>
                    <a:pt x="9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3"/>
            <p:cNvSpPr/>
            <p:nvPr/>
          </p:nvSpPr>
          <p:spPr>
            <a:xfrm>
              <a:off x="3147176" y="1126314"/>
              <a:ext cx="6422" cy="18079"/>
            </a:xfrm>
            <a:custGeom>
              <a:rect b="b" l="l" r="r" t="t"/>
              <a:pathLst>
                <a:path extrusionOk="0" h="639" w="227">
                  <a:moveTo>
                    <a:pt x="223" y="1"/>
                  </a:moveTo>
                  <a:lnTo>
                    <a:pt x="223" y="1"/>
                  </a:lnTo>
                  <a:cubicBezTo>
                    <a:pt x="196" y="86"/>
                    <a:pt x="159" y="166"/>
                    <a:pt x="126" y="245"/>
                  </a:cubicBezTo>
                  <a:cubicBezTo>
                    <a:pt x="100" y="302"/>
                    <a:pt x="75" y="357"/>
                    <a:pt x="55" y="411"/>
                  </a:cubicBezTo>
                  <a:lnTo>
                    <a:pt x="1" y="639"/>
                  </a:lnTo>
                  <a:cubicBezTo>
                    <a:pt x="5" y="632"/>
                    <a:pt x="12" y="624"/>
                    <a:pt x="18" y="619"/>
                  </a:cubicBezTo>
                  <a:cubicBezTo>
                    <a:pt x="34" y="600"/>
                    <a:pt x="52" y="581"/>
                    <a:pt x="63" y="560"/>
                  </a:cubicBezTo>
                  <a:cubicBezTo>
                    <a:pt x="121" y="469"/>
                    <a:pt x="149" y="369"/>
                    <a:pt x="180" y="255"/>
                  </a:cubicBezTo>
                  <a:lnTo>
                    <a:pt x="199" y="187"/>
                  </a:lnTo>
                  <a:cubicBezTo>
                    <a:pt x="213" y="136"/>
                    <a:pt x="226" y="60"/>
                    <a:pt x="22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3"/>
            <p:cNvSpPr/>
            <p:nvPr/>
          </p:nvSpPr>
          <p:spPr>
            <a:xfrm>
              <a:off x="3279468" y="1287718"/>
              <a:ext cx="5828" cy="40968"/>
            </a:xfrm>
            <a:custGeom>
              <a:rect b="b" l="l" r="r" t="t"/>
              <a:pathLst>
                <a:path extrusionOk="0" h="1448" w="206">
                  <a:moveTo>
                    <a:pt x="175" y="1"/>
                  </a:moveTo>
                  <a:cubicBezTo>
                    <a:pt x="159" y="220"/>
                    <a:pt x="126" y="434"/>
                    <a:pt x="94" y="641"/>
                  </a:cubicBezTo>
                  <a:cubicBezTo>
                    <a:pt x="53" y="896"/>
                    <a:pt x="11" y="1160"/>
                    <a:pt x="1" y="1447"/>
                  </a:cubicBezTo>
                  <a:cubicBezTo>
                    <a:pt x="5" y="1405"/>
                    <a:pt x="12" y="1366"/>
                    <a:pt x="24" y="1330"/>
                  </a:cubicBezTo>
                  <a:cubicBezTo>
                    <a:pt x="60" y="1212"/>
                    <a:pt x="83" y="1081"/>
                    <a:pt x="108" y="943"/>
                  </a:cubicBezTo>
                  <a:cubicBezTo>
                    <a:pt x="124" y="848"/>
                    <a:pt x="140" y="754"/>
                    <a:pt x="162" y="661"/>
                  </a:cubicBezTo>
                  <a:cubicBezTo>
                    <a:pt x="174" y="616"/>
                    <a:pt x="174" y="566"/>
                    <a:pt x="175" y="518"/>
                  </a:cubicBezTo>
                  <a:cubicBezTo>
                    <a:pt x="175" y="472"/>
                    <a:pt x="176" y="427"/>
                    <a:pt x="185" y="382"/>
                  </a:cubicBezTo>
                  <a:cubicBezTo>
                    <a:pt x="206" y="297"/>
                    <a:pt x="195" y="120"/>
                    <a:pt x="17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3"/>
            <p:cNvSpPr/>
            <p:nvPr/>
          </p:nvSpPr>
          <p:spPr>
            <a:xfrm>
              <a:off x="2994457" y="898198"/>
              <a:ext cx="38648" cy="57943"/>
            </a:xfrm>
            <a:custGeom>
              <a:rect b="b" l="l" r="r" t="t"/>
              <a:pathLst>
                <a:path extrusionOk="0" h="2048" w="1366">
                  <a:moveTo>
                    <a:pt x="1366" y="0"/>
                  </a:moveTo>
                  <a:lnTo>
                    <a:pt x="1366" y="0"/>
                  </a:lnTo>
                  <a:cubicBezTo>
                    <a:pt x="1322" y="37"/>
                    <a:pt x="1278" y="73"/>
                    <a:pt x="1233" y="108"/>
                  </a:cubicBezTo>
                  <a:cubicBezTo>
                    <a:pt x="813" y="423"/>
                    <a:pt x="416" y="925"/>
                    <a:pt x="195" y="1427"/>
                  </a:cubicBezTo>
                  <a:cubicBezTo>
                    <a:pt x="115" y="1614"/>
                    <a:pt x="27" y="1815"/>
                    <a:pt x="0" y="2048"/>
                  </a:cubicBezTo>
                  <a:lnTo>
                    <a:pt x="34" y="1928"/>
                  </a:lnTo>
                  <a:cubicBezTo>
                    <a:pt x="195" y="1531"/>
                    <a:pt x="351" y="1230"/>
                    <a:pt x="522" y="986"/>
                  </a:cubicBezTo>
                  <a:cubicBezTo>
                    <a:pt x="736" y="681"/>
                    <a:pt x="1005" y="362"/>
                    <a:pt x="1324" y="44"/>
                  </a:cubicBezTo>
                  <a:cubicBezTo>
                    <a:pt x="1338" y="29"/>
                    <a:pt x="1351" y="15"/>
                    <a:pt x="136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3"/>
            <p:cNvSpPr/>
            <p:nvPr/>
          </p:nvSpPr>
          <p:spPr>
            <a:xfrm>
              <a:off x="2978755" y="885410"/>
              <a:ext cx="40373" cy="80860"/>
            </a:xfrm>
            <a:custGeom>
              <a:rect b="b" l="l" r="r" t="t"/>
              <a:pathLst>
                <a:path extrusionOk="0" h="2858" w="1427">
                  <a:moveTo>
                    <a:pt x="1426" y="0"/>
                  </a:moveTo>
                  <a:lnTo>
                    <a:pt x="1426" y="0"/>
                  </a:lnTo>
                  <a:cubicBezTo>
                    <a:pt x="1389" y="35"/>
                    <a:pt x="1348" y="67"/>
                    <a:pt x="1306" y="98"/>
                  </a:cubicBezTo>
                  <a:lnTo>
                    <a:pt x="1072" y="333"/>
                  </a:lnTo>
                  <a:cubicBezTo>
                    <a:pt x="637" y="660"/>
                    <a:pt x="327" y="1143"/>
                    <a:pt x="121" y="1812"/>
                  </a:cubicBezTo>
                  <a:cubicBezTo>
                    <a:pt x="55" y="2024"/>
                    <a:pt x="10" y="2325"/>
                    <a:pt x="7" y="2555"/>
                  </a:cubicBezTo>
                  <a:lnTo>
                    <a:pt x="4" y="2620"/>
                  </a:lnTo>
                  <a:cubicBezTo>
                    <a:pt x="2" y="2715"/>
                    <a:pt x="0" y="2812"/>
                    <a:pt x="36" y="2857"/>
                  </a:cubicBezTo>
                  <a:cubicBezTo>
                    <a:pt x="76" y="2754"/>
                    <a:pt x="90" y="2633"/>
                    <a:pt x="106" y="2508"/>
                  </a:cubicBezTo>
                  <a:cubicBezTo>
                    <a:pt x="119" y="2408"/>
                    <a:pt x="132" y="2306"/>
                    <a:pt x="160" y="2212"/>
                  </a:cubicBezTo>
                  <a:lnTo>
                    <a:pt x="198" y="2075"/>
                  </a:lnTo>
                  <a:cubicBezTo>
                    <a:pt x="294" y="1722"/>
                    <a:pt x="385" y="1389"/>
                    <a:pt x="557" y="1105"/>
                  </a:cubicBezTo>
                  <a:cubicBezTo>
                    <a:pt x="686" y="893"/>
                    <a:pt x="836" y="700"/>
                    <a:pt x="979" y="512"/>
                  </a:cubicBezTo>
                  <a:cubicBezTo>
                    <a:pt x="1021" y="458"/>
                    <a:pt x="1063" y="406"/>
                    <a:pt x="1102" y="351"/>
                  </a:cubicBezTo>
                  <a:cubicBezTo>
                    <a:pt x="1156" y="282"/>
                    <a:pt x="1217" y="218"/>
                    <a:pt x="1279" y="159"/>
                  </a:cubicBezTo>
                  <a:cubicBezTo>
                    <a:pt x="1327" y="109"/>
                    <a:pt x="1378" y="58"/>
                    <a:pt x="142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3"/>
            <p:cNvSpPr/>
            <p:nvPr/>
          </p:nvSpPr>
          <p:spPr>
            <a:xfrm>
              <a:off x="2865617" y="1577227"/>
              <a:ext cx="9789" cy="43655"/>
            </a:xfrm>
            <a:custGeom>
              <a:rect b="b" l="l" r="r" t="t"/>
              <a:pathLst>
                <a:path extrusionOk="0" h="1543" w="346">
                  <a:moveTo>
                    <a:pt x="1" y="0"/>
                  </a:moveTo>
                  <a:lnTo>
                    <a:pt x="1" y="0"/>
                  </a:lnTo>
                  <a:cubicBezTo>
                    <a:pt x="10" y="579"/>
                    <a:pt x="85" y="1025"/>
                    <a:pt x="231" y="1357"/>
                  </a:cubicBezTo>
                  <a:cubicBezTo>
                    <a:pt x="257" y="1415"/>
                    <a:pt x="295" y="1470"/>
                    <a:pt x="331" y="1523"/>
                  </a:cubicBezTo>
                  <a:cubicBezTo>
                    <a:pt x="337" y="1530"/>
                    <a:pt x="340" y="1536"/>
                    <a:pt x="345" y="1543"/>
                  </a:cubicBezTo>
                  <a:cubicBezTo>
                    <a:pt x="308" y="1332"/>
                    <a:pt x="245" y="1121"/>
                    <a:pt x="190" y="935"/>
                  </a:cubicBezTo>
                  <a:cubicBezTo>
                    <a:pt x="158" y="830"/>
                    <a:pt x="136" y="721"/>
                    <a:pt x="117" y="615"/>
                  </a:cubicBezTo>
                  <a:cubicBezTo>
                    <a:pt x="100" y="531"/>
                    <a:pt x="84" y="439"/>
                    <a:pt x="62" y="358"/>
                  </a:cubicBezTo>
                  <a:cubicBezTo>
                    <a:pt x="40" y="278"/>
                    <a:pt x="30" y="194"/>
                    <a:pt x="17" y="112"/>
                  </a:cubicBezTo>
                  <a:cubicBezTo>
                    <a:pt x="11" y="74"/>
                    <a:pt x="5" y="37"/>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3"/>
            <p:cNvSpPr/>
            <p:nvPr/>
          </p:nvSpPr>
          <p:spPr>
            <a:xfrm>
              <a:off x="3082926" y="1127106"/>
              <a:ext cx="15165" cy="3452"/>
            </a:xfrm>
            <a:custGeom>
              <a:rect b="b" l="l" r="r" t="t"/>
              <a:pathLst>
                <a:path extrusionOk="0" h="122" w="536">
                  <a:moveTo>
                    <a:pt x="1" y="0"/>
                  </a:moveTo>
                  <a:lnTo>
                    <a:pt x="1" y="0"/>
                  </a:lnTo>
                  <a:cubicBezTo>
                    <a:pt x="71" y="66"/>
                    <a:pt x="183" y="121"/>
                    <a:pt x="316" y="121"/>
                  </a:cubicBezTo>
                  <a:cubicBezTo>
                    <a:pt x="354" y="121"/>
                    <a:pt x="393" y="115"/>
                    <a:pt x="430" y="105"/>
                  </a:cubicBezTo>
                  <a:cubicBezTo>
                    <a:pt x="457" y="98"/>
                    <a:pt x="486" y="88"/>
                    <a:pt x="514" y="79"/>
                  </a:cubicBezTo>
                  <a:cubicBezTo>
                    <a:pt x="521" y="76"/>
                    <a:pt x="529" y="73"/>
                    <a:pt x="536" y="72"/>
                  </a:cubicBezTo>
                  <a:cubicBezTo>
                    <a:pt x="524" y="72"/>
                    <a:pt x="515" y="72"/>
                    <a:pt x="505" y="73"/>
                  </a:cubicBezTo>
                  <a:cubicBezTo>
                    <a:pt x="499" y="73"/>
                    <a:pt x="492" y="72"/>
                    <a:pt x="485" y="72"/>
                  </a:cubicBezTo>
                  <a:cubicBezTo>
                    <a:pt x="471" y="72"/>
                    <a:pt x="458" y="73"/>
                    <a:pt x="444" y="73"/>
                  </a:cubicBezTo>
                  <a:cubicBezTo>
                    <a:pt x="415" y="73"/>
                    <a:pt x="393" y="72"/>
                    <a:pt x="376" y="67"/>
                  </a:cubicBezTo>
                  <a:lnTo>
                    <a:pt x="1"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3"/>
            <p:cNvSpPr/>
            <p:nvPr/>
          </p:nvSpPr>
          <p:spPr>
            <a:xfrm>
              <a:off x="3009933" y="938994"/>
              <a:ext cx="16806" cy="21333"/>
            </a:xfrm>
            <a:custGeom>
              <a:rect b="b" l="l" r="r" t="t"/>
              <a:pathLst>
                <a:path extrusionOk="0" h="754" w="594">
                  <a:moveTo>
                    <a:pt x="593" y="1"/>
                  </a:moveTo>
                  <a:lnTo>
                    <a:pt x="593" y="1"/>
                  </a:lnTo>
                  <a:cubicBezTo>
                    <a:pt x="476" y="79"/>
                    <a:pt x="349" y="172"/>
                    <a:pt x="275" y="273"/>
                  </a:cubicBezTo>
                  <a:lnTo>
                    <a:pt x="243" y="316"/>
                  </a:lnTo>
                  <a:cubicBezTo>
                    <a:pt x="166" y="416"/>
                    <a:pt x="86" y="521"/>
                    <a:pt x="36" y="635"/>
                  </a:cubicBezTo>
                  <a:lnTo>
                    <a:pt x="0" y="754"/>
                  </a:lnTo>
                  <a:cubicBezTo>
                    <a:pt x="25" y="716"/>
                    <a:pt x="50" y="681"/>
                    <a:pt x="76" y="646"/>
                  </a:cubicBezTo>
                  <a:cubicBezTo>
                    <a:pt x="93" y="623"/>
                    <a:pt x="109" y="600"/>
                    <a:pt x="127" y="575"/>
                  </a:cubicBezTo>
                  <a:cubicBezTo>
                    <a:pt x="250" y="392"/>
                    <a:pt x="417" y="142"/>
                    <a:pt x="59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3"/>
            <p:cNvSpPr/>
            <p:nvPr/>
          </p:nvSpPr>
          <p:spPr>
            <a:xfrm>
              <a:off x="2938892" y="1063761"/>
              <a:ext cx="23709" cy="31461"/>
            </a:xfrm>
            <a:custGeom>
              <a:rect b="b" l="l" r="r" t="t"/>
              <a:pathLst>
                <a:path extrusionOk="0" h="1112" w="838">
                  <a:moveTo>
                    <a:pt x="838" y="0"/>
                  </a:moveTo>
                  <a:lnTo>
                    <a:pt x="838" y="0"/>
                  </a:lnTo>
                  <a:cubicBezTo>
                    <a:pt x="823" y="16"/>
                    <a:pt x="809" y="34"/>
                    <a:pt x="796" y="50"/>
                  </a:cubicBezTo>
                  <a:cubicBezTo>
                    <a:pt x="771" y="77"/>
                    <a:pt x="748" y="104"/>
                    <a:pt x="727" y="131"/>
                  </a:cubicBezTo>
                  <a:cubicBezTo>
                    <a:pt x="640" y="252"/>
                    <a:pt x="543" y="364"/>
                    <a:pt x="448" y="473"/>
                  </a:cubicBezTo>
                  <a:cubicBezTo>
                    <a:pt x="346" y="594"/>
                    <a:pt x="240" y="717"/>
                    <a:pt x="149" y="848"/>
                  </a:cubicBezTo>
                  <a:cubicBezTo>
                    <a:pt x="121" y="886"/>
                    <a:pt x="96" y="932"/>
                    <a:pt x="70" y="983"/>
                  </a:cubicBezTo>
                  <a:cubicBezTo>
                    <a:pt x="47" y="1027"/>
                    <a:pt x="25" y="1070"/>
                    <a:pt x="0" y="1111"/>
                  </a:cubicBezTo>
                  <a:cubicBezTo>
                    <a:pt x="291" y="874"/>
                    <a:pt x="511" y="540"/>
                    <a:pt x="733" y="182"/>
                  </a:cubicBezTo>
                  <a:cubicBezTo>
                    <a:pt x="778" y="109"/>
                    <a:pt x="812" y="50"/>
                    <a:pt x="83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3"/>
            <p:cNvSpPr/>
            <p:nvPr/>
          </p:nvSpPr>
          <p:spPr>
            <a:xfrm>
              <a:off x="2944523" y="1029952"/>
              <a:ext cx="22606" cy="41194"/>
            </a:xfrm>
            <a:custGeom>
              <a:rect b="b" l="l" r="r" t="t"/>
              <a:pathLst>
                <a:path extrusionOk="0" h="1456" w="799">
                  <a:moveTo>
                    <a:pt x="799" y="0"/>
                  </a:moveTo>
                  <a:cubicBezTo>
                    <a:pt x="778" y="32"/>
                    <a:pt x="703" y="156"/>
                    <a:pt x="703" y="156"/>
                  </a:cubicBezTo>
                  <a:cubicBezTo>
                    <a:pt x="626" y="281"/>
                    <a:pt x="554" y="410"/>
                    <a:pt x="486" y="535"/>
                  </a:cubicBezTo>
                  <a:cubicBezTo>
                    <a:pt x="419" y="659"/>
                    <a:pt x="348" y="787"/>
                    <a:pt x="275" y="906"/>
                  </a:cubicBezTo>
                  <a:cubicBezTo>
                    <a:pt x="173" y="1073"/>
                    <a:pt x="82" y="1268"/>
                    <a:pt x="0" y="1456"/>
                  </a:cubicBezTo>
                  <a:cubicBezTo>
                    <a:pt x="24" y="1425"/>
                    <a:pt x="48" y="1393"/>
                    <a:pt x="73" y="1363"/>
                  </a:cubicBezTo>
                  <a:cubicBezTo>
                    <a:pt x="121" y="1301"/>
                    <a:pt x="172" y="1236"/>
                    <a:pt x="216" y="1168"/>
                  </a:cubicBezTo>
                  <a:cubicBezTo>
                    <a:pt x="434" y="823"/>
                    <a:pt x="607" y="451"/>
                    <a:pt x="746" y="131"/>
                  </a:cubicBezTo>
                  <a:cubicBezTo>
                    <a:pt x="764" y="89"/>
                    <a:pt x="783" y="45"/>
                    <a:pt x="79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3"/>
            <p:cNvSpPr/>
            <p:nvPr/>
          </p:nvSpPr>
          <p:spPr>
            <a:xfrm>
              <a:off x="2955867" y="1003895"/>
              <a:ext cx="11006" cy="23851"/>
            </a:xfrm>
            <a:custGeom>
              <a:rect b="b" l="l" r="r" t="t"/>
              <a:pathLst>
                <a:path extrusionOk="0" h="843" w="389">
                  <a:moveTo>
                    <a:pt x="389" y="1"/>
                  </a:moveTo>
                  <a:lnTo>
                    <a:pt x="389" y="1"/>
                  </a:lnTo>
                  <a:cubicBezTo>
                    <a:pt x="339" y="109"/>
                    <a:pt x="287" y="212"/>
                    <a:pt x="236" y="314"/>
                  </a:cubicBezTo>
                  <a:cubicBezTo>
                    <a:pt x="181" y="423"/>
                    <a:pt x="129" y="526"/>
                    <a:pt x="82" y="633"/>
                  </a:cubicBezTo>
                  <a:cubicBezTo>
                    <a:pt x="65" y="671"/>
                    <a:pt x="46" y="724"/>
                    <a:pt x="25" y="780"/>
                  </a:cubicBezTo>
                  <a:cubicBezTo>
                    <a:pt x="18" y="801"/>
                    <a:pt x="11" y="822"/>
                    <a:pt x="1" y="843"/>
                  </a:cubicBezTo>
                  <a:cubicBezTo>
                    <a:pt x="7" y="835"/>
                    <a:pt x="11" y="828"/>
                    <a:pt x="15" y="821"/>
                  </a:cubicBezTo>
                  <a:cubicBezTo>
                    <a:pt x="50" y="770"/>
                    <a:pt x="84" y="718"/>
                    <a:pt x="114" y="667"/>
                  </a:cubicBezTo>
                  <a:cubicBezTo>
                    <a:pt x="196" y="532"/>
                    <a:pt x="248" y="386"/>
                    <a:pt x="303" y="232"/>
                  </a:cubicBezTo>
                  <a:cubicBezTo>
                    <a:pt x="319" y="187"/>
                    <a:pt x="337" y="139"/>
                    <a:pt x="354" y="93"/>
                  </a:cubicBezTo>
                  <a:cubicBezTo>
                    <a:pt x="354" y="93"/>
                    <a:pt x="382" y="23"/>
                    <a:pt x="38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3"/>
            <p:cNvSpPr/>
            <p:nvPr/>
          </p:nvSpPr>
          <p:spPr>
            <a:xfrm>
              <a:off x="3049089" y="1086988"/>
              <a:ext cx="80549" cy="31829"/>
            </a:xfrm>
            <a:custGeom>
              <a:rect b="b" l="l" r="r" t="t"/>
              <a:pathLst>
                <a:path extrusionOk="0" h="1125" w="2847">
                  <a:moveTo>
                    <a:pt x="608" y="283"/>
                  </a:moveTo>
                  <a:cubicBezTo>
                    <a:pt x="612" y="283"/>
                    <a:pt x="614" y="283"/>
                    <a:pt x="620" y="284"/>
                  </a:cubicBezTo>
                  <a:cubicBezTo>
                    <a:pt x="894" y="388"/>
                    <a:pt x="1363" y="459"/>
                    <a:pt x="1761" y="459"/>
                  </a:cubicBezTo>
                  <a:cubicBezTo>
                    <a:pt x="1954" y="459"/>
                    <a:pt x="2120" y="443"/>
                    <a:pt x="2257" y="409"/>
                  </a:cubicBezTo>
                  <a:cubicBezTo>
                    <a:pt x="2302" y="399"/>
                    <a:pt x="2350" y="393"/>
                    <a:pt x="2396" y="388"/>
                  </a:cubicBezTo>
                  <a:cubicBezTo>
                    <a:pt x="2488" y="376"/>
                    <a:pt x="2571" y="369"/>
                    <a:pt x="2626" y="322"/>
                  </a:cubicBezTo>
                  <a:cubicBezTo>
                    <a:pt x="2629" y="319"/>
                    <a:pt x="2648" y="318"/>
                    <a:pt x="2655" y="318"/>
                  </a:cubicBezTo>
                  <a:cubicBezTo>
                    <a:pt x="2664" y="318"/>
                    <a:pt x="2673" y="322"/>
                    <a:pt x="2678" y="329"/>
                  </a:cubicBezTo>
                  <a:cubicBezTo>
                    <a:pt x="2680" y="341"/>
                    <a:pt x="2680" y="350"/>
                    <a:pt x="2677" y="358"/>
                  </a:cubicBezTo>
                  <a:cubicBezTo>
                    <a:pt x="2511" y="686"/>
                    <a:pt x="2328" y="886"/>
                    <a:pt x="2119" y="973"/>
                  </a:cubicBezTo>
                  <a:cubicBezTo>
                    <a:pt x="2046" y="1003"/>
                    <a:pt x="1963" y="1019"/>
                    <a:pt x="1873" y="1019"/>
                  </a:cubicBezTo>
                  <a:cubicBezTo>
                    <a:pt x="1711" y="1019"/>
                    <a:pt x="1522" y="972"/>
                    <a:pt x="1310" y="880"/>
                  </a:cubicBezTo>
                  <a:cubicBezTo>
                    <a:pt x="1288" y="870"/>
                    <a:pt x="1265" y="860"/>
                    <a:pt x="1240" y="853"/>
                  </a:cubicBezTo>
                  <a:cubicBezTo>
                    <a:pt x="1168" y="827"/>
                    <a:pt x="1092" y="799"/>
                    <a:pt x="1044" y="744"/>
                  </a:cubicBezTo>
                  <a:lnTo>
                    <a:pt x="1034" y="744"/>
                  </a:lnTo>
                  <a:cubicBezTo>
                    <a:pt x="1018" y="744"/>
                    <a:pt x="1006" y="732"/>
                    <a:pt x="1006" y="718"/>
                  </a:cubicBezTo>
                  <a:lnTo>
                    <a:pt x="1006" y="704"/>
                  </a:lnTo>
                  <a:cubicBezTo>
                    <a:pt x="1006" y="697"/>
                    <a:pt x="1009" y="690"/>
                    <a:pt x="1015" y="684"/>
                  </a:cubicBezTo>
                  <a:cubicBezTo>
                    <a:pt x="1019" y="678"/>
                    <a:pt x="1028" y="675"/>
                    <a:pt x="1035" y="675"/>
                  </a:cubicBezTo>
                  <a:lnTo>
                    <a:pt x="1232" y="683"/>
                  </a:lnTo>
                  <a:cubicBezTo>
                    <a:pt x="1200" y="671"/>
                    <a:pt x="1165" y="662"/>
                    <a:pt x="1131" y="654"/>
                  </a:cubicBezTo>
                  <a:cubicBezTo>
                    <a:pt x="1072" y="633"/>
                    <a:pt x="1012" y="617"/>
                    <a:pt x="976" y="601"/>
                  </a:cubicBezTo>
                  <a:cubicBezTo>
                    <a:pt x="954" y="591"/>
                    <a:pt x="926" y="581"/>
                    <a:pt x="897" y="572"/>
                  </a:cubicBezTo>
                  <a:cubicBezTo>
                    <a:pt x="832" y="546"/>
                    <a:pt x="758" y="518"/>
                    <a:pt x="704" y="485"/>
                  </a:cubicBezTo>
                  <a:cubicBezTo>
                    <a:pt x="679" y="465"/>
                    <a:pt x="660" y="441"/>
                    <a:pt x="644" y="415"/>
                  </a:cubicBezTo>
                  <a:cubicBezTo>
                    <a:pt x="628" y="392"/>
                    <a:pt x="612" y="370"/>
                    <a:pt x="592" y="356"/>
                  </a:cubicBezTo>
                  <a:cubicBezTo>
                    <a:pt x="583" y="351"/>
                    <a:pt x="579" y="342"/>
                    <a:pt x="579" y="331"/>
                  </a:cubicBezTo>
                  <a:lnTo>
                    <a:pt x="579" y="310"/>
                  </a:lnTo>
                  <a:cubicBezTo>
                    <a:pt x="579" y="299"/>
                    <a:pt x="583" y="292"/>
                    <a:pt x="592" y="286"/>
                  </a:cubicBezTo>
                  <a:cubicBezTo>
                    <a:pt x="595" y="283"/>
                    <a:pt x="604" y="283"/>
                    <a:pt x="608" y="283"/>
                  </a:cubicBezTo>
                  <a:close/>
                  <a:moveTo>
                    <a:pt x="220" y="1"/>
                  </a:moveTo>
                  <a:lnTo>
                    <a:pt x="220" y="1"/>
                  </a:lnTo>
                  <a:cubicBezTo>
                    <a:pt x="201" y="7"/>
                    <a:pt x="183" y="14"/>
                    <a:pt x="167" y="17"/>
                  </a:cubicBezTo>
                  <a:cubicBezTo>
                    <a:pt x="99" y="39"/>
                    <a:pt x="51" y="53"/>
                    <a:pt x="22" y="143"/>
                  </a:cubicBezTo>
                  <a:cubicBezTo>
                    <a:pt x="5" y="165"/>
                    <a:pt x="0" y="191"/>
                    <a:pt x="5" y="223"/>
                  </a:cubicBezTo>
                  <a:cubicBezTo>
                    <a:pt x="18" y="277"/>
                    <a:pt x="58" y="332"/>
                    <a:pt x="99" y="373"/>
                  </a:cubicBezTo>
                  <a:cubicBezTo>
                    <a:pt x="96" y="370"/>
                    <a:pt x="96" y="364"/>
                    <a:pt x="92" y="361"/>
                  </a:cubicBezTo>
                  <a:cubicBezTo>
                    <a:pt x="89" y="357"/>
                    <a:pt x="87" y="350"/>
                    <a:pt x="87" y="344"/>
                  </a:cubicBezTo>
                  <a:lnTo>
                    <a:pt x="87" y="183"/>
                  </a:lnTo>
                  <a:cubicBezTo>
                    <a:pt x="87" y="172"/>
                    <a:pt x="92" y="162"/>
                    <a:pt x="102" y="158"/>
                  </a:cubicBezTo>
                  <a:cubicBezTo>
                    <a:pt x="105" y="155"/>
                    <a:pt x="111" y="153"/>
                    <a:pt x="114" y="153"/>
                  </a:cubicBezTo>
                  <a:cubicBezTo>
                    <a:pt x="118" y="153"/>
                    <a:pt x="125" y="155"/>
                    <a:pt x="128" y="158"/>
                  </a:cubicBezTo>
                  <a:cubicBezTo>
                    <a:pt x="255" y="232"/>
                    <a:pt x="422" y="358"/>
                    <a:pt x="518" y="488"/>
                  </a:cubicBezTo>
                  <a:lnTo>
                    <a:pt x="535" y="514"/>
                  </a:lnTo>
                  <a:cubicBezTo>
                    <a:pt x="577" y="566"/>
                    <a:pt x="623" y="630"/>
                    <a:pt x="673" y="668"/>
                  </a:cubicBezTo>
                  <a:cubicBezTo>
                    <a:pt x="899" y="838"/>
                    <a:pt x="1121" y="973"/>
                    <a:pt x="1476" y="1081"/>
                  </a:cubicBezTo>
                  <a:cubicBezTo>
                    <a:pt x="1568" y="1107"/>
                    <a:pt x="1687" y="1125"/>
                    <a:pt x="1806" y="1125"/>
                  </a:cubicBezTo>
                  <a:cubicBezTo>
                    <a:pt x="1992" y="1125"/>
                    <a:pt x="2162" y="1088"/>
                    <a:pt x="2263" y="1024"/>
                  </a:cubicBezTo>
                  <a:cubicBezTo>
                    <a:pt x="2399" y="940"/>
                    <a:pt x="2540" y="793"/>
                    <a:pt x="2635" y="641"/>
                  </a:cubicBezTo>
                  <a:cubicBezTo>
                    <a:pt x="2665" y="590"/>
                    <a:pt x="2690" y="531"/>
                    <a:pt x="2712" y="475"/>
                  </a:cubicBezTo>
                  <a:cubicBezTo>
                    <a:pt x="2744" y="395"/>
                    <a:pt x="2777" y="310"/>
                    <a:pt x="2835" y="245"/>
                  </a:cubicBezTo>
                  <a:lnTo>
                    <a:pt x="2847" y="232"/>
                  </a:lnTo>
                  <a:lnTo>
                    <a:pt x="2847" y="232"/>
                  </a:lnTo>
                  <a:cubicBezTo>
                    <a:pt x="2802" y="252"/>
                    <a:pt x="2752" y="268"/>
                    <a:pt x="2702" y="281"/>
                  </a:cubicBezTo>
                  <a:lnTo>
                    <a:pt x="2251" y="350"/>
                  </a:lnTo>
                  <a:cubicBezTo>
                    <a:pt x="2193" y="363"/>
                    <a:pt x="2081" y="370"/>
                    <a:pt x="1950" y="370"/>
                  </a:cubicBezTo>
                  <a:cubicBezTo>
                    <a:pt x="1818" y="370"/>
                    <a:pt x="1697" y="361"/>
                    <a:pt x="1645" y="350"/>
                  </a:cubicBezTo>
                  <a:lnTo>
                    <a:pt x="1441" y="350"/>
                  </a:lnTo>
                  <a:cubicBezTo>
                    <a:pt x="1383" y="337"/>
                    <a:pt x="1323" y="334"/>
                    <a:pt x="1259" y="329"/>
                  </a:cubicBezTo>
                  <a:cubicBezTo>
                    <a:pt x="1190" y="326"/>
                    <a:pt x="1120" y="321"/>
                    <a:pt x="1047" y="305"/>
                  </a:cubicBezTo>
                  <a:cubicBezTo>
                    <a:pt x="721" y="228"/>
                    <a:pt x="432" y="174"/>
                    <a:pt x="157" y="143"/>
                  </a:cubicBezTo>
                  <a:cubicBezTo>
                    <a:pt x="149" y="140"/>
                    <a:pt x="141" y="136"/>
                    <a:pt x="138" y="129"/>
                  </a:cubicBezTo>
                  <a:cubicBezTo>
                    <a:pt x="134" y="119"/>
                    <a:pt x="134" y="110"/>
                    <a:pt x="138" y="101"/>
                  </a:cubicBezTo>
                  <a:cubicBezTo>
                    <a:pt x="157" y="63"/>
                    <a:pt x="185" y="36"/>
                    <a:pt x="213" y="8"/>
                  </a:cubicBezTo>
                  <a:cubicBezTo>
                    <a:pt x="214" y="5"/>
                    <a:pt x="215" y="2"/>
                    <a:pt x="22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3"/>
            <p:cNvSpPr/>
            <p:nvPr/>
          </p:nvSpPr>
          <p:spPr>
            <a:xfrm>
              <a:off x="3075909" y="1052925"/>
              <a:ext cx="49087" cy="26652"/>
            </a:xfrm>
            <a:custGeom>
              <a:rect b="b" l="l" r="r" t="t"/>
              <a:pathLst>
                <a:path extrusionOk="0" h="942" w="1735">
                  <a:moveTo>
                    <a:pt x="1649" y="1"/>
                  </a:moveTo>
                  <a:cubicBezTo>
                    <a:pt x="1649" y="33"/>
                    <a:pt x="1649" y="65"/>
                    <a:pt x="1650" y="98"/>
                  </a:cubicBezTo>
                  <a:cubicBezTo>
                    <a:pt x="1655" y="258"/>
                    <a:pt x="1656" y="442"/>
                    <a:pt x="1613" y="542"/>
                  </a:cubicBezTo>
                  <a:cubicBezTo>
                    <a:pt x="1608" y="549"/>
                    <a:pt x="1604" y="553"/>
                    <a:pt x="1598" y="556"/>
                  </a:cubicBezTo>
                  <a:cubicBezTo>
                    <a:pt x="1554" y="574"/>
                    <a:pt x="1504" y="585"/>
                    <a:pt x="1454" y="596"/>
                  </a:cubicBezTo>
                  <a:cubicBezTo>
                    <a:pt x="1403" y="607"/>
                    <a:pt x="1352" y="617"/>
                    <a:pt x="1309" y="638"/>
                  </a:cubicBezTo>
                  <a:cubicBezTo>
                    <a:pt x="1262" y="658"/>
                    <a:pt x="1220" y="687"/>
                    <a:pt x="1175" y="715"/>
                  </a:cubicBezTo>
                  <a:cubicBezTo>
                    <a:pt x="1098" y="763"/>
                    <a:pt x="1018" y="814"/>
                    <a:pt x="909" y="836"/>
                  </a:cubicBezTo>
                  <a:cubicBezTo>
                    <a:pt x="894" y="840"/>
                    <a:pt x="878" y="840"/>
                    <a:pt x="862" y="840"/>
                  </a:cubicBezTo>
                  <a:cubicBezTo>
                    <a:pt x="778" y="840"/>
                    <a:pt x="700" y="801"/>
                    <a:pt x="631" y="767"/>
                  </a:cubicBezTo>
                  <a:cubicBezTo>
                    <a:pt x="601" y="753"/>
                    <a:pt x="573" y="738"/>
                    <a:pt x="551" y="731"/>
                  </a:cubicBezTo>
                  <a:lnTo>
                    <a:pt x="351" y="694"/>
                  </a:lnTo>
                  <a:cubicBezTo>
                    <a:pt x="154" y="636"/>
                    <a:pt x="41" y="521"/>
                    <a:pt x="0" y="350"/>
                  </a:cubicBezTo>
                  <a:lnTo>
                    <a:pt x="0" y="350"/>
                  </a:lnTo>
                  <a:cubicBezTo>
                    <a:pt x="0" y="370"/>
                    <a:pt x="2" y="391"/>
                    <a:pt x="6" y="407"/>
                  </a:cubicBezTo>
                  <a:cubicBezTo>
                    <a:pt x="73" y="719"/>
                    <a:pt x="96" y="725"/>
                    <a:pt x="319" y="782"/>
                  </a:cubicBezTo>
                  <a:cubicBezTo>
                    <a:pt x="361" y="792"/>
                    <a:pt x="407" y="804"/>
                    <a:pt x="463" y="818"/>
                  </a:cubicBezTo>
                  <a:cubicBezTo>
                    <a:pt x="513" y="833"/>
                    <a:pt x="566" y="850"/>
                    <a:pt x="618" y="869"/>
                  </a:cubicBezTo>
                  <a:cubicBezTo>
                    <a:pt x="684" y="892"/>
                    <a:pt x="750" y="915"/>
                    <a:pt x="820" y="933"/>
                  </a:cubicBezTo>
                  <a:cubicBezTo>
                    <a:pt x="845" y="937"/>
                    <a:pt x="873" y="942"/>
                    <a:pt x="899" y="942"/>
                  </a:cubicBezTo>
                  <a:cubicBezTo>
                    <a:pt x="1019" y="942"/>
                    <a:pt x="1120" y="870"/>
                    <a:pt x="1207" y="808"/>
                  </a:cubicBezTo>
                  <a:cubicBezTo>
                    <a:pt x="1255" y="776"/>
                    <a:pt x="1300" y="744"/>
                    <a:pt x="1345" y="725"/>
                  </a:cubicBezTo>
                  <a:cubicBezTo>
                    <a:pt x="1390" y="705"/>
                    <a:pt x="1440" y="697"/>
                    <a:pt x="1488" y="690"/>
                  </a:cubicBezTo>
                  <a:cubicBezTo>
                    <a:pt x="1534" y="683"/>
                    <a:pt x="1579" y="674"/>
                    <a:pt x="1621" y="655"/>
                  </a:cubicBezTo>
                  <a:cubicBezTo>
                    <a:pt x="1643" y="646"/>
                    <a:pt x="1659" y="626"/>
                    <a:pt x="1678" y="607"/>
                  </a:cubicBezTo>
                  <a:cubicBezTo>
                    <a:pt x="1688" y="596"/>
                    <a:pt x="1700" y="583"/>
                    <a:pt x="1710" y="574"/>
                  </a:cubicBezTo>
                  <a:cubicBezTo>
                    <a:pt x="1735" y="382"/>
                    <a:pt x="1723" y="109"/>
                    <a:pt x="164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3"/>
            <p:cNvSpPr/>
            <p:nvPr/>
          </p:nvSpPr>
          <p:spPr>
            <a:xfrm>
              <a:off x="3170007" y="1081358"/>
              <a:ext cx="17060" cy="14967"/>
            </a:xfrm>
            <a:custGeom>
              <a:rect b="b" l="l" r="r" t="t"/>
              <a:pathLst>
                <a:path extrusionOk="0" h="529" w="603">
                  <a:moveTo>
                    <a:pt x="603" y="1"/>
                  </a:moveTo>
                  <a:cubicBezTo>
                    <a:pt x="542" y="49"/>
                    <a:pt x="462" y="102"/>
                    <a:pt x="389" y="150"/>
                  </a:cubicBezTo>
                  <a:cubicBezTo>
                    <a:pt x="342" y="182"/>
                    <a:pt x="299" y="211"/>
                    <a:pt x="270" y="233"/>
                  </a:cubicBezTo>
                  <a:cubicBezTo>
                    <a:pt x="213" y="274"/>
                    <a:pt x="162" y="338"/>
                    <a:pt x="113" y="400"/>
                  </a:cubicBezTo>
                  <a:cubicBezTo>
                    <a:pt x="75" y="447"/>
                    <a:pt x="39" y="492"/>
                    <a:pt x="1" y="528"/>
                  </a:cubicBezTo>
                  <a:lnTo>
                    <a:pt x="91" y="509"/>
                  </a:lnTo>
                  <a:cubicBezTo>
                    <a:pt x="236" y="447"/>
                    <a:pt x="443" y="242"/>
                    <a:pt x="530" y="126"/>
                  </a:cubicBezTo>
                  <a:cubicBezTo>
                    <a:pt x="550" y="98"/>
                    <a:pt x="569" y="66"/>
                    <a:pt x="585" y="33"/>
                  </a:cubicBezTo>
                  <a:cubicBezTo>
                    <a:pt x="591" y="22"/>
                    <a:pt x="598" y="11"/>
                    <a:pt x="60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3"/>
            <p:cNvSpPr/>
            <p:nvPr/>
          </p:nvSpPr>
          <p:spPr>
            <a:xfrm>
              <a:off x="3160218" y="919388"/>
              <a:ext cx="11091" cy="46711"/>
            </a:xfrm>
            <a:custGeom>
              <a:rect b="b" l="l" r="r" t="t"/>
              <a:pathLst>
                <a:path extrusionOk="0" h="1651" w="392">
                  <a:moveTo>
                    <a:pt x="104" y="0"/>
                  </a:moveTo>
                  <a:cubicBezTo>
                    <a:pt x="1" y="455"/>
                    <a:pt x="44" y="902"/>
                    <a:pt x="232" y="1328"/>
                  </a:cubicBezTo>
                  <a:cubicBezTo>
                    <a:pt x="252" y="1378"/>
                    <a:pt x="281" y="1437"/>
                    <a:pt x="313" y="1498"/>
                  </a:cubicBezTo>
                  <a:cubicBezTo>
                    <a:pt x="339" y="1547"/>
                    <a:pt x="366" y="1598"/>
                    <a:pt x="392" y="1650"/>
                  </a:cubicBezTo>
                  <a:cubicBezTo>
                    <a:pt x="386" y="1633"/>
                    <a:pt x="380" y="1613"/>
                    <a:pt x="376" y="1594"/>
                  </a:cubicBezTo>
                  <a:cubicBezTo>
                    <a:pt x="363" y="1550"/>
                    <a:pt x="350" y="1506"/>
                    <a:pt x="339" y="1463"/>
                  </a:cubicBezTo>
                  <a:cubicBezTo>
                    <a:pt x="321" y="1393"/>
                    <a:pt x="315" y="1328"/>
                    <a:pt x="310" y="1262"/>
                  </a:cubicBezTo>
                  <a:cubicBezTo>
                    <a:pt x="305" y="1197"/>
                    <a:pt x="299" y="1136"/>
                    <a:pt x="283" y="1069"/>
                  </a:cubicBezTo>
                  <a:cubicBezTo>
                    <a:pt x="261" y="980"/>
                    <a:pt x="241" y="886"/>
                    <a:pt x="220" y="790"/>
                  </a:cubicBezTo>
                  <a:cubicBezTo>
                    <a:pt x="204" y="707"/>
                    <a:pt x="187" y="625"/>
                    <a:pt x="168" y="547"/>
                  </a:cubicBezTo>
                  <a:cubicBezTo>
                    <a:pt x="153" y="487"/>
                    <a:pt x="150" y="401"/>
                    <a:pt x="146" y="311"/>
                  </a:cubicBezTo>
                  <a:cubicBezTo>
                    <a:pt x="140" y="196"/>
                    <a:pt x="137" y="67"/>
                    <a:pt x="10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3"/>
            <p:cNvSpPr/>
            <p:nvPr/>
          </p:nvSpPr>
          <p:spPr>
            <a:xfrm>
              <a:off x="3174789" y="1043674"/>
              <a:ext cx="10270" cy="17796"/>
            </a:xfrm>
            <a:custGeom>
              <a:rect b="b" l="l" r="r" t="t"/>
              <a:pathLst>
                <a:path extrusionOk="0" h="629" w="363">
                  <a:moveTo>
                    <a:pt x="362" y="1"/>
                  </a:moveTo>
                  <a:cubicBezTo>
                    <a:pt x="313" y="90"/>
                    <a:pt x="253" y="172"/>
                    <a:pt x="197" y="251"/>
                  </a:cubicBezTo>
                  <a:cubicBezTo>
                    <a:pt x="160" y="303"/>
                    <a:pt x="124" y="354"/>
                    <a:pt x="95" y="399"/>
                  </a:cubicBezTo>
                  <a:cubicBezTo>
                    <a:pt x="75" y="433"/>
                    <a:pt x="60" y="473"/>
                    <a:pt x="45" y="517"/>
                  </a:cubicBezTo>
                  <a:cubicBezTo>
                    <a:pt x="32" y="556"/>
                    <a:pt x="18" y="594"/>
                    <a:pt x="0" y="629"/>
                  </a:cubicBezTo>
                  <a:cubicBezTo>
                    <a:pt x="131" y="545"/>
                    <a:pt x="250" y="340"/>
                    <a:pt x="357" y="18"/>
                  </a:cubicBezTo>
                  <a:lnTo>
                    <a:pt x="362"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3"/>
            <p:cNvSpPr/>
            <p:nvPr/>
          </p:nvSpPr>
          <p:spPr>
            <a:xfrm>
              <a:off x="3172271" y="1045371"/>
              <a:ext cx="21700" cy="35818"/>
            </a:xfrm>
            <a:custGeom>
              <a:rect b="b" l="l" r="r" t="t"/>
              <a:pathLst>
                <a:path extrusionOk="0" h="1266" w="767">
                  <a:moveTo>
                    <a:pt x="767" y="0"/>
                  </a:moveTo>
                  <a:cubicBezTo>
                    <a:pt x="738" y="75"/>
                    <a:pt x="694" y="140"/>
                    <a:pt x="655" y="201"/>
                  </a:cubicBezTo>
                  <a:cubicBezTo>
                    <a:pt x="640" y="226"/>
                    <a:pt x="623" y="248"/>
                    <a:pt x="611" y="269"/>
                  </a:cubicBezTo>
                  <a:cubicBezTo>
                    <a:pt x="478" y="488"/>
                    <a:pt x="322" y="742"/>
                    <a:pt x="158" y="986"/>
                  </a:cubicBezTo>
                  <a:cubicBezTo>
                    <a:pt x="136" y="1023"/>
                    <a:pt x="117" y="1065"/>
                    <a:pt x="95" y="1105"/>
                  </a:cubicBezTo>
                  <a:cubicBezTo>
                    <a:pt x="66" y="1159"/>
                    <a:pt x="37" y="1217"/>
                    <a:pt x="1" y="1265"/>
                  </a:cubicBezTo>
                  <a:cubicBezTo>
                    <a:pt x="332" y="1094"/>
                    <a:pt x="563" y="547"/>
                    <a:pt x="667" y="301"/>
                  </a:cubicBezTo>
                  <a:lnTo>
                    <a:pt x="674" y="284"/>
                  </a:lnTo>
                  <a:cubicBezTo>
                    <a:pt x="725" y="163"/>
                    <a:pt x="757" y="69"/>
                    <a:pt x="76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3"/>
            <p:cNvSpPr/>
            <p:nvPr/>
          </p:nvSpPr>
          <p:spPr>
            <a:xfrm>
              <a:off x="4331212" y="1867500"/>
              <a:ext cx="78795" cy="103918"/>
            </a:xfrm>
            <a:custGeom>
              <a:rect b="b" l="l" r="r" t="t"/>
              <a:pathLst>
                <a:path extrusionOk="0" h="3673" w="2785">
                  <a:moveTo>
                    <a:pt x="2785" y="0"/>
                  </a:moveTo>
                  <a:lnTo>
                    <a:pt x="2785" y="0"/>
                  </a:lnTo>
                  <a:cubicBezTo>
                    <a:pt x="2751" y="66"/>
                    <a:pt x="2702" y="123"/>
                    <a:pt x="2657" y="173"/>
                  </a:cubicBezTo>
                  <a:cubicBezTo>
                    <a:pt x="2632" y="204"/>
                    <a:pt x="2604" y="233"/>
                    <a:pt x="2584" y="264"/>
                  </a:cubicBezTo>
                  <a:cubicBezTo>
                    <a:pt x="2495" y="390"/>
                    <a:pt x="2404" y="511"/>
                    <a:pt x="2314" y="634"/>
                  </a:cubicBezTo>
                  <a:cubicBezTo>
                    <a:pt x="2225" y="755"/>
                    <a:pt x="2135" y="873"/>
                    <a:pt x="2052" y="993"/>
                  </a:cubicBezTo>
                  <a:cubicBezTo>
                    <a:pt x="1754" y="1418"/>
                    <a:pt x="1432" y="1829"/>
                    <a:pt x="1123" y="2226"/>
                  </a:cubicBezTo>
                  <a:cubicBezTo>
                    <a:pt x="890" y="2524"/>
                    <a:pt x="650" y="2834"/>
                    <a:pt x="419" y="3147"/>
                  </a:cubicBezTo>
                  <a:cubicBezTo>
                    <a:pt x="354" y="3235"/>
                    <a:pt x="281" y="3323"/>
                    <a:pt x="211" y="3410"/>
                  </a:cubicBezTo>
                  <a:cubicBezTo>
                    <a:pt x="146" y="3490"/>
                    <a:pt x="77" y="3571"/>
                    <a:pt x="15" y="3656"/>
                  </a:cubicBezTo>
                  <a:cubicBezTo>
                    <a:pt x="9" y="3663"/>
                    <a:pt x="5" y="3669"/>
                    <a:pt x="0" y="3673"/>
                  </a:cubicBezTo>
                  <a:cubicBezTo>
                    <a:pt x="27" y="3648"/>
                    <a:pt x="53" y="3625"/>
                    <a:pt x="80" y="3605"/>
                  </a:cubicBezTo>
                  <a:cubicBezTo>
                    <a:pt x="310" y="3432"/>
                    <a:pt x="486" y="3263"/>
                    <a:pt x="621" y="3087"/>
                  </a:cubicBezTo>
                  <a:lnTo>
                    <a:pt x="780" y="2939"/>
                  </a:lnTo>
                  <a:cubicBezTo>
                    <a:pt x="844" y="2856"/>
                    <a:pt x="913" y="2777"/>
                    <a:pt x="985" y="2702"/>
                  </a:cubicBezTo>
                  <a:cubicBezTo>
                    <a:pt x="1057" y="2622"/>
                    <a:pt x="1132" y="2539"/>
                    <a:pt x="1195" y="2455"/>
                  </a:cubicBezTo>
                  <a:cubicBezTo>
                    <a:pt x="1457" y="2098"/>
                    <a:pt x="1716" y="1728"/>
                    <a:pt x="1963" y="1371"/>
                  </a:cubicBezTo>
                  <a:cubicBezTo>
                    <a:pt x="2058" y="1235"/>
                    <a:pt x="2152" y="1098"/>
                    <a:pt x="2248" y="961"/>
                  </a:cubicBezTo>
                  <a:cubicBezTo>
                    <a:pt x="2428" y="706"/>
                    <a:pt x="2590" y="441"/>
                    <a:pt x="2721" y="189"/>
                  </a:cubicBezTo>
                  <a:cubicBezTo>
                    <a:pt x="2748" y="137"/>
                    <a:pt x="2777" y="63"/>
                    <a:pt x="278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3"/>
            <p:cNvSpPr/>
            <p:nvPr/>
          </p:nvSpPr>
          <p:spPr>
            <a:xfrm>
              <a:off x="4353534" y="1921791"/>
              <a:ext cx="47843" cy="56472"/>
            </a:xfrm>
            <a:custGeom>
              <a:rect b="b" l="l" r="r" t="t"/>
              <a:pathLst>
                <a:path extrusionOk="0" h="1996" w="1691">
                  <a:moveTo>
                    <a:pt x="1690" y="1"/>
                  </a:moveTo>
                  <a:cubicBezTo>
                    <a:pt x="1690" y="1"/>
                    <a:pt x="1690" y="2"/>
                    <a:pt x="1687" y="2"/>
                  </a:cubicBezTo>
                  <a:cubicBezTo>
                    <a:pt x="1664" y="30"/>
                    <a:pt x="1641" y="53"/>
                    <a:pt x="1620" y="81"/>
                  </a:cubicBezTo>
                  <a:cubicBezTo>
                    <a:pt x="1546" y="179"/>
                    <a:pt x="1466" y="274"/>
                    <a:pt x="1388" y="366"/>
                  </a:cubicBezTo>
                  <a:cubicBezTo>
                    <a:pt x="1309" y="457"/>
                    <a:pt x="1229" y="552"/>
                    <a:pt x="1160" y="648"/>
                  </a:cubicBezTo>
                  <a:cubicBezTo>
                    <a:pt x="1067" y="771"/>
                    <a:pt x="963" y="886"/>
                    <a:pt x="863" y="997"/>
                  </a:cubicBezTo>
                  <a:cubicBezTo>
                    <a:pt x="767" y="1104"/>
                    <a:pt x="668" y="1213"/>
                    <a:pt x="578" y="1332"/>
                  </a:cubicBezTo>
                  <a:lnTo>
                    <a:pt x="313" y="1596"/>
                  </a:lnTo>
                  <a:cubicBezTo>
                    <a:pt x="281" y="1638"/>
                    <a:pt x="247" y="1678"/>
                    <a:pt x="210" y="1716"/>
                  </a:cubicBezTo>
                  <a:cubicBezTo>
                    <a:pt x="174" y="1755"/>
                    <a:pt x="138" y="1796"/>
                    <a:pt x="106" y="1838"/>
                  </a:cubicBezTo>
                  <a:cubicBezTo>
                    <a:pt x="88" y="1862"/>
                    <a:pt x="72" y="1885"/>
                    <a:pt x="58" y="1911"/>
                  </a:cubicBezTo>
                  <a:cubicBezTo>
                    <a:pt x="40" y="1940"/>
                    <a:pt x="21" y="1969"/>
                    <a:pt x="1" y="1995"/>
                  </a:cubicBezTo>
                  <a:cubicBezTo>
                    <a:pt x="139" y="1971"/>
                    <a:pt x="235" y="1879"/>
                    <a:pt x="328" y="1790"/>
                  </a:cubicBezTo>
                  <a:cubicBezTo>
                    <a:pt x="369" y="1753"/>
                    <a:pt x="406" y="1716"/>
                    <a:pt x="449" y="1683"/>
                  </a:cubicBezTo>
                  <a:cubicBezTo>
                    <a:pt x="604" y="1565"/>
                    <a:pt x="728" y="1399"/>
                    <a:pt x="848" y="1238"/>
                  </a:cubicBezTo>
                  <a:cubicBezTo>
                    <a:pt x="880" y="1194"/>
                    <a:pt x="921" y="1151"/>
                    <a:pt x="959" y="1111"/>
                  </a:cubicBezTo>
                  <a:cubicBezTo>
                    <a:pt x="997" y="1069"/>
                    <a:pt x="1037" y="1027"/>
                    <a:pt x="1068" y="983"/>
                  </a:cubicBezTo>
                  <a:cubicBezTo>
                    <a:pt x="1167" y="851"/>
                    <a:pt x="1254" y="716"/>
                    <a:pt x="1344" y="575"/>
                  </a:cubicBezTo>
                  <a:lnTo>
                    <a:pt x="1424" y="451"/>
                  </a:lnTo>
                  <a:cubicBezTo>
                    <a:pt x="1535" y="284"/>
                    <a:pt x="1615" y="146"/>
                    <a:pt x="1690" y="2"/>
                  </a:cubicBezTo>
                  <a:lnTo>
                    <a:pt x="1690"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3"/>
            <p:cNvSpPr/>
            <p:nvPr/>
          </p:nvSpPr>
          <p:spPr>
            <a:xfrm>
              <a:off x="4328949" y="1832248"/>
              <a:ext cx="44080" cy="64281"/>
            </a:xfrm>
            <a:custGeom>
              <a:rect b="b" l="l" r="r" t="t"/>
              <a:pathLst>
                <a:path extrusionOk="0" h="2272" w="1558">
                  <a:moveTo>
                    <a:pt x="1558" y="0"/>
                  </a:moveTo>
                  <a:cubicBezTo>
                    <a:pt x="1520" y="59"/>
                    <a:pt x="1469" y="111"/>
                    <a:pt x="1421" y="163"/>
                  </a:cubicBezTo>
                  <a:cubicBezTo>
                    <a:pt x="1376" y="213"/>
                    <a:pt x="1334" y="258"/>
                    <a:pt x="1299" y="307"/>
                  </a:cubicBezTo>
                  <a:cubicBezTo>
                    <a:pt x="1210" y="432"/>
                    <a:pt x="1129" y="562"/>
                    <a:pt x="1044" y="688"/>
                  </a:cubicBezTo>
                  <a:cubicBezTo>
                    <a:pt x="961" y="816"/>
                    <a:pt x="880" y="946"/>
                    <a:pt x="790" y="1071"/>
                  </a:cubicBezTo>
                  <a:cubicBezTo>
                    <a:pt x="756" y="1121"/>
                    <a:pt x="716" y="1171"/>
                    <a:pt x="678" y="1222"/>
                  </a:cubicBezTo>
                  <a:cubicBezTo>
                    <a:pt x="621" y="1296"/>
                    <a:pt x="562" y="1374"/>
                    <a:pt x="512" y="1450"/>
                  </a:cubicBezTo>
                  <a:cubicBezTo>
                    <a:pt x="466" y="1524"/>
                    <a:pt x="419" y="1600"/>
                    <a:pt x="373" y="1674"/>
                  </a:cubicBezTo>
                  <a:cubicBezTo>
                    <a:pt x="281" y="1821"/>
                    <a:pt x="191" y="1966"/>
                    <a:pt x="95" y="2110"/>
                  </a:cubicBezTo>
                  <a:cubicBezTo>
                    <a:pt x="75" y="2139"/>
                    <a:pt x="56" y="2171"/>
                    <a:pt x="38" y="2205"/>
                  </a:cubicBezTo>
                  <a:cubicBezTo>
                    <a:pt x="25" y="2226"/>
                    <a:pt x="12" y="2250"/>
                    <a:pt x="0" y="2271"/>
                  </a:cubicBezTo>
                  <a:cubicBezTo>
                    <a:pt x="121" y="2157"/>
                    <a:pt x="280" y="1981"/>
                    <a:pt x="328" y="1917"/>
                  </a:cubicBezTo>
                  <a:cubicBezTo>
                    <a:pt x="381" y="1844"/>
                    <a:pt x="451" y="1777"/>
                    <a:pt x="517" y="1712"/>
                  </a:cubicBezTo>
                  <a:cubicBezTo>
                    <a:pt x="583" y="1645"/>
                    <a:pt x="655" y="1575"/>
                    <a:pt x="708" y="1501"/>
                  </a:cubicBezTo>
                  <a:cubicBezTo>
                    <a:pt x="838" y="1325"/>
                    <a:pt x="989" y="1116"/>
                    <a:pt x="1124" y="902"/>
                  </a:cubicBezTo>
                  <a:cubicBezTo>
                    <a:pt x="1161" y="845"/>
                    <a:pt x="1188" y="787"/>
                    <a:pt x="1219" y="727"/>
                  </a:cubicBezTo>
                  <a:cubicBezTo>
                    <a:pt x="1246" y="669"/>
                    <a:pt x="1275" y="613"/>
                    <a:pt x="1310" y="554"/>
                  </a:cubicBezTo>
                  <a:lnTo>
                    <a:pt x="1339" y="506"/>
                  </a:lnTo>
                  <a:cubicBezTo>
                    <a:pt x="1428" y="365"/>
                    <a:pt x="1536" y="191"/>
                    <a:pt x="155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3"/>
            <p:cNvSpPr/>
            <p:nvPr/>
          </p:nvSpPr>
          <p:spPr>
            <a:xfrm>
              <a:off x="4317886" y="1816688"/>
              <a:ext cx="90508" cy="129806"/>
            </a:xfrm>
            <a:custGeom>
              <a:rect b="b" l="l" r="r" t="t"/>
              <a:pathLst>
                <a:path extrusionOk="0" h="4588" w="3199">
                  <a:moveTo>
                    <a:pt x="3195" y="1"/>
                  </a:moveTo>
                  <a:cubicBezTo>
                    <a:pt x="3179" y="88"/>
                    <a:pt x="3113" y="184"/>
                    <a:pt x="3064" y="261"/>
                  </a:cubicBezTo>
                  <a:cubicBezTo>
                    <a:pt x="3052" y="282"/>
                    <a:pt x="3039" y="299"/>
                    <a:pt x="3030" y="313"/>
                  </a:cubicBezTo>
                  <a:cubicBezTo>
                    <a:pt x="2994" y="373"/>
                    <a:pt x="2962" y="436"/>
                    <a:pt x="2931" y="495"/>
                  </a:cubicBezTo>
                  <a:cubicBezTo>
                    <a:pt x="2899" y="561"/>
                    <a:pt x="2865" y="630"/>
                    <a:pt x="2821" y="696"/>
                  </a:cubicBezTo>
                  <a:cubicBezTo>
                    <a:pt x="2747" y="814"/>
                    <a:pt x="2664" y="931"/>
                    <a:pt x="2584" y="1048"/>
                  </a:cubicBezTo>
                  <a:cubicBezTo>
                    <a:pt x="2536" y="1119"/>
                    <a:pt x="2486" y="1192"/>
                    <a:pt x="2439" y="1263"/>
                  </a:cubicBezTo>
                  <a:cubicBezTo>
                    <a:pt x="1962" y="1980"/>
                    <a:pt x="1447" y="2673"/>
                    <a:pt x="951" y="3343"/>
                  </a:cubicBezTo>
                  <a:cubicBezTo>
                    <a:pt x="810" y="3532"/>
                    <a:pt x="669" y="3723"/>
                    <a:pt x="530" y="3913"/>
                  </a:cubicBezTo>
                  <a:cubicBezTo>
                    <a:pt x="444" y="4033"/>
                    <a:pt x="349" y="4146"/>
                    <a:pt x="258" y="4259"/>
                  </a:cubicBezTo>
                  <a:cubicBezTo>
                    <a:pt x="178" y="4360"/>
                    <a:pt x="96" y="4459"/>
                    <a:pt x="21" y="4563"/>
                  </a:cubicBezTo>
                  <a:cubicBezTo>
                    <a:pt x="15" y="4570"/>
                    <a:pt x="8" y="4579"/>
                    <a:pt x="0" y="4588"/>
                  </a:cubicBezTo>
                  <a:cubicBezTo>
                    <a:pt x="262" y="4389"/>
                    <a:pt x="530" y="4117"/>
                    <a:pt x="751" y="3825"/>
                  </a:cubicBezTo>
                  <a:cubicBezTo>
                    <a:pt x="828" y="3723"/>
                    <a:pt x="912" y="3630"/>
                    <a:pt x="995" y="3541"/>
                  </a:cubicBezTo>
                  <a:cubicBezTo>
                    <a:pt x="1083" y="3445"/>
                    <a:pt x="1174" y="3346"/>
                    <a:pt x="1251" y="3243"/>
                  </a:cubicBezTo>
                  <a:cubicBezTo>
                    <a:pt x="1627" y="2731"/>
                    <a:pt x="2059" y="2132"/>
                    <a:pt x="2452" y="1510"/>
                  </a:cubicBezTo>
                  <a:cubicBezTo>
                    <a:pt x="2532" y="1384"/>
                    <a:pt x="2603" y="1253"/>
                    <a:pt x="2671" y="1126"/>
                  </a:cubicBezTo>
                  <a:cubicBezTo>
                    <a:pt x="2734" y="1013"/>
                    <a:pt x="2798" y="895"/>
                    <a:pt x="2867" y="780"/>
                  </a:cubicBezTo>
                  <a:lnTo>
                    <a:pt x="2908" y="718"/>
                  </a:lnTo>
                  <a:cubicBezTo>
                    <a:pt x="2952" y="646"/>
                    <a:pt x="2998" y="575"/>
                    <a:pt x="3027" y="507"/>
                  </a:cubicBezTo>
                  <a:lnTo>
                    <a:pt x="3064" y="427"/>
                  </a:lnTo>
                  <a:cubicBezTo>
                    <a:pt x="3096" y="356"/>
                    <a:pt x="3126" y="286"/>
                    <a:pt x="3155" y="218"/>
                  </a:cubicBezTo>
                  <a:cubicBezTo>
                    <a:pt x="3164" y="197"/>
                    <a:pt x="3168" y="175"/>
                    <a:pt x="3171" y="155"/>
                  </a:cubicBezTo>
                  <a:cubicBezTo>
                    <a:pt x="3177" y="126"/>
                    <a:pt x="3183" y="97"/>
                    <a:pt x="3199" y="71"/>
                  </a:cubicBezTo>
                  <a:cubicBezTo>
                    <a:pt x="3199" y="45"/>
                    <a:pt x="3199" y="21"/>
                    <a:pt x="319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3"/>
            <p:cNvSpPr/>
            <p:nvPr/>
          </p:nvSpPr>
          <p:spPr>
            <a:xfrm>
              <a:off x="3587932" y="1849308"/>
              <a:ext cx="92488" cy="70363"/>
            </a:xfrm>
            <a:custGeom>
              <a:rect b="b" l="l" r="r" t="t"/>
              <a:pathLst>
                <a:path extrusionOk="0" h="2487" w="3269">
                  <a:moveTo>
                    <a:pt x="3269" y="1"/>
                  </a:moveTo>
                  <a:lnTo>
                    <a:pt x="3269" y="1"/>
                  </a:lnTo>
                  <a:cubicBezTo>
                    <a:pt x="3247" y="17"/>
                    <a:pt x="3225" y="33"/>
                    <a:pt x="3205" y="47"/>
                  </a:cubicBezTo>
                  <a:lnTo>
                    <a:pt x="3180" y="66"/>
                  </a:lnTo>
                  <a:lnTo>
                    <a:pt x="3049" y="207"/>
                  </a:lnTo>
                  <a:cubicBezTo>
                    <a:pt x="2975" y="264"/>
                    <a:pt x="2905" y="325"/>
                    <a:pt x="2838" y="386"/>
                  </a:cubicBezTo>
                  <a:cubicBezTo>
                    <a:pt x="2769" y="446"/>
                    <a:pt x="2699" y="510"/>
                    <a:pt x="2622" y="568"/>
                  </a:cubicBezTo>
                  <a:cubicBezTo>
                    <a:pt x="2564" y="611"/>
                    <a:pt x="2505" y="665"/>
                    <a:pt x="2452" y="716"/>
                  </a:cubicBezTo>
                  <a:cubicBezTo>
                    <a:pt x="2392" y="773"/>
                    <a:pt x="2330" y="831"/>
                    <a:pt x="2264" y="880"/>
                  </a:cubicBezTo>
                  <a:lnTo>
                    <a:pt x="2015" y="1064"/>
                  </a:lnTo>
                  <a:cubicBezTo>
                    <a:pt x="1653" y="1328"/>
                    <a:pt x="1281" y="1603"/>
                    <a:pt x="911" y="1863"/>
                  </a:cubicBezTo>
                  <a:cubicBezTo>
                    <a:pt x="790" y="1949"/>
                    <a:pt x="671" y="2032"/>
                    <a:pt x="550" y="2118"/>
                  </a:cubicBezTo>
                  <a:lnTo>
                    <a:pt x="157" y="2395"/>
                  </a:lnTo>
                  <a:cubicBezTo>
                    <a:pt x="118" y="2423"/>
                    <a:pt x="73" y="2448"/>
                    <a:pt x="27" y="2472"/>
                  </a:cubicBezTo>
                  <a:cubicBezTo>
                    <a:pt x="18" y="2477"/>
                    <a:pt x="9" y="2481"/>
                    <a:pt x="1" y="2487"/>
                  </a:cubicBezTo>
                  <a:lnTo>
                    <a:pt x="1" y="2487"/>
                  </a:lnTo>
                  <a:cubicBezTo>
                    <a:pt x="9" y="2481"/>
                    <a:pt x="18" y="2477"/>
                    <a:pt x="25" y="2474"/>
                  </a:cubicBezTo>
                  <a:lnTo>
                    <a:pt x="188" y="2403"/>
                  </a:lnTo>
                  <a:cubicBezTo>
                    <a:pt x="338" y="2339"/>
                    <a:pt x="477" y="2279"/>
                    <a:pt x="614" y="2208"/>
                  </a:cubicBezTo>
                  <a:cubicBezTo>
                    <a:pt x="1370" y="1815"/>
                    <a:pt x="2055" y="1299"/>
                    <a:pt x="2771" y="582"/>
                  </a:cubicBezTo>
                  <a:cubicBezTo>
                    <a:pt x="2958" y="393"/>
                    <a:pt x="3116" y="209"/>
                    <a:pt x="3254" y="18"/>
                  </a:cubicBezTo>
                  <a:cubicBezTo>
                    <a:pt x="3259" y="12"/>
                    <a:pt x="3263" y="8"/>
                    <a:pt x="326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3"/>
            <p:cNvSpPr/>
            <p:nvPr/>
          </p:nvSpPr>
          <p:spPr>
            <a:xfrm>
              <a:off x="4190121" y="1769384"/>
              <a:ext cx="53784" cy="66516"/>
            </a:xfrm>
            <a:custGeom>
              <a:rect b="b" l="l" r="r" t="t"/>
              <a:pathLst>
                <a:path extrusionOk="0" h="2351" w="1901">
                  <a:moveTo>
                    <a:pt x="1901" y="1"/>
                  </a:moveTo>
                  <a:lnTo>
                    <a:pt x="1901" y="1"/>
                  </a:lnTo>
                  <a:cubicBezTo>
                    <a:pt x="1863" y="46"/>
                    <a:pt x="1819" y="88"/>
                    <a:pt x="1777" y="130"/>
                  </a:cubicBezTo>
                  <a:cubicBezTo>
                    <a:pt x="1722" y="183"/>
                    <a:pt x="1667" y="238"/>
                    <a:pt x="1623" y="298"/>
                  </a:cubicBezTo>
                  <a:cubicBezTo>
                    <a:pt x="1453" y="523"/>
                    <a:pt x="1262" y="737"/>
                    <a:pt x="1079" y="944"/>
                  </a:cubicBezTo>
                  <a:cubicBezTo>
                    <a:pt x="886" y="1163"/>
                    <a:pt x="687" y="1389"/>
                    <a:pt x="512" y="1628"/>
                  </a:cubicBezTo>
                  <a:lnTo>
                    <a:pt x="380" y="1807"/>
                  </a:lnTo>
                  <a:cubicBezTo>
                    <a:pt x="275" y="1948"/>
                    <a:pt x="172" y="2087"/>
                    <a:pt x="73" y="2228"/>
                  </a:cubicBezTo>
                  <a:cubicBezTo>
                    <a:pt x="48" y="2263"/>
                    <a:pt x="25" y="2304"/>
                    <a:pt x="3" y="2345"/>
                  </a:cubicBezTo>
                  <a:cubicBezTo>
                    <a:pt x="2" y="2348"/>
                    <a:pt x="2" y="2349"/>
                    <a:pt x="0" y="2350"/>
                  </a:cubicBezTo>
                  <a:lnTo>
                    <a:pt x="73" y="2278"/>
                  </a:lnTo>
                  <a:cubicBezTo>
                    <a:pt x="149" y="2204"/>
                    <a:pt x="223" y="2129"/>
                    <a:pt x="296" y="2055"/>
                  </a:cubicBezTo>
                  <a:cubicBezTo>
                    <a:pt x="647" y="1696"/>
                    <a:pt x="1103" y="1212"/>
                    <a:pt x="1508" y="635"/>
                  </a:cubicBezTo>
                  <a:lnTo>
                    <a:pt x="1569" y="548"/>
                  </a:lnTo>
                  <a:cubicBezTo>
                    <a:pt x="1672" y="408"/>
                    <a:pt x="1766" y="276"/>
                    <a:pt x="1841" y="106"/>
                  </a:cubicBezTo>
                  <a:cubicBezTo>
                    <a:pt x="1845" y="94"/>
                    <a:pt x="1857" y="77"/>
                    <a:pt x="1867" y="59"/>
                  </a:cubicBezTo>
                  <a:cubicBezTo>
                    <a:pt x="1879" y="40"/>
                    <a:pt x="1892" y="21"/>
                    <a:pt x="190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3"/>
            <p:cNvSpPr/>
            <p:nvPr/>
          </p:nvSpPr>
          <p:spPr>
            <a:xfrm>
              <a:off x="4169581" y="1794733"/>
              <a:ext cx="83265" cy="105871"/>
            </a:xfrm>
            <a:custGeom>
              <a:rect b="b" l="l" r="r" t="t"/>
              <a:pathLst>
                <a:path extrusionOk="0" h="3742" w="2943">
                  <a:moveTo>
                    <a:pt x="2942" y="1"/>
                  </a:moveTo>
                  <a:cubicBezTo>
                    <a:pt x="2923" y="28"/>
                    <a:pt x="2902" y="53"/>
                    <a:pt x="2880" y="78"/>
                  </a:cubicBezTo>
                  <a:cubicBezTo>
                    <a:pt x="2856" y="107"/>
                    <a:pt x="2832" y="136"/>
                    <a:pt x="2813" y="165"/>
                  </a:cubicBezTo>
                  <a:cubicBezTo>
                    <a:pt x="2705" y="317"/>
                    <a:pt x="2589" y="469"/>
                    <a:pt x="2478" y="611"/>
                  </a:cubicBezTo>
                  <a:cubicBezTo>
                    <a:pt x="2380" y="739"/>
                    <a:pt x="2282" y="866"/>
                    <a:pt x="2188" y="996"/>
                  </a:cubicBezTo>
                  <a:cubicBezTo>
                    <a:pt x="1884" y="1421"/>
                    <a:pt x="1557" y="1831"/>
                    <a:pt x="1240" y="2226"/>
                  </a:cubicBezTo>
                  <a:cubicBezTo>
                    <a:pt x="1001" y="2527"/>
                    <a:pt x="756" y="2837"/>
                    <a:pt x="520" y="3148"/>
                  </a:cubicBezTo>
                  <a:cubicBezTo>
                    <a:pt x="430" y="3270"/>
                    <a:pt x="324" y="3385"/>
                    <a:pt x="221" y="3496"/>
                  </a:cubicBezTo>
                  <a:cubicBezTo>
                    <a:pt x="148" y="3576"/>
                    <a:pt x="72" y="3657"/>
                    <a:pt x="1" y="3741"/>
                  </a:cubicBezTo>
                  <a:cubicBezTo>
                    <a:pt x="173" y="3611"/>
                    <a:pt x="328" y="3458"/>
                    <a:pt x="476" y="3308"/>
                  </a:cubicBezTo>
                  <a:lnTo>
                    <a:pt x="521" y="3263"/>
                  </a:lnTo>
                  <a:cubicBezTo>
                    <a:pt x="578" y="3206"/>
                    <a:pt x="641" y="3150"/>
                    <a:pt x="702" y="3094"/>
                  </a:cubicBezTo>
                  <a:cubicBezTo>
                    <a:pt x="831" y="2975"/>
                    <a:pt x="963" y="2856"/>
                    <a:pt x="1064" y="2721"/>
                  </a:cubicBezTo>
                  <a:cubicBezTo>
                    <a:pt x="1158" y="2596"/>
                    <a:pt x="1260" y="2474"/>
                    <a:pt x="1360" y="2356"/>
                  </a:cubicBezTo>
                  <a:cubicBezTo>
                    <a:pt x="1471" y="2224"/>
                    <a:pt x="1586" y="2087"/>
                    <a:pt x="1689" y="1947"/>
                  </a:cubicBezTo>
                  <a:cubicBezTo>
                    <a:pt x="1925" y="1626"/>
                    <a:pt x="2141" y="1303"/>
                    <a:pt x="2368" y="962"/>
                  </a:cubicBezTo>
                  <a:lnTo>
                    <a:pt x="2382" y="943"/>
                  </a:lnTo>
                  <a:cubicBezTo>
                    <a:pt x="2541" y="704"/>
                    <a:pt x="2710" y="448"/>
                    <a:pt x="2868" y="146"/>
                  </a:cubicBezTo>
                  <a:lnTo>
                    <a:pt x="2884" y="115"/>
                  </a:lnTo>
                  <a:cubicBezTo>
                    <a:pt x="2899" y="88"/>
                    <a:pt x="2923" y="46"/>
                    <a:pt x="294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3"/>
            <p:cNvSpPr/>
            <p:nvPr/>
          </p:nvSpPr>
          <p:spPr>
            <a:xfrm>
              <a:off x="4201353" y="1906627"/>
              <a:ext cx="37940" cy="40402"/>
            </a:xfrm>
            <a:custGeom>
              <a:rect b="b" l="l" r="r" t="t"/>
              <a:pathLst>
                <a:path extrusionOk="0" h="1428" w="1341">
                  <a:moveTo>
                    <a:pt x="1341" y="0"/>
                  </a:moveTo>
                  <a:lnTo>
                    <a:pt x="1341" y="0"/>
                  </a:lnTo>
                  <a:cubicBezTo>
                    <a:pt x="1300" y="36"/>
                    <a:pt x="1261" y="73"/>
                    <a:pt x="1220" y="108"/>
                  </a:cubicBezTo>
                  <a:cubicBezTo>
                    <a:pt x="1164" y="156"/>
                    <a:pt x="1110" y="202"/>
                    <a:pt x="1060" y="250"/>
                  </a:cubicBezTo>
                  <a:lnTo>
                    <a:pt x="989" y="320"/>
                  </a:lnTo>
                  <a:cubicBezTo>
                    <a:pt x="716" y="595"/>
                    <a:pt x="429" y="878"/>
                    <a:pt x="197" y="1195"/>
                  </a:cubicBezTo>
                  <a:cubicBezTo>
                    <a:pt x="168" y="1234"/>
                    <a:pt x="134" y="1272"/>
                    <a:pt x="99" y="1312"/>
                  </a:cubicBezTo>
                  <a:cubicBezTo>
                    <a:pt x="66" y="1348"/>
                    <a:pt x="32" y="1386"/>
                    <a:pt x="0" y="1428"/>
                  </a:cubicBezTo>
                  <a:cubicBezTo>
                    <a:pt x="123" y="1409"/>
                    <a:pt x="328" y="1258"/>
                    <a:pt x="376" y="1217"/>
                  </a:cubicBezTo>
                  <a:cubicBezTo>
                    <a:pt x="698" y="929"/>
                    <a:pt x="960" y="545"/>
                    <a:pt x="1214" y="175"/>
                  </a:cubicBezTo>
                  <a:lnTo>
                    <a:pt x="1251" y="122"/>
                  </a:lnTo>
                  <a:cubicBezTo>
                    <a:pt x="1261" y="109"/>
                    <a:pt x="1322" y="26"/>
                    <a:pt x="134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3"/>
            <p:cNvSpPr/>
            <p:nvPr/>
          </p:nvSpPr>
          <p:spPr>
            <a:xfrm>
              <a:off x="4183161" y="1859097"/>
              <a:ext cx="58707" cy="71212"/>
            </a:xfrm>
            <a:custGeom>
              <a:rect b="b" l="l" r="r" t="t"/>
              <a:pathLst>
                <a:path extrusionOk="0" h="2517" w="2075">
                  <a:moveTo>
                    <a:pt x="2074" y="1"/>
                  </a:moveTo>
                  <a:lnTo>
                    <a:pt x="2074" y="1"/>
                  </a:lnTo>
                  <a:cubicBezTo>
                    <a:pt x="2023" y="59"/>
                    <a:pt x="1971" y="113"/>
                    <a:pt x="1918" y="164"/>
                  </a:cubicBezTo>
                  <a:cubicBezTo>
                    <a:pt x="1849" y="231"/>
                    <a:pt x="1783" y="295"/>
                    <a:pt x="1731" y="364"/>
                  </a:cubicBezTo>
                  <a:cubicBezTo>
                    <a:pt x="1581" y="564"/>
                    <a:pt x="1420" y="754"/>
                    <a:pt x="1261" y="937"/>
                  </a:cubicBezTo>
                  <a:cubicBezTo>
                    <a:pt x="1104" y="1122"/>
                    <a:pt x="941" y="1314"/>
                    <a:pt x="793" y="1510"/>
                  </a:cubicBezTo>
                  <a:cubicBezTo>
                    <a:pt x="758" y="1555"/>
                    <a:pt x="716" y="1599"/>
                    <a:pt x="675" y="1641"/>
                  </a:cubicBezTo>
                  <a:cubicBezTo>
                    <a:pt x="635" y="1680"/>
                    <a:pt x="595" y="1722"/>
                    <a:pt x="562" y="1764"/>
                  </a:cubicBezTo>
                  <a:cubicBezTo>
                    <a:pt x="497" y="1852"/>
                    <a:pt x="428" y="1937"/>
                    <a:pt x="360" y="2020"/>
                  </a:cubicBezTo>
                  <a:cubicBezTo>
                    <a:pt x="277" y="2124"/>
                    <a:pt x="190" y="2231"/>
                    <a:pt x="111" y="2342"/>
                  </a:cubicBezTo>
                  <a:cubicBezTo>
                    <a:pt x="91" y="2369"/>
                    <a:pt x="75" y="2398"/>
                    <a:pt x="57" y="2427"/>
                  </a:cubicBezTo>
                  <a:cubicBezTo>
                    <a:pt x="39" y="2456"/>
                    <a:pt x="21" y="2487"/>
                    <a:pt x="1" y="2516"/>
                  </a:cubicBezTo>
                  <a:cubicBezTo>
                    <a:pt x="146" y="2420"/>
                    <a:pt x="316" y="2246"/>
                    <a:pt x="430" y="2132"/>
                  </a:cubicBezTo>
                  <a:lnTo>
                    <a:pt x="486" y="2076"/>
                  </a:lnTo>
                  <a:cubicBezTo>
                    <a:pt x="830" y="1731"/>
                    <a:pt x="1187" y="1357"/>
                    <a:pt x="1478" y="944"/>
                  </a:cubicBezTo>
                  <a:cubicBezTo>
                    <a:pt x="1522" y="883"/>
                    <a:pt x="1559" y="821"/>
                    <a:pt x="1600" y="760"/>
                  </a:cubicBezTo>
                  <a:cubicBezTo>
                    <a:pt x="1638" y="697"/>
                    <a:pt x="1679" y="636"/>
                    <a:pt x="1722" y="574"/>
                  </a:cubicBezTo>
                  <a:cubicBezTo>
                    <a:pt x="1860" y="377"/>
                    <a:pt x="1962" y="212"/>
                    <a:pt x="2057" y="34"/>
                  </a:cubicBezTo>
                  <a:cubicBezTo>
                    <a:pt x="2061" y="26"/>
                    <a:pt x="2067" y="14"/>
                    <a:pt x="207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3"/>
            <p:cNvSpPr/>
            <p:nvPr/>
          </p:nvSpPr>
          <p:spPr>
            <a:xfrm>
              <a:off x="2858770" y="1887247"/>
              <a:ext cx="5828" cy="29481"/>
            </a:xfrm>
            <a:custGeom>
              <a:rect b="b" l="l" r="r" t="t"/>
              <a:pathLst>
                <a:path extrusionOk="0" h="1042" w="206">
                  <a:moveTo>
                    <a:pt x="205" y="0"/>
                  </a:moveTo>
                  <a:lnTo>
                    <a:pt x="205" y="0"/>
                  </a:lnTo>
                  <a:cubicBezTo>
                    <a:pt x="129" y="152"/>
                    <a:pt x="103" y="291"/>
                    <a:pt x="71" y="473"/>
                  </a:cubicBezTo>
                  <a:cubicBezTo>
                    <a:pt x="57" y="546"/>
                    <a:pt x="42" y="624"/>
                    <a:pt x="22" y="713"/>
                  </a:cubicBezTo>
                  <a:cubicBezTo>
                    <a:pt x="0" y="813"/>
                    <a:pt x="6" y="928"/>
                    <a:pt x="19" y="1041"/>
                  </a:cubicBezTo>
                  <a:cubicBezTo>
                    <a:pt x="20" y="1024"/>
                    <a:pt x="22" y="1008"/>
                    <a:pt x="26" y="990"/>
                  </a:cubicBezTo>
                  <a:cubicBezTo>
                    <a:pt x="54" y="870"/>
                    <a:pt x="71" y="740"/>
                    <a:pt x="87" y="617"/>
                  </a:cubicBezTo>
                  <a:cubicBezTo>
                    <a:pt x="108" y="470"/>
                    <a:pt x="128" y="317"/>
                    <a:pt x="166" y="181"/>
                  </a:cubicBezTo>
                  <a:cubicBezTo>
                    <a:pt x="182" y="122"/>
                    <a:pt x="196" y="54"/>
                    <a:pt x="20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3"/>
            <p:cNvSpPr/>
            <p:nvPr/>
          </p:nvSpPr>
          <p:spPr>
            <a:xfrm>
              <a:off x="2872690" y="1895254"/>
              <a:ext cx="8686" cy="54718"/>
            </a:xfrm>
            <a:custGeom>
              <a:rect b="b" l="l" r="r" t="t"/>
              <a:pathLst>
                <a:path extrusionOk="0" h="1934" w="307">
                  <a:moveTo>
                    <a:pt x="306" y="1"/>
                  </a:moveTo>
                  <a:lnTo>
                    <a:pt x="306" y="1"/>
                  </a:lnTo>
                  <a:cubicBezTo>
                    <a:pt x="277" y="52"/>
                    <a:pt x="248" y="103"/>
                    <a:pt x="226" y="158"/>
                  </a:cubicBezTo>
                  <a:cubicBezTo>
                    <a:pt x="174" y="279"/>
                    <a:pt x="146" y="427"/>
                    <a:pt x="122" y="568"/>
                  </a:cubicBezTo>
                  <a:cubicBezTo>
                    <a:pt x="107" y="648"/>
                    <a:pt x="91" y="726"/>
                    <a:pt x="75" y="798"/>
                  </a:cubicBezTo>
                  <a:lnTo>
                    <a:pt x="42" y="1193"/>
                  </a:lnTo>
                  <a:cubicBezTo>
                    <a:pt x="15" y="1306"/>
                    <a:pt x="1" y="1606"/>
                    <a:pt x="30" y="1737"/>
                  </a:cubicBezTo>
                  <a:lnTo>
                    <a:pt x="68" y="1933"/>
                  </a:lnTo>
                  <a:lnTo>
                    <a:pt x="92" y="1527"/>
                  </a:lnTo>
                  <a:cubicBezTo>
                    <a:pt x="136" y="1336"/>
                    <a:pt x="145" y="1125"/>
                    <a:pt x="155" y="921"/>
                  </a:cubicBezTo>
                  <a:cubicBezTo>
                    <a:pt x="167" y="700"/>
                    <a:pt x="177" y="472"/>
                    <a:pt x="231" y="267"/>
                  </a:cubicBezTo>
                  <a:cubicBezTo>
                    <a:pt x="235" y="248"/>
                    <a:pt x="245" y="213"/>
                    <a:pt x="257" y="172"/>
                  </a:cubicBezTo>
                  <a:cubicBezTo>
                    <a:pt x="270" y="129"/>
                    <a:pt x="290" y="60"/>
                    <a:pt x="30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3"/>
            <p:cNvSpPr/>
            <p:nvPr/>
          </p:nvSpPr>
          <p:spPr>
            <a:xfrm>
              <a:off x="3009933" y="1712603"/>
              <a:ext cx="20201" cy="111982"/>
            </a:xfrm>
            <a:custGeom>
              <a:rect b="b" l="l" r="r" t="t"/>
              <a:pathLst>
                <a:path extrusionOk="0" h="3958" w="714">
                  <a:moveTo>
                    <a:pt x="714" y="0"/>
                  </a:moveTo>
                  <a:lnTo>
                    <a:pt x="682" y="54"/>
                  </a:lnTo>
                  <a:cubicBezTo>
                    <a:pt x="662" y="87"/>
                    <a:pt x="640" y="122"/>
                    <a:pt x="625" y="159"/>
                  </a:cubicBezTo>
                  <a:cubicBezTo>
                    <a:pt x="580" y="263"/>
                    <a:pt x="542" y="380"/>
                    <a:pt x="506" y="494"/>
                  </a:cubicBezTo>
                  <a:lnTo>
                    <a:pt x="477" y="585"/>
                  </a:lnTo>
                  <a:cubicBezTo>
                    <a:pt x="433" y="714"/>
                    <a:pt x="409" y="842"/>
                    <a:pt x="384" y="974"/>
                  </a:cubicBezTo>
                  <a:cubicBezTo>
                    <a:pt x="364" y="1076"/>
                    <a:pt x="343" y="1179"/>
                    <a:pt x="314" y="1288"/>
                  </a:cubicBezTo>
                  <a:cubicBezTo>
                    <a:pt x="122" y="2008"/>
                    <a:pt x="0" y="3293"/>
                    <a:pt x="231" y="3958"/>
                  </a:cubicBezTo>
                  <a:cubicBezTo>
                    <a:pt x="217" y="3744"/>
                    <a:pt x="234" y="3462"/>
                    <a:pt x="271" y="3300"/>
                  </a:cubicBezTo>
                  <a:cubicBezTo>
                    <a:pt x="288" y="3226"/>
                    <a:pt x="288" y="3149"/>
                    <a:pt x="289" y="3075"/>
                  </a:cubicBezTo>
                  <a:cubicBezTo>
                    <a:pt x="289" y="3001"/>
                    <a:pt x="291" y="2930"/>
                    <a:pt x="305" y="2864"/>
                  </a:cubicBezTo>
                  <a:lnTo>
                    <a:pt x="340" y="2328"/>
                  </a:lnTo>
                  <a:cubicBezTo>
                    <a:pt x="380" y="2150"/>
                    <a:pt x="398" y="1957"/>
                    <a:pt x="414" y="1772"/>
                  </a:cubicBezTo>
                  <a:cubicBezTo>
                    <a:pt x="430" y="1580"/>
                    <a:pt x="449" y="1384"/>
                    <a:pt x="492" y="1207"/>
                  </a:cubicBezTo>
                  <a:cubicBezTo>
                    <a:pt x="502" y="1157"/>
                    <a:pt x="506" y="1114"/>
                    <a:pt x="508" y="1069"/>
                  </a:cubicBezTo>
                  <a:cubicBezTo>
                    <a:pt x="509" y="1021"/>
                    <a:pt x="513" y="973"/>
                    <a:pt x="525" y="917"/>
                  </a:cubicBezTo>
                  <a:cubicBezTo>
                    <a:pt x="557" y="800"/>
                    <a:pt x="579" y="672"/>
                    <a:pt x="601" y="551"/>
                  </a:cubicBezTo>
                  <a:cubicBezTo>
                    <a:pt x="625" y="414"/>
                    <a:pt x="651" y="272"/>
                    <a:pt x="688" y="141"/>
                  </a:cubicBezTo>
                  <a:cubicBezTo>
                    <a:pt x="697" y="111"/>
                    <a:pt x="707" y="54"/>
                    <a:pt x="71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3"/>
            <p:cNvSpPr/>
            <p:nvPr/>
          </p:nvSpPr>
          <p:spPr>
            <a:xfrm>
              <a:off x="2992930" y="1692572"/>
              <a:ext cx="13524" cy="81680"/>
            </a:xfrm>
            <a:custGeom>
              <a:rect b="b" l="l" r="r" t="t"/>
              <a:pathLst>
                <a:path extrusionOk="0" h="2887" w="478">
                  <a:moveTo>
                    <a:pt x="478" y="0"/>
                  </a:moveTo>
                  <a:cubicBezTo>
                    <a:pt x="470" y="19"/>
                    <a:pt x="462" y="35"/>
                    <a:pt x="454" y="54"/>
                  </a:cubicBezTo>
                  <a:cubicBezTo>
                    <a:pt x="440" y="81"/>
                    <a:pt x="427" y="108"/>
                    <a:pt x="416" y="137"/>
                  </a:cubicBezTo>
                  <a:cubicBezTo>
                    <a:pt x="376" y="234"/>
                    <a:pt x="350" y="339"/>
                    <a:pt x="323" y="441"/>
                  </a:cubicBezTo>
                  <a:cubicBezTo>
                    <a:pt x="306" y="510"/>
                    <a:pt x="287" y="579"/>
                    <a:pt x="267" y="644"/>
                  </a:cubicBezTo>
                  <a:cubicBezTo>
                    <a:pt x="207" y="829"/>
                    <a:pt x="177" y="1034"/>
                    <a:pt x="146" y="1229"/>
                  </a:cubicBezTo>
                  <a:cubicBezTo>
                    <a:pt x="124" y="1367"/>
                    <a:pt x="102" y="1511"/>
                    <a:pt x="70" y="1649"/>
                  </a:cubicBezTo>
                  <a:cubicBezTo>
                    <a:pt x="53" y="1727"/>
                    <a:pt x="53" y="1809"/>
                    <a:pt x="54" y="1896"/>
                  </a:cubicBezTo>
                  <a:cubicBezTo>
                    <a:pt x="54" y="1982"/>
                    <a:pt x="56" y="2072"/>
                    <a:pt x="37" y="2156"/>
                  </a:cubicBezTo>
                  <a:cubicBezTo>
                    <a:pt x="15" y="2255"/>
                    <a:pt x="1" y="2543"/>
                    <a:pt x="25" y="2656"/>
                  </a:cubicBezTo>
                  <a:lnTo>
                    <a:pt x="56" y="2886"/>
                  </a:lnTo>
                  <a:cubicBezTo>
                    <a:pt x="70" y="2816"/>
                    <a:pt x="81" y="2744"/>
                    <a:pt x="89" y="2665"/>
                  </a:cubicBezTo>
                  <a:cubicBezTo>
                    <a:pt x="100" y="2573"/>
                    <a:pt x="111" y="2480"/>
                    <a:pt x="133" y="2387"/>
                  </a:cubicBezTo>
                  <a:cubicBezTo>
                    <a:pt x="201" y="2101"/>
                    <a:pt x="230" y="1787"/>
                    <a:pt x="259" y="1482"/>
                  </a:cubicBezTo>
                  <a:cubicBezTo>
                    <a:pt x="289" y="1176"/>
                    <a:pt x="318" y="861"/>
                    <a:pt x="387" y="571"/>
                  </a:cubicBezTo>
                  <a:cubicBezTo>
                    <a:pt x="412" y="468"/>
                    <a:pt x="425" y="361"/>
                    <a:pt x="438" y="257"/>
                  </a:cubicBezTo>
                  <a:cubicBezTo>
                    <a:pt x="447" y="188"/>
                    <a:pt x="456" y="119"/>
                    <a:pt x="467" y="54"/>
                  </a:cubicBezTo>
                  <a:cubicBezTo>
                    <a:pt x="467" y="54"/>
                    <a:pt x="476" y="7"/>
                    <a:pt x="47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3"/>
            <p:cNvSpPr/>
            <p:nvPr/>
          </p:nvSpPr>
          <p:spPr>
            <a:xfrm>
              <a:off x="2889156" y="1922584"/>
              <a:ext cx="8120" cy="47418"/>
            </a:xfrm>
            <a:custGeom>
              <a:rect b="b" l="l" r="r" t="t"/>
              <a:pathLst>
                <a:path extrusionOk="0" h="1676" w="287">
                  <a:moveTo>
                    <a:pt x="287" y="0"/>
                  </a:moveTo>
                  <a:cubicBezTo>
                    <a:pt x="285" y="6"/>
                    <a:pt x="283" y="9"/>
                    <a:pt x="280" y="15"/>
                  </a:cubicBezTo>
                  <a:cubicBezTo>
                    <a:pt x="249" y="79"/>
                    <a:pt x="217" y="144"/>
                    <a:pt x="195" y="210"/>
                  </a:cubicBezTo>
                  <a:cubicBezTo>
                    <a:pt x="152" y="340"/>
                    <a:pt x="131" y="468"/>
                    <a:pt x="111" y="605"/>
                  </a:cubicBezTo>
                  <a:cubicBezTo>
                    <a:pt x="96" y="704"/>
                    <a:pt x="82" y="803"/>
                    <a:pt x="57" y="912"/>
                  </a:cubicBezTo>
                  <a:cubicBezTo>
                    <a:pt x="35" y="1009"/>
                    <a:pt x="0" y="1239"/>
                    <a:pt x="22" y="1339"/>
                  </a:cubicBezTo>
                  <a:cubicBezTo>
                    <a:pt x="34" y="1374"/>
                    <a:pt x="34" y="1412"/>
                    <a:pt x="35" y="1456"/>
                  </a:cubicBezTo>
                  <a:cubicBezTo>
                    <a:pt x="37" y="1499"/>
                    <a:pt x="38" y="1544"/>
                    <a:pt x="48" y="1581"/>
                  </a:cubicBezTo>
                  <a:lnTo>
                    <a:pt x="70" y="1675"/>
                  </a:lnTo>
                  <a:cubicBezTo>
                    <a:pt x="70" y="1666"/>
                    <a:pt x="70" y="1656"/>
                    <a:pt x="67" y="1646"/>
                  </a:cubicBezTo>
                  <a:cubicBezTo>
                    <a:pt x="64" y="1541"/>
                    <a:pt x="60" y="1431"/>
                    <a:pt x="73" y="1374"/>
                  </a:cubicBezTo>
                  <a:cubicBezTo>
                    <a:pt x="82" y="1331"/>
                    <a:pt x="82" y="1280"/>
                    <a:pt x="82" y="1227"/>
                  </a:cubicBezTo>
                  <a:cubicBezTo>
                    <a:pt x="82" y="1169"/>
                    <a:pt x="82" y="1108"/>
                    <a:pt x="95" y="1050"/>
                  </a:cubicBezTo>
                  <a:cubicBezTo>
                    <a:pt x="123" y="926"/>
                    <a:pt x="139" y="796"/>
                    <a:pt x="155" y="669"/>
                  </a:cubicBezTo>
                  <a:cubicBezTo>
                    <a:pt x="175" y="508"/>
                    <a:pt x="194" y="356"/>
                    <a:pt x="235" y="214"/>
                  </a:cubicBezTo>
                  <a:cubicBezTo>
                    <a:pt x="248" y="173"/>
                    <a:pt x="269" y="86"/>
                    <a:pt x="28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3"/>
            <p:cNvSpPr/>
            <p:nvPr/>
          </p:nvSpPr>
          <p:spPr>
            <a:xfrm>
              <a:off x="3538846" y="1377318"/>
              <a:ext cx="11317" cy="23794"/>
            </a:xfrm>
            <a:custGeom>
              <a:rect b="b" l="l" r="r" t="t"/>
              <a:pathLst>
                <a:path extrusionOk="0" h="841" w="400">
                  <a:moveTo>
                    <a:pt x="399" y="0"/>
                  </a:moveTo>
                  <a:cubicBezTo>
                    <a:pt x="170" y="317"/>
                    <a:pt x="36" y="599"/>
                    <a:pt x="1" y="841"/>
                  </a:cubicBezTo>
                  <a:cubicBezTo>
                    <a:pt x="30" y="788"/>
                    <a:pt x="53" y="729"/>
                    <a:pt x="75" y="671"/>
                  </a:cubicBezTo>
                  <a:cubicBezTo>
                    <a:pt x="101" y="614"/>
                    <a:pt x="123" y="557"/>
                    <a:pt x="148" y="506"/>
                  </a:cubicBezTo>
                  <a:cubicBezTo>
                    <a:pt x="183" y="441"/>
                    <a:pt x="213" y="373"/>
                    <a:pt x="247" y="303"/>
                  </a:cubicBezTo>
                  <a:cubicBezTo>
                    <a:pt x="293" y="201"/>
                    <a:pt x="343" y="96"/>
                    <a:pt x="39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3"/>
            <p:cNvSpPr/>
            <p:nvPr/>
          </p:nvSpPr>
          <p:spPr>
            <a:xfrm>
              <a:off x="3056982" y="1807436"/>
              <a:ext cx="88782" cy="104682"/>
            </a:xfrm>
            <a:custGeom>
              <a:rect b="b" l="l" r="r" t="t"/>
              <a:pathLst>
                <a:path extrusionOk="0" h="3700" w="3138">
                  <a:moveTo>
                    <a:pt x="3138" y="1"/>
                  </a:moveTo>
                  <a:lnTo>
                    <a:pt x="3138" y="1"/>
                  </a:lnTo>
                  <a:cubicBezTo>
                    <a:pt x="3010" y="155"/>
                    <a:pt x="2721" y="377"/>
                    <a:pt x="2660" y="424"/>
                  </a:cubicBezTo>
                  <a:lnTo>
                    <a:pt x="2449" y="648"/>
                  </a:lnTo>
                  <a:cubicBezTo>
                    <a:pt x="2298" y="763"/>
                    <a:pt x="2152" y="908"/>
                    <a:pt x="2034" y="1062"/>
                  </a:cubicBezTo>
                  <a:lnTo>
                    <a:pt x="1608" y="1488"/>
                  </a:lnTo>
                  <a:cubicBezTo>
                    <a:pt x="1556" y="1558"/>
                    <a:pt x="1492" y="1622"/>
                    <a:pt x="1431" y="1681"/>
                  </a:cubicBezTo>
                  <a:cubicBezTo>
                    <a:pt x="1373" y="1743"/>
                    <a:pt x="1310" y="1802"/>
                    <a:pt x="1262" y="1869"/>
                  </a:cubicBezTo>
                  <a:cubicBezTo>
                    <a:pt x="1156" y="2009"/>
                    <a:pt x="1041" y="2145"/>
                    <a:pt x="929" y="2278"/>
                  </a:cubicBezTo>
                  <a:cubicBezTo>
                    <a:pt x="785" y="2448"/>
                    <a:pt x="639" y="2622"/>
                    <a:pt x="509" y="2807"/>
                  </a:cubicBezTo>
                  <a:cubicBezTo>
                    <a:pt x="397" y="2967"/>
                    <a:pt x="294" y="3140"/>
                    <a:pt x="195" y="3307"/>
                  </a:cubicBezTo>
                  <a:lnTo>
                    <a:pt x="107" y="3454"/>
                  </a:lnTo>
                  <a:cubicBezTo>
                    <a:pt x="80" y="3496"/>
                    <a:pt x="63" y="3542"/>
                    <a:pt x="44" y="3593"/>
                  </a:cubicBezTo>
                  <a:cubicBezTo>
                    <a:pt x="31" y="3630"/>
                    <a:pt x="16" y="3666"/>
                    <a:pt x="0" y="3699"/>
                  </a:cubicBezTo>
                  <a:cubicBezTo>
                    <a:pt x="85" y="3612"/>
                    <a:pt x="181" y="3490"/>
                    <a:pt x="237" y="3417"/>
                  </a:cubicBezTo>
                  <a:lnTo>
                    <a:pt x="361" y="3307"/>
                  </a:lnTo>
                  <a:cubicBezTo>
                    <a:pt x="437" y="3207"/>
                    <a:pt x="521" y="3112"/>
                    <a:pt x="602" y="3019"/>
                  </a:cubicBezTo>
                  <a:cubicBezTo>
                    <a:pt x="684" y="2927"/>
                    <a:pt x="769" y="2830"/>
                    <a:pt x="848" y="2727"/>
                  </a:cubicBezTo>
                  <a:cubicBezTo>
                    <a:pt x="895" y="2663"/>
                    <a:pt x="951" y="2605"/>
                    <a:pt x="1008" y="2551"/>
                  </a:cubicBezTo>
                  <a:cubicBezTo>
                    <a:pt x="1060" y="2496"/>
                    <a:pt x="1117" y="2440"/>
                    <a:pt x="1161" y="2379"/>
                  </a:cubicBezTo>
                  <a:cubicBezTo>
                    <a:pt x="1366" y="2107"/>
                    <a:pt x="1594" y="1849"/>
                    <a:pt x="1816" y="1600"/>
                  </a:cubicBezTo>
                  <a:cubicBezTo>
                    <a:pt x="2033" y="1357"/>
                    <a:pt x="2255" y="1106"/>
                    <a:pt x="2457" y="838"/>
                  </a:cubicBezTo>
                  <a:lnTo>
                    <a:pt x="2629" y="668"/>
                  </a:lnTo>
                  <a:cubicBezTo>
                    <a:pt x="2721" y="546"/>
                    <a:pt x="2820" y="427"/>
                    <a:pt x="2914" y="310"/>
                  </a:cubicBezTo>
                  <a:lnTo>
                    <a:pt x="3025" y="175"/>
                  </a:lnTo>
                  <a:cubicBezTo>
                    <a:pt x="3054" y="140"/>
                    <a:pt x="3118" y="65"/>
                    <a:pt x="313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3"/>
            <p:cNvSpPr/>
            <p:nvPr/>
          </p:nvSpPr>
          <p:spPr>
            <a:xfrm>
              <a:off x="3223620" y="1824298"/>
              <a:ext cx="17824" cy="79559"/>
            </a:xfrm>
            <a:custGeom>
              <a:rect b="b" l="l" r="r" t="t"/>
              <a:pathLst>
                <a:path extrusionOk="0" h="2812" w="630">
                  <a:moveTo>
                    <a:pt x="544" y="1"/>
                  </a:moveTo>
                  <a:cubicBezTo>
                    <a:pt x="521" y="478"/>
                    <a:pt x="429" y="888"/>
                    <a:pt x="352" y="1158"/>
                  </a:cubicBezTo>
                  <a:cubicBezTo>
                    <a:pt x="333" y="1224"/>
                    <a:pt x="323" y="1288"/>
                    <a:pt x="311" y="1350"/>
                  </a:cubicBezTo>
                  <a:cubicBezTo>
                    <a:pt x="298" y="1423"/>
                    <a:pt x="287" y="1498"/>
                    <a:pt x="259" y="1577"/>
                  </a:cubicBezTo>
                  <a:lnTo>
                    <a:pt x="237" y="1641"/>
                  </a:lnTo>
                  <a:cubicBezTo>
                    <a:pt x="121" y="1993"/>
                    <a:pt x="0" y="2358"/>
                    <a:pt x="5" y="2811"/>
                  </a:cubicBezTo>
                  <a:cubicBezTo>
                    <a:pt x="29" y="2792"/>
                    <a:pt x="42" y="2760"/>
                    <a:pt x="58" y="2725"/>
                  </a:cubicBezTo>
                  <a:cubicBezTo>
                    <a:pt x="66" y="2709"/>
                    <a:pt x="73" y="2692"/>
                    <a:pt x="80" y="2677"/>
                  </a:cubicBezTo>
                  <a:cubicBezTo>
                    <a:pt x="156" y="2536"/>
                    <a:pt x="210" y="2398"/>
                    <a:pt x="275" y="2218"/>
                  </a:cubicBezTo>
                  <a:cubicBezTo>
                    <a:pt x="352" y="2012"/>
                    <a:pt x="404" y="1786"/>
                    <a:pt x="458" y="1548"/>
                  </a:cubicBezTo>
                  <a:cubicBezTo>
                    <a:pt x="480" y="1447"/>
                    <a:pt x="505" y="1347"/>
                    <a:pt x="528" y="1248"/>
                  </a:cubicBezTo>
                  <a:cubicBezTo>
                    <a:pt x="545" y="1177"/>
                    <a:pt x="548" y="1110"/>
                    <a:pt x="551" y="1039"/>
                  </a:cubicBezTo>
                  <a:cubicBezTo>
                    <a:pt x="553" y="969"/>
                    <a:pt x="557" y="896"/>
                    <a:pt x="574" y="821"/>
                  </a:cubicBezTo>
                  <a:cubicBezTo>
                    <a:pt x="601" y="707"/>
                    <a:pt x="630" y="405"/>
                    <a:pt x="599" y="267"/>
                  </a:cubicBezTo>
                  <a:cubicBezTo>
                    <a:pt x="582" y="191"/>
                    <a:pt x="563" y="97"/>
                    <a:pt x="5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3"/>
            <p:cNvSpPr/>
            <p:nvPr/>
          </p:nvSpPr>
          <p:spPr>
            <a:xfrm>
              <a:off x="3231910" y="1843678"/>
              <a:ext cx="29933" cy="94016"/>
            </a:xfrm>
            <a:custGeom>
              <a:rect b="b" l="l" r="r" t="t"/>
              <a:pathLst>
                <a:path extrusionOk="0" h="3323" w="1058">
                  <a:moveTo>
                    <a:pt x="1019" y="1"/>
                  </a:moveTo>
                  <a:cubicBezTo>
                    <a:pt x="989" y="239"/>
                    <a:pt x="911" y="470"/>
                    <a:pt x="841" y="677"/>
                  </a:cubicBezTo>
                  <a:lnTo>
                    <a:pt x="809" y="774"/>
                  </a:lnTo>
                  <a:cubicBezTo>
                    <a:pt x="744" y="972"/>
                    <a:pt x="686" y="1170"/>
                    <a:pt x="630" y="1363"/>
                  </a:cubicBezTo>
                  <a:cubicBezTo>
                    <a:pt x="532" y="1708"/>
                    <a:pt x="434" y="2035"/>
                    <a:pt x="300" y="2360"/>
                  </a:cubicBezTo>
                  <a:cubicBezTo>
                    <a:pt x="242" y="2501"/>
                    <a:pt x="194" y="2645"/>
                    <a:pt x="146" y="2796"/>
                  </a:cubicBezTo>
                  <a:cubicBezTo>
                    <a:pt x="124" y="2862"/>
                    <a:pt x="104" y="2927"/>
                    <a:pt x="81" y="2994"/>
                  </a:cubicBezTo>
                  <a:lnTo>
                    <a:pt x="63" y="3042"/>
                  </a:lnTo>
                  <a:cubicBezTo>
                    <a:pt x="33" y="3127"/>
                    <a:pt x="2" y="3214"/>
                    <a:pt x="1" y="3323"/>
                  </a:cubicBezTo>
                  <a:cubicBezTo>
                    <a:pt x="142" y="3279"/>
                    <a:pt x="265" y="2994"/>
                    <a:pt x="328" y="2853"/>
                  </a:cubicBezTo>
                  <a:lnTo>
                    <a:pt x="340" y="2824"/>
                  </a:lnTo>
                  <a:cubicBezTo>
                    <a:pt x="498" y="2465"/>
                    <a:pt x="629" y="2062"/>
                    <a:pt x="757" y="1671"/>
                  </a:cubicBezTo>
                  <a:lnTo>
                    <a:pt x="802" y="1533"/>
                  </a:lnTo>
                  <a:lnTo>
                    <a:pt x="963" y="793"/>
                  </a:lnTo>
                  <a:cubicBezTo>
                    <a:pt x="1005" y="626"/>
                    <a:pt x="1058" y="194"/>
                    <a:pt x="1021" y="20"/>
                  </a:cubicBezTo>
                  <a:cubicBezTo>
                    <a:pt x="1020" y="14"/>
                    <a:pt x="1020" y="6"/>
                    <a:pt x="101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3"/>
            <p:cNvSpPr/>
            <p:nvPr/>
          </p:nvSpPr>
          <p:spPr>
            <a:xfrm>
              <a:off x="3274404" y="1932316"/>
              <a:ext cx="19692" cy="39044"/>
            </a:xfrm>
            <a:custGeom>
              <a:rect b="b" l="l" r="r" t="t"/>
              <a:pathLst>
                <a:path extrusionOk="0" h="1380" w="696">
                  <a:moveTo>
                    <a:pt x="683" y="1"/>
                  </a:moveTo>
                  <a:lnTo>
                    <a:pt x="683" y="1"/>
                  </a:lnTo>
                  <a:cubicBezTo>
                    <a:pt x="632" y="328"/>
                    <a:pt x="434" y="648"/>
                    <a:pt x="297" y="870"/>
                  </a:cubicBezTo>
                  <a:lnTo>
                    <a:pt x="265" y="923"/>
                  </a:lnTo>
                  <a:cubicBezTo>
                    <a:pt x="239" y="966"/>
                    <a:pt x="216" y="1011"/>
                    <a:pt x="194" y="1058"/>
                  </a:cubicBezTo>
                  <a:cubicBezTo>
                    <a:pt x="152" y="1142"/>
                    <a:pt x="108" y="1229"/>
                    <a:pt x="36" y="1302"/>
                  </a:cubicBezTo>
                  <a:cubicBezTo>
                    <a:pt x="23" y="1309"/>
                    <a:pt x="12" y="1314"/>
                    <a:pt x="1" y="1315"/>
                  </a:cubicBezTo>
                  <a:cubicBezTo>
                    <a:pt x="11" y="1334"/>
                    <a:pt x="23" y="1344"/>
                    <a:pt x="41" y="1359"/>
                  </a:cubicBezTo>
                  <a:cubicBezTo>
                    <a:pt x="49" y="1365"/>
                    <a:pt x="57" y="1372"/>
                    <a:pt x="66" y="1379"/>
                  </a:cubicBezTo>
                  <a:cubicBezTo>
                    <a:pt x="427" y="1372"/>
                    <a:pt x="582" y="726"/>
                    <a:pt x="668" y="382"/>
                  </a:cubicBezTo>
                  <a:lnTo>
                    <a:pt x="675" y="348"/>
                  </a:lnTo>
                  <a:cubicBezTo>
                    <a:pt x="696" y="270"/>
                    <a:pt x="696" y="117"/>
                    <a:pt x="68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3"/>
            <p:cNvSpPr/>
            <p:nvPr/>
          </p:nvSpPr>
          <p:spPr>
            <a:xfrm>
              <a:off x="3253638" y="1889454"/>
              <a:ext cx="28010" cy="68326"/>
            </a:xfrm>
            <a:custGeom>
              <a:rect b="b" l="l" r="r" t="t"/>
              <a:pathLst>
                <a:path extrusionOk="0" h="2415" w="990">
                  <a:moveTo>
                    <a:pt x="970" y="1"/>
                  </a:moveTo>
                  <a:cubicBezTo>
                    <a:pt x="944" y="191"/>
                    <a:pt x="876" y="343"/>
                    <a:pt x="810" y="488"/>
                  </a:cubicBezTo>
                  <a:cubicBezTo>
                    <a:pt x="791" y="526"/>
                    <a:pt x="775" y="566"/>
                    <a:pt x="759" y="604"/>
                  </a:cubicBezTo>
                  <a:cubicBezTo>
                    <a:pt x="595" y="988"/>
                    <a:pt x="434" y="1349"/>
                    <a:pt x="251" y="1740"/>
                  </a:cubicBezTo>
                  <a:cubicBezTo>
                    <a:pt x="175" y="1898"/>
                    <a:pt x="114" y="2035"/>
                    <a:pt x="54" y="2211"/>
                  </a:cubicBezTo>
                  <a:lnTo>
                    <a:pt x="44" y="2234"/>
                  </a:lnTo>
                  <a:cubicBezTo>
                    <a:pt x="28" y="2278"/>
                    <a:pt x="0" y="2355"/>
                    <a:pt x="30" y="2403"/>
                  </a:cubicBezTo>
                  <a:lnTo>
                    <a:pt x="34" y="2414"/>
                  </a:lnTo>
                  <a:cubicBezTo>
                    <a:pt x="150" y="2391"/>
                    <a:pt x="236" y="2212"/>
                    <a:pt x="291" y="2093"/>
                  </a:cubicBezTo>
                  <a:cubicBezTo>
                    <a:pt x="303" y="2068"/>
                    <a:pt x="313" y="2045"/>
                    <a:pt x="325" y="2025"/>
                  </a:cubicBezTo>
                  <a:cubicBezTo>
                    <a:pt x="563" y="1571"/>
                    <a:pt x="739" y="1053"/>
                    <a:pt x="900" y="561"/>
                  </a:cubicBezTo>
                  <a:cubicBezTo>
                    <a:pt x="941" y="450"/>
                    <a:pt x="989" y="174"/>
                    <a:pt x="97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3"/>
            <p:cNvSpPr/>
            <p:nvPr/>
          </p:nvSpPr>
          <p:spPr>
            <a:xfrm>
              <a:off x="3034434" y="1731926"/>
              <a:ext cx="13326" cy="59952"/>
            </a:xfrm>
            <a:custGeom>
              <a:rect b="b" l="l" r="r" t="t"/>
              <a:pathLst>
                <a:path extrusionOk="0" h="2119" w="471">
                  <a:moveTo>
                    <a:pt x="470" y="0"/>
                  </a:moveTo>
                  <a:lnTo>
                    <a:pt x="470" y="0"/>
                  </a:lnTo>
                  <a:cubicBezTo>
                    <a:pt x="239" y="466"/>
                    <a:pt x="84" y="1002"/>
                    <a:pt x="28" y="1515"/>
                  </a:cubicBezTo>
                  <a:cubicBezTo>
                    <a:pt x="11" y="1664"/>
                    <a:pt x="5" y="1809"/>
                    <a:pt x="5" y="1986"/>
                  </a:cubicBezTo>
                  <a:cubicBezTo>
                    <a:pt x="5" y="2000"/>
                    <a:pt x="5" y="2016"/>
                    <a:pt x="4" y="2032"/>
                  </a:cubicBezTo>
                  <a:cubicBezTo>
                    <a:pt x="1" y="2058"/>
                    <a:pt x="1" y="2093"/>
                    <a:pt x="4" y="2119"/>
                  </a:cubicBezTo>
                  <a:cubicBezTo>
                    <a:pt x="27" y="2046"/>
                    <a:pt x="56" y="1976"/>
                    <a:pt x="84" y="1906"/>
                  </a:cubicBezTo>
                  <a:cubicBezTo>
                    <a:pt x="120" y="1818"/>
                    <a:pt x="156" y="1725"/>
                    <a:pt x="181" y="1632"/>
                  </a:cubicBezTo>
                  <a:cubicBezTo>
                    <a:pt x="233" y="1449"/>
                    <a:pt x="259" y="1264"/>
                    <a:pt x="287" y="1069"/>
                  </a:cubicBezTo>
                  <a:cubicBezTo>
                    <a:pt x="310" y="897"/>
                    <a:pt x="334" y="722"/>
                    <a:pt x="379" y="546"/>
                  </a:cubicBezTo>
                  <a:cubicBezTo>
                    <a:pt x="422" y="373"/>
                    <a:pt x="464" y="191"/>
                    <a:pt x="47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3"/>
            <p:cNvSpPr/>
            <p:nvPr/>
          </p:nvSpPr>
          <p:spPr>
            <a:xfrm>
              <a:off x="3346717" y="1518861"/>
              <a:ext cx="51323" cy="121771"/>
            </a:xfrm>
            <a:custGeom>
              <a:rect b="b" l="l" r="r" t="t"/>
              <a:pathLst>
                <a:path extrusionOk="0" h="4304" w="1814">
                  <a:moveTo>
                    <a:pt x="1" y="0"/>
                  </a:moveTo>
                  <a:lnTo>
                    <a:pt x="1" y="0"/>
                  </a:lnTo>
                  <a:cubicBezTo>
                    <a:pt x="2" y="53"/>
                    <a:pt x="2" y="109"/>
                    <a:pt x="2" y="162"/>
                  </a:cubicBezTo>
                  <a:cubicBezTo>
                    <a:pt x="2" y="282"/>
                    <a:pt x="2" y="406"/>
                    <a:pt x="25" y="511"/>
                  </a:cubicBezTo>
                  <a:lnTo>
                    <a:pt x="164" y="1294"/>
                  </a:lnTo>
                  <a:lnTo>
                    <a:pt x="200" y="1427"/>
                  </a:lnTo>
                  <a:cubicBezTo>
                    <a:pt x="406" y="2174"/>
                    <a:pt x="600" y="2880"/>
                    <a:pt x="992" y="3437"/>
                  </a:cubicBezTo>
                  <a:cubicBezTo>
                    <a:pt x="1068" y="3543"/>
                    <a:pt x="1165" y="3651"/>
                    <a:pt x="1232" y="3722"/>
                  </a:cubicBezTo>
                  <a:lnTo>
                    <a:pt x="1375" y="3853"/>
                  </a:lnTo>
                  <a:cubicBezTo>
                    <a:pt x="1439" y="3937"/>
                    <a:pt x="1601" y="4145"/>
                    <a:pt x="1726" y="4240"/>
                  </a:cubicBezTo>
                  <a:cubicBezTo>
                    <a:pt x="1748" y="4256"/>
                    <a:pt x="1806" y="4299"/>
                    <a:pt x="1814" y="4304"/>
                  </a:cubicBezTo>
                  <a:cubicBezTo>
                    <a:pt x="1705" y="4158"/>
                    <a:pt x="1594" y="4009"/>
                    <a:pt x="1491" y="3862"/>
                  </a:cubicBezTo>
                  <a:cubicBezTo>
                    <a:pt x="1138" y="3357"/>
                    <a:pt x="850" y="2799"/>
                    <a:pt x="610" y="2158"/>
                  </a:cubicBezTo>
                  <a:cubicBezTo>
                    <a:pt x="505" y="1882"/>
                    <a:pt x="435" y="1581"/>
                    <a:pt x="364" y="1293"/>
                  </a:cubicBezTo>
                  <a:cubicBezTo>
                    <a:pt x="306" y="1053"/>
                    <a:pt x="246" y="803"/>
                    <a:pt x="169" y="570"/>
                  </a:cubicBezTo>
                  <a:cubicBezTo>
                    <a:pt x="149" y="508"/>
                    <a:pt x="132" y="432"/>
                    <a:pt x="111" y="356"/>
                  </a:cubicBezTo>
                  <a:cubicBezTo>
                    <a:pt x="82" y="234"/>
                    <a:pt x="50" y="98"/>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3"/>
            <p:cNvSpPr/>
            <p:nvPr/>
          </p:nvSpPr>
          <p:spPr>
            <a:xfrm>
              <a:off x="3616139" y="1917321"/>
              <a:ext cx="60942" cy="29764"/>
            </a:xfrm>
            <a:custGeom>
              <a:rect b="b" l="l" r="r" t="t"/>
              <a:pathLst>
                <a:path extrusionOk="0" h="1052" w="2154">
                  <a:moveTo>
                    <a:pt x="2154" y="0"/>
                  </a:moveTo>
                  <a:cubicBezTo>
                    <a:pt x="2093" y="42"/>
                    <a:pt x="2020" y="77"/>
                    <a:pt x="1950" y="109"/>
                  </a:cubicBezTo>
                  <a:cubicBezTo>
                    <a:pt x="1892" y="137"/>
                    <a:pt x="1840" y="160"/>
                    <a:pt x="1795" y="188"/>
                  </a:cubicBezTo>
                  <a:cubicBezTo>
                    <a:pt x="1490" y="372"/>
                    <a:pt x="1141" y="522"/>
                    <a:pt x="802" y="666"/>
                  </a:cubicBezTo>
                  <a:cubicBezTo>
                    <a:pt x="694" y="711"/>
                    <a:pt x="590" y="756"/>
                    <a:pt x="483" y="803"/>
                  </a:cubicBezTo>
                  <a:cubicBezTo>
                    <a:pt x="438" y="822"/>
                    <a:pt x="380" y="856"/>
                    <a:pt x="316" y="891"/>
                  </a:cubicBezTo>
                  <a:cubicBezTo>
                    <a:pt x="213" y="950"/>
                    <a:pt x="101" y="1015"/>
                    <a:pt x="1" y="1047"/>
                  </a:cubicBezTo>
                  <a:cubicBezTo>
                    <a:pt x="18" y="1050"/>
                    <a:pt x="40" y="1051"/>
                    <a:pt x="68" y="1051"/>
                  </a:cubicBezTo>
                  <a:cubicBezTo>
                    <a:pt x="268" y="1051"/>
                    <a:pt x="560" y="984"/>
                    <a:pt x="639" y="958"/>
                  </a:cubicBezTo>
                  <a:cubicBezTo>
                    <a:pt x="1181" y="778"/>
                    <a:pt x="1854" y="397"/>
                    <a:pt x="215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3"/>
            <p:cNvSpPr/>
            <p:nvPr/>
          </p:nvSpPr>
          <p:spPr>
            <a:xfrm>
              <a:off x="3076305" y="1787491"/>
              <a:ext cx="52652" cy="63205"/>
            </a:xfrm>
            <a:custGeom>
              <a:rect b="b" l="l" r="r" t="t"/>
              <a:pathLst>
                <a:path extrusionOk="0" h="2234" w="1861">
                  <a:moveTo>
                    <a:pt x="1860" y="1"/>
                  </a:moveTo>
                  <a:lnTo>
                    <a:pt x="1860" y="1"/>
                  </a:lnTo>
                  <a:cubicBezTo>
                    <a:pt x="1831" y="28"/>
                    <a:pt x="1795" y="52"/>
                    <a:pt x="1761" y="75"/>
                  </a:cubicBezTo>
                  <a:cubicBezTo>
                    <a:pt x="1744" y="88"/>
                    <a:pt x="1725" y="99"/>
                    <a:pt x="1713" y="110"/>
                  </a:cubicBezTo>
                  <a:lnTo>
                    <a:pt x="1492" y="329"/>
                  </a:lnTo>
                  <a:cubicBezTo>
                    <a:pt x="1271" y="552"/>
                    <a:pt x="1077" y="773"/>
                    <a:pt x="917" y="986"/>
                  </a:cubicBezTo>
                  <a:cubicBezTo>
                    <a:pt x="880" y="1033"/>
                    <a:pt x="837" y="1078"/>
                    <a:pt x="797" y="1124"/>
                  </a:cubicBezTo>
                  <a:cubicBezTo>
                    <a:pt x="755" y="1170"/>
                    <a:pt x="710" y="1215"/>
                    <a:pt x="675" y="1264"/>
                  </a:cubicBezTo>
                  <a:cubicBezTo>
                    <a:pt x="511" y="1488"/>
                    <a:pt x="348" y="1721"/>
                    <a:pt x="191" y="1943"/>
                  </a:cubicBezTo>
                  <a:lnTo>
                    <a:pt x="85" y="2096"/>
                  </a:lnTo>
                  <a:cubicBezTo>
                    <a:pt x="57" y="2136"/>
                    <a:pt x="30" y="2181"/>
                    <a:pt x="5" y="2227"/>
                  </a:cubicBezTo>
                  <a:cubicBezTo>
                    <a:pt x="2" y="2229"/>
                    <a:pt x="2" y="2232"/>
                    <a:pt x="1" y="2234"/>
                  </a:cubicBezTo>
                  <a:lnTo>
                    <a:pt x="1" y="2234"/>
                  </a:lnTo>
                  <a:lnTo>
                    <a:pt x="196" y="2035"/>
                  </a:lnTo>
                  <a:cubicBezTo>
                    <a:pt x="350" y="1918"/>
                    <a:pt x="543" y="1721"/>
                    <a:pt x="686" y="1529"/>
                  </a:cubicBezTo>
                  <a:lnTo>
                    <a:pt x="880" y="1335"/>
                  </a:lnTo>
                  <a:cubicBezTo>
                    <a:pt x="960" y="1228"/>
                    <a:pt x="1045" y="1126"/>
                    <a:pt x="1127" y="1024"/>
                  </a:cubicBezTo>
                  <a:cubicBezTo>
                    <a:pt x="1231" y="896"/>
                    <a:pt x="1337" y="765"/>
                    <a:pt x="1437" y="630"/>
                  </a:cubicBezTo>
                  <a:cubicBezTo>
                    <a:pt x="1468" y="587"/>
                    <a:pt x="1498" y="544"/>
                    <a:pt x="1532" y="502"/>
                  </a:cubicBezTo>
                  <a:cubicBezTo>
                    <a:pt x="1612" y="393"/>
                    <a:pt x="1695" y="283"/>
                    <a:pt x="1772" y="158"/>
                  </a:cubicBezTo>
                  <a:cubicBezTo>
                    <a:pt x="1776" y="147"/>
                    <a:pt x="1783" y="137"/>
                    <a:pt x="1793" y="126"/>
                  </a:cubicBezTo>
                  <a:cubicBezTo>
                    <a:pt x="1818" y="92"/>
                    <a:pt x="1853" y="43"/>
                    <a:pt x="1860" y="1"/>
                  </a:cubicBezTo>
                  <a:close/>
                  <a:moveTo>
                    <a:pt x="1" y="2234"/>
                  </a:moveTo>
                  <a:lnTo>
                    <a:pt x="1" y="2234"/>
                  </a:lnTo>
                  <a:cubicBezTo>
                    <a:pt x="1" y="2234"/>
                    <a:pt x="1" y="2234"/>
                    <a:pt x="1" y="2234"/>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3"/>
            <p:cNvSpPr/>
            <p:nvPr/>
          </p:nvSpPr>
          <p:spPr>
            <a:xfrm>
              <a:off x="3596646" y="1885635"/>
              <a:ext cx="83378" cy="52341"/>
            </a:xfrm>
            <a:custGeom>
              <a:rect b="b" l="l" r="r" t="t"/>
              <a:pathLst>
                <a:path extrusionOk="0" h="1850" w="2947">
                  <a:moveTo>
                    <a:pt x="2946" y="1"/>
                  </a:moveTo>
                  <a:lnTo>
                    <a:pt x="2946" y="1"/>
                  </a:lnTo>
                  <a:cubicBezTo>
                    <a:pt x="2920" y="21"/>
                    <a:pt x="2888" y="37"/>
                    <a:pt x="2859" y="56"/>
                  </a:cubicBezTo>
                  <a:cubicBezTo>
                    <a:pt x="2828" y="70"/>
                    <a:pt x="2799" y="86"/>
                    <a:pt x="2775" y="105"/>
                  </a:cubicBezTo>
                  <a:lnTo>
                    <a:pt x="2716" y="145"/>
                  </a:lnTo>
                  <a:cubicBezTo>
                    <a:pt x="2583" y="239"/>
                    <a:pt x="2445" y="335"/>
                    <a:pt x="2298" y="428"/>
                  </a:cubicBezTo>
                  <a:cubicBezTo>
                    <a:pt x="2253" y="457"/>
                    <a:pt x="2208" y="491"/>
                    <a:pt x="2164" y="524"/>
                  </a:cubicBezTo>
                  <a:cubicBezTo>
                    <a:pt x="2116" y="559"/>
                    <a:pt x="2069" y="595"/>
                    <a:pt x="2022" y="624"/>
                  </a:cubicBezTo>
                  <a:cubicBezTo>
                    <a:pt x="1786" y="774"/>
                    <a:pt x="1539" y="914"/>
                    <a:pt x="1300" y="1050"/>
                  </a:cubicBezTo>
                  <a:cubicBezTo>
                    <a:pt x="1063" y="1184"/>
                    <a:pt x="819" y="1324"/>
                    <a:pt x="588" y="1469"/>
                  </a:cubicBezTo>
                  <a:cubicBezTo>
                    <a:pt x="386" y="1597"/>
                    <a:pt x="194" y="1721"/>
                    <a:pt x="1" y="1850"/>
                  </a:cubicBezTo>
                  <a:cubicBezTo>
                    <a:pt x="208" y="1771"/>
                    <a:pt x="428" y="1687"/>
                    <a:pt x="642" y="1596"/>
                  </a:cubicBezTo>
                  <a:cubicBezTo>
                    <a:pt x="1135" y="1380"/>
                    <a:pt x="1580" y="1132"/>
                    <a:pt x="2004" y="834"/>
                  </a:cubicBezTo>
                  <a:cubicBezTo>
                    <a:pt x="2074" y="783"/>
                    <a:pt x="2145" y="725"/>
                    <a:pt x="2215" y="668"/>
                  </a:cubicBezTo>
                  <a:cubicBezTo>
                    <a:pt x="2274" y="617"/>
                    <a:pt x="2334" y="568"/>
                    <a:pt x="2397" y="523"/>
                  </a:cubicBezTo>
                  <a:cubicBezTo>
                    <a:pt x="2542" y="415"/>
                    <a:pt x="2826" y="209"/>
                    <a:pt x="294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3"/>
            <p:cNvSpPr/>
            <p:nvPr/>
          </p:nvSpPr>
          <p:spPr>
            <a:xfrm>
              <a:off x="3095572" y="1585318"/>
              <a:ext cx="38365" cy="110935"/>
            </a:xfrm>
            <a:custGeom>
              <a:rect b="b" l="l" r="r" t="t"/>
              <a:pathLst>
                <a:path extrusionOk="0" h="3921" w="1356">
                  <a:moveTo>
                    <a:pt x="0" y="1"/>
                  </a:moveTo>
                  <a:cubicBezTo>
                    <a:pt x="22" y="28"/>
                    <a:pt x="41" y="56"/>
                    <a:pt x="60" y="82"/>
                  </a:cubicBezTo>
                  <a:cubicBezTo>
                    <a:pt x="250" y="354"/>
                    <a:pt x="516" y="765"/>
                    <a:pt x="699" y="1187"/>
                  </a:cubicBezTo>
                  <a:cubicBezTo>
                    <a:pt x="801" y="1420"/>
                    <a:pt x="861" y="1667"/>
                    <a:pt x="926" y="1932"/>
                  </a:cubicBezTo>
                  <a:cubicBezTo>
                    <a:pt x="942" y="2000"/>
                    <a:pt x="961" y="2071"/>
                    <a:pt x="979" y="2139"/>
                  </a:cubicBezTo>
                  <a:cubicBezTo>
                    <a:pt x="1003" y="2232"/>
                    <a:pt x="1011" y="2328"/>
                    <a:pt x="1018" y="2421"/>
                  </a:cubicBezTo>
                  <a:cubicBezTo>
                    <a:pt x="1025" y="2506"/>
                    <a:pt x="1030" y="2586"/>
                    <a:pt x="1048" y="2661"/>
                  </a:cubicBezTo>
                  <a:cubicBezTo>
                    <a:pt x="1079" y="2799"/>
                    <a:pt x="1077" y="2949"/>
                    <a:pt x="1073" y="3095"/>
                  </a:cubicBezTo>
                  <a:cubicBezTo>
                    <a:pt x="1073" y="3138"/>
                    <a:pt x="1072" y="3179"/>
                    <a:pt x="1072" y="3223"/>
                  </a:cubicBezTo>
                  <a:lnTo>
                    <a:pt x="1072" y="3414"/>
                  </a:lnTo>
                  <a:cubicBezTo>
                    <a:pt x="1079" y="3445"/>
                    <a:pt x="1077" y="3483"/>
                    <a:pt x="1077" y="3524"/>
                  </a:cubicBezTo>
                  <a:cubicBezTo>
                    <a:pt x="1077" y="3567"/>
                    <a:pt x="1076" y="3611"/>
                    <a:pt x="1086" y="3656"/>
                  </a:cubicBezTo>
                  <a:cubicBezTo>
                    <a:pt x="1105" y="3739"/>
                    <a:pt x="1124" y="3826"/>
                    <a:pt x="1130" y="3920"/>
                  </a:cubicBezTo>
                  <a:cubicBezTo>
                    <a:pt x="1171" y="3881"/>
                    <a:pt x="1194" y="3816"/>
                    <a:pt x="1216" y="3753"/>
                  </a:cubicBezTo>
                  <a:lnTo>
                    <a:pt x="1226" y="3721"/>
                  </a:lnTo>
                  <a:cubicBezTo>
                    <a:pt x="1312" y="3490"/>
                    <a:pt x="1355" y="2797"/>
                    <a:pt x="1282" y="2477"/>
                  </a:cubicBezTo>
                  <a:cubicBezTo>
                    <a:pt x="1268" y="2408"/>
                    <a:pt x="1261" y="2339"/>
                    <a:pt x="1255" y="2270"/>
                  </a:cubicBezTo>
                  <a:cubicBezTo>
                    <a:pt x="1251" y="2198"/>
                    <a:pt x="1243" y="2122"/>
                    <a:pt x="1224" y="2049"/>
                  </a:cubicBezTo>
                  <a:cubicBezTo>
                    <a:pt x="1211" y="2001"/>
                    <a:pt x="1201" y="1955"/>
                    <a:pt x="1189" y="1907"/>
                  </a:cubicBezTo>
                  <a:cubicBezTo>
                    <a:pt x="1144" y="1716"/>
                    <a:pt x="1101" y="1536"/>
                    <a:pt x="1030" y="1372"/>
                  </a:cubicBezTo>
                  <a:cubicBezTo>
                    <a:pt x="899" y="1069"/>
                    <a:pt x="699" y="835"/>
                    <a:pt x="509" y="608"/>
                  </a:cubicBezTo>
                  <a:cubicBezTo>
                    <a:pt x="425" y="510"/>
                    <a:pt x="339" y="408"/>
                    <a:pt x="259" y="300"/>
                  </a:cubicBezTo>
                  <a:cubicBezTo>
                    <a:pt x="230" y="261"/>
                    <a:pt x="201" y="225"/>
                    <a:pt x="170" y="188"/>
                  </a:cubicBezTo>
                  <a:cubicBezTo>
                    <a:pt x="141" y="153"/>
                    <a:pt x="114" y="117"/>
                    <a:pt x="89" y="85"/>
                  </a:cubicBezTo>
                  <a:lnTo>
                    <a:pt x="0"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3"/>
            <p:cNvSpPr/>
            <p:nvPr/>
          </p:nvSpPr>
          <p:spPr>
            <a:xfrm>
              <a:off x="3068299" y="1858871"/>
              <a:ext cx="65554" cy="78964"/>
            </a:xfrm>
            <a:custGeom>
              <a:rect b="b" l="l" r="r" t="t"/>
              <a:pathLst>
                <a:path extrusionOk="0" h="2791" w="2317">
                  <a:moveTo>
                    <a:pt x="2316" y="0"/>
                  </a:moveTo>
                  <a:lnTo>
                    <a:pt x="2316" y="0"/>
                  </a:lnTo>
                  <a:cubicBezTo>
                    <a:pt x="2283" y="28"/>
                    <a:pt x="2246" y="51"/>
                    <a:pt x="2212" y="74"/>
                  </a:cubicBezTo>
                  <a:cubicBezTo>
                    <a:pt x="2187" y="92"/>
                    <a:pt x="2164" y="109"/>
                    <a:pt x="2139" y="125"/>
                  </a:cubicBezTo>
                  <a:cubicBezTo>
                    <a:pt x="2021" y="212"/>
                    <a:pt x="1914" y="327"/>
                    <a:pt x="1812" y="436"/>
                  </a:cubicBezTo>
                  <a:cubicBezTo>
                    <a:pt x="1768" y="484"/>
                    <a:pt x="1725" y="529"/>
                    <a:pt x="1679" y="574"/>
                  </a:cubicBezTo>
                  <a:lnTo>
                    <a:pt x="1440" y="801"/>
                  </a:lnTo>
                  <a:cubicBezTo>
                    <a:pt x="1272" y="1024"/>
                    <a:pt x="1085" y="1233"/>
                    <a:pt x="903" y="1437"/>
                  </a:cubicBezTo>
                  <a:cubicBezTo>
                    <a:pt x="688" y="1679"/>
                    <a:pt x="463" y="1931"/>
                    <a:pt x="271" y="2201"/>
                  </a:cubicBezTo>
                  <a:cubicBezTo>
                    <a:pt x="180" y="2331"/>
                    <a:pt x="87" y="2466"/>
                    <a:pt x="31" y="2601"/>
                  </a:cubicBezTo>
                  <a:cubicBezTo>
                    <a:pt x="23" y="2616"/>
                    <a:pt x="22" y="2633"/>
                    <a:pt x="19" y="2654"/>
                  </a:cubicBezTo>
                  <a:cubicBezTo>
                    <a:pt x="15" y="2677"/>
                    <a:pt x="12" y="2701"/>
                    <a:pt x="0" y="2723"/>
                  </a:cubicBezTo>
                  <a:cubicBezTo>
                    <a:pt x="6" y="2754"/>
                    <a:pt x="15" y="2767"/>
                    <a:pt x="28" y="2786"/>
                  </a:cubicBezTo>
                  <a:lnTo>
                    <a:pt x="29" y="2790"/>
                  </a:lnTo>
                  <a:cubicBezTo>
                    <a:pt x="176" y="2742"/>
                    <a:pt x="436" y="2377"/>
                    <a:pt x="537" y="2238"/>
                  </a:cubicBezTo>
                  <a:lnTo>
                    <a:pt x="561" y="2203"/>
                  </a:lnTo>
                  <a:cubicBezTo>
                    <a:pt x="700" y="2012"/>
                    <a:pt x="855" y="1825"/>
                    <a:pt x="1002" y="1644"/>
                  </a:cubicBezTo>
                  <a:cubicBezTo>
                    <a:pt x="1134" y="1485"/>
                    <a:pt x="1271" y="1317"/>
                    <a:pt x="1394" y="1150"/>
                  </a:cubicBezTo>
                  <a:lnTo>
                    <a:pt x="1460" y="1061"/>
                  </a:lnTo>
                  <a:cubicBezTo>
                    <a:pt x="1589" y="887"/>
                    <a:pt x="1722" y="705"/>
                    <a:pt x="1870" y="547"/>
                  </a:cubicBezTo>
                  <a:cubicBezTo>
                    <a:pt x="2030" y="377"/>
                    <a:pt x="2161" y="215"/>
                    <a:pt x="2273" y="52"/>
                  </a:cubicBezTo>
                  <a:cubicBezTo>
                    <a:pt x="2280" y="42"/>
                    <a:pt x="2290" y="28"/>
                    <a:pt x="2305" y="13"/>
                  </a:cubicBezTo>
                  <a:cubicBezTo>
                    <a:pt x="2309" y="9"/>
                    <a:pt x="2312" y="5"/>
                    <a:pt x="231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3"/>
            <p:cNvSpPr/>
            <p:nvPr/>
          </p:nvSpPr>
          <p:spPr>
            <a:xfrm>
              <a:off x="3097694" y="1933759"/>
              <a:ext cx="30811" cy="44589"/>
            </a:xfrm>
            <a:custGeom>
              <a:rect b="b" l="l" r="r" t="t"/>
              <a:pathLst>
                <a:path extrusionOk="0" h="1576" w="1089">
                  <a:moveTo>
                    <a:pt x="1088" y="1"/>
                  </a:moveTo>
                  <a:lnTo>
                    <a:pt x="1088" y="1"/>
                  </a:lnTo>
                  <a:cubicBezTo>
                    <a:pt x="1059" y="37"/>
                    <a:pt x="1026" y="72"/>
                    <a:pt x="997" y="107"/>
                  </a:cubicBezTo>
                  <a:cubicBezTo>
                    <a:pt x="953" y="156"/>
                    <a:pt x="911" y="201"/>
                    <a:pt x="877" y="248"/>
                  </a:cubicBezTo>
                  <a:cubicBezTo>
                    <a:pt x="639" y="585"/>
                    <a:pt x="415" y="920"/>
                    <a:pt x="206" y="1232"/>
                  </a:cubicBezTo>
                  <a:cubicBezTo>
                    <a:pt x="132" y="1343"/>
                    <a:pt x="66" y="1450"/>
                    <a:pt x="1" y="1575"/>
                  </a:cubicBezTo>
                  <a:lnTo>
                    <a:pt x="238" y="1575"/>
                  </a:lnTo>
                  <a:cubicBezTo>
                    <a:pt x="246" y="1561"/>
                    <a:pt x="255" y="1545"/>
                    <a:pt x="262" y="1530"/>
                  </a:cubicBezTo>
                  <a:cubicBezTo>
                    <a:pt x="283" y="1495"/>
                    <a:pt x="299" y="1460"/>
                    <a:pt x="319" y="1431"/>
                  </a:cubicBezTo>
                  <a:cubicBezTo>
                    <a:pt x="518" y="1117"/>
                    <a:pt x="722" y="754"/>
                    <a:pt x="966" y="289"/>
                  </a:cubicBezTo>
                  <a:cubicBezTo>
                    <a:pt x="1016" y="194"/>
                    <a:pt x="1052" y="101"/>
                    <a:pt x="108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3"/>
            <p:cNvSpPr/>
            <p:nvPr/>
          </p:nvSpPr>
          <p:spPr>
            <a:xfrm>
              <a:off x="3077013" y="1890897"/>
              <a:ext cx="58764" cy="82925"/>
            </a:xfrm>
            <a:custGeom>
              <a:rect b="b" l="l" r="r" t="t"/>
              <a:pathLst>
                <a:path extrusionOk="0" h="2931" w="2077">
                  <a:moveTo>
                    <a:pt x="2077" y="1"/>
                  </a:moveTo>
                  <a:lnTo>
                    <a:pt x="2077" y="1"/>
                  </a:lnTo>
                  <a:cubicBezTo>
                    <a:pt x="2071" y="4"/>
                    <a:pt x="2068" y="9"/>
                    <a:pt x="2062" y="14"/>
                  </a:cubicBezTo>
                  <a:cubicBezTo>
                    <a:pt x="2037" y="43"/>
                    <a:pt x="2010" y="69"/>
                    <a:pt x="1988" y="97"/>
                  </a:cubicBezTo>
                  <a:cubicBezTo>
                    <a:pt x="1902" y="210"/>
                    <a:pt x="1805" y="313"/>
                    <a:pt x="1710" y="415"/>
                  </a:cubicBezTo>
                  <a:cubicBezTo>
                    <a:pt x="1613" y="517"/>
                    <a:pt x="1515" y="622"/>
                    <a:pt x="1431" y="733"/>
                  </a:cubicBezTo>
                  <a:cubicBezTo>
                    <a:pt x="1307" y="898"/>
                    <a:pt x="1182" y="1061"/>
                    <a:pt x="1057" y="1223"/>
                  </a:cubicBezTo>
                  <a:cubicBezTo>
                    <a:pt x="850" y="1491"/>
                    <a:pt x="636" y="1769"/>
                    <a:pt x="437" y="2051"/>
                  </a:cubicBezTo>
                  <a:cubicBezTo>
                    <a:pt x="326" y="2209"/>
                    <a:pt x="217" y="2384"/>
                    <a:pt x="127" y="2532"/>
                  </a:cubicBezTo>
                  <a:lnTo>
                    <a:pt x="72" y="2653"/>
                  </a:lnTo>
                  <a:lnTo>
                    <a:pt x="3" y="2799"/>
                  </a:lnTo>
                  <a:cubicBezTo>
                    <a:pt x="0" y="2875"/>
                    <a:pt x="11" y="2894"/>
                    <a:pt x="34" y="2930"/>
                  </a:cubicBezTo>
                  <a:cubicBezTo>
                    <a:pt x="163" y="2901"/>
                    <a:pt x="320" y="2635"/>
                    <a:pt x="418" y="2474"/>
                  </a:cubicBezTo>
                  <a:cubicBezTo>
                    <a:pt x="442" y="2430"/>
                    <a:pt x="466" y="2392"/>
                    <a:pt x="485" y="2365"/>
                  </a:cubicBezTo>
                  <a:cubicBezTo>
                    <a:pt x="566" y="2243"/>
                    <a:pt x="647" y="2119"/>
                    <a:pt x="727" y="1995"/>
                  </a:cubicBezTo>
                  <a:cubicBezTo>
                    <a:pt x="948" y="1663"/>
                    <a:pt x="1177" y="1318"/>
                    <a:pt x="1409" y="988"/>
                  </a:cubicBezTo>
                  <a:cubicBezTo>
                    <a:pt x="1457" y="920"/>
                    <a:pt x="1510" y="851"/>
                    <a:pt x="1562" y="784"/>
                  </a:cubicBezTo>
                  <a:cubicBezTo>
                    <a:pt x="1624" y="704"/>
                    <a:pt x="1690" y="620"/>
                    <a:pt x="1745" y="537"/>
                  </a:cubicBezTo>
                  <a:cubicBezTo>
                    <a:pt x="1864" y="363"/>
                    <a:pt x="1975" y="197"/>
                    <a:pt x="207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3"/>
            <p:cNvSpPr/>
            <p:nvPr/>
          </p:nvSpPr>
          <p:spPr>
            <a:xfrm>
              <a:off x="3878771" y="1152766"/>
              <a:ext cx="14061" cy="35451"/>
            </a:xfrm>
            <a:custGeom>
              <a:rect b="b" l="l" r="r" t="t"/>
              <a:pathLst>
                <a:path extrusionOk="0" h="1253" w="497">
                  <a:moveTo>
                    <a:pt x="452" y="1"/>
                  </a:moveTo>
                  <a:lnTo>
                    <a:pt x="452" y="1"/>
                  </a:lnTo>
                  <a:cubicBezTo>
                    <a:pt x="357" y="272"/>
                    <a:pt x="235" y="589"/>
                    <a:pt x="79" y="970"/>
                  </a:cubicBezTo>
                  <a:cubicBezTo>
                    <a:pt x="59" y="1020"/>
                    <a:pt x="43" y="1084"/>
                    <a:pt x="26" y="1151"/>
                  </a:cubicBezTo>
                  <a:cubicBezTo>
                    <a:pt x="17" y="1185"/>
                    <a:pt x="10" y="1220"/>
                    <a:pt x="1" y="1252"/>
                  </a:cubicBezTo>
                  <a:cubicBezTo>
                    <a:pt x="14" y="1232"/>
                    <a:pt x="29" y="1213"/>
                    <a:pt x="43" y="1193"/>
                  </a:cubicBezTo>
                  <a:cubicBezTo>
                    <a:pt x="77" y="1142"/>
                    <a:pt x="111" y="1091"/>
                    <a:pt x="145" y="1039"/>
                  </a:cubicBezTo>
                  <a:cubicBezTo>
                    <a:pt x="251" y="864"/>
                    <a:pt x="328" y="659"/>
                    <a:pt x="408" y="429"/>
                  </a:cubicBezTo>
                  <a:cubicBezTo>
                    <a:pt x="444" y="328"/>
                    <a:pt x="497" y="65"/>
                    <a:pt x="45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3"/>
            <p:cNvSpPr/>
            <p:nvPr/>
          </p:nvSpPr>
          <p:spPr>
            <a:xfrm>
              <a:off x="3878375" y="1205926"/>
              <a:ext cx="32678" cy="64846"/>
            </a:xfrm>
            <a:custGeom>
              <a:rect b="b" l="l" r="r" t="t"/>
              <a:pathLst>
                <a:path extrusionOk="0" h="2292" w="1155">
                  <a:moveTo>
                    <a:pt x="1155" y="0"/>
                  </a:moveTo>
                  <a:lnTo>
                    <a:pt x="1155" y="0"/>
                  </a:lnTo>
                  <a:cubicBezTo>
                    <a:pt x="1126" y="52"/>
                    <a:pt x="1092" y="103"/>
                    <a:pt x="1060" y="154"/>
                  </a:cubicBezTo>
                  <a:cubicBezTo>
                    <a:pt x="1021" y="212"/>
                    <a:pt x="985" y="268"/>
                    <a:pt x="958" y="321"/>
                  </a:cubicBezTo>
                  <a:cubicBezTo>
                    <a:pt x="900" y="441"/>
                    <a:pt x="844" y="560"/>
                    <a:pt x="788" y="680"/>
                  </a:cubicBezTo>
                  <a:cubicBezTo>
                    <a:pt x="719" y="833"/>
                    <a:pt x="646" y="989"/>
                    <a:pt x="566" y="1143"/>
                  </a:cubicBezTo>
                  <a:cubicBezTo>
                    <a:pt x="538" y="1198"/>
                    <a:pt x="508" y="1252"/>
                    <a:pt x="476" y="1309"/>
                  </a:cubicBezTo>
                  <a:cubicBezTo>
                    <a:pt x="415" y="1422"/>
                    <a:pt x="349" y="1540"/>
                    <a:pt x="300" y="1650"/>
                  </a:cubicBezTo>
                  <a:cubicBezTo>
                    <a:pt x="261" y="1740"/>
                    <a:pt x="217" y="1825"/>
                    <a:pt x="175" y="1909"/>
                  </a:cubicBezTo>
                  <a:cubicBezTo>
                    <a:pt x="134" y="1989"/>
                    <a:pt x="93" y="2066"/>
                    <a:pt x="59" y="2149"/>
                  </a:cubicBezTo>
                  <a:cubicBezTo>
                    <a:pt x="47" y="2174"/>
                    <a:pt x="37" y="2200"/>
                    <a:pt x="25" y="2227"/>
                  </a:cubicBezTo>
                  <a:cubicBezTo>
                    <a:pt x="16" y="2248"/>
                    <a:pt x="9" y="2271"/>
                    <a:pt x="0" y="2291"/>
                  </a:cubicBezTo>
                  <a:cubicBezTo>
                    <a:pt x="35" y="2243"/>
                    <a:pt x="69" y="2192"/>
                    <a:pt x="101" y="2146"/>
                  </a:cubicBezTo>
                  <a:cubicBezTo>
                    <a:pt x="125" y="2108"/>
                    <a:pt x="149" y="2072"/>
                    <a:pt x="170" y="2041"/>
                  </a:cubicBezTo>
                  <a:cubicBezTo>
                    <a:pt x="207" y="1990"/>
                    <a:pt x="248" y="1940"/>
                    <a:pt x="287" y="1889"/>
                  </a:cubicBezTo>
                  <a:cubicBezTo>
                    <a:pt x="351" y="1809"/>
                    <a:pt x="416" y="1723"/>
                    <a:pt x="471" y="1637"/>
                  </a:cubicBezTo>
                  <a:cubicBezTo>
                    <a:pt x="678" y="1309"/>
                    <a:pt x="823" y="949"/>
                    <a:pt x="966" y="579"/>
                  </a:cubicBezTo>
                  <a:cubicBezTo>
                    <a:pt x="1036" y="391"/>
                    <a:pt x="1094" y="220"/>
                    <a:pt x="1137" y="71"/>
                  </a:cubicBezTo>
                  <a:cubicBezTo>
                    <a:pt x="1145" y="48"/>
                    <a:pt x="1150" y="22"/>
                    <a:pt x="115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3"/>
            <p:cNvSpPr/>
            <p:nvPr/>
          </p:nvSpPr>
          <p:spPr>
            <a:xfrm>
              <a:off x="3741387" y="1705756"/>
              <a:ext cx="16438" cy="27472"/>
            </a:xfrm>
            <a:custGeom>
              <a:rect b="b" l="l" r="r" t="t"/>
              <a:pathLst>
                <a:path extrusionOk="0" h="971" w="581">
                  <a:moveTo>
                    <a:pt x="581" y="1"/>
                  </a:moveTo>
                  <a:lnTo>
                    <a:pt x="581" y="1"/>
                  </a:lnTo>
                  <a:cubicBezTo>
                    <a:pt x="545" y="55"/>
                    <a:pt x="508" y="110"/>
                    <a:pt x="472" y="165"/>
                  </a:cubicBezTo>
                  <a:cubicBezTo>
                    <a:pt x="353" y="345"/>
                    <a:pt x="229" y="531"/>
                    <a:pt x="119" y="715"/>
                  </a:cubicBezTo>
                  <a:cubicBezTo>
                    <a:pt x="94" y="754"/>
                    <a:pt x="74" y="805"/>
                    <a:pt x="52" y="856"/>
                  </a:cubicBezTo>
                  <a:cubicBezTo>
                    <a:pt x="36" y="895"/>
                    <a:pt x="18" y="934"/>
                    <a:pt x="1" y="970"/>
                  </a:cubicBezTo>
                  <a:cubicBezTo>
                    <a:pt x="199" y="765"/>
                    <a:pt x="373" y="424"/>
                    <a:pt x="473" y="223"/>
                  </a:cubicBezTo>
                  <a:lnTo>
                    <a:pt x="486" y="204"/>
                  </a:lnTo>
                  <a:cubicBezTo>
                    <a:pt x="533" y="113"/>
                    <a:pt x="562" y="47"/>
                    <a:pt x="58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3"/>
            <p:cNvSpPr/>
            <p:nvPr/>
          </p:nvSpPr>
          <p:spPr>
            <a:xfrm>
              <a:off x="3902649" y="816350"/>
              <a:ext cx="14712" cy="21785"/>
            </a:xfrm>
            <a:custGeom>
              <a:rect b="b" l="l" r="r" t="t"/>
              <a:pathLst>
                <a:path extrusionOk="0" h="770" w="520">
                  <a:moveTo>
                    <a:pt x="519" y="0"/>
                  </a:moveTo>
                  <a:cubicBezTo>
                    <a:pt x="457" y="100"/>
                    <a:pt x="384" y="196"/>
                    <a:pt x="313" y="289"/>
                  </a:cubicBezTo>
                  <a:cubicBezTo>
                    <a:pt x="243" y="380"/>
                    <a:pt x="173" y="473"/>
                    <a:pt x="112" y="567"/>
                  </a:cubicBezTo>
                  <a:cubicBezTo>
                    <a:pt x="82" y="617"/>
                    <a:pt x="53" y="670"/>
                    <a:pt x="23" y="726"/>
                  </a:cubicBezTo>
                  <a:cubicBezTo>
                    <a:pt x="16" y="740"/>
                    <a:pt x="9" y="755"/>
                    <a:pt x="0" y="769"/>
                  </a:cubicBezTo>
                  <a:lnTo>
                    <a:pt x="28" y="742"/>
                  </a:lnTo>
                  <a:cubicBezTo>
                    <a:pt x="60" y="710"/>
                    <a:pt x="96" y="676"/>
                    <a:pt x="124" y="640"/>
                  </a:cubicBezTo>
                  <a:cubicBezTo>
                    <a:pt x="234" y="489"/>
                    <a:pt x="342" y="342"/>
                    <a:pt x="435" y="191"/>
                  </a:cubicBezTo>
                  <a:cubicBezTo>
                    <a:pt x="460" y="150"/>
                    <a:pt x="496" y="70"/>
                    <a:pt x="51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3"/>
            <p:cNvSpPr/>
            <p:nvPr/>
          </p:nvSpPr>
          <p:spPr>
            <a:xfrm>
              <a:off x="3899311" y="832985"/>
              <a:ext cx="18447" cy="25378"/>
            </a:xfrm>
            <a:custGeom>
              <a:rect b="b" l="l" r="r" t="t"/>
              <a:pathLst>
                <a:path extrusionOk="0" h="897" w="652">
                  <a:moveTo>
                    <a:pt x="652" y="1"/>
                  </a:moveTo>
                  <a:lnTo>
                    <a:pt x="652" y="1"/>
                  </a:lnTo>
                  <a:cubicBezTo>
                    <a:pt x="621" y="50"/>
                    <a:pt x="585" y="95"/>
                    <a:pt x="550" y="138"/>
                  </a:cubicBezTo>
                  <a:cubicBezTo>
                    <a:pt x="525" y="167"/>
                    <a:pt x="503" y="196"/>
                    <a:pt x="483" y="223"/>
                  </a:cubicBezTo>
                  <a:cubicBezTo>
                    <a:pt x="397" y="344"/>
                    <a:pt x="313" y="460"/>
                    <a:pt x="227" y="580"/>
                  </a:cubicBezTo>
                  <a:cubicBezTo>
                    <a:pt x="169" y="657"/>
                    <a:pt x="112" y="735"/>
                    <a:pt x="56" y="814"/>
                  </a:cubicBezTo>
                  <a:cubicBezTo>
                    <a:pt x="40" y="837"/>
                    <a:pt x="25" y="859"/>
                    <a:pt x="9" y="882"/>
                  </a:cubicBezTo>
                  <a:cubicBezTo>
                    <a:pt x="5" y="888"/>
                    <a:pt x="3" y="892"/>
                    <a:pt x="0" y="897"/>
                  </a:cubicBezTo>
                  <a:lnTo>
                    <a:pt x="5" y="892"/>
                  </a:lnTo>
                  <a:cubicBezTo>
                    <a:pt x="32" y="863"/>
                    <a:pt x="59" y="834"/>
                    <a:pt x="85" y="812"/>
                  </a:cubicBezTo>
                  <a:cubicBezTo>
                    <a:pt x="291" y="642"/>
                    <a:pt x="429" y="408"/>
                    <a:pt x="565" y="161"/>
                  </a:cubicBezTo>
                  <a:lnTo>
                    <a:pt x="583" y="130"/>
                  </a:lnTo>
                  <a:cubicBezTo>
                    <a:pt x="599" y="101"/>
                    <a:pt x="628" y="53"/>
                    <a:pt x="65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3"/>
            <p:cNvSpPr/>
            <p:nvPr/>
          </p:nvSpPr>
          <p:spPr>
            <a:xfrm>
              <a:off x="3899848" y="1236199"/>
              <a:ext cx="19324" cy="35054"/>
            </a:xfrm>
            <a:custGeom>
              <a:rect b="b" l="l" r="r" t="t"/>
              <a:pathLst>
                <a:path extrusionOk="0" h="1239" w="683">
                  <a:moveTo>
                    <a:pt x="682" y="0"/>
                  </a:moveTo>
                  <a:lnTo>
                    <a:pt x="682" y="0"/>
                  </a:lnTo>
                  <a:cubicBezTo>
                    <a:pt x="655" y="66"/>
                    <a:pt x="614" y="127"/>
                    <a:pt x="575" y="180"/>
                  </a:cubicBezTo>
                  <a:cubicBezTo>
                    <a:pt x="557" y="208"/>
                    <a:pt x="538" y="234"/>
                    <a:pt x="524" y="259"/>
                  </a:cubicBezTo>
                  <a:cubicBezTo>
                    <a:pt x="458" y="366"/>
                    <a:pt x="400" y="481"/>
                    <a:pt x="345" y="590"/>
                  </a:cubicBezTo>
                  <a:cubicBezTo>
                    <a:pt x="287" y="699"/>
                    <a:pt x="229" y="811"/>
                    <a:pt x="165" y="919"/>
                  </a:cubicBezTo>
                  <a:cubicBezTo>
                    <a:pt x="138" y="961"/>
                    <a:pt x="117" y="1009"/>
                    <a:pt x="93" y="1060"/>
                  </a:cubicBezTo>
                  <a:cubicBezTo>
                    <a:pt x="66" y="1122"/>
                    <a:pt x="37" y="1184"/>
                    <a:pt x="0" y="1239"/>
                  </a:cubicBezTo>
                  <a:cubicBezTo>
                    <a:pt x="51" y="1198"/>
                    <a:pt x="101" y="1150"/>
                    <a:pt x="143" y="1106"/>
                  </a:cubicBezTo>
                  <a:lnTo>
                    <a:pt x="179" y="1070"/>
                  </a:lnTo>
                  <a:cubicBezTo>
                    <a:pt x="368" y="881"/>
                    <a:pt x="672" y="500"/>
                    <a:pt x="68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3"/>
            <p:cNvSpPr/>
            <p:nvPr/>
          </p:nvSpPr>
          <p:spPr>
            <a:xfrm>
              <a:off x="3830562" y="908100"/>
              <a:ext cx="17202" cy="194681"/>
            </a:xfrm>
            <a:custGeom>
              <a:rect b="b" l="l" r="r" t="t"/>
              <a:pathLst>
                <a:path extrusionOk="0" h="6881" w="608">
                  <a:moveTo>
                    <a:pt x="449" y="1"/>
                  </a:moveTo>
                  <a:lnTo>
                    <a:pt x="338" y="334"/>
                  </a:lnTo>
                  <a:lnTo>
                    <a:pt x="142" y="1247"/>
                  </a:lnTo>
                  <a:lnTo>
                    <a:pt x="49" y="1913"/>
                  </a:lnTo>
                  <a:lnTo>
                    <a:pt x="49" y="2070"/>
                  </a:lnTo>
                  <a:cubicBezTo>
                    <a:pt x="13" y="2230"/>
                    <a:pt x="1" y="2595"/>
                    <a:pt x="37" y="2769"/>
                  </a:cubicBezTo>
                  <a:lnTo>
                    <a:pt x="37" y="2994"/>
                  </a:lnTo>
                  <a:cubicBezTo>
                    <a:pt x="47" y="3037"/>
                    <a:pt x="49" y="3082"/>
                    <a:pt x="49" y="3130"/>
                  </a:cubicBezTo>
                  <a:cubicBezTo>
                    <a:pt x="49" y="3176"/>
                    <a:pt x="50" y="3226"/>
                    <a:pt x="62" y="3275"/>
                  </a:cubicBezTo>
                  <a:lnTo>
                    <a:pt x="188" y="4198"/>
                  </a:lnTo>
                  <a:cubicBezTo>
                    <a:pt x="238" y="4392"/>
                    <a:pt x="273" y="4598"/>
                    <a:pt x="305" y="4797"/>
                  </a:cubicBezTo>
                  <a:cubicBezTo>
                    <a:pt x="334" y="4977"/>
                    <a:pt x="364" y="5165"/>
                    <a:pt x="408" y="5348"/>
                  </a:cubicBezTo>
                  <a:lnTo>
                    <a:pt x="443" y="5736"/>
                  </a:lnTo>
                  <a:cubicBezTo>
                    <a:pt x="517" y="6059"/>
                    <a:pt x="553" y="6442"/>
                    <a:pt x="553" y="6881"/>
                  </a:cubicBezTo>
                  <a:cubicBezTo>
                    <a:pt x="556" y="6866"/>
                    <a:pt x="559" y="6852"/>
                    <a:pt x="561" y="6837"/>
                  </a:cubicBezTo>
                  <a:cubicBezTo>
                    <a:pt x="607" y="6642"/>
                    <a:pt x="601" y="6396"/>
                    <a:pt x="597" y="6158"/>
                  </a:cubicBezTo>
                  <a:cubicBezTo>
                    <a:pt x="596" y="6088"/>
                    <a:pt x="596" y="6018"/>
                    <a:pt x="596" y="5952"/>
                  </a:cubicBezTo>
                  <a:lnTo>
                    <a:pt x="585" y="5482"/>
                  </a:lnTo>
                  <a:cubicBezTo>
                    <a:pt x="521" y="5210"/>
                    <a:pt x="479" y="4934"/>
                    <a:pt x="437" y="4666"/>
                  </a:cubicBezTo>
                  <a:cubicBezTo>
                    <a:pt x="395" y="4392"/>
                    <a:pt x="348" y="4108"/>
                    <a:pt x="283" y="3830"/>
                  </a:cubicBezTo>
                  <a:cubicBezTo>
                    <a:pt x="260" y="3733"/>
                    <a:pt x="252" y="3633"/>
                    <a:pt x="245" y="3537"/>
                  </a:cubicBezTo>
                  <a:cubicBezTo>
                    <a:pt x="238" y="3445"/>
                    <a:pt x="232" y="3358"/>
                    <a:pt x="212" y="3269"/>
                  </a:cubicBezTo>
                  <a:lnTo>
                    <a:pt x="212" y="3147"/>
                  </a:lnTo>
                  <a:cubicBezTo>
                    <a:pt x="170" y="2952"/>
                    <a:pt x="139" y="2499"/>
                    <a:pt x="188" y="2273"/>
                  </a:cubicBezTo>
                  <a:lnTo>
                    <a:pt x="188" y="2025"/>
                  </a:lnTo>
                  <a:cubicBezTo>
                    <a:pt x="203" y="1964"/>
                    <a:pt x="207" y="1891"/>
                    <a:pt x="212" y="1823"/>
                  </a:cubicBezTo>
                  <a:cubicBezTo>
                    <a:pt x="218" y="1753"/>
                    <a:pt x="222" y="1680"/>
                    <a:pt x="236" y="1625"/>
                  </a:cubicBezTo>
                  <a:lnTo>
                    <a:pt x="248" y="1423"/>
                  </a:lnTo>
                  <a:cubicBezTo>
                    <a:pt x="289" y="1256"/>
                    <a:pt x="309" y="1072"/>
                    <a:pt x="327" y="893"/>
                  </a:cubicBezTo>
                  <a:cubicBezTo>
                    <a:pt x="347" y="710"/>
                    <a:pt x="367" y="520"/>
                    <a:pt x="411" y="345"/>
                  </a:cubicBezTo>
                  <a:cubicBezTo>
                    <a:pt x="427" y="281"/>
                    <a:pt x="447" y="114"/>
                    <a:pt x="44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3"/>
            <p:cNvSpPr/>
            <p:nvPr/>
          </p:nvSpPr>
          <p:spPr>
            <a:xfrm>
              <a:off x="3868897" y="1163998"/>
              <a:ext cx="37233" cy="84425"/>
            </a:xfrm>
            <a:custGeom>
              <a:rect b="b" l="l" r="r" t="t"/>
              <a:pathLst>
                <a:path extrusionOk="0" h="2984" w="1316">
                  <a:moveTo>
                    <a:pt x="1315" y="0"/>
                  </a:moveTo>
                  <a:cubicBezTo>
                    <a:pt x="1275" y="137"/>
                    <a:pt x="1199" y="287"/>
                    <a:pt x="1135" y="413"/>
                  </a:cubicBezTo>
                  <a:cubicBezTo>
                    <a:pt x="1102" y="477"/>
                    <a:pt x="1072" y="537"/>
                    <a:pt x="1051" y="586"/>
                  </a:cubicBezTo>
                  <a:cubicBezTo>
                    <a:pt x="923" y="884"/>
                    <a:pt x="786" y="1177"/>
                    <a:pt x="655" y="1460"/>
                  </a:cubicBezTo>
                  <a:cubicBezTo>
                    <a:pt x="535" y="1720"/>
                    <a:pt x="415" y="1978"/>
                    <a:pt x="300" y="2239"/>
                  </a:cubicBezTo>
                  <a:cubicBezTo>
                    <a:pt x="250" y="2356"/>
                    <a:pt x="203" y="2472"/>
                    <a:pt x="155" y="2587"/>
                  </a:cubicBezTo>
                  <a:cubicBezTo>
                    <a:pt x="119" y="2676"/>
                    <a:pt x="82" y="2766"/>
                    <a:pt x="46" y="2853"/>
                  </a:cubicBezTo>
                  <a:cubicBezTo>
                    <a:pt x="32" y="2886"/>
                    <a:pt x="18" y="2926"/>
                    <a:pt x="7" y="2964"/>
                  </a:cubicBezTo>
                  <a:cubicBezTo>
                    <a:pt x="4" y="2971"/>
                    <a:pt x="2" y="2977"/>
                    <a:pt x="1" y="2984"/>
                  </a:cubicBezTo>
                  <a:cubicBezTo>
                    <a:pt x="4" y="2980"/>
                    <a:pt x="7" y="2974"/>
                    <a:pt x="10" y="2971"/>
                  </a:cubicBezTo>
                  <a:cubicBezTo>
                    <a:pt x="40" y="2927"/>
                    <a:pt x="72" y="2884"/>
                    <a:pt x="101" y="2838"/>
                  </a:cubicBezTo>
                  <a:cubicBezTo>
                    <a:pt x="162" y="2740"/>
                    <a:pt x="221" y="2641"/>
                    <a:pt x="277" y="2540"/>
                  </a:cubicBezTo>
                  <a:cubicBezTo>
                    <a:pt x="322" y="2462"/>
                    <a:pt x="366" y="2383"/>
                    <a:pt x="414" y="2308"/>
                  </a:cubicBezTo>
                  <a:cubicBezTo>
                    <a:pt x="616" y="1971"/>
                    <a:pt x="772" y="1579"/>
                    <a:pt x="918" y="1198"/>
                  </a:cubicBezTo>
                  <a:cubicBezTo>
                    <a:pt x="974" y="1060"/>
                    <a:pt x="1026" y="922"/>
                    <a:pt x="1083" y="784"/>
                  </a:cubicBezTo>
                  <a:cubicBezTo>
                    <a:pt x="1166" y="582"/>
                    <a:pt x="1240" y="361"/>
                    <a:pt x="1301" y="128"/>
                  </a:cubicBezTo>
                  <a:cubicBezTo>
                    <a:pt x="1309" y="95"/>
                    <a:pt x="1315" y="47"/>
                    <a:pt x="131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3"/>
            <p:cNvSpPr/>
            <p:nvPr/>
          </p:nvSpPr>
          <p:spPr>
            <a:xfrm>
              <a:off x="3908449" y="1543531"/>
              <a:ext cx="5857" cy="31659"/>
            </a:xfrm>
            <a:custGeom>
              <a:rect b="b" l="l" r="r" t="t"/>
              <a:pathLst>
                <a:path extrusionOk="0" h="1119" w="207">
                  <a:moveTo>
                    <a:pt x="44" y="1"/>
                  </a:moveTo>
                  <a:cubicBezTo>
                    <a:pt x="42" y="25"/>
                    <a:pt x="41" y="53"/>
                    <a:pt x="38" y="81"/>
                  </a:cubicBezTo>
                  <a:cubicBezTo>
                    <a:pt x="21" y="374"/>
                    <a:pt x="0" y="709"/>
                    <a:pt x="82" y="931"/>
                  </a:cubicBezTo>
                  <a:cubicBezTo>
                    <a:pt x="103" y="988"/>
                    <a:pt x="143" y="1036"/>
                    <a:pt x="179" y="1085"/>
                  </a:cubicBezTo>
                  <a:cubicBezTo>
                    <a:pt x="188" y="1097"/>
                    <a:pt x="195" y="1107"/>
                    <a:pt x="204" y="1119"/>
                  </a:cubicBezTo>
                  <a:cubicBezTo>
                    <a:pt x="207" y="857"/>
                    <a:pt x="169" y="582"/>
                    <a:pt x="87" y="264"/>
                  </a:cubicBezTo>
                  <a:cubicBezTo>
                    <a:pt x="77" y="220"/>
                    <a:pt x="70" y="174"/>
                    <a:pt x="64" y="126"/>
                  </a:cubicBezTo>
                  <a:cubicBezTo>
                    <a:pt x="58" y="83"/>
                    <a:pt x="53" y="40"/>
                    <a:pt x="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3"/>
            <p:cNvSpPr/>
            <p:nvPr/>
          </p:nvSpPr>
          <p:spPr>
            <a:xfrm>
              <a:off x="3886834" y="1518239"/>
              <a:ext cx="5517" cy="52058"/>
            </a:xfrm>
            <a:custGeom>
              <a:rect b="b" l="l" r="r" t="t"/>
              <a:pathLst>
                <a:path extrusionOk="0" h="1840" w="195">
                  <a:moveTo>
                    <a:pt x="139" y="0"/>
                  </a:moveTo>
                  <a:cubicBezTo>
                    <a:pt x="127" y="54"/>
                    <a:pt x="116" y="105"/>
                    <a:pt x="104" y="156"/>
                  </a:cubicBezTo>
                  <a:lnTo>
                    <a:pt x="95" y="192"/>
                  </a:lnTo>
                  <a:lnTo>
                    <a:pt x="72" y="509"/>
                  </a:lnTo>
                  <a:cubicBezTo>
                    <a:pt x="17" y="758"/>
                    <a:pt x="1" y="1273"/>
                    <a:pt x="60" y="1514"/>
                  </a:cubicBezTo>
                  <a:cubicBezTo>
                    <a:pt x="91" y="1645"/>
                    <a:pt x="138" y="1739"/>
                    <a:pt x="194" y="1840"/>
                  </a:cubicBezTo>
                  <a:cubicBezTo>
                    <a:pt x="119" y="1434"/>
                    <a:pt x="122" y="954"/>
                    <a:pt x="122" y="487"/>
                  </a:cubicBezTo>
                  <a:lnTo>
                    <a:pt x="122" y="399"/>
                  </a:lnTo>
                  <a:cubicBezTo>
                    <a:pt x="122" y="370"/>
                    <a:pt x="124" y="313"/>
                    <a:pt x="127" y="246"/>
                  </a:cubicBezTo>
                  <a:cubicBezTo>
                    <a:pt x="132" y="182"/>
                    <a:pt x="138" y="89"/>
                    <a:pt x="13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3"/>
            <p:cNvSpPr/>
            <p:nvPr/>
          </p:nvSpPr>
          <p:spPr>
            <a:xfrm>
              <a:off x="3861966" y="1511109"/>
              <a:ext cx="4385" cy="56557"/>
            </a:xfrm>
            <a:custGeom>
              <a:rect b="b" l="l" r="r" t="t"/>
              <a:pathLst>
                <a:path extrusionOk="0" h="1999" w="155">
                  <a:moveTo>
                    <a:pt x="133" y="1"/>
                  </a:moveTo>
                  <a:cubicBezTo>
                    <a:pt x="121" y="43"/>
                    <a:pt x="106" y="85"/>
                    <a:pt x="96" y="122"/>
                  </a:cubicBezTo>
                  <a:lnTo>
                    <a:pt x="73" y="369"/>
                  </a:lnTo>
                  <a:cubicBezTo>
                    <a:pt x="0" y="696"/>
                    <a:pt x="0" y="1273"/>
                    <a:pt x="73" y="1583"/>
                  </a:cubicBezTo>
                  <a:cubicBezTo>
                    <a:pt x="86" y="1637"/>
                    <a:pt x="95" y="1695"/>
                    <a:pt x="102" y="1753"/>
                  </a:cubicBezTo>
                  <a:cubicBezTo>
                    <a:pt x="115" y="1843"/>
                    <a:pt x="128" y="1929"/>
                    <a:pt x="154" y="1999"/>
                  </a:cubicBezTo>
                  <a:cubicBezTo>
                    <a:pt x="153" y="1904"/>
                    <a:pt x="150" y="1795"/>
                    <a:pt x="133" y="1721"/>
                  </a:cubicBezTo>
                  <a:cubicBezTo>
                    <a:pt x="115" y="1634"/>
                    <a:pt x="117" y="1545"/>
                    <a:pt x="121" y="1459"/>
                  </a:cubicBezTo>
                  <a:cubicBezTo>
                    <a:pt x="122" y="1379"/>
                    <a:pt x="125" y="1302"/>
                    <a:pt x="111" y="1235"/>
                  </a:cubicBezTo>
                  <a:cubicBezTo>
                    <a:pt x="101" y="1184"/>
                    <a:pt x="102" y="1128"/>
                    <a:pt x="103" y="1072"/>
                  </a:cubicBezTo>
                  <a:cubicBezTo>
                    <a:pt x="106" y="1024"/>
                    <a:pt x="108" y="979"/>
                    <a:pt x="99" y="939"/>
                  </a:cubicBezTo>
                  <a:lnTo>
                    <a:pt x="109" y="361"/>
                  </a:lnTo>
                  <a:cubicBezTo>
                    <a:pt x="109" y="242"/>
                    <a:pt x="121" y="130"/>
                    <a:pt x="131" y="23"/>
                  </a:cubicBezTo>
                  <a:cubicBezTo>
                    <a:pt x="131" y="15"/>
                    <a:pt x="133" y="8"/>
                    <a:pt x="13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3"/>
            <p:cNvSpPr/>
            <p:nvPr/>
          </p:nvSpPr>
          <p:spPr>
            <a:xfrm>
              <a:off x="4059640" y="874885"/>
              <a:ext cx="13354" cy="26680"/>
            </a:xfrm>
            <a:custGeom>
              <a:rect b="b" l="l" r="r" t="t"/>
              <a:pathLst>
                <a:path extrusionOk="0" h="943" w="472">
                  <a:moveTo>
                    <a:pt x="472" y="0"/>
                  </a:moveTo>
                  <a:lnTo>
                    <a:pt x="428" y="60"/>
                  </a:lnTo>
                  <a:cubicBezTo>
                    <a:pt x="246" y="314"/>
                    <a:pt x="43" y="599"/>
                    <a:pt x="1" y="942"/>
                  </a:cubicBezTo>
                  <a:cubicBezTo>
                    <a:pt x="7" y="926"/>
                    <a:pt x="12" y="909"/>
                    <a:pt x="18" y="891"/>
                  </a:cubicBezTo>
                  <a:cubicBezTo>
                    <a:pt x="33" y="848"/>
                    <a:pt x="47" y="803"/>
                    <a:pt x="66" y="760"/>
                  </a:cubicBezTo>
                  <a:cubicBezTo>
                    <a:pt x="124" y="648"/>
                    <a:pt x="187" y="534"/>
                    <a:pt x="248" y="419"/>
                  </a:cubicBezTo>
                  <a:cubicBezTo>
                    <a:pt x="309" y="308"/>
                    <a:pt x="369" y="198"/>
                    <a:pt x="425" y="90"/>
                  </a:cubicBezTo>
                  <a:cubicBezTo>
                    <a:pt x="443" y="60"/>
                    <a:pt x="457" y="29"/>
                    <a:pt x="47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3"/>
            <p:cNvSpPr/>
            <p:nvPr/>
          </p:nvSpPr>
          <p:spPr>
            <a:xfrm>
              <a:off x="4085442" y="899754"/>
              <a:ext cx="4583" cy="11430"/>
            </a:xfrm>
            <a:custGeom>
              <a:rect b="b" l="l" r="r" t="t"/>
              <a:pathLst>
                <a:path extrusionOk="0" h="404" w="162">
                  <a:moveTo>
                    <a:pt x="162" y="1"/>
                  </a:moveTo>
                  <a:lnTo>
                    <a:pt x="162" y="1"/>
                  </a:lnTo>
                  <a:cubicBezTo>
                    <a:pt x="154" y="11"/>
                    <a:pt x="147" y="22"/>
                    <a:pt x="140" y="34"/>
                  </a:cubicBezTo>
                  <a:cubicBezTo>
                    <a:pt x="95" y="104"/>
                    <a:pt x="45" y="175"/>
                    <a:pt x="18" y="252"/>
                  </a:cubicBezTo>
                  <a:cubicBezTo>
                    <a:pt x="2" y="293"/>
                    <a:pt x="0" y="364"/>
                    <a:pt x="10" y="403"/>
                  </a:cubicBezTo>
                  <a:cubicBezTo>
                    <a:pt x="70" y="277"/>
                    <a:pt x="114" y="146"/>
                    <a:pt x="16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3"/>
            <p:cNvSpPr/>
            <p:nvPr/>
          </p:nvSpPr>
          <p:spPr>
            <a:xfrm>
              <a:off x="4069797" y="886598"/>
              <a:ext cx="12675" cy="25039"/>
            </a:xfrm>
            <a:custGeom>
              <a:rect b="b" l="l" r="r" t="t"/>
              <a:pathLst>
                <a:path extrusionOk="0" h="885" w="448">
                  <a:moveTo>
                    <a:pt x="447" y="0"/>
                  </a:moveTo>
                  <a:lnTo>
                    <a:pt x="369" y="77"/>
                  </a:lnTo>
                  <a:cubicBezTo>
                    <a:pt x="100" y="434"/>
                    <a:pt x="1" y="716"/>
                    <a:pt x="74" y="884"/>
                  </a:cubicBezTo>
                  <a:cubicBezTo>
                    <a:pt x="84" y="861"/>
                    <a:pt x="91" y="833"/>
                    <a:pt x="97" y="804"/>
                  </a:cubicBezTo>
                  <a:cubicBezTo>
                    <a:pt x="104" y="775"/>
                    <a:pt x="111" y="745"/>
                    <a:pt x="124" y="720"/>
                  </a:cubicBezTo>
                  <a:cubicBezTo>
                    <a:pt x="164" y="627"/>
                    <a:pt x="204" y="528"/>
                    <a:pt x="242" y="432"/>
                  </a:cubicBezTo>
                  <a:cubicBezTo>
                    <a:pt x="286" y="323"/>
                    <a:pt x="331" y="213"/>
                    <a:pt x="379" y="107"/>
                  </a:cubicBezTo>
                  <a:cubicBezTo>
                    <a:pt x="386" y="89"/>
                    <a:pt x="404" y="61"/>
                    <a:pt x="425" y="32"/>
                  </a:cubicBezTo>
                  <a:cubicBezTo>
                    <a:pt x="431" y="24"/>
                    <a:pt x="438" y="12"/>
                    <a:pt x="44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3"/>
            <p:cNvSpPr/>
            <p:nvPr/>
          </p:nvSpPr>
          <p:spPr>
            <a:xfrm>
              <a:off x="3802440" y="572221"/>
              <a:ext cx="16777" cy="6479"/>
            </a:xfrm>
            <a:custGeom>
              <a:rect b="b" l="l" r="r" t="t"/>
              <a:pathLst>
                <a:path extrusionOk="0" h="229" w="593">
                  <a:moveTo>
                    <a:pt x="397" y="0"/>
                  </a:moveTo>
                  <a:cubicBezTo>
                    <a:pt x="374" y="13"/>
                    <a:pt x="349" y="16"/>
                    <a:pt x="325" y="21"/>
                  </a:cubicBezTo>
                  <a:cubicBezTo>
                    <a:pt x="307" y="24"/>
                    <a:pt x="288" y="25"/>
                    <a:pt x="274" y="32"/>
                  </a:cubicBezTo>
                  <a:cubicBezTo>
                    <a:pt x="172" y="74"/>
                    <a:pt x="69" y="152"/>
                    <a:pt x="0" y="229"/>
                  </a:cubicBezTo>
                  <a:cubicBezTo>
                    <a:pt x="82" y="207"/>
                    <a:pt x="160" y="175"/>
                    <a:pt x="243" y="140"/>
                  </a:cubicBezTo>
                  <a:cubicBezTo>
                    <a:pt x="354" y="93"/>
                    <a:pt x="469" y="45"/>
                    <a:pt x="592" y="25"/>
                  </a:cubicBezTo>
                  <a:cubicBezTo>
                    <a:pt x="541" y="10"/>
                    <a:pt x="486" y="2"/>
                    <a:pt x="410" y="2"/>
                  </a:cubicBezTo>
                  <a:lnTo>
                    <a:pt x="397"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3"/>
            <p:cNvSpPr/>
            <p:nvPr/>
          </p:nvSpPr>
          <p:spPr>
            <a:xfrm>
              <a:off x="3891050" y="684256"/>
              <a:ext cx="4300" cy="14259"/>
            </a:xfrm>
            <a:custGeom>
              <a:rect b="b" l="l" r="r" t="t"/>
              <a:pathLst>
                <a:path extrusionOk="0" h="504" w="152">
                  <a:moveTo>
                    <a:pt x="144" y="1"/>
                  </a:moveTo>
                  <a:cubicBezTo>
                    <a:pt x="115" y="113"/>
                    <a:pt x="82" y="219"/>
                    <a:pt x="48" y="321"/>
                  </a:cubicBezTo>
                  <a:lnTo>
                    <a:pt x="15" y="417"/>
                  </a:lnTo>
                  <a:cubicBezTo>
                    <a:pt x="6" y="443"/>
                    <a:pt x="5" y="472"/>
                    <a:pt x="0" y="499"/>
                  </a:cubicBezTo>
                  <a:lnTo>
                    <a:pt x="0" y="504"/>
                  </a:lnTo>
                  <a:cubicBezTo>
                    <a:pt x="55" y="403"/>
                    <a:pt x="105" y="306"/>
                    <a:pt x="135" y="181"/>
                  </a:cubicBezTo>
                  <a:cubicBezTo>
                    <a:pt x="148" y="132"/>
                    <a:pt x="151" y="59"/>
                    <a:pt x="1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3"/>
            <p:cNvSpPr/>
            <p:nvPr/>
          </p:nvSpPr>
          <p:spPr>
            <a:xfrm>
              <a:off x="3911476" y="633387"/>
              <a:ext cx="22464" cy="50587"/>
            </a:xfrm>
            <a:custGeom>
              <a:rect b="b" l="l" r="r" t="t"/>
              <a:pathLst>
                <a:path extrusionOk="0" h="1788" w="794">
                  <a:moveTo>
                    <a:pt x="491" y="0"/>
                  </a:moveTo>
                  <a:cubicBezTo>
                    <a:pt x="446" y="0"/>
                    <a:pt x="398" y="3"/>
                    <a:pt x="364" y="21"/>
                  </a:cubicBezTo>
                  <a:cubicBezTo>
                    <a:pt x="262" y="73"/>
                    <a:pt x="148" y="255"/>
                    <a:pt x="78" y="476"/>
                  </a:cubicBezTo>
                  <a:cubicBezTo>
                    <a:pt x="4" y="716"/>
                    <a:pt x="1" y="941"/>
                    <a:pt x="69" y="1083"/>
                  </a:cubicBezTo>
                  <a:cubicBezTo>
                    <a:pt x="148" y="1102"/>
                    <a:pt x="235" y="1118"/>
                    <a:pt x="312" y="1126"/>
                  </a:cubicBezTo>
                  <a:cubicBezTo>
                    <a:pt x="326" y="1128"/>
                    <a:pt x="337" y="1140"/>
                    <a:pt x="337" y="1155"/>
                  </a:cubicBezTo>
                  <a:cubicBezTo>
                    <a:pt x="331" y="1233"/>
                    <a:pt x="300" y="1299"/>
                    <a:pt x="270" y="1363"/>
                  </a:cubicBezTo>
                  <a:cubicBezTo>
                    <a:pt x="222" y="1460"/>
                    <a:pt x="181" y="1544"/>
                    <a:pt x="246" y="1671"/>
                  </a:cubicBezTo>
                  <a:cubicBezTo>
                    <a:pt x="271" y="1722"/>
                    <a:pt x="286" y="1749"/>
                    <a:pt x="348" y="1768"/>
                  </a:cubicBezTo>
                  <a:cubicBezTo>
                    <a:pt x="367" y="1783"/>
                    <a:pt x="387" y="1787"/>
                    <a:pt x="414" y="1787"/>
                  </a:cubicBezTo>
                  <a:cubicBezTo>
                    <a:pt x="481" y="1787"/>
                    <a:pt x="556" y="1735"/>
                    <a:pt x="603" y="1690"/>
                  </a:cubicBezTo>
                  <a:cubicBezTo>
                    <a:pt x="793" y="1495"/>
                    <a:pt x="744" y="1293"/>
                    <a:pt x="683" y="1060"/>
                  </a:cubicBezTo>
                  <a:lnTo>
                    <a:pt x="683" y="1060"/>
                  </a:lnTo>
                  <a:cubicBezTo>
                    <a:pt x="691" y="1150"/>
                    <a:pt x="699" y="1239"/>
                    <a:pt x="684" y="1299"/>
                  </a:cubicBezTo>
                  <a:cubicBezTo>
                    <a:pt x="655" y="1421"/>
                    <a:pt x="606" y="1490"/>
                    <a:pt x="552" y="1566"/>
                  </a:cubicBezTo>
                  <a:cubicBezTo>
                    <a:pt x="537" y="1585"/>
                    <a:pt x="523" y="1607"/>
                    <a:pt x="505" y="1632"/>
                  </a:cubicBezTo>
                  <a:cubicBezTo>
                    <a:pt x="502" y="1636"/>
                    <a:pt x="482" y="1648"/>
                    <a:pt x="476" y="1649"/>
                  </a:cubicBezTo>
                  <a:cubicBezTo>
                    <a:pt x="472" y="1653"/>
                    <a:pt x="466" y="1655"/>
                    <a:pt x="459" y="1655"/>
                  </a:cubicBezTo>
                  <a:lnTo>
                    <a:pt x="377" y="1655"/>
                  </a:lnTo>
                  <a:cubicBezTo>
                    <a:pt x="364" y="1655"/>
                    <a:pt x="353" y="1646"/>
                    <a:pt x="350" y="1633"/>
                  </a:cubicBezTo>
                  <a:cubicBezTo>
                    <a:pt x="324" y="1515"/>
                    <a:pt x="358" y="1435"/>
                    <a:pt x="389" y="1355"/>
                  </a:cubicBezTo>
                  <a:cubicBezTo>
                    <a:pt x="417" y="1287"/>
                    <a:pt x="446" y="1217"/>
                    <a:pt x="440" y="1117"/>
                  </a:cubicBezTo>
                  <a:lnTo>
                    <a:pt x="419" y="1096"/>
                  </a:lnTo>
                  <a:cubicBezTo>
                    <a:pt x="357" y="1031"/>
                    <a:pt x="332" y="1006"/>
                    <a:pt x="198" y="1006"/>
                  </a:cubicBezTo>
                  <a:lnTo>
                    <a:pt x="168" y="1006"/>
                  </a:lnTo>
                  <a:cubicBezTo>
                    <a:pt x="161" y="1006"/>
                    <a:pt x="153" y="1002"/>
                    <a:pt x="148" y="999"/>
                  </a:cubicBezTo>
                  <a:cubicBezTo>
                    <a:pt x="142" y="993"/>
                    <a:pt x="139" y="986"/>
                    <a:pt x="139" y="979"/>
                  </a:cubicBezTo>
                  <a:cubicBezTo>
                    <a:pt x="139" y="638"/>
                    <a:pt x="191" y="416"/>
                    <a:pt x="306" y="258"/>
                  </a:cubicBezTo>
                  <a:cubicBezTo>
                    <a:pt x="329" y="224"/>
                    <a:pt x="360" y="202"/>
                    <a:pt x="393" y="181"/>
                  </a:cubicBezTo>
                  <a:cubicBezTo>
                    <a:pt x="414" y="166"/>
                    <a:pt x="431" y="153"/>
                    <a:pt x="447" y="137"/>
                  </a:cubicBezTo>
                  <a:cubicBezTo>
                    <a:pt x="453" y="131"/>
                    <a:pt x="460" y="130"/>
                    <a:pt x="467" y="130"/>
                  </a:cubicBezTo>
                  <a:lnTo>
                    <a:pt x="473" y="130"/>
                  </a:lnTo>
                  <a:cubicBezTo>
                    <a:pt x="523" y="138"/>
                    <a:pt x="552" y="166"/>
                    <a:pt x="577" y="192"/>
                  </a:cubicBezTo>
                  <a:cubicBezTo>
                    <a:pt x="588" y="202"/>
                    <a:pt x="598" y="211"/>
                    <a:pt x="613" y="223"/>
                  </a:cubicBezTo>
                  <a:cubicBezTo>
                    <a:pt x="613" y="112"/>
                    <a:pt x="591" y="79"/>
                    <a:pt x="549" y="19"/>
                  </a:cubicBezTo>
                  <a:lnTo>
                    <a:pt x="539" y="6"/>
                  </a:lnTo>
                  <a:cubicBezTo>
                    <a:pt x="536" y="6"/>
                    <a:pt x="531" y="3"/>
                    <a:pt x="52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3"/>
            <p:cNvSpPr/>
            <p:nvPr/>
          </p:nvSpPr>
          <p:spPr>
            <a:xfrm>
              <a:off x="3890342" y="704258"/>
              <a:ext cx="7639" cy="17004"/>
            </a:xfrm>
            <a:custGeom>
              <a:rect b="b" l="l" r="r" t="t"/>
              <a:pathLst>
                <a:path extrusionOk="0" h="601" w="270">
                  <a:moveTo>
                    <a:pt x="269" y="0"/>
                  </a:moveTo>
                  <a:cubicBezTo>
                    <a:pt x="239" y="64"/>
                    <a:pt x="204" y="124"/>
                    <a:pt x="172" y="183"/>
                  </a:cubicBezTo>
                  <a:cubicBezTo>
                    <a:pt x="125" y="263"/>
                    <a:pt x="85" y="341"/>
                    <a:pt x="50" y="419"/>
                  </a:cubicBezTo>
                  <a:cubicBezTo>
                    <a:pt x="35" y="452"/>
                    <a:pt x="22" y="502"/>
                    <a:pt x="12" y="553"/>
                  </a:cubicBezTo>
                  <a:cubicBezTo>
                    <a:pt x="8" y="569"/>
                    <a:pt x="5" y="583"/>
                    <a:pt x="0" y="601"/>
                  </a:cubicBezTo>
                  <a:cubicBezTo>
                    <a:pt x="3" y="595"/>
                    <a:pt x="9" y="589"/>
                    <a:pt x="14" y="582"/>
                  </a:cubicBezTo>
                  <a:cubicBezTo>
                    <a:pt x="41" y="543"/>
                    <a:pt x="70" y="502"/>
                    <a:pt x="94" y="463"/>
                  </a:cubicBezTo>
                  <a:cubicBezTo>
                    <a:pt x="165" y="343"/>
                    <a:pt x="205" y="211"/>
                    <a:pt x="248" y="73"/>
                  </a:cubicBezTo>
                  <a:cubicBezTo>
                    <a:pt x="255" y="50"/>
                    <a:pt x="262" y="24"/>
                    <a:pt x="26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3"/>
            <p:cNvSpPr/>
            <p:nvPr/>
          </p:nvSpPr>
          <p:spPr>
            <a:xfrm>
              <a:off x="3819641" y="782937"/>
              <a:ext cx="11034" cy="2801"/>
            </a:xfrm>
            <a:custGeom>
              <a:rect b="b" l="l" r="r" t="t"/>
              <a:pathLst>
                <a:path extrusionOk="0" h="99" w="390">
                  <a:moveTo>
                    <a:pt x="390" y="1"/>
                  </a:moveTo>
                  <a:lnTo>
                    <a:pt x="390" y="1"/>
                  </a:lnTo>
                  <a:cubicBezTo>
                    <a:pt x="275" y="24"/>
                    <a:pt x="87" y="49"/>
                    <a:pt x="0" y="56"/>
                  </a:cubicBezTo>
                  <a:cubicBezTo>
                    <a:pt x="22" y="85"/>
                    <a:pt x="55" y="98"/>
                    <a:pt x="102" y="98"/>
                  </a:cubicBezTo>
                  <a:cubicBezTo>
                    <a:pt x="194" y="98"/>
                    <a:pt x="310" y="47"/>
                    <a:pt x="39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3"/>
            <p:cNvSpPr/>
            <p:nvPr/>
          </p:nvSpPr>
          <p:spPr>
            <a:xfrm>
              <a:off x="3733833" y="567722"/>
              <a:ext cx="25124" cy="23653"/>
            </a:xfrm>
            <a:custGeom>
              <a:rect b="b" l="l" r="r" t="t"/>
              <a:pathLst>
                <a:path extrusionOk="0" h="836" w="888">
                  <a:moveTo>
                    <a:pt x="887" y="1"/>
                  </a:moveTo>
                  <a:lnTo>
                    <a:pt x="887" y="1"/>
                  </a:lnTo>
                  <a:cubicBezTo>
                    <a:pt x="749" y="59"/>
                    <a:pt x="580" y="137"/>
                    <a:pt x="448" y="233"/>
                  </a:cubicBezTo>
                  <a:cubicBezTo>
                    <a:pt x="275" y="360"/>
                    <a:pt x="124" y="581"/>
                    <a:pt x="50" y="702"/>
                  </a:cubicBezTo>
                  <a:cubicBezTo>
                    <a:pt x="28" y="735"/>
                    <a:pt x="15" y="782"/>
                    <a:pt x="2" y="828"/>
                  </a:cubicBezTo>
                  <a:cubicBezTo>
                    <a:pt x="2" y="830"/>
                    <a:pt x="0" y="834"/>
                    <a:pt x="0" y="835"/>
                  </a:cubicBezTo>
                  <a:cubicBezTo>
                    <a:pt x="22" y="808"/>
                    <a:pt x="45" y="783"/>
                    <a:pt x="70" y="757"/>
                  </a:cubicBezTo>
                  <a:cubicBezTo>
                    <a:pt x="101" y="723"/>
                    <a:pt x="130" y="690"/>
                    <a:pt x="154" y="658"/>
                  </a:cubicBezTo>
                  <a:cubicBezTo>
                    <a:pt x="357" y="389"/>
                    <a:pt x="642" y="172"/>
                    <a:pt x="867" y="14"/>
                  </a:cubicBezTo>
                  <a:cubicBezTo>
                    <a:pt x="874" y="8"/>
                    <a:pt x="880" y="5"/>
                    <a:pt x="88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3"/>
            <p:cNvSpPr/>
            <p:nvPr/>
          </p:nvSpPr>
          <p:spPr>
            <a:xfrm>
              <a:off x="3799639" y="752580"/>
              <a:ext cx="60263" cy="21304"/>
            </a:xfrm>
            <a:custGeom>
              <a:rect b="b" l="l" r="r" t="t"/>
              <a:pathLst>
                <a:path extrusionOk="0" h="753" w="2130">
                  <a:moveTo>
                    <a:pt x="1840" y="1"/>
                  </a:moveTo>
                  <a:lnTo>
                    <a:pt x="1840" y="1"/>
                  </a:lnTo>
                  <a:cubicBezTo>
                    <a:pt x="1869" y="28"/>
                    <a:pt x="1918" y="63"/>
                    <a:pt x="1962" y="86"/>
                  </a:cubicBezTo>
                  <a:cubicBezTo>
                    <a:pt x="1969" y="89"/>
                    <a:pt x="1974" y="99"/>
                    <a:pt x="1976" y="107"/>
                  </a:cubicBezTo>
                  <a:cubicBezTo>
                    <a:pt x="1978" y="115"/>
                    <a:pt x="1974" y="124"/>
                    <a:pt x="1969" y="130"/>
                  </a:cubicBezTo>
                  <a:cubicBezTo>
                    <a:pt x="1540" y="547"/>
                    <a:pt x="713" y="664"/>
                    <a:pt x="1" y="707"/>
                  </a:cubicBezTo>
                  <a:cubicBezTo>
                    <a:pt x="21" y="713"/>
                    <a:pt x="41" y="716"/>
                    <a:pt x="60" y="722"/>
                  </a:cubicBezTo>
                  <a:cubicBezTo>
                    <a:pt x="88" y="729"/>
                    <a:pt x="114" y="735"/>
                    <a:pt x="139" y="742"/>
                  </a:cubicBezTo>
                  <a:cubicBezTo>
                    <a:pt x="153" y="745"/>
                    <a:pt x="172" y="748"/>
                    <a:pt x="191" y="748"/>
                  </a:cubicBezTo>
                  <a:cubicBezTo>
                    <a:pt x="210" y="748"/>
                    <a:pt x="230" y="745"/>
                    <a:pt x="248" y="745"/>
                  </a:cubicBezTo>
                  <a:cubicBezTo>
                    <a:pt x="268" y="744"/>
                    <a:pt x="286" y="744"/>
                    <a:pt x="304" y="744"/>
                  </a:cubicBezTo>
                  <a:cubicBezTo>
                    <a:pt x="334" y="744"/>
                    <a:pt x="357" y="748"/>
                    <a:pt x="377" y="752"/>
                  </a:cubicBezTo>
                  <a:cubicBezTo>
                    <a:pt x="443" y="742"/>
                    <a:pt x="511" y="741"/>
                    <a:pt x="576" y="736"/>
                  </a:cubicBezTo>
                  <a:cubicBezTo>
                    <a:pt x="666" y="733"/>
                    <a:pt x="751" y="729"/>
                    <a:pt x="829" y="709"/>
                  </a:cubicBezTo>
                  <a:cubicBezTo>
                    <a:pt x="1273" y="597"/>
                    <a:pt x="1694" y="472"/>
                    <a:pt x="1998" y="184"/>
                  </a:cubicBezTo>
                  <a:cubicBezTo>
                    <a:pt x="2004" y="178"/>
                    <a:pt x="2011" y="177"/>
                    <a:pt x="2019" y="177"/>
                  </a:cubicBezTo>
                  <a:lnTo>
                    <a:pt x="2023" y="177"/>
                  </a:lnTo>
                  <a:cubicBezTo>
                    <a:pt x="2033" y="178"/>
                    <a:pt x="2040" y="184"/>
                    <a:pt x="2043" y="191"/>
                  </a:cubicBezTo>
                  <a:cubicBezTo>
                    <a:pt x="2058" y="220"/>
                    <a:pt x="2080" y="243"/>
                    <a:pt x="2110" y="268"/>
                  </a:cubicBezTo>
                  <a:cubicBezTo>
                    <a:pt x="2123" y="239"/>
                    <a:pt x="2129" y="210"/>
                    <a:pt x="2129" y="159"/>
                  </a:cubicBezTo>
                  <a:lnTo>
                    <a:pt x="2100" y="130"/>
                  </a:lnTo>
                  <a:cubicBezTo>
                    <a:pt x="2027" y="56"/>
                    <a:pt x="1978" y="6"/>
                    <a:pt x="184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3"/>
            <p:cNvSpPr/>
            <p:nvPr/>
          </p:nvSpPr>
          <p:spPr>
            <a:xfrm>
              <a:off x="3801818" y="562997"/>
              <a:ext cx="26284" cy="3367"/>
            </a:xfrm>
            <a:custGeom>
              <a:rect b="b" l="l" r="r" t="t"/>
              <a:pathLst>
                <a:path extrusionOk="0" h="119" w="929">
                  <a:moveTo>
                    <a:pt x="447" y="1"/>
                  </a:moveTo>
                  <a:cubicBezTo>
                    <a:pt x="415" y="1"/>
                    <a:pt x="382" y="1"/>
                    <a:pt x="350" y="4"/>
                  </a:cubicBezTo>
                  <a:cubicBezTo>
                    <a:pt x="321" y="20"/>
                    <a:pt x="287" y="21"/>
                    <a:pt x="255" y="25"/>
                  </a:cubicBezTo>
                  <a:cubicBezTo>
                    <a:pt x="230" y="27"/>
                    <a:pt x="207" y="28"/>
                    <a:pt x="187" y="36"/>
                  </a:cubicBezTo>
                  <a:cubicBezTo>
                    <a:pt x="155" y="49"/>
                    <a:pt x="68" y="81"/>
                    <a:pt x="1" y="118"/>
                  </a:cubicBezTo>
                  <a:cubicBezTo>
                    <a:pt x="18" y="114"/>
                    <a:pt x="37" y="108"/>
                    <a:pt x="53" y="104"/>
                  </a:cubicBezTo>
                  <a:cubicBezTo>
                    <a:pt x="76" y="97"/>
                    <a:pt x="98" y="92"/>
                    <a:pt x="114" y="86"/>
                  </a:cubicBezTo>
                  <a:cubicBezTo>
                    <a:pt x="194" y="68"/>
                    <a:pt x="331" y="57"/>
                    <a:pt x="478" y="57"/>
                  </a:cubicBezTo>
                  <a:cubicBezTo>
                    <a:pt x="560" y="57"/>
                    <a:pt x="789" y="62"/>
                    <a:pt x="928" y="107"/>
                  </a:cubicBezTo>
                  <a:lnTo>
                    <a:pt x="914" y="92"/>
                  </a:lnTo>
                  <a:cubicBezTo>
                    <a:pt x="802" y="11"/>
                    <a:pt x="614" y="1"/>
                    <a:pt x="44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3"/>
            <p:cNvSpPr/>
            <p:nvPr/>
          </p:nvSpPr>
          <p:spPr>
            <a:xfrm>
              <a:off x="3889607" y="572871"/>
              <a:ext cx="10666" cy="52681"/>
            </a:xfrm>
            <a:custGeom>
              <a:rect b="b" l="l" r="r" t="t"/>
              <a:pathLst>
                <a:path extrusionOk="0" h="1862" w="377">
                  <a:moveTo>
                    <a:pt x="0" y="1"/>
                  </a:moveTo>
                  <a:cubicBezTo>
                    <a:pt x="15" y="47"/>
                    <a:pt x="29" y="94"/>
                    <a:pt x="44" y="142"/>
                  </a:cubicBezTo>
                  <a:cubicBezTo>
                    <a:pt x="70" y="214"/>
                    <a:pt x="92" y="287"/>
                    <a:pt x="112" y="357"/>
                  </a:cubicBezTo>
                  <a:cubicBezTo>
                    <a:pt x="134" y="435"/>
                    <a:pt x="147" y="520"/>
                    <a:pt x="159" y="597"/>
                  </a:cubicBezTo>
                  <a:cubicBezTo>
                    <a:pt x="169" y="661"/>
                    <a:pt x="179" y="725"/>
                    <a:pt x="194" y="790"/>
                  </a:cubicBezTo>
                  <a:lnTo>
                    <a:pt x="274" y="1459"/>
                  </a:lnTo>
                  <a:lnTo>
                    <a:pt x="362" y="1862"/>
                  </a:lnTo>
                  <a:cubicBezTo>
                    <a:pt x="377" y="1729"/>
                    <a:pt x="372" y="1520"/>
                    <a:pt x="370" y="1415"/>
                  </a:cubicBezTo>
                  <a:lnTo>
                    <a:pt x="368" y="1350"/>
                  </a:lnTo>
                  <a:cubicBezTo>
                    <a:pt x="362" y="915"/>
                    <a:pt x="233" y="524"/>
                    <a:pt x="127" y="272"/>
                  </a:cubicBezTo>
                  <a:cubicBezTo>
                    <a:pt x="117" y="248"/>
                    <a:pt x="106" y="224"/>
                    <a:pt x="98" y="200"/>
                  </a:cubicBezTo>
                  <a:cubicBezTo>
                    <a:pt x="70" y="130"/>
                    <a:pt x="41" y="57"/>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3"/>
            <p:cNvSpPr/>
            <p:nvPr/>
          </p:nvSpPr>
          <p:spPr>
            <a:xfrm>
              <a:off x="3798988" y="545315"/>
              <a:ext cx="38478" cy="13976"/>
            </a:xfrm>
            <a:custGeom>
              <a:rect b="b" l="l" r="r" t="t"/>
              <a:pathLst>
                <a:path extrusionOk="0" h="494" w="1360">
                  <a:moveTo>
                    <a:pt x="0" y="0"/>
                  </a:moveTo>
                  <a:lnTo>
                    <a:pt x="301" y="51"/>
                  </a:lnTo>
                  <a:cubicBezTo>
                    <a:pt x="498" y="108"/>
                    <a:pt x="655" y="184"/>
                    <a:pt x="807" y="259"/>
                  </a:cubicBezTo>
                  <a:cubicBezTo>
                    <a:pt x="880" y="296"/>
                    <a:pt x="954" y="332"/>
                    <a:pt x="1033" y="364"/>
                  </a:cubicBezTo>
                  <a:cubicBezTo>
                    <a:pt x="1076" y="384"/>
                    <a:pt x="1123" y="400"/>
                    <a:pt x="1171" y="418"/>
                  </a:cubicBezTo>
                  <a:cubicBezTo>
                    <a:pt x="1235" y="440"/>
                    <a:pt x="1300" y="463"/>
                    <a:pt x="1360" y="493"/>
                  </a:cubicBezTo>
                  <a:cubicBezTo>
                    <a:pt x="1323" y="461"/>
                    <a:pt x="1283" y="429"/>
                    <a:pt x="1243" y="400"/>
                  </a:cubicBezTo>
                  <a:lnTo>
                    <a:pt x="1214" y="378"/>
                  </a:lnTo>
                  <a:cubicBezTo>
                    <a:pt x="1181" y="355"/>
                    <a:pt x="1152" y="326"/>
                    <a:pt x="1121" y="297"/>
                  </a:cubicBezTo>
                  <a:cubicBezTo>
                    <a:pt x="1082" y="261"/>
                    <a:pt x="1041" y="223"/>
                    <a:pt x="996" y="194"/>
                  </a:cubicBezTo>
                  <a:cubicBezTo>
                    <a:pt x="784" y="63"/>
                    <a:pt x="467" y="0"/>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3"/>
            <p:cNvSpPr/>
            <p:nvPr/>
          </p:nvSpPr>
          <p:spPr>
            <a:xfrm>
              <a:off x="3904318" y="594175"/>
              <a:ext cx="4187" cy="13439"/>
            </a:xfrm>
            <a:custGeom>
              <a:rect b="b" l="l" r="r" t="t"/>
              <a:pathLst>
                <a:path extrusionOk="0" h="475" w="148">
                  <a:moveTo>
                    <a:pt x="114" y="1"/>
                  </a:moveTo>
                  <a:cubicBezTo>
                    <a:pt x="65" y="148"/>
                    <a:pt x="27" y="297"/>
                    <a:pt x="1" y="438"/>
                  </a:cubicBezTo>
                  <a:cubicBezTo>
                    <a:pt x="8" y="448"/>
                    <a:pt x="15" y="462"/>
                    <a:pt x="23" y="475"/>
                  </a:cubicBezTo>
                  <a:cubicBezTo>
                    <a:pt x="37" y="473"/>
                    <a:pt x="43" y="472"/>
                    <a:pt x="53" y="466"/>
                  </a:cubicBezTo>
                  <a:cubicBezTo>
                    <a:pt x="78" y="457"/>
                    <a:pt x="100" y="425"/>
                    <a:pt x="114" y="379"/>
                  </a:cubicBezTo>
                  <a:cubicBezTo>
                    <a:pt x="148" y="265"/>
                    <a:pt x="140" y="98"/>
                    <a:pt x="11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3"/>
            <p:cNvSpPr/>
            <p:nvPr/>
          </p:nvSpPr>
          <p:spPr>
            <a:xfrm>
              <a:off x="3877554" y="572673"/>
              <a:ext cx="7045" cy="23030"/>
            </a:xfrm>
            <a:custGeom>
              <a:rect b="b" l="l" r="r" t="t"/>
              <a:pathLst>
                <a:path extrusionOk="0" h="814" w="249">
                  <a:moveTo>
                    <a:pt x="0" y="0"/>
                  </a:moveTo>
                  <a:cubicBezTo>
                    <a:pt x="53" y="120"/>
                    <a:pt x="83" y="255"/>
                    <a:pt x="115" y="388"/>
                  </a:cubicBezTo>
                  <a:cubicBezTo>
                    <a:pt x="149" y="538"/>
                    <a:pt x="185" y="691"/>
                    <a:pt x="249" y="813"/>
                  </a:cubicBezTo>
                  <a:cubicBezTo>
                    <a:pt x="214" y="535"/>
                    <a:pt x="153" y="138"/>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3"/>
            <p:cNvSpPr/>
            <p:nvPr/>
          </p:nvSpPr>
          <p:spPr>
            <a:xfrm>
              <a:off x="3845953" y="1476989"/>
              <a:ext cx="4923" cy="68043"/>
            </a:xfrm>
            <a:custGeom>
              <a:rect b="b" l="l" r="r" t="t"/>
              <a:pathLst>
                <a:path extrusionOk="0" h="2405" w="174">
                  <a:moveTo>
                    <a:pt x="165" y="0"/>
                  </a:moveTo>
                  <a:cubicBezTo>
                    <a:pt x="164" y="7"/>
                    <a:pt x="159" y="15"/>
                    <a:pt x="158" y="22"/>
                  </a:cubicBezTo>
                  <a:cubicBezTo>
                    <a:pt x="146" y="55"/>
                    <a:pt x="136" y="86"/>
                    <a:pt x="127" y="115"/>
                  </a:cubicBezTo>
                  <a:cubicBezTo>
                    <a:pt x="108" y="180"/>
                    <a:pt x="101" y="250"/>
                    <a:pt x="94" y="317"/>
                  </a:cubicBezTo>
                  <a:cubicBezTo>
                    <a:pt x="88" y="372"/>
                    <a:pt x="81" y="429"/>
                    <a:pt x="70" y="484"/>
                  </a:cubicBezTo>
                  <a:cubicBezTo>
                    <a:pt x="54" y="554"/>
                    <a:pt x="52" y="631"/>
                    <a:pt x="49" y="705"/>
                  </a:cubicBezTo>
                  <a:cubicBezTo>
                    <a:pt x="47" y="762"/>
                    <a:pt x="43" y="822"/>
                    <a:pt x="36" y="871"/>
                  </a:cubicBezTo>
                  <a:lnTo>
                    <a:pt x="36" y="1085"/>
                  </a:lnTo>
                  <a:cubicBezTo>
                    <a:pt x="15" y="1182"/>
                    <a:pt x="1" y="1463"/>
                    <a:pt x="25" y="1575"/>
                  </a:cubicBezTo>
                  <a:lnTo>
                    <a:pt x="70" y="2034"/>
                  </a:lnTo>
                  <a:cubicBezTo>
                    <a:pt x="86" y="2104"/>
                    <a:pt x="107" y="2174"/>
                    <a:pt x="129" y="2245"/>
                  </a:cubicBezTo>
                  <a:cubicBezTo>
                    <a:pt x="143" y="2297"/>
                    <a:pt x="159" y="2351"/>
                    <a:pt x="174" y="2405"/>
                  </a:cubicBezTo>
                  <a:cubicBezTo>
                    <a:pt x="171" y="2318"/>
                    <a:pt x="165" y="2225"/>
                    <a:pt x="161" y="2166"/>
                  </a:cubicBezTo>
                  <a:cubicBezTo>
                    <a:pt x="158" y="2121"/>
                    <a:pt x="156" y="2085"/>
                    <a:pt x="153" y="2065"/>
                  </a:cubicBezTo>
                  <a:cubicBezTo>
                    <a:pt x="139" y="1629"/>
                    <a:pt x="150" y="1175"/>
                    <a:pt x="159" y="737"/>
                  </a:cubicBezTo>
                  <a:lnTo>
                    <a:pt x="165" y="479"/>
                  </a:lnTo>
                  <a:lnTo>
                    <a:pt x="165"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3"/>
            <p:cNvSpPr/>
            <p:nvPr/>
          </p:nvSpPr>
          <p:spPr>
            <a:xfrm>
              <a:off x="3738557" y="1732407"/>
              <a:ext cx="20342" cy="33838"/>
            </a:xfrm>
            <a:custGeom>
              <a:rect b="b" l="l" r="r" t="t"/>
              <a:pathLst>
                <a:path extrusionOk="0" h="1196" w="719">
                  <a:moveTo>
                    <a:pt x="719" y="1"/>
                  </a:moveTo>
                  <a:lnTo>
                    <a:pt x="719" y="1"/>
                  </a:lnTo>
                  <a:cubicBezTo>
                    <a:pt x="693" y="40"/>
                    <a:pt x="664" y="76"/>
                    <a:pt x="637" y="113"/>
                  </a:cubicBezTo>
                  <a:cubicBezTo>
                    <a:pt x="610" y="142"/>
                    <a:pt x="586" y="172"/>
                    <a:pt x="566" y="203"/>
                  </a:cubicBezTo>
                  <a:cubicBezTo>
                    <a:pt x="437" y="398"/>
                    <a:pt x="313" y="601"/>
                    <a:pt x="194" y="798"/>
                  </a:cubicBezTo>
                  <a:lnTo>
                    <a:pt x="160" y="850"/>
                  </a:lnTo>
                  <a:cubicBezTo>
                    <a:pt x="137" y="891"/>
                    <a:pt x="118" y="942"/>
                    <a:pt x="99" y="994"/>
                  </a:cubicBezTo>
                  <a:cubicBezTo>
                    <a:pt x="72" y="1067"/>
                    <a:pt x="44" y="1141"/>
                    <a:pt x="1" y="1196"/>
                  </a:cubicBezTo>
                  <a:cubicBezTo>
                    <a:pt x="70" y="1192"/>
                    <a:pt x="175" y="1088"/>
                    <a:pt x="232" y="1016"/>
                  </a:cubicBezTo>
                  <a:cubicBezTo>
                    <a:pt x="413" y="771"/>
                    <a:pt x="547" y="472"/>
                    <a:pt x="656" y="212"/>
                  </a:cubicBezTo>
                  <a:cubicBezTo>
                    <a:pt x="675" y="167"/>
                    <a:pt x="703" y="76"/>
                    <a:pt x="71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3"/>
            <p:cNvSpPr/>
            <p:nvPr/>
          </p:nvSpPr>
          <p:spPr>
            <a:xfrm>
              <a:off x="4145533" y="1564750"/>
              <a:ext cx="9902" cy="12817"/>
            </a:xfrm>
            <a:custGeom>
              <a:rect b="b" l="l" r="r" t="t"/>
              <a:pathLst>
                <a:path extrusionOk="0" h="453" w="350">
                  <a:moveTo>
                    <a:pt x="349" y="1"/>
                  </a:moveTo>
                  <a:lnTo>
                    <a:pt x="349" y="1"/>
                  </a:lnTo>
                  <a:cubicBezTo>
                    <a:pt x="307" y="46"/>
                    <a:pt x="261" y="85"/>
                    <a:pt x="213" y="123"/>
                  </a:cubicBezTo>
                  <a:cubicBezTo>
                    <a:pt x="153" y="172"/>
                    <a:pt x="95" y="217"/>
                    <a:pt x="51" y="276"/>
                  </a:cubicBezTo>
                  <a:cubicBezTo>
                    <a:pt x="43" y="289"/>
                    <a:pt x="35" y="305"/>
                    <a:pt x="28" y="321"/>
                  </a:cubicBezTo>
                  <a:cubicBezTo>
                    <a:pt x="21" y="337"/>
                    <a:pt x="11" y="356"/>
                    <a:pt x="0" y="372"/>
                  </a:cubicBezTo>
                  <a:cubicBezTo>
                    <a:pt x="3" y="422"/>
                    <a:pt x="32" y="453"/>
                    <a:pt x="76" y="453"/>
                  </a:cubicBezTo>
                  <a:cubicBezTo>
                    <a:pt x="98" y="453"/>
                    <a:pt x="120" y="446"/>
                    <a:pt x="141" y="431"/>
                  </a:cubicBezTo>
                  <a:cubicBezTo>
                    <a:pt x="221" y="379"/>
                    <a:pt x="293" y="177"/>
                    <a:pt x="328" y="75"/>
                  </a:cubicBezTo>
                  <a:cubicBezTo>
                    <a:pt x="338" y="44"/>
                    <a:pt x="345" y="21"/>
                    <a:pt x="34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3"/>
            <p:cNvSpPr/>
            <p:nvPr/>
          </p:nvSpPr>
          <p:spPr>
            <a:xfrm>
              <a:off x="4191819" y="1160631"/>
              <a:ext cx="25859" cy="53897"/>
            </a:xfrm>
            <a:custGeom>
              <a:rect b="b" l="l" r="r" t="t"/>
              <a:pathLst>
                <a:path extrusionOk="0" h="1905" w="914">
                  <a:moveTo>
                    <a:pt x="771" y="0"/>
                  </a:moveTo>
                  <a:cubicBezTo>
                    <a:pt x="656" y="0"/>
                    <a:pt x="542" y="56"/>
                    <a:pt x="444" y="157"/>
                  </a:cubicBezTo>
                  <a:cubicBezTo>
                    <a:pt x="287" y="317"/>
                    <a:pt x="179" y="583"/>
                    <a:pt x="182" y="809"/>
                  </a:cubicBezTo>
                  <a:cubicBezTo>
                    <a:pt x="188" y="816"/>
                    <a:pt x="192" y="822"/>
                    <a:pt x="198" y="828"/>
                  </a:cubicBezTo>
                  <a:cubicBezTo>
                    <a:pt x="211" y="844"/>
                    <a:pt x="220" y="855"/>
                    <a:pt x="250" y="867"/>
                  </a:cubicBezTo>
                  <a:cubicBezTo>
                    <a:pt x="263" y="877"/>
                    <a:pt x="291" y="886"/>
                    <a:pt x="361" y="886"/>
                  </a:cubicBezTo>
                  <a:lnTo>
                    <a:pt x="385" y="886"/>
                  </a:lnTo>
                  <a:cubicBezTo>
                    <a:pt x="393" y="886"/>
                    <a:pt x="400" y="889"/>
                    <a:pt x="406" y="894"/>
                  </a:cubicBezTo>
                  <a:cubicBezTo>
                    <a:pt x="410" y="900"/>
                    <a:pt x="414" y="907"/>
                    <a:pt x="413" y="915"/>
                  </a:cubicBezTo>
                  <a:cubicBezTo>
                    <a:pt x="406" y="1095"/>
                    <a:pt x="301" y="1197"/>
                    <a:pt x="201" y="1296"/>
                  </a:cubicBezTo>
                  <a:cubicBezTo>
                    <a:pt x="131" y="1367"/>
                    <a:pt x="63" y="1432"/>
                    <a:pt x="29" y="1525"/>
                  </a:cubicBezTo>
                  <a:cubicBezTo>
                    <a:pt x="0" y="1607"/>
                    <a:pt x="4" y="1701"/>
                    <a:pt x="44" y="1778"/>
                  </a:cubicBezTo>
                  <a:cubicBezTo>
                    <a:pt x="70" y="1831"/>
                    <a:pt x="109" y="1869"/>
                    <a:pt x="160" y="1887"/>
                  </a:cubicBezTo>
                  <a:cubicBezTo>
                    <a:pt x="175" y="1898"/>
                    <a:pt x="201" y="1905"/>
                    <a:pt x="237" y="1905"/>
                  </a:cubicBezTo>
                  <a:cubicBezTo>
                    <a:pt x="284" y="1905"/>
                    <a:pt x="329" y="1895"/>
                    <a:pt x="350" y="1883"/>
                  </a:cubicBezTo>
                  <a:cubicBezTo>
                    <a:pt x="497" y="1815"/>
                    <a:pt x="564" y="1626"/>
                    <a:pt x="625" y="1460"/>
                  </a:cubicBezTo>
                  <a:cubicBezTo>
                    <a:pt x="633" y="1440"/>
                    <a:pt x="634" y="1415"/>
                    <a:pt x="637" y="1389"/>
                  </a:cubicBezTo>
                  <a:lnTo>
                    <a:pt x="637" y="1389"/>
                  </a:lnTo>
                  <a:cubicBezTo>
                    <a:pt x="579" y="1491"/>
                    <a:pt x="497" y="1598"/>
                    <a:pt x="401" y="1666"/>
                  </a:cubicBezTo>
                  <a:cubicBezTo>
                    <a:pt x="381" y="1681"/>
                    <a:pt x="359" y="1691"/>
                    <a:pt x="340" y="1698"/>
                  </a:cubicBezTo>
                  <a:cubicBezTo>
                    <a:pt x="320" y="1706"/>
                    <a:pt x="301" y="1713"/>
                    <a:pt x="287" y="1723"/>
                  </a:cubicBezTo>
                  <a:cubicBezTo>
                    <a:pt x="282" y="1726"/>
                    <a:pt x="276" y="1729"/>
                    <a:pt x="269" y="1729"/>
                  </a:cubicBezTo>
                  <a:lnTo>
                    <a:pt x="265" y="1729"/>
                  </a:lnTo>
                  <a:cubicBezTo>
                    <a:pt x="240" y="1725"/>
                    <a:pt x="234" y="1723"/>
                    <a:pt x="214" y="1716"/>
                  </a:cubicBezTo>
                  <a:cubicBezTo>
                    <a:pt x="204" y="1713"/>
                    <a:pt x="196" y="1701"/>
                    <a:pt x="196" y="1688"/>
                  </a:cubicBezTo>
                  <a:cubicBezTo>
                    <a:pt x="199" y="1528"/>
                    <a:pt x="276" y="1463"/>
                    <a:pt x="350" y="1402"/>
                  </a:cubicBezTo>
                  <a:cubicBezTo>
                    <a:pt x="371" y="1383"/>
                    <a:pt x="393" y="1367"/>
                    <a:pt x="413" y="1347"/>
                  </a:cubicBezTo>
                  <a:cubicBezTo>
                    <a:pt x="522" y="1238"/>
                    <a:pt x="612" y="1127"/>
                    <a:pt x="612" y="880"/>
                  </a:cubicBezTo>
                  <a:cubicBezTo>
                    <a:pt x="606" y="873"/>
                    <a:pt x="599" y="864"/>
                    <a:pt x="592" y="855"/>
                  </a:cubicBezTo>
                  <a:cubicBezTo>
                    <a:pt x="553" y="801"/>
                    <a:pt x="490" y="721"/>
                    <a:pt x="419" y="721"/>
                  </a:cubicBezTo>
                  <a:cubicBezTo>
                    <a:pt x="397" y="721"/>
                    <a:pt x="378" y="729"/>
                    <a:pt x="353" y="743"/>
                  </a:cubicBezTo>
                  <a:cubicBezTo>
                    <a:pt x="349" y="748"/>
                    <a:pt x="332" y="749"/>
                    <a:pt x="327" y="749"/>
                  </a:cubicBezTo>
                  <a:cubicBezTo>
                    <a:pt x="320" y="749"/>
                    <a:pt x="313" y="746"/>
                    <a:pt x="307" y="740"/>
                  </a:cubicBezTo>
                  <a:cubicBezTo>
                    <a:pt x="301" y="734"/>
                    <a:pt x="300" y="727"/>
                    <a:pt x="300" y="718"/>
                  </a:cubicBezTo>
                  <a:cubicBezTo>
                    <a:pt x="313" y="550"/>
                    <a:pt x="477" y="298"/>
                    <a:pt x="577" y="224"/>
                  </a:cubicBezTo>
                  <a:cubicBezTo>
                    <a:pt x="599" y="208"/>
                    <a:pt x="621" y="198"/>
                    <a:pt x="644" y="188"/>
                  </a:cubicBezTo>
                  <a:cubicBezTo>
                    <a:pt x="666" y="179"/>
                    <a:pt x="688" y="167"/>
                    <a:pt x="705" y="154"/>
                  </a:cubicBezTo>
                  <a:cubicBezTo>
                    <a:pt x="710" y="151"/>
                    <a:pt x="715" y="150"/>
                    <a:pt x="721" y="150"/>
                  </a:cubicBezTo>
                  <a:lnTo>
                    <a:pt x="739" y="150"/>
                  </a:lnTo>
                  <a:cubicBezTo>
                    <a:pt x="778" y="150"/>
                    <a:pt x="814" y="151"/>
                    <a:pt x="833" y="175"/>
                  </a:cubicBezTo>
                  <a:cubicBezTo>
                    <a:pt x="875" y="191"/>
                    <a:pt x="897" y="223"/>
                    <a:pt x="913" y="253"/>
                  </a:cubicBezTo>
                  <a:cubicBezTo>
                    <a:pt x="913" y="135"/>
                    <a:pt x="904" y="124"/>
                    <a:pt x="846" y="56"/>
                  </a:cubicBezTo>
                  <a:cubicBezTo>
                    <a:pt x="836" y="35"/>
                    <a:pt x="823" y="21"/>
                    <a:pt x="808" y="2"/>
                  </a:cubicBezTo>
                  <a:cubicBezTo>
                    <a:pt x="795" y="0"/>
                    <a:pt x="784" y="0"/>
                    <a:pt x="77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3"/>
            <p:cNvSpPr/>
            <p:nvPr/>
          </p:nvSpPr>
          <p:spPr>
            <a:xfrm>
              <a:off x="3994031" y="1254249"/>
              <a:ext cx="111048" cy="46626"/>
            </a:xfrm>
            <a:custGeom>
              <a:rect b="b" l="l" r="r" t="t"/>
              <a:pathLst>
                <a:path extrusionOk="0" h="1648" w="3925">
                  <a:moveTo>
                    <a:pt x="3356" y="377"/>
                  </a:moveTo>
                  <a:cubicBezTo>
                    <a:pt x="3372" y="377"/>
                    <a:pt x="3384" y="400"/>
                    <a:pt x="3384" y="418"/>
                  </a:cubicBezTo>
                  <a:cubicBezTo>
                    <a:pt x="3384" y="429"/>
                    <a:pt x="3377" y="438"/>
                    <a:pt x="3364" y="444"/>
                  </a:cubicBezTo>
                  <a:cubicBezTo>
                    <a:pt x="3329" y="455"/>
                    <a:pt x="3304" y="479"/>
                    <a:pt x="3276" y="502"/>
                  </a:cubicBezTo>
                  <a:cubicBezTo>
                    <a:pt x="3257" y="516"/>
                    <a:pt x="3240" y="531"/>
                    <a:pt x="3220" y="546"/>
                  </a:cubicBezTo>
                  <a:cubicBezTo>
                    <a:pt x="3086" y="630"/>
                    <a:pt x="2911" y="726"/>
                    <a:pt x="2789" y="778"/>
                  </a:cubicBezTo>
                  <a:cubicBezTo>
                    <a:pt x="2455" y="926"/>
                    <a:pt x="2131" y="995"/>
                    <a:pt x="1680" y="1011"/>
                  </a:cubicBezTo>
                  <a:cubicBezTo>
                    <a:pt x="1753" y="1015"/>
                    <a:pt x="1830" y="1015"/>
                    <a:pt x="1904" y="1015"/>
                  </a:cubicBezTo>
                  <a:cubicBezTo>
                    <a:pt x="1937" y="1015"/>
                    <a:pt x="1966" y="1015"/>
                    <a:pt x="1990" y="1014"/>
                  </a:cubicBezTo>
                  <a:cubicBezTo>
                    <a:pt x="2294" y="1002"/>
                    <a:pt x="2616" y="924"/>
                    <a:pt x="2974" y="774"/>
                  </a:cubicBezTo>
                  <a:cubicBezTo>
                    <a:pt x="3013" y="756"/>
                    <a:pt x="3051" y="745"/>
                    <a:pt x="3090" y="730"/>
                  </a:cubicBezTo>
                  <a:cubicBezTo>
                    <a:pt x="3183" y="695"/>
                    <a:pt x="3272" y="665"/>
                    <a:pt x="3337" y="604"/>
                  </a:cubicBezTo>
                  <a:cubicBezTo>
                    <a:pt x="3342" y="601"/>
                    <a:pt x="3359" y="596"/>
                    <a:pt x="3367" y="596"/>
                  </a:cubicBezTo>
                  <a:cubicBezTo>
                    <a:pt x="3378" y="596"/>
                    <a:pt x="3387" y="602"/>
                    <a:pt x="3393" y="611"/>
                  </a:cubicBezTo>
                  <a:cubicBezTo>
                    <a:pt x="3401" y="618"/>
                    <a:pt x="3401" y="631"/>
                    <a:pt x="3394" y="639"/>
                  </a:cubicBezTo>
                  <a:cubicBezTo>
                    <a:pt x="3108" y="1089"/>
                    <a:pt x="2478" y="1334"/>
                    <a:pt x="2000" y="1462"/>
                  </a:cubicBezTo>
                  <a:cubicBezTo>
                    <a:pt x="1924" y="1482"/>
                    <a:pt x="1828" y="1493"/>
                    <a:pt x="1719" y="1493"/>
                  </a:cubicBezTo>
                  <a:cubicBezTo>
                    <a:pt x="1465" y="1493"/>
                    <a:pt x="1174" y="1432"/>
                    <a:pt x="1040" y="1352"/>
                  </a:cubicBezTo>
                  <a:cubicBezTo>
                    <a:pt x="805" y="1213"/>
                    <a:pt x="651" y="986"/>
                    <a:pt x="513" y="767"/>
                  </a:cubicBezTo>
                  <a:cubicBezTo>
                    <a:pt x="492" y="733"/>
                    <a:pt x="473" y="701"/>
                    <a:pt x="456" y="666"/>
                  </a:cubicBezTo>
                  <a:cubicBezTo>
                    <a:pt x="417" y="596"/>
                    <a:pt x="380" y="534"/>
                    <a:pt x="331" y="480"/>
                  </a:cubicBezTo>
                  <a:cubicBezTo>
                    <a:pt x="325" y="477"/>
                    <a:pt x="321" y="468"/>
                    <a:pt x="321" y="461"/>
                  </a:cubicBezTo>
                  <a:lnTo>
                    <a:pt x="321" y="448"/>
                  </a:lnTo>
                  <a:cubicBezTo>
                    <a:pt x="321" y="441"/>
                    <a:pt x="325" y="432"/>
                    <a:pt x="332" y="428"/>
                  </a:cubicBezTo>
                  <a:cubicBezTo>
                    <a:pt x="335" y="425"/>
                    <a:pt x="342" y="421"/>
                    <a:pt x="350" y="421"/>
                  </a:cubicBezTo>
                  <a:lnTo>
                    <a:pt x="354" y="421"/>
                  </a:lnTo>
                  <a:cubicBezTo>
                    <a:pt x="401" y="428"/>
                    <a:pt x="441" y="444"/>
                    <a:pt x="479" y="461"/>
                  </a:cubicBezTo>
                  <a:cubicBezTo>
                    <a:pt x="498" y="468"/>
                    <a:pt x="515" y="473"/>
                    <a:pt x="530" y="480"/>
                  </a:cubicBezTo>
                  <a:lnTo>
                    <a:pt x="946" y="573"/>
                  </a:lnTo>
                  <a:cubicBezTo>
                    <a:pt x="1106" y="611"/>
                    <a:pt x="1335" y="631"/>
                    <a:pt x="1612" y="631"/>
                  </a:cubicBezTo>
                  <a:cubicBezTo>
                    <a:pt x="1982" y="631"/>
                    <a:pt x="2378" y="595"/>
                    <a:pt x="2622" y="538"/>
                  </a:cubicBezTo>
                  <a:cubicBezTo>
                    <a:pt x="2695" y="522"/>
                    <a:pt x="2778" y="512"/>
                    <a:pt x="2868" y="502"/>
                  </a:cubicBezTo>
                  <a:cubicBezTo>
                    <a:pt x="3045" y="480"/>
                    <a:pt x="3231" y="458"/>
                    <a:pt x="3314" y="384"/>
                  </a:cubicBezTo>
                  <a:cubicBezTo>
                    <a:pt x="3320" y="381"/>
                    <a:pt x="3327" y="377"/>
                    <a:pt x="3335" y="377"/>
                  </a:cubicBezTo>
                  <a:close/>
                  <a:moveTo>
                    <a:pt x="3452" y="0"/>
                  </a:moveTo>
                  <a:cubicBezTo>
                    <a:pt x="3410" y="0"/>
                    <a:pt x="3367" y="5"/>
                    <a:pt x="3320" y="13"/>
                  </a:cubicBezTo>
                  <a:cubicBezTo>
                    <a:pt x="3340" y="28"/>
                    <a:pt x="3359" y="40"/>
                    <a:pt x="3381" y="50"/>
                  </a:cubicBezTo>
                  <a:cubicBezTo>
                    <a:pt x="3412" y="64"/>
                    <a:pt x="3444" y="79"/>
                    <a:pt x="3470" y="102"/>
                  </a:cubicBezTo>
                  <a:cubicBezTo>
                    <a:pt x="3474" y="105"/>
                    <a:pt x="3489" y="114"/>
                    <a:pt x="3490" y="115"/>
                  </a:cubicBezTo>
                  <a:cubicBezTo>
                    <a:pt x="3497" y="121"/>
                    <a:pt x="3503" y="130"/>
                    <a:pt x="3502" y="138"/>
                  </a:cubicBezTo>
                  <a:cubicBezTo>
                    <a:pt x="3499" y="150"/>
                    <a:pt x="3494" y="159"/>
                    <a:pt x="3487" y="160"/>
                  </a:cubicBezTo>
                  <a:cubicBezTo>
                    <a:pt x="3250" y="275"/>
                    <a:pt x="3020" y="330"/>
                    <a:pt x="2731" y="397"/>
                  </a:cubicBezTo>
                  <a:lnTo>
                    <a:pt x="2695" y="406"/>
                  </a:lnTo>
                  <a:cubicBezTo>
                    <a:pt x="2581" y="434"/>
                    <a:pt x="2467" y="434"/>
                    <a:pt x="2358" y="435"/>
                  </a:cubicBezTo>
                  <a:cubicBezTo>
                    <a:pt x="2253" y="437"/>
                    <a:pt x="2144" y="438"/>
                    <a:pt x="2035" y="463"/>
                  </a:cubicBezTo>
                  <a:cubicBezTo>
                    <a:pt x="1933" y="484"/>
                    <a:pt x="1812" y="487"/>
                    <a:pt x="1709" y="487"/>
                  </a:cubicBezTo>
                  <a:lnTo>
                    <a:pt x="1485" y="486"/>
                  </a:lnTo>
                  <a:lnTo>
                    <a:pt x="1273" y="486"/>
                  </a:lnTo>
                  <a:lnTo>
                    <a:pt x="646" y="415"/>
                  </a:lnTo>
                  <a:lnTo>
                    <a:pt x="149" y="311"/>
                  </a:lnTo>
                  <a:cubicBezTo>
                    <a:pt x="136" y="309"/>
                    <a:pt x="127" y="297"/>
                    <a:pt x="127" y="282"/>
                  </a:cubicBezTo>
                  <a:cubicBezTo>
                    <a:pt x="132" y="214"/>
                    <a:pt x="158" y="136"/>
                    <a:pt x="188" y="83"/>
                  </a:cubicBezTo>
                  <a:lnTo>
                    <a:pt x="188" y="83"/>
                  </a:lnTo>
                  <a:cubicBezTo>
                    <a:pt x="63" y="210"/>
                    <a:pt x="1" y="327"/>
                    <a:pt x="5" y="435"/>
                  </a:cubicBezTo>
                  <a:cubicBezTo>
                    <a:pt x="7" y="505"/>
                    <a:pt x="34" y="567"/>
                    <a:pt x="88" y="631"/>
                  </a:cubicBezTo>
                  <a:cubicBezTo>
                    <a:pt x="88" y="580"/>
                    <a:pt x="88" y="531"/>
                    <a:pt x="92" y="480"/>
                  </a:cubicBezTo>
                  <a:cubicBezTo>
                    <a:pt x="94" y="466"/>
                    <a:pt x="117" y="455"/>
                    <a:pt x="132" y="455"/>
                  </a:cubicBezTo>
                  <a:cubicBezTo>
                    <a:pt x="145" y="455"/>
                    <a:pt x="153" y="463"/>
                    <a:pt x="159" y="476"/>
                  </a:cubicBezTo>
                  <a:cubicBezTo>
                    <a:pt x="181" y="559"/>
                    <a:pt x="244" y="637"/>
                    <a:pt x="300" y="711"/>
                  </a:cubicBezTo>
                  <a:cubicBezTo>
                    <a:pt x="332" y="752"/>
                    <a:pt x="361" y="790"/>
                    <a:pt x="386" y="828"/>
                  </a:cubicBezTo>
                  <a:cubicBezTo>
                    <a:pt x="584" y="1146"/>
                    <a:pt x="757" y="1418"/>
                    <a:pt x="1135" y="1556"/>
                  </a:cubicBezTo>
                  <a:cubicBezTo>
                    <a:pt x="1180" y="1575"/>
                    <a:pt x="1226" y="1578"/>
                    <a:pt x="1270" y="1584"/>
                  </a:cubicBezTo>
                  <a:cubicBezTo>
                    <a:pt x="1306" y="1588"/>
                    <a:pt x="1346" y="1591"/>
                    <a:pt x="1386" y="1603"/>
                  </a:cubicBezTo>
                  <a:cubicBezTo>
                    <a:pt x="1466" y="1621"/>
                    <a:pt x="1587" y="1648"/>
                    <a:pt x="1700" y="1648"/>
                  </a:cubicBezTo>
                  <a:cubicBezTo>
                    <a:pt x="1743" y="1648"/>
                    <a:pt x="1780" y="1643"/>
                    <a:pt x="1812" y="1635"/>
                  </a:cubicBezTo>
                  <a:cubicBezTo>
                    <a:pt x="1854" y="1626"/>
                    <a:pt x="1897" y="1621"/>
                    <a:pt x="1942" y="1614"/>
                  </a:cubicBezTo>
                  <a:cubicBezTo>
                    <a:pt x="1994" y="1610"/>
                    <a:pt x="2051" y="1603"/>
                    <a:pt x="2107" y="1588"/>
                  </a:cubicBezTo>
                  <a:cubicBezTo>
                    <a:pt x="2262" y="1546"/>
                    <a:pt x="2421" y="1502"/>
                    <a:pt x="2561" y="1440"/>
                  </a:cubicBezTo>
                  <a:cubicBezTo>
                    <a:pt x="2967" y="1262"/>
                    <a:pt x="3314" y="1009"/>
                    <a:pt x="3510" y="745"/>
                  </a:cubicBezTo>
                  <a:cubicBezTo>
                    <a:pt x="3576" y="657"/>
                    <a:pt x="3635" y="556"/>
                    <a:pt x="3683" y="480"/>
                  </a:cubicBezTo>
                  <a:cubicBezTo>
                    <a:pt x="3694" y="464"/>
                    <a:pt x="3698" y="447"/>
                    <a:pt x="3702" y="428"/>
                  </a:cubicBezTo>
                  <a:cubicBezTo>
                    <a:pt x="3713" y="400"/>
                    <a:pt x="3723" y="371"/>
                    <a:pt x="3745" y="346"/>
                  </a:cubicBezTo>
                  <a:lnTo>
                    <a:pt x="3758" y="333"/>
                  </a:lnTo>
                  <a:cubicBezTo>
                    <a:pt x="3763" y="330"/>
                    <a:pt x="3771" y="326"/>
                    <a:pt x="3778" y="326"/>
                  </a:cubicBezTo>
                  <a:cubicBezTo>
                    <a:pt x="3785" y="326"/>
                    <a:pt x="3793" y="330"/>
                    <a:pt x="3798" y="333"/>
                  </a:cubicBezTo>
                  <a:lnTo>
                    <a:pt x="3925" y="463"/>
                  </a:lnTo>
                  <a:cubicBezTo>
                    <a:pt x="3880" y="178"/>
                    <a:pt x="3705" y="0"/>
                    <a:pt x="345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3"/>
            <p:cNvSpPr/>
            <p:nvPr/>
          </p:nvSpPr>
          <p:spPr>
            <a:xfrm>
              <a:off x="4049738" y="1404166"/>
              <a:ext cx="1103" cy="3084"/>
            </a:xfrm>
            <a:custGeom>
              <a:rect b="b" l="l" r="r" t="t"/>
              <a:pathLst>
                <a:path extrusionOk="0" h="109" w="39">
                  <a:moveTo>
                    <a:pt x="38" y="1"/>
                  </a:moveTo>
                  <a:cubicBezTo>
                    <a:pt x="27" y="35"/>
                    <a:pt x="14" y="70"/>
                    <a:pt x="1" y="106"/>
                  </a:cubicBezTo>
                  <a:lnTo>
                    <a:pt x="1" y="106"/>
                  </a:lnTo>
                  <a:cubicBezTo>
                    <a:pt x="1" y="105"/>
                    <a:pt x="2" y="105"/>
                    <a:pt x="2" y="105"/>
                  </a:cubicBezTo>
                  <a:cubicBezTo>
                    <a:pt x="15" y="71"/>
                    <a:pt x="28" y="36"/>
                    <a:pt x="38" y="1"/>
                  </a:cubicBezTo>
                  <a:close/>
                  <a:moveTo>
                    <a:pt x="1" y="106"/>
                  </a:moveTo>
                  <a:cubicBezTo>
                    <a:pt x="0" y="106"/>
                    <a:pt x="0" y="107"/>
                    <a:pt x="0" y="108"/>
                  </a:cubicBezTo>
                  <a:cubicBezTo>
                    <a:pt x="1" y="107"/>
                    <a:pt x="1" y="106"/>
                    <a:pt x="1" y="106"/>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3"/>
            <p:cNvSpPr/>
            <p:nvPr/>
          </p:nvSpPr>
          <p:spPr>
            <a:xfrm>
              <a:off x="3958865" y="1137149"/>
              <a:ext cx="12901" cy="7582"/>
            </a:xfrm>
            <a:custGeom>
              <a:rect b="b" l="l" r="r" t="t"/>
              <a:pathLst>
                <a:path extrusionOk="0" h="268" w="456">
                  <a:moveTo>
                    <a:pt x="18" y="0"/>
                  </a:moveTo>
                  <a:cubicBezTo>
                    <a:pt x="12" y="3"/>
                    <a:pt x="6" y="6"/>
                    <a:pt x="1" y="7"/>
                  </a:cubicBezTo>
                  <a:cubicBezTo>
                    <a:pt x="92" y="74"/>
                    <a:pt x="299" y="221"/>
                    <a:pt x="318" y="234"/>
                  </a:cubicBezTo>
                  <a:lnTo>
                    <a:pt x="418" y="268"/>
                  </a:lnTo>
                  <a:cubicBezTo>
                    <a:pt x="434" y="268"/>
                    <a:pt x="444" y="265"/>
                    <a:pt x="456" y="263"/>
                  </a:cubicBezTo>
                  <a:cubicBezTo>
                    <a:pt x="454" y="195"/>
                    <a:pt x="434" y="141"/>
                    <a:pt x="392" y="100"/>
                  </a:cubicBezTo>
                  <a:cubicBezTo>
                    <a:pt x="328" y="35"/>
                    <a:pt x="211" y="0"/>
                    <a:pt x="5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3"/>
            <p:cNvSpPr/>
            <p:nvPr/>
          </p:nvSpPr>
          <p:spPr>
            <a:xfrm>
              <a:off x="4263227" y="1455007"/>
              <a:ext cx="44193" cy="91724"/>
            </a:xfrm>
            <a:custGeom>
              <a:rect b="b" l="l" r="r" t="t"/>
              <a:pathLst>
                <a:path extrusionOk="0" h="3242" w="1562">
                  <a:moveTo>
                    <a:pt x="1562" y="1"/>
                  </a:moveTo>
                  <a:lnTo>
                    <a:pt x="1562" y="1"/>
                  </a:lnTo>
                  <a:cubicBezTo>
                    <a:pt x="1556" y="8"/>
                    <a:pt x="1550" y="14"/>
                    <a:pt x="1544" y="21"/>
                  </a:cubicBezTo>
                  <a:cubicBezTo>
                    <a:pt x="1530" y="37"/>
                    <a:pt x="1515" y="52"/>
                    <a:pt x="1505" y="71"/>
                  </a:cubicBezTo>
                  <a:cubicBezTo>
                    <a:pt x="1431" y="175"/>
                    <a:pt x="1361" y="284"/>
                    <a:pt x="1309" y="370"/>
                  </a:cubicBezTo>
                  <a:cubicBezTo>
                    <a:pt x="1192" y="555"/>
                    <a:pt x="1098" y="744"/>
                    <a:pt x="1000" y="943"/>
                  </a:cubicBezTo>
                  <a:cubicBezTo>
                    <a:pt x="954" y="1036"/>
                    <a:pt x="907" y="1129"/>
                    <a:pt x="858" y="1224"/>
                  </a:cubicBezTo>
                  <a:cubicBezTo>
                    <a:pt x="835" y="1269"/>
                    <a:pt x="808" y="1314"/>
                    <a:pt x="784" y="1362"/>
                  </a:cubicBezTo>
                  <a:cubicBezTo>
                    <a:pt x="736" y="1445"/>
                    <a:pt x="689" y="1532"/>
                    <a:pt x="651" y="1616"/>
                  </a:cubicBezTo>
                  <a:cubicBezTo>
                    <a:pt x="582" y="1770"/>
                    <a:pt x="510" y="1924"/>
                    <a:pt x="439" y="2077"/>
                  </a:cubicBezTo>
                  <a:cubicBezTo>
                    <a:pt x="336" y="2302"/>
                    <a:pt x="227" y="2535"/>
                    <a:pt x="129" y="2772"/>
                  </a:cubicBezTo>
                  <a:cubicBezTo>
                    <a:pt x="95" y="2853"/>
                    <a:pt x="71" y="2938"/>
                    <a:pt x="47" y="3023"/>
                  </a:cubicBezTo>
                  <a:cubicBezTo>
                    <a:pt x="36" y="3063"/>
                    <a:pt x="25" y="3102"/>
                    <a:pt x="15" y="3140"/>
                  </a:cubicBezTo>
                  <a:cubicBezTo>
                    <a:pt x="7" y="3162"/>
                    <a:pt x="6" y="3186"/>
                    <a:pt x="3" y="3211"/>
                  </a:cubicBezTo>
                  <a:cubicBezTo>
                    <a:pt x="2" y="3223"/>
                    <a:pt x="2" y="3231"/>
                    <a:pt x="0" y="3242"/>
                  </a:cubicBezTo>
                  <a:cubicBezTo>
                    <a:pt x="10" y="3227"/>
                    <a:pt x="20" y="3210"/>
                    <a:pt x="29" y="3191"/>
                  </a:cubicBezTo>
                  <a:cubicBezTo>
                    <a:pt x="38" y="3173"/>
                    <a:pt x="47" y="3156"/>
                    <a:pt x="58" y="3140"/>
                  </a:cubicBezTo>
                  <a:cubicBezTo>
                    <a:pt x="151" y="2994"/>
                    <a:pt x="228" y="2846"/>
                    <a:pt x="324" y="2667"/>
                  </a:cubicBezTo>
                  <a:cubicBezTo>
                    <a:pt x="490" y="2349"/>
                    <a:pt x="638" y="2004"/>
                    <a:pt x="781" y="1670"/>
                  </a:cubicBezTo>
                  <a:cubicBezTo>
                    <a:pt x="923" y="1338"/>
                    <a:pt x="1070" y="995"/>
                    <a:pt x="1236" y="680"/>
                  </a:cubicBezTo>
                  <a:lnTo>
                    <a:pt x="1342" y="434"/>
                  </a:lnTo>
                  <a:cubicBezTo>
                    <a:pt x="1362" y="393"/>
                    <a:pt x="1384" y="353"/>
                    <a:pt x="1409" y="310"/>
                  </a:cubicBezTo>
                  <a:cubicBezTo>
                    <a:pt x="1451" y="236"/>
                    <a:pt x="1493" y="161"/>
                    <a:pt x="1530" y="76"/>
                  </a:cubicBezTo>
                  <a:cubicBezTo>
                    <a:pt x="1537" y="59"/>
                    <a:pt x="1550" y="30"/>
                    <a:pt x="156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3"/>
            <p:cNvSpPr/>
            <p:nvPr/>
          </p:nvSpPr>
          <p:spPr>
            <a:xfrm>
              <a:off x="3953857" y="1141506"/>
              <a:ext cx="4951" cy="2320"/>
            </a:xfrm>
            <a:custGeom>
              <a:rect b="b" l="l" r="r" t="t"/>
              <a:pathLst>
                <a:path extrusionOk="0" h="82" w="175">
                  <a:moveTo>
                    <a:pt x="0" y="0"/>
                  </a:moveTo>
                  <a:lnTo>
                    <a:pt x="111" y="51"/>
                  </a:lnTo>
                  <a:lnTo>
                    <a:pt x="175" y="82"/>
                  </a:lnTo>
                  <a:cubicBezTo>
                    <a:pt x="138" y="37"/>
                    <a:pt x="80" y="9"/>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3"/>
            <p:cNvSpPr/>
            <p:nvPr/>
          </p:nvSpPr>
          <p:spPr>
            <a:xfrm>
              <a:off x="4096872" y="1491446"/>
              <a:ext cx="12279" cy="50219"/>
            </a:xfrm>
            <a:custGeom>
              <a:rect b="b" l="l" r="r" t="t"/>
              <a:pathLst>
                <a:path extrusionOk="0" h="1775" w="434">
                  <a:moveTo>
                    <a:pt x="434" y="1"/>
                  </a:moveTo>
                  <a:cubicBezTo>
                    <a:pt x="400" y="231"/>
                    <a:pt x="341" y="437"/>
                    <a:pt x="283" y="614"/>
                  </a:cubicBezTo>
                  <a:cubicBezTo>
                    <a:pt x="249" y="715"/>
                    <a:pt x="224" y="817"/>
                    <a:pt x="198" y="914"/>
                  </a:cubicBezTo>
                  <a:cubicBezTo>
                    <a:pt x="168" y="1036"/>
                    <a:pt x="139" y="1150"/>
                    <a:pt x="96" y="1263"/>
                  </a:cubicBezTo>
                  <a:cubicBezTo>
                    <a:pt x="66" y="1347"/>
                    <a:pt x="51" y="1437"/>
                    <a:pt x="35" y="1532"/>
                  </a:cubicBezTo>
                  <a:cubicBezTo>
                    <a:pt x="27" y="1586"/>
                    <a:pt x="16" y="1637"/>
                    <a:pt x="6" y="1689"/>
                  </a:cubicBezTo>
                  <a:cubicBezTo>
                    <a:pt x="0" y="1711"/>
                    <a:pt x="0" y="1746"/>
                    <a:pt x="5" y="1775"/>
                  </a:cubicBezTo>
                  <a:cubicBezTo>
                    <a:pt x="15" y="1754"/>
                    <a:pt x="30" y="1734"/>
                    <a:pt x="43" y="1714"/>
                  </a:cubicBezTo>
                  <a:cubicBezTo>
                    <a:pt x="60" y="1685"/>
                    <a:pt x="80" y="1655"/>
                    <a:pt x="94" y="1626"/>
                  </a:cubicBezTo>
                  <a:cubicBezTo>
                    <a:pt x="131" y="1542"/>
                    <a:pt x="162" y="1448"/>
                    <a:pt x="191" y="1356"/>
                  </a:cubicBezTo>
                  <a:lnTo>
                    <a:pt x="208" y="1305"/>
                  </a:lnTo>
                  <a:cubicBezTo>
                    <a:pt x="256" y="1160"/>
                    <a:pt x="288" y="1004"/>
                    <a:pt x="317" y="853"/>
                  </a:cubicBezTo>
                  <a:cubicBezTo>
                    <a:pt x="336" y="753"/>
                    <a:pt x="357" y="654"/>
                    <a:pt x="380" y="559"/>
                  </a:cubicBezTo>
                  <a:lnTo>
                    <a:pt x="403" y="322"/>
                  </a:lnTo>
                  <a:cubicBezTo>
                    <a:pt x="415" y="263"/>
                    <a:pt x="429" y="127"/>
                    <a:pt x="43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3"/>
            <p:cNvSpPr/>
            <p:nvPr/>
          </p:nvSpPr>
          <p:spPr>
            <a:xfrm>
              <a:off x="4106463" y="1518323"/>
              <a:ext cx="19409" cy="54576"/>
            </a:xfrm>
            <a:custGeom>
              <a:rect b="b" l="l" r="r" t="t"/>
              <a:pathLst>
                <a:path extrusionOk="0" h="1929" w="686">
                  <a:moveTo>
                    <a:pt x="685" y="0"/>
                  </a:moveTo>
                  <a:lnTo>
                    <a:pt x="685" y="0"/>
                  </a:lnTo>
                  <a:cubicBezTo>
                    <a:pt x="650" y="108"/>
                    <a:pt x="609" y="211"/>
                    <a:pt x="569" y="306"/>
                  </a:cubicBezTo>
                  <a:lnTo>
                    <a:pt x="556" y="336"/>
                  </a:lnTo>
                  <a:cubicBezTo>
                    <a:pt x="493" y="490"/>
                    <a:pt x="442" y="643"/>
                    <a:pt x="391" y="791"/>
                  </a:cubicBezTo>
                  <a:cubicBezTo>
                    <a:pt x="336" y="953"/>
                    <a:pt x="279" y="1120"/>
                    <a:pt x="210" y="1287"/>
                  </a:cubicBezTo>
                  <a:cubicBezTo>
                    <a:pt x="195" y="1320"/>
                    <a:pt x="179" y="1354"/>
                    <a:pt x="163" y="1389"/>
                  </a:cubicBezTo>
                  <a:cubicBezTo>
                    <a:pt x="87" y="1555"/>
                    <a:pt x="0" y="1741"/>
                    <a:pt x="25" y="1928"/>
                  </a:cubicBezTo>
                  <a:cubicBezTo>
                    <a:pt x="134" y="1909"/>
                    <a:pt x="185" y="1760"/>
                    <a:pt x="227" y="1637"/>
                  </a:cubicBezTo>
                  <a:cubicBezTo>
                    <a:pt x="240" y="1604"/>
                    <a:pt x="250" y="1571"/>
                    <a:pt x="262" y="1544"/>
                  </a:cubicBezTo>
                  <a:cubicBezTo>
                    <a:pt x="402" y="1213"/>
                    <a:pt x="492" y="851"/>
                    <a:pt x="589" y="470"/>
                  </a:cubicBezTo>
                  <a:cubicBezTo>
                    <a:pt x="614" y="370"/>
                    <a:pt x="637" y="272"/>
                    <a:pt x="663" y="175"/>
                  </a:cubicBezTo>
                  <a:lnTo>
                    <a:pt x="685"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3"/>
            <p:cNvSpPr/>
            <p:nvPr/>
          </p:nvSpPr>
          <p:spPr>
            <a:xfrm>
              <a:off x="3541081" y="1391944"/>
              <a:ext cx="15533" cy="34064"/>
            </a:xfrm>
            <a:custGeom>
              <a:rect b="b" l="l" r="r" t="t"/>
              <a:pathLst>
                <a:path extrusionOk="0" h="1204" w="549">
                  <a:moveTo>
                    <a:pt x="548" y="1"/>
                  </a:moveTo>
                  <a:lnTo>
                    <a:pt x="548" y="1"/>
                  </a:lnTo>
                  <a:cubicBezTo>
                    <a:pt x="524" y="30"/>
                    <a:pt x="498" y="59"/>
                    <a:pt x="474" y="90"/>
                  </a:cubicBezTo>
                  <a:cubicBezTo>
                    <a:pt x="343" y="273"/>
                    <a:pt x="229" y="468"/>
                    <a:pt x="153" y="641"/>
                  </a:cubicBezTo>
                  <a:cubicBezTo>
                    <a:pt x="96" y="772"/>
                    <a:pt x="45" y="915"/>
                    <a:pt x="6" y="1064"/>
                  </a:cubicBezTo>
                  <a:cubicBezTo>
                    <a:pt x="0" y="1087"/>
                    <a:pt x="0" y="1119"/>
                    <a:pt x="0" y="1150"/>
                  </a:cubicBezTo>
                  <a:lnTo>
                    <a:pt x="0" y="1203"/>
                  </a:lnTo>
                  <a:cubicBezTo>
                    <a:pt x="133" y="850"/>
                    <a:pt x="271" y="504"/>
                    <a:pt x="453" y="164"/>
                  </a:cubicBezTo>
                  <a:cubicBezTo>
                    <a:pt x="460" y="148"/>
                    <a:pt x="479" y="120"/>
                    <a:pt x="498" y="87"/>
                  </a:cubicBezTo>
                  <a:cubicBezTo>
                    <a:pt x="511" y="65"/>
                    <a:pt x="531" y="33"/>
                    <a:pt x="54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3"/>
            <p:cNvSpPr/>
            <p:nvPr/>
          </p:nvSpPr>
          <p:spPr>
            <a:xfrm>
              <a:off x="4125673" y="1542060"/>
              <a:ext cx="19918" cy="36101"/>
            </a:xfrm>
            <a:custGeom>
              <a:rect b="b" l="l" r="r" t="t"/>
              <a:pathLst>
                <a:path extrusionOk="0" h="1276" w="704">
                  <a:moveTo>
                    <a:pt x="704" y="0"/>
                  </a:moveTo>
                  <a:lnTo>
                    <a:pt x="704" y="0"/>
                  </a:lnTo>
                  <a:cubicBezTo>
                    <a:pt x="681" y="48"/>
                    <a:pt x="650" y="95"/>
                    <a:pt x="622" y="138"/>
                  </a:cubicBezTo>
                  <a:cubicBezTo>
                    <a:pt x="599" y="176"/>
                    <a:pt x="577" y="208"/>
                    <a:pt x="560" y="242"/>
                  </a:cubicBezTo>
                  <a:cubicBezTo>
                    <a:pt x="537" y="285"/>
                    <a:pt x="515" y="330"/>
                    <a:pt x="493" y="372"/>
                  </a:cubicBezTo>
                  <a:cubicBezTo>
                    <a:pt x="433" y="492"/>
                    <a:pt x="377" y="605"/>
                    <a:pt x="304" y="717"/>
                  </a:cubicBezTo>
                  <a:cubicBezTo>
                    <a:pt x="284" y="750"/>
                    <a:pt x="265" y="781"/>
                    <a:pt x="244" y="812"/>
                  </a:cubicBezTo>
                  <a:cubicBezTo>
                    <a:pt x="150" y="955"/>
                    <a:pt x="63" y="1092"/>
                    <a:pt x="0" y="1275"/>
                  </a:cubicBezTo>
                  <a:cubicBezTo>
                    <a:pt x="124" y="1267"/>
                    <a:pt x="178" y="1178"/>
                    <a:pt x="236" y="1083"/>
                  </a:cubicBezTo>
                  <a:lnTo>
                    <a:pt x="259" y="1044"/>
                  </a:lnTo>
                  <a:cubicBezTo>
                    <a:pt x="406" y="816"/>
                    <a:pt x="534" y="556"/>
                    <a:pt x="638" y="274"/>
                  </a:cubicBezTo>
                  <a:cubicBezTo>
                    <a:pt x="660" y="218"/>
                    <a:pt x="691" y="98"/>
                    <a:pt x="70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3"/>
            <p:cNvSpPr/>
            <p:nvPr/>
          </p:nvSpPr>
          <p:spPr>
            <a:xfrm>
              <a:off x="3830534" y="1462306"/>
              <a:ext cx="3933" cy="36299"/>
            </a:xfrm>
            <a:custGeom>
              <a:rect b="b" l="l" r="r" t="t"/>
              <a:pathLst>
                <a:path extrusionOk="0" h="1283" w="139">
                  <a:moveTo>
                    <a:pt x="25" y="0"/>
                  </a:moveTo>
                  <a:cubicBezTo>
                    <a:pt x="22" y="51"/>
                    <a:pt x="21" y="105"/>
                    <a:pt x="19" y="160"/>
                  </a:cubicBezTo>
                  <a:cubicBezTo>
                    <a:pt x="9" y="384"/>
                    <a:pt x="0" y="617"/>
                    <a:pt x="37" y="791"/>
                  </a:cubicBezTo>
                  <a:lnTo>
                    <a:pt x="37" y="982"/>
                  </a:lnTo>
                  <a:cubicBezTo>
                    <a:pt x="59" y="1077"/>
                    <a:pt x="76" y="1181"/>
                    <a:pt x="88" y="1282"/>
                  </a:cubicBezTo>
                  <a:cubicBezTo>
                    <a:pt x="139" y="1027"/>
                    <a:pt x="102" y="449"/>
                    <a:pt x="51" y="228"/>
                  </a:cubicBezTo>
                  <a:cubicBezTo>
                    <a:pt x="43" y="189"/>
                    <a:pt x="40" y="144"/>
                    <a:pt x="35" y="100"/>
                  </a:cubicBezTo>
                  <a:cubicBezTo>
                    <a:pt x="34" y="66"/>
                    <a:pt x="30" y="31"/>
                    <a:pt x="2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3"/>
            <p:cNvSpPr/>
            <p:nvPr/>
          </p:nvSpPr>
          <p:spPr>
            <a:xfrm>
              <a:off x="3853535" y="648919"/>
              <a:ext cx="3140" cy="4725"/>
            </a:xfrm>
            <a:custGeom>
              <a:rect b="b" l="l" r="r" t="t"/>
              <a:pathLst>
                <a:path extrusionOk="0" h="167" w="111">
                  <a:moveTo>
                    <a:pt x="111" y="1"/>
                  </a:moveTo>
                  <a:lnTo>
                    <a:pt x="111" y="1"/>
                  </a:lnTo>
                  <a:cubicBezTo>
                    <a:pt x="102" y="7"/>
                    <a:pt x="90" y="12"/>
                    <a:pt x="82" y="17"/>
                  </a:cubicBezTo>
                  <a:cubicBezTo>
                    <a:pt x="66" y="27"/>
                    <a:pt x="50" y="36"/>
                    <a:pt x="37" y="46"/>
                  </a:cubicBezTo>
                  <a:cubicBezTo>
                    <a:pt x="31" y="52"/>
                    <a:pt x="23" y="63"/>
                    <a:pt x="18" y="74"/>
                  </a:cubicBezTo>
                  <a:cubicBezTo>
                    <a:pt x="13" y="85"/>
                    <a:pt x="7" y="95"/>
                    <a:pt x="0" y="104"/>
                  </a:cubicBezTo>
                  <a:cubicBezTo>
                    <a:pt x="0" y="136"/>
                    <a:pt x="3" y="151"/>
                    <a:pt x="12" y="167"/>
                  </a:cubicBezTo>
                  <a:cubicBezTo>
                    <a:pt x="31" y="158"/>
                    <a:pt x="57" y="132"/>
                    <a:pt x="77" y="95"/>
                  </a:cubicBezTo>
                  <a:cubicBezTo>
                    <a:pt x="96" y="63"/>
                    <a:pt x="108" y="28"/>
                    <a:pt x="11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3"/>
            <p:cNvSpPr/>
            <p:nvPr/>
          </p:nvSpPr>
          <p:spPr>
            <a:xfrm>
              <a:off x="4269875" y="1509694"/>
              <a:ext cx="32932" cy="64422"/>
            </a:xfrm>
            <a:custGeom>
              <a:rect b="b" l="l" r="r" t="t"/>
              <a:pathLst>
                <a:path extrusionOk="0" h="2277" w="1164">
                  <a:moveTo>
                    <a:pt x="1164" y="0"/>
                  </a:moveTo>
                  <a:cubicBezTo>
                    <a:pt x="1161" y="6"/>
                    <a:pt x="1156" y="10"/>
                    <a:pt x="1154" y="15"/>
                  </a:cubicBezTo>
                  <a:cubicBezTo>
                    <a:pt x="1108" y="76"/>
                    <a:pt x="1065" y="134"/>
                    <a:pt x="1027" y="195"/>
                  </a:cubicBezTo>
                  <a:cubicBezTo>
                    <a:pt x="930" y="348"/>
                    <a:pt x="841" y="507"/>
                    <a:pt x="754" y="662"/>
                  </a:cubicBezTo>
                  <a:cubicBezTo>
                    <a:pt x="681" y="792"/>
                    <a:pt x="607" y="923"/>
                    <a:pt x="530" y="1051"/>
                  </a:cubicBezTo>
                  <a:cubicBezTo>
                    <a:pt x="498" y="1104"/>
                    <a:pt x="476" y="1159"/>
                    <a:pt x="453" y="1214"/>
                  </a:cubicBezTo>
                  <a:cubicBezTo>
                    <a:pt x="428" y="1271"/>
                    <a:pt x="403" y="1330"/>
                    <a:pt x="368" y="1387"/>
                  </a:cubicBezTo>
                  <a:cubicBezTo>
                    <a:pt x="261" y="1563"/>
                    <a:pt x="166" y="1737"/>
                    <a:pt x="102" y="1881"/>
                  </a:cubicBezTo>
                  <a:cubicBezTo>
                    <a:pt x="88" y="1915"/>
                    <a:pt x="78" y="1953"/>
                    <a:pt x="66" y="1989"/>
                  </a:cubicBezTo>
                  <a:cubicBezTo>
                    <a:pt x="50" y="2047"/>
                    <a:pt x="34" y="2107"/>
                    <a:pt x="1" y="2156"/>
                  </a:cubicBezTo>
                  <a:cubicBezTo>
                    <a:pt x="1" y="2207"/>
                    <a:pt x="4" y="2246"/>
                    <a:pt x="14" y="2277"/>
                  </a:cubicBezTo>
                  <a:cubicBezTo>
                    <a:pt x="127" y="2252"/>
                    <a:pt x="211" y="2040"/>
                    <a:pt x="265" y="1910"/>
                  </a:cubicBezTo>
                  <a:cubicBezTo>
                    <a:pt x="275" y="1881"/>
                    <a:pt x="287" y="1857"/>
                    <a:pt x="296" y="1835"/>
                  </a:cubicBezTo>
                  <a:cubicBezTo>
                    <a:pt x="492" y="1387"/>
                    <a:pt x="754" y="807"/>
                    <a:pt x="1037" y="272"/>
                  </a:cubicBezTo>
                  <a:cubicBezTo>
                    <a:pt x="1075" y="196"/>
                    <a:pt x="1110" y="124"/>
                    <a:pt x="1142" y="49"/>
                  </a:cubicBezTo>
                  <a:lnTo>
                    <a:pt x="1164"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3"/>
            <p:cNvSpPr/>
            <p:nvPr/>
          </p:nvSpPr>
          <p:spPr>
            <a:xfrm>
              <a:off x="4262406" y="1429148"/>
              <a:ext cx="30584" cy="69458"/>
            </a:xfrm>
            <a:custGeom>
              <a:rect b="b" l="l" r="r" t="t"/>
              <a:pathLst>
                <a:path extrusionOk="0" h="2455" w="1081">
                  <a:moveTo>
                    <a:pt x="1080" y="0"/>
                  </a:moveTo>
                  <a:lnTo>
                    <a:pt x="1080" y="0"/>
                  </a:lnTo>
                  <a:cubicBezTo>
                    <a:pt x="1064" y="22"/>
                    <a:pt x="1048" y="44"/>
                    <a:pt x="1034" y="63"/>
                  </a:cubicBezTo>
                  <a:cubicBezTo>
                    <a:pt x="1002" y="109"/>
                    <a:pt x="968" y="154"/>
                    <a:pt x="944" y="194"/>
                  </a:cubicBezTo>
                  <a:cubicBezTo>
                    <a:pt x="871" y="314"/>
                    <a:pt x="819" y="439"/>
                    <a:pt x="762" y="572"/>
                  </a:cubicBezTo>
                  <a:cubicBezTo>
                    <a:pt x="741" y="620"/>
                    <a:pt x="721" y="665"/>
                    <a:pt x="701" y="713"/>
                  </a:cubicBezTo>
                  <a:cubicBezTo>
                    <a:pt x="650" y="829"/>
                    <a:pt x="590" y="947"/>
                    <a:pt x="532" y="1066"/>
                  </a:cubicBezTo>
                  <a:cubicBezTo>
                    <a:pt x="471" y="1190"/>
                    <a:pt x="409" y="1318"/>
                    <a:pt x="355" y="1441"/>
                  </a:cubicBezTo>
                  <a:cubicBezTo>
                    <a:pt x="270" y="1633"/>
                    <a:pt x="199" y="1834"/>
                    <a:pt x="129" y="2030"/>
                  </a:cubicBezTo>
                  <a:cubicBezTo>
                    <a:pt x="100" y="2110"/>
                    <a:pt x="71" y="2191"/>
                    <a:pt x="42" y="2273"/>
                  </a:cubicBezTo>
                  <a:cubicBezTo>
                    <a:pt x="26" y="2316"/>
                    <a:pt x="16" y="2367"/>
                    <a:pt x="7" y="2417"/>
                  </a:cubicBezTo>
                  <a:cubicBezTo>
                    <a:pt x="6" y="2430"/>
                    <a:pt x="1" y="2443"/>
                    <a:pt x="0" y="2454"/>
                  </a:cubicBezTo>
                  <a:cubicBezTo>
                    <a:pt x="4" y="2450"/>
                    <a:pt x="7" y="2446"/>
                    <a:pt x="9" y="2440"/>
                  </a:cubicBezTo>
                  <a:cubicBezTo>
                    <a:pt x="23" y="2418"/>
                    <a:pt x="38" y="2396"/>
                    <a:pt x="51" y="2377"/>
                  </a:cubicBezTo>
                  <a:cubicBezTo>
                    <a:pt x="150" y="2215"/>
                    <a:pt x="238" y="2023"/>
                    <a:pt x="304" y="1870"/>
                  </a:cubicBezTo>
                  <a:cubicBezTo>
                    <a:pt x="404" y="1643"/>
                    <a:pt x="496" y="1411"/>
                    <a:pt x="586" y="1185"/>
                  </a:cubicBezTo>
                  <a:cubicBezTo>
                    <a:pt x="673" y="964"/>
                    <a:pt x="762" y="739"/>
                    <a:pt x="859" y="516"/>
                  </a:cubicBezTo>
                  <a:cubicBezTo>
                    <a:pt x="910" y="397"/>
                    <a:pt x="961" y="279"/>
                    <a:pt x="1012" y="157"/>
                  </a:cubicBezTo>
                  <a:lnTo>
                    <a:pt x="1080"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3"/>
            <p:cNvSpPr/>
            <p:nvPr/>
          </p:nvSpPr>
          <p:spPr>
            <a:xfrm>
              <a:off x="4179625" y="1086083"/>
              <a:ext cx="7554" cy="31744"/>
            </a:xfrm>
            <a:custGeom>
              <a:rect b="b" l="l" r="r" t="t"/>
              <a:pathLst>
                <a:path extrusionOk="0" h="1122" w="267">
                  <a:moveTo>
                    <a:pt x="1" y="1"/>
                  </a:moveTo>
                  <a:lnTo>
                    <a:pt x="1" y="1"/>
                  </a:lnTo>
                  <a:cubicBezTo>
                    <a:pt x="55" y="129"/>
                    <a:pt x="82" y="257"/>
                    <a:pt x="113" y="398"/>
                  </a:cubicBezTo>
                  <a:cubicBezTo>
                    <a:pt x="126" y="462"/>
                    <a:pt x="140" y="529"/>
                    <a:pt x="158" y="604"/>
                  </a:cubicBezTo>
                  <a:cubicBezTo>
                    <a:pt x="177" y="674"/>
                    <a:pt x="187" y="750"/>
                    <a:pt x="198" y="822"/>
                  </a:cubicBezTo>
                  <a:cubicBezTo>
                    <a:pt x="214" y="931"/>
                    <a:pt x="230" y="1036"/>
                    <a:pt x="265" y="1122"/>
                  </a:cubicBezTo>
                  <a:cubicBezTo>
                    <a:pt x="267" y="667"/>
                    <a:pt x="265" y="364"/>
                    <a:pt x="62" y="82"/>
                  </a:cubicBezTo>
                  <a:lnTo>
                    <a:pt x="49" y="63"/>
                  </a:lnTo>
                  <a:cubicBezTo>
                    <a:pt x="33" y="40"/>
                    <a:pt x="17" y="18"/>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3"/>
            <p:cNvSpPr/>
            <p:nvPr/>
          </p:nvSpPr>
          <p:spPr>
            <a:xfrm>
              <a:off x="4194676" y="1090128"/>
              <a:ext cx="8969" cy="26934"/>
            </a:xfrm>
            <a:custGeom>
              <a:rect b="b" l="l" r="r" t="t"/>
              <a:pathLst>
                <a:path extrusionOk="0" h="952" w="317">
                  <a:moveTo>
                    <a:pt x="1" y="0"/>
                  </a:moveTo>
                  <a:cubicBezTo>
                    <a:pt x="2" y="5"/>
                    <a:pt x="4" y="8"/>
                    <a:pt x="7" y="10"/>
                  </a:cubicBezTo>
                  <a:cubicBezTo>
                    <a:pt x="30" y="44"/>
                    <a:pt x="52" y="80"/>
                    <a:pt x="66" y="122"/>
                  </a:cubicBezTo>
                  <a:cubicBezTo>
                    <a:pt x="97" y="218"/>
                    <a:pt x="110" y="323"/>
                    <a:pt x="120" y="422"/>
                  </a:cubicBezTo>
                  <a:cubicBezTo>
                    <a:pt x="132" y="521"/>
                    <a:pt x="142" y="615"/>
                    <a:pt x="170" y="703"/>
                  </a:cubicBezTo>
                  <a:cubicBezTo>
                    <a:pt x="183" y="742"/>
                    <a:pt x="203" y="782"/>
                    <a:pt x="222" y="826"/>
                  </a:cubicBezTo>
                  <a:cubicBezTo>
                    <a:pt x="242" y="865"/>
                    <a:pt x="263" y="908"/>
                    <a:pt x="277" y="951"/>
                  </a:cubicBezTo>
                  <a:cubicBezTo>
                    <a:pt x="302" y="868"/>
                    <a:pt x="316" y="739"/>
                    <a:pt x="300" y="659"/>
                  </a:cubicBezTo>
                  <a:lnTo>
                    <a:pt x="287" y="602"/>
                  </a:lnTo>
                  <a:cubicBezTo>
                    <a:pt x="242" y="386"/>
                    <a:pt x="177" y="70"/>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3"/>
            <p:cNvSpPr/>
            <p:nvPr/>
          </p:nvSpPr>
          <p:spPr>
            <a:xfrm>
              <a:off x="3976689" y="1038666"/>
              <a:ext cx="48182" cy="39694"/>
            </a:xfrm>
            <a:custGeom>
              <a:rect b="b" l="l" r="r" t="t"/>
              <a:pathLst>
                <a:path extrusionOk="0" h="1403" w="1703">
                  <a:moveTo>
                    <a:pt x="1703" y="0"/>
                  </a:moveTo>
                  <a:lnTo>
                    <a:pt x="1703" y="0"/>
                  </a:lnTo>
                  <a:cubicBezTo>
                    <a:pt x="1701" y="0"/>
                    <a:pt x="1700" y="2"/>
                    <a:pt x="1697" y="2"/>
                  </a:cubicBezTo>
                  <a:cubicBezTo>
                    <a:pt x="1643" y="22"/>
                    <a:pt x="1591" y="43"/>
                    <a:pt x="1544" y="66"/>
                  </a:cubicBezTo>
                  <a:cubicBezTo>
                    <a:pt x="1333" y="181"/>
                    <a:pt x="1091" y="315"/>
                    <a:pt x="875" y="469"/>
                  </a:cubicBezTo>
                  <a:cubicBezTo>
                    <a:pt x="737" y="567"/>
                    <a:pt x="614" y="694"/>
                    <a:pt x="495" y="816"/>
                  </a:cubicBezTo>
                  <a:lnTo>
                    <a:pt x="416" y="895"/>
                  </a:lnTo>
                  <a:lnTo>
                    <a:pt x="198" y="1111"/>
                  </a:lnTo>
                  <a:cubicBezTo>
                    <a:pt x="180" y="1136"/>
                    <a:pt x="159" y="1162"/>
                    <a:pt x="138" y="1187"/>
                  </a:cubicBezTo>
                  <a:cubicBezTo>
                    <a:pt x="105" y="1228"/>
                    <a:pt x="74" y="1267"/>
                    <a:pt x="47" y="1308"/>
                  </a:cubicBezTo>
                  <a:cubicBezTo>
                    <a:pt x="31" y="1331"/>
                    <a:pt x="18" y="1358"/>
                    <a:pt x="7" y="1385"/>
                  </a:cubicBezTo>
                  <a:cubicBezTo>
                    <a:pt x="5" y="1390"/>
                    <a:pt x="2" y="1396"/>
                    <a:pt x="0" y="1402"/>
                  </a:cubicBezTo>
                  <a:cubicBezTo>
                    <a:pt x="9" y="1390"/>
                    <a:pt x="21" y="1382"/>
                    <a:pt x="29" y="1371"/>
                  </a:cubicBezTo>
                  <a:cubicBezTo>
                    <a:pt x="66" y="1332"/>
                    <a:pt x="103" y="1293"/>
                    <a:pt x="146" y="1260"/>
                  </a:cubicBezTo>
                  <a:cubicBezTo>
                    <a:pt x="260" y="1172"/>
                    <a:pt x="369" y="1073"/>
                    <a:pt x="474" y="976"/>
                  </a:cubicBezTo>
                  <a:cubicBezTo>
                    <a:pt x="583" y="877"/>
                    <a:pt x="697" y="771"/>
                    <a:pt x="816" y="682"/>
                  </a:cubicBezTo>
                  <a:cubicBezTo>
                    <a:pt x="939" y="589"/>
                    <a:pt x="1056" y="493"/>
                    <a:pt x="1171" y="400"/>
                  </a:cubicBezTo>
                  <a:cubicBezTo>
                    <a:pt x="1294" y="299"/>
                    <a:pt x="1421" y="195"/>
                    <a:pt x="1550" y="101"/>
                  </a:cubicBezTo>
                  <a:cubicBezTo>
                    <a:pt x="1595" y="66"/>
                    <a:pt x="1646" y="35"/>
                    <a:pt x="1697" y="3"/>
                  </a:cubicBezTo>
                  <a:cubicBezTo>
                    <a:pt x="1700" y="2"/>
                    <a:pt x="1701" y="2"/>
                    <a:pt x="170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3"/>
            <p:cNvSpPr/>
            <p:nvPr/>
          </p:nvSpPr>
          <p:spPr>
            <a:xfrm>
              <a:off x="3994767" y="1052868"/>
              <a:ext cx="31178" cy="22549"/>
            </a:xfrm>
            <a:custGeom>
              <a:rect b="b" l="l" r="r" t="t"/>
              <a:pathLst>
                <a:path extrusionOk="0" h="797" w="1102">
                  <a:moveTo>
                    <a:pt x="1102" y="0"/>
                  </a:moveTo>
                  <a:cubicBezTo>
                    <a:pt x="1100" y="1"/>
                    <a:pt x="1098" y="2"/>
                    <a:pt x="1096" y="3"/>
                  </a:cubicBezTo>
                  <a:lnTo>
                    <a:pt x="1096" y="3"/>
                  </a:lnTo>
                  <a:cubicBezTo>
                    <a:pt x="1098" y="2"/>
                    <a:pt x="1100" y="1"/>
                    <a:pt x="1102" y="0"/>
                  </a:cubicBezTo>
                  <a:close/>
                  <a:moveTo>
                    <a:pt x="1096" y="3"/>
                  </a:moveTo>
                  <a:cubicBezTo>
                    <a:pt x="1087" y="7"/>
                    <a:pt x="1076" y="11"/>
                    <a:pt x="1068" y="16"/>
                  </a:cubicBezTo>
                  <a:cubicBezTo>
                    <a:pt x="793" y="135"/>
                    <a:pt x="556" y="276"/>
                    <a:pt x="273" y="487"/>
                  </a:cubicBezTo>
                  <a:lnTo>
                    <a:pt x="261" y="496"/>
                  </a:lnTo>
                  <a:cubicBezTo>
                    <a:pt x="168" y="566"/>
                    <a:pt x="31" y="667"/>
                    <a:pt x="1" y="797"/>
                  </a:cubicBezTo>
                  <a:lnTo>
                    <a:pt x="2" y="797"/>
                  </a:lnTo>
                  <a:cubicBezTo>
                    <a:pt x="61" y="739"/>
                    <a:pt x="133" y="696"/>
                    <a:pt x="204" y="654"/>
                  </a:cubicBezTo>
                  <a:cubicBezTo>
                    <a:pt x="244" y="631"/>
                    <a:pt x="284" y="608"/>
                    <a:pt x="322" y="582"/>
                  </a:cubicBezTo>
                  <a:cubicBezTo>
                    <a:pt x="447" y="493"/>
                    <a:pt x="574" y="397"/>
                    <a:pt x="694" y="301"/>
                  </a:cubicBezTo>
                  <a:cubicBezTo>
                    <a:pt x="815" y="209"/>
                    <a:pt x="939" y="112"/>
                    <a:pt x="1062" y="26"/>
                  </a:cubicBezTo>
                  <a:cubicBezTo>
                    <a:pt x="1074" y="17"/>
                    <a:pt x="1084" y="10"/>
                    <a:pt x="1096" y="3"/>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3"/>
            <p:cNvSpPr/>
            <p:nvPr/>
          </p:nvSpPr>
          <p:spPr>
            <a:xfrm>
              <a:off x="3782211" y="1553235"/>
              <a:ext cx="18277" cy="64252"/>
            </a:xfrm>
            <a:custGeom>
              <a:rect b="b" l="l" r="r" t="t"/>
              <a:pathLst>
                <a:path extrusionOk="0" h="2271" w="646">
                  <a:moveTo>
                    <a:pt x="585" y="1"/>
                  </a:moveTo>
                  <a:cubicBezTo>
                    <a:pt x="554" y="757"/>
                    <a:pt x="352" y="1351"/>
                    <a:pt x="134" y="1881"/>
                  </a:cubicBezTo>
                  <a:cubicBezTo>
                    <a:pt x="112" y="1940"/>
                    <a:pt x="87" y="2011"/>
                    <a:pt x="64" y="2084"/>
                  </a:cubicBezTo>
                  <a:cubicBezTo>
                    <a:pt x="44" y="2147"/>
                    <a:pt x="25" y="2211"/>
                    <a:pt x="0" y="2270"/>
                  </a:cubicBezTo>
                  <a:cubicBezTo>
                    <a:pt x="50" y="2195"/>
                    <a:pt x="95" y="2116"/>
                    <a:pt x="141" y="2038"/>
                  </a:cubicBezTo>
                  <a:cubicBezTo>
                    <a:pt x="172" y="1985"/>
                    <a:pt x="204" y="1931"/>
                    <a:pt x="236" y="1878"/>
                  </a:cubicBezTo>
                  <a:cubicBezTo>
                    <a:pt x="393" y="1616"/>
                    <a:pt x="470" y="1296"/>
                    <a:pt x="550" y="959"/>
                  </a:cubicBezTo>
                  <a:cubicBezTo>
                    <a:pt x="566" y="886"/>
                    <a:pt x="585" y="813"/>
                    <a:pt x="602" y="741"/>
                  </a:cubicBezTo>
                  <a:cubicBezTo>
                    <a:pt x="646" y="568"/>
                    <a:pt x="643" y="190"/>
                    <a:pt x="58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3"/>
            <p:cNvSpPr/>
            <p:nvPr/>
          </p:nvSpPr>
          <p:spPr>
            <a:xfrm>
              <a:off x="3779439" y="1542088"/>
              <a:ext cx="9365" cy="35422"/>
            </a:xfrm>
            <a:custGeom>
              <a:rect b="b" l="l" r="r" t="t"/>
              <a:pathLst>
                <a:path extrusionOk="0" h="1252" w="331">
                  <a:moveTo>
                    <a:pt x="290" y="1"/>
                  </a:moveTo>
                  <a:cubicBezTo>
                    <a:pt x="271" y="305"/>
                    <a:pt x="190" y="542"/>
                    <a:pt x="110" y="774"/>
                  </a:cubicBezTo>
                  <a:cubicBezTo>
                    <a:pt x="94" y="822"/>
                    <a:pt x="76" y="869"/>
                    <a:pt x="60" y="918"/>
                  </a:cubicBezTo>
                  <a:cubicBezTo>
                    <a:pt x="46" y="962"/>
                    <a:pt x="39" y="1021"/>
                    <a:pt x="30" y="1085"/>
                  </a:cubicBezTo>
                  <a:cubicBezTo>
                    <a:pt x="23" y="1143"/>
                    <a:pt x="15" y="1202"/>
                    <a:pt x="1" y="1251"/>
                  </a:cubicBezTo>
                  <a:cubicBezTo>
                    <a:pt x="146" y="1062"/>
                    <a:pt x="233" y="675"/>
                    <a:pt x="293" y="403"/>
                  </a:cubicBezTo>
                  <a:lnTo>
                    <a:pt x="308" y="348"/>
                  </a:lnTo>
                  <a:cubicBezTo>
                    <a:pt x="331" y="242"/>
                    <a:pt x="319" y="97"/>
                    <a:pt x="29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3"/>
            <p:cNvSpPr/>
            <p:nvPr/>
          </p:nvSpPr>
          <p:spPr>
            <a:xfrm>
              <a:off x="4097890" y="1129624"/>
              <a:ext cx="10270" cy="4923"/>
            </a:xfrm>
            <a:custGeom>
              <a:rect b="b" l="l" r="r" t="t"/>
              <a:pathLst>
                <a:path extrusionOk="0" h="174" w="363">
                  <a:moveTo>
                    <a:pt x="261" y="0"/>
                  </a:moveTo>
                  <a:cubicBezTo>
                    <a:pt x="238" y="13"/>
                    <a:pt x="210" y="19"/>
                    <a:pt x="183" y="25"/>
                  </a:cubicBezTo>
                  <a:cubicBezTo>
                    <a:pt x="158" y="29"/>
                    <a:pt x="135" y="33"/>
                    <a:pt x="119" y="42"/>
                  </a:cubicBezTo>
                  <a:cubicBezTo>
                    <a:pt x="82" y="64"/>
                    <a:pt x="56" y="99"/>
                    <a:pt x="28" y="137"/>
                  </a:cubicBezTo>
                  <a:cubicBezTo>
                    <a:pt x="20" y="150"/>
                    <a:pt x="10" y="160"/>
                    <a:pt x="1" y="173"/>
                  </a:cubicBezTo>
                  <a:cubicBezTo>
                    <a:pt x="90" y="160"/>
                    <a:pt x="161" y="127"/>
                    <a:pt x="231" y="92"/>
                  </a:cubicBezTo>
                  <a:cubicBezTo>
                    <a:pt x="274" y="68"/>
                    <a:pt x="318" y="48"/>
                    <a:pt x="363" y="32"/>
                  </a:cubicBezTo>
                  <a:cubicBezTo>
                    <a:pt x="332" y="19"/>
                    <a:pt x="302" y="6"/>
                    <a:pt x="26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3"/>
            <p:cNvSpPr/>
            <p:nvPr/>
          </p:nvSpPr>
          <p:spPr>
            <a:xfrm>
              <a:off x="4055198" y="1130303"/>
              <a:ext cx="9733" cy="14938"/>
            </a:xfrm>
            <a:custGeom>
              <a:rect b="b" l="l" r="r" t="t"/>
              <a:pathLst>
                <a:path extrusionOk="0" h="528" w="344">
                  <a:moveTo>
                    <a:pt x="344" y="1"/>
                  </a:moveTo>
                  <a:lnTo>
                    <a:pt x="344" y="1"/>
                  </a:lnTo>
                  <a:cubicBezTo>
                    <a:pt x="329" y="5"/>
                    <a:pt x="315" y="12"/>
                    <a:pt x="302" y="20"/>
                  </a:cubicBezTo>
                  <a:cubicBezTo>
                    <a:pt x="249" y="47"/>
                    <a:pt x="200" y="73"/>
                    <a:pt x="168" y="117"/>
                  </a:cubicBezTo>
                  <a:cubicBezTo>
                    <a:pt x="120" y="180"/>
                    <a:pt x="70" y="264"/>
                    <a:pt x="44" y="331"/>
                  </a:cubicBezTo>
                  <a:cubicBezTo>
                    <a:pt x="34" y="351"/>
                    <a:pt x="31" y="376"/>
                    <a:pt x="27" y="403"/>
                  </a:cubicBezTo>
                  <a:cubicBezTo>
                    <a:pt x="23" y="438"/>
                    <a:pt x="17" y="473"/>
                    <a:pt x="1" y="502"/>
                  </a:cubicBezTo>
                  <a:lnTo>
                    <a:pt x="1" y="527"/>
                  </a:lnTo>
                  <a:cubicBezTo>
                    <a:pt x="63" y="382"/>
                    <a:pt x="158" y="252"/>
                    <a:pt x="251" y="127"/>
                  </a:cubicBezTo>
                  <a:cubicBezTo>
                    <a:pt x="284" y="84"/>
                    <a:pt x="315" y="41"/>
                    <a:pt x="3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3"/>
            <p:cNvSpPr/>
            <p:nvPr/>
          </p:nvSpPr>
          <p:spPr>
            <a:xfrm>
              <a:off x="3946247" y="1055330"/>
              <a:ext cx="27585" cy="35394"/>
            </a:xfrm>
            <a:custGeom>
              <a:rect b="b" l="l" r="r" t="t"/>
              <a:pathLst>
                <a:path extrusionOk="0" h="1251" w="975">
                  <a:moveTo>
                    <a:pt x="974" y="0"/>
                  </a:moveTo>
                  <a:cubicBezTo>
                    <a:pt x="864" y="117"/>
                    <a:pt x="752" y="233"/>
                    <a:pt x="624" y="332"/>
                  </a:cubicBezTo>
                  <a:cubicBezTo>
                    <a:pt x="573" y="370"/>
                    <a:pt x="530" y="429"/>
                    <a:pt x="487" y="486"/>
                  </a:cubicBezTo>
                  <a:lnTo>
                    <a:pt x="466" y="515"/>
                  </a:lnTo>
                  <a:lnTo>
                    <a:pt x="307" y="662"/>
                  </a:lnTo>
                  <a:cubicBezTo>
                    <a:pt x="279" y="698"/>
                    <a:pt x="250" y="733"/>
                    <a:pt x="224" y="768"/>
                  </a:cubicBezTo>
                  <a:cubicBezTo>
                    <a:pt x="182" y="819"/>
                    <a:pt x="137" y="873"/>
                    <a:pt x="101" y="928"/>
                  </a:cubicBezTo>
                  <a:cubicBezTo>
                    <a:pt x="82" y="954"/>
                    <a:pt x="69" y="986"/>
                    <a:pt x="57" y="1018"/>
                  </a:cubicBezTo>
                  <a:cubicBezTo>
                    <a:pt x="40" y="1056"/>
                    <a:pt x="25" y="1097"/>
                    <a:pt x="0" y="1129"/>
                  </a:cubicBezTo>
                  <a:cubicBezTo>
                    <a:pt x="0" y="1198"/>
                    <a:pt x="8" y="1216"/>
                    <a:pt x="31" y="1251"/>
                  </a:cubicBezTo>
                  <a:cubicBezTo>
                    <a:pt x="125" y="1224"/>
                    <a:pt x="226" y="1047"/>
                    <a:pt x="294" y="926"/>
                  </a:cubicBezTo>
                  <a:cubicBezTo>
                    <a:pt x="316" y="887"/>
                    <a:pt x="336" y="851"/>
                    <a:pt x="355" y="828"/>
                  </a:cubicBezTo>
                  <a:cubicBezTo>
                    <a:pt x="460" y="668"/>
                    <a:pt x="582" y="515"/>
                    <a:pt x="698" y="365"/>
                  </a:cubicBezTo>
                  <a:cubicBezTo>
                    <a:pt x="774" y="269"/>
                    <a:pt x="851" y="173"/>
                    <a:pt x="922" y="74"/>
                  </a:cubicBezTo>
                  <a:cubicBezTo>
                    <a:pt x="940" y="51"/>
                    <a:pt x="956" y="25"/>
                    <a:pt x="97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3"/>
            <p:cNvSpPr/>
            <p:nvPr/>
          </p:nvSpPr>
          <p:spPr>
            <a:xfrm>
              <a:off x="4012478" y="1142525"/>
              <a:ext cx="7045" cy="30132"/>
            </a:xfrm>
            <a:custGeom>
              <a:rect b="b" l="l" r="r" t="t"/>
              <a:pathLst>
                <a:path extrusionOk="0" h="1065" w="249">
                  <a:moveTo>
                    <a:pt x="0" y="1"/>
                  </a:moveTo>
                  <a:lnTo>
                    <a:pt x="2" y="6"/>
                  </a:lnTo>
                  <a:cubicBezTo>
                    <a:pt x="45" y="155"/>
                    <a:pt x="87" y="294"/>
                    <a:pt x="87" y="511"/>
                  </a:cubicBezTo>
                  <a:lnTo>
                    <a:pt x="87" y="559"/>
                  </a:lnTo>
                  <a:cubicBezTo>
                    <a:pt x="89" y="613"/>
                    <a:pt x="89" y="626"/>
                    <a:pt x="87" y="626"/>
                  </a:cubicBezTo>
                  <a:lnTo>
                    <a:pt x="87" y="1065"/>
                  </a:lnTo>
                  <a:cubicBezTo>
                    <a:pt x="95" y="1042"/>
                    <a:pt x="103" y="1018"/>
                    <a:pt x="112" y="995"/>
                  </a:cubicBezTo>
                  <a:cubicBezTo>
                    <a:pt x="179" y="807"/>
                    <a:pt x="249" y="614"/>
                    <a:pt x="193" y="364"/>
                  </a:cubicBezTo>
                  <a:cubicBezTo>
                    <a:pt x="185" y="331"/>
                    <a:pt x="183" y="299"/>
                    <a:pt x="180" y="267"/>
                  </a:cubicBezTo>
                  <a:cubicBezTo>
                    <a:pt x="176" y="224"/>
                    <a:pt x="175" y="190"/>
                    <a:pt x="160" y="152"/>
                  </a:cubicBezTo>
                  <a:cubicBezTo>
                    <a:pt x="131" y="81"/>
                    <a:pt x="84" y="53"/>
                    <a:pt x="29" y="18"/>
                  </a:cubicBezTo>
                  <a:cubicBezTo>
                    <a:pt x="20" y="14"/>
                    <a:pt x="9" y="8"/>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3"/>
            <p:cNvSpPr/>
            <p:nvPr/>
          </p:nvSpPr>
          <p:spPr>
            <a:xfrm>
              <a:off x="3987949" y="1134462"/>
              <a:ext cx="15504" cy="13552"/>
            </a:xfrm>
            <a:custGeom>
              <a:rect b="b" l="l" r="r" t="t"/>
              <a:pathLst>
                <a:path extrusionOk="0" h="479" w="548">
                  <a:moveTo>
                    <a:pt x="1" y="1"/>
                  </a:moveTo>
                  <a:cubicBezTo>
                    <a:pt x="12" y="6"/>
                    <a:pt x="25" y="14"/>
                    <a:pt x="38" y="21"/>
                  </a:cubicBezTo>
                  <a:cubicBezTo>
                    <a:pt x="91" y="54"/>
                    <a:pt x="142" y="98"/>
                    <a:pt x="191" y="140"/>
                  </a:cubicBezTo>
                  <a:cubicBezTo>
                    <a:pt x="214" y="159"/>
                    <a:pt x="236" y="178"/>
                    <a:pt x="259" y="197"/>
                  </a:cubicBezTo>
                  <a:cubicBezTo>
                    <a:pt x="274" y="208"/>
                    <a:pt x="280" y="224"/>
                    <a:pt x="287" y="248"/>
                  </a:cubicBezTo>
                  <a:cubicBezTo>
                    <a:pt x="358" y="341"/>
                    <a:pt x="447" y="424"/>
                    <a:pt x="528" y="479"/>
                  </a:cubicBezTo>
                  <a:cubicBezTo>
                    <a:pt x="547" y="424"/>
                    <a:pt x="547" y="370"/>
                    <a:pt x="527" y="318"/>
                  </a:cubicBezTo>
                  <a:cubicBezTo>
                    <a:pt x="467" y="162"/>
                    <a:pt x="251" y="62"/>
                    <a:pt x="185" y="37"/>
                  </a:cubicBezTo>
                  <a:cubicBezTo>
                    <a:pt x="150" y="22"/>
                    <a:pt x="111" y="17"/>
                    <a:pt x="67" y="11"/>
                  </a:cubicBezTo>
                  <a:cubicBezTo>
                    <a:pt x="46" y="8"/>
                    <a:pt x="22" y="6"/>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3"/>
            <p:cNvSpPr/>
            <p:nvPr/>
          </p:nvSpPr>
          <p:spPr>
            <a:xfrm>
              <a:off x="4064251" y="1128577"/>
              <a:ext cx="15957" cy="14967"/>
            </a:xfrm>
            <a:custGeom>
              <a:rect b="b" l="l" r="r" t="t"/>
              <a:pathLst>
                <a:path extrusionOk="0" h="529" w="564">
                  <a:moveTo>
                    <a:pt x="563" y="1"/>
                  </a:moveTo>
                  <a:lnTo>
                    <a:pt x="368" y="47"/>
                  </a:lnTo>
                  <a:cubicBezTo>
                    <a:pt x="242" y="100"/>
                    <a:pt x="171" y="185"/>
                    <a:pt x="91" y="316"/>
                  </a:cubicBezTo>
                  <a:cubicBezTo>
                    <a:pt x="66" y="357"/>
                    <a:pt x="1" y="463"/>
                    <a:pt x="30" y="528"/>
                  </a:cubicBezTo>
                  <a:cubicBezTo>
                    <a:pt x="59" y="499"/>
                    <a:pt x="89" y="456"/>
                    <a:pt x="113" y="418"/>
                  </a:cubicBezTo>
                  <a:cubicBezTo>
                    <a:pt x="126" y="398"/>
                    <a:pt x="139" y="377"/>
                    <a:pt x="150" y="363"/>
                  </a:cubicBezTo>
                  <a:cubicBezTo>
                    <a:pt x="201" y="294"/>
                    <a:pt x="405" y="102"/>
                    <a:pt x="56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3"/>
            <p:cNvSpPr/>
            <p:nvPr/>
          </p:nvSpPr>
          <p:spPr>
            <a:xfrm>
              <a:off x="4076926" y="1128492"/>
              <a:ext cx="17796" cy="13269"/>
            </a:xfrm>
            <a:custGeom>
              <a:rect b="b" l="l" r="r" t="t"/>
              <a:pathLst>
                <a:path extrusionOk="0" h="469" w="629">
                  <a:moveTo>
                    <a:pt x="628" y="1"/>
                  </a:moveTo>
                  <a:cubicBezTo>
                    <a:pt x="596" y="7"/>
                    <a:pt x="564" y="7"/>
                    <a:pt x="531" y="8"/>
                  </a:cubicBezTo>
                  <a:cubicBezTo>
                    <a:pt x="493" y="8"/>
                    <a:pt x="455" y="9"/>
                    <a:pt x="428" y="18"/>
                  </a:cubicBezTo>
                  <a:cubicBezTo>
                    <a:pt x="287" y="65"/>
                    <a:pt x="179" y="149"/>
                    <a:pt x="85" y="297"/>
                  </a:cubicBezTo>
                  <a:cubicBezTo>
                    <a:pt x="63" y="326"/>
                    <a:pt x="0" y="421"/>
                    <a:pt x="25" y="469"/>
                  </a:cubicBezTo>
                  <a:cubicBezTo>
                    <a:pt x="47" y="451"/>
                    <a:pt x="63" y="424"/>
                    <a:pt x="79" y="395"/>
                  </a:cubicBezTo>
                  <a:cubicBezTo>
                    <a:pt x="98" y="363"/>
                    <a:pt x="117" y="328"/>
                    <a:pt x="149" y="305"/>
                  </a:cubicBezTo>
                  <a:cubicBezTo>
                    <a:pt x="202" y="262"/>
                    <a:pt x="429" y="94"/>
                    <a:pt x="62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3"/>
            <p:cNvSpPr/>
            <p:nvPr/>
          </p:nvSpPr>
          <p:spPr>
            <a:xfrm>
              <a:off x="3971709" y="1135254"/>
              <a:ext cx="17541" cy="10921"/>
            </a:xfrm>
            <a:custGeom>
              <a:rect b="b" l="l" r="r" t="t"/>
              <a:pathLst>
                <a:path extrusionOk="0" h="386" w="620">
                  <a:moveTo>
                    <a:pt x="15" y="0"/>
                  </a:moveTo>
                  <a:cubicBezTo>
                    <a:pt x="9" y="2"/>
                    <a:pt x="3" y="5"/>
                    <a:pt x="0" y="7"/>
                  </a:cubicBezTo>
                  <a:lnTo>
                    <a:pt x="3" y="7"/>
                  </a:lnTo>
                  <a:cubicBezTo>
                    <a:pt x="32" y="10"/>
                    <a:pt x="61" y="16"/>
                    <a:pt x="88" y="26"/>
                  </a:cubicBezTo>
                  <a:cubicBezTo>
                    <a:pt x="197" y="73"/>
                    <a:pt x="279" y="146"/>
                    <a:pt x="359" y="214"/>
                  </a:cubicBezTo>
                  <a:cubicBezTo>
                    <a:pt x="397" y="247"/>
                    <a:pt x="434" y="279"/>
                    <a:pt x="474" y="308"/>
                  </a:cubicBezTo>
                  <a:cubicBezTo>
                    <a:pt x="492" y="323"/>
                    <a:pt x="518" y="335"/>
                    <a:pt x="543" y="345"/>
                  </a:cubicBezTo>
                  <a:cubicBezTo>
                    <a:pt x="569" y="358"/>
                    <a:pt x="596" y="368"/>
                    <a:pt x="620" y="385"/>
                  </a:cubicBezTo>
                  <a:cubicBezTo>
                    <a:pt x="569" y="156"/>
                    <a:pt x="332" y="2"/>
                    <a:pt x="1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3"/>
            <p:cNvSpPr/>
            <p:nvPr/>
          </p:nvSpPr>
          <p:spPr>
            <a:xfrm>
              <a:off x="3555425" y="1167733"/>
              <a:ext cx="22691" cy="30075"/>
            </a:xfrm>
            <a:custGeom>
              <a:rect b="b" l="l" r="r" t="t"/>
              <a:pathLst>
                <a:path extrusionOk="0" h="1063" w="802">
                  <a:moveTo>
                    <a:pt x="802" y="1"/>
                  </a:moveTo>
                  <a:cubicBezTo>
                    <a:pt x="684" y="78"/>
                    <a:pt x="415" y="260"/>
                    <a:pt x="325" y="379"/>
                  </a:cubicBezTo>
                  <a:cubicBezTo>
                    <a:pt x="306" y="404"/>
                    <a:pt x="284" y="431"/>
                    <a:pt x="264" y="459"/>
                  </a:cubicBezTo>
                  <a:cubicBezTo>
                    <a:pt x="197" y="542"/>
                    <a:pt x="129" y="627"/>
                    <a:pt x="88" y="718"/>
                  </a:cubicBezTo>
                  <a:lnTo>
                    <a:pt x="8" y="955"/>
                  </a:lnTo>
                  <a:cubicBezTo>
                    <a:pt x="5" y="978"/>
                    <a:pt x="1" y="1043"/>
                    <a:pt x="15" y="1059"/>
                  </a:cubicBezTo>
                  <a:cubicBezTo>
                    <a:pt x="17" y="1059"/>
                    <a:pt x="18" y="1062"/>
                    <a:pt x="23" y="1062"/>
                  </a:cubicBezTo>
                  <a:cubicBezTo>
                    <a:pt x="76" y="1033"/>
                    <a:pt x="143" y="899"/>
                    <a:pt x="190" y="811"/>
                  </a:cubicBezTo>
                  <a:cubicBezTo>
                    <a:pt x="210" y="768"/>
                    <a:pt x="229" y="731"/>
                    <a:pt x="245" y="704"/>
                  </a:cubicBezTo>
                  <a:cubicBezTo>
                    <a:pt x="340" y="556"/>
                    <a:pt x="451" y="418"/>
                    <a:pt x="558" y="284"/>
                  </a:cubicBezTo>
                  <a:cubicBezTo>
                    <a:pt x="613" y="215"/>
                    <a:pt x="667" y="148"/>
                    <a:pt x="723" y="75"/>
                  </a:cubicBezTo>
                  <a:lnTo>
                    <a:pt x="802"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3"/>
            <p:cNvSpPr/>
            <p:nvPr/>
          </p:nvSpPr>
          <p:spPr>
            <a:xfrm>
              <a:off x="3571353" y="1160575"/>
              <a:ext cx="39525" cy="36073"/>
            </a:xfrm>
            <a:custGeom>
              <a:rect b="b" l="l" r="r" t="t"/>
              <a:pathLst>
                <a:path extrusionOk="0" h="1275" w="1397">
                  <a:moveTo>
                    <a:pt x="1396" y="1"/>
                  </a:moveTo>
                  <a:cubicBezTo>
                    <a:pt x="1396" y="1"/>
                    <a:pt x="1395" y="1"/>
                    <a:pt x="1395" y="1"/>
                  </a:cubicBezTo>
                  <a:lnTo>
                    <a:pt x="1395" y="1"/>
                  </a:lnTo>
                  <a:cubicBezTo>
                    <a:pt x="1395" y="1"/>
                    <a:pt x="1396" y="1"/>
                    <a:pt x="1396" y="1"/>
                  </a:cubicBezTo>
                  <a:close/>
                  <a:moveTo>
                    <a:pt x="1395" y="1"/>
                  </a:moveTo>
                  <a:lnTo>
                    <a:pt x="1395" y="1"/>
                  </a:lnTo>
                  <a:cubicBezTo>
                    <a:pt x="1388" y="3"/>
                    <a:pt x="1383" y="7"/>
                    <a:pt x="1376" y="8"/>
                  </a:cubicBezTo>
                  <a:cubicBezTo>
                    <a:pt x="1153" y="104"/>
                    <a:pt x="900" y="213"/>
                    <a:pt x="707" y="350"/>
                  </a:cubicBezTo>
                  <a:cubicBezTo>
                    <a:pt x="479" y="510"/>
                    <a:pt x="265" y="731"/>
                    <a:pt x="124" y="955"/>
                  </a:cubicBezTo>
                  <a:cubicBezTo>
                    <a:pt x="102" y="988"/>
                    <a:pt x="88" y="1029"/>
                    <a:pt x="72" y="1074"/>
                  </a:cubicBezTo>
                  <a:cubicBezTo>
                    <a:pt x="51" y="1130"/>
                    <a:pt x="31" y="1187"/>
                    <a:pt x="0" y="1222"/>
                  </a:cubicBezTo>
                  <a:cubicBezTo>
                    <a:pt x="0" y="1251"/>
                    <a:pt x="0" y="1266"/>
                    <a:pt x="5" y="1274"/>
                  </a:cubicBezTo>
                  <a:cubicBezTo>
                    <a:pt x="63" y="1215"/>
                    <a:pt x="115" y="1144"/>
                    <a:pt x="166" y="1074"/>
                  </a:cubicBezTo>
                  <a:lnTo>
                    <a:pt x="197" y="1035"/>
                  </a:lnTo>
                  <a:lnTo>
                    <a:pt x="428" y="815"/>
                  </a:lnTo>
                  <a:cubicBezTo>
                    <a:pt x="470" y="773"/>
                    <a:pt x="509" y="731"/>
                    <a:pt x="551" y="687"/>
                  </a:cubicBezTo>
                  <a:cubicBezTo>
                    <a:pt x="674" y="561"/>
                    <a:pt x="799" y="430"/>
                    <a:pt x="940" y="326"/>
                  </a:cubicBezTo>
                  <a:lnTo>
                    <a:pt x="1037" y="255"/>
                  </a:lnTo>
                  <a:cubicBezTo>
                    <a:pt x="1153" y="168"/>
                    <a:pt x="1273" y="79"/>
                    <a:pt x="1393" y="2"/>
                  </a:cubicBezTo>
                  <a:cubicBezTo>
                    <a:pt x="1393" y="2"/>
                    <a:pt x="1394" y="1"/>
                    <a:pt x="139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3"/>
            <p:cNvSpPr/>
            <p:nvPr/>
          </p:nvSpPr>
          <p:spPr>
            <a:xfrm>
              <a:off x="3607454" y="1165384"/>
              <a:ext cx="30273" cy="20003"/>
            </a:xfrm>
            <a:custGeom>
              <a:rect b="b" l="l" r="r" t="t"/>
              <a:pathLst>
                <a:path extrusionOk="0" h="707" w="1070">
                  <a:moveTo>
                    <a:pt x="1070" y="1"/>
                  </a:moveTo>
                  <a:lnTo>
                    <a:pt x="1070" y="1"/>
                  </a:lnTo>
                  <a:cubicBezTo>
                    <a:pt x="1055" y="4"/>
                    <a:pt x="1038" y="5"/>
                    <a:pt x="1023" y="8"/>
                  </a:cubicBezTo>
                  <a:cubicBezTo>
                    <a:pt x="956" y="18"/>
                    <a:pt x="892" y="27"/>
                    <a:pt x="847" y="42"/>
                  </a:cubicBezTo>
                  <a:cubicBezTo>
                    <a:pt x="600" y="122"/>
                    <a:pt x="55" y="335"/>
                    <a:pt x="1" y="706"/>
                  </a:cubicBezTo>
                  <a:cubicBezTo>
                    <a:pt x="52" y="632"/>
                    <a:pt x="133" y="575"/>
                    <a:pt x="206" y="524"/>
                  </a:cubicBezTo>
                  <a:lnTo>
                    <a:pt x="255" y="491"/>
                  </a:lnTo>
                  <a:cubicBezTo>
                    <a:pt x="463" y="340"/>
                    <a:pt x="689" y="203"/>
                    <a:pt x="987" y="49"/>
                  </a:cubicBezTo>
                  <a:cubicBezTo>
                    <a:pt x="1013" y="36"/>
                    <a:pt x="1036" y="21"/>
                    <a:pt x="1064" y="5"/>
                  </a:cubicBezTo>
                  <a:cubicBezTo>
                    <a:pt x="1065" y="4"/>
                    <a:pt x="1067" y="4"/>
                    <a:pt x="107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3"/>
            <p:cNvSpPr/>
            <p:nvPr/>
          </p:nvSpPr>
          <p:spPr>
            <a:xfrm>
              <a:off x="3540657" y="1262595"/>
              <a:ext cx="8233" cy="8940"/>
            </a:xfrm>
            <a:custGeom>
              <a:rect b="b" l="l" r="r" t="t"/>
              <a:pathLst>
                <a:path extrusionOk="0" h="316" w="291">
                  <a:moveTo>
                    <a:pt x="290" y="0"/>
                  </a:moveTo>
                  <a:cubicBezTo>
                    <a:pt x="200" y="69"/>
                    <a:pt x="117" y="139"/>
                    <a:pt x="52" y="229"/>
                  </a:cubicBezTo>
                  <a:cubicBezTo>
                    <a:pt x="33" y="255"/>
                    <a:pt x="17" y="285"/>
                    <a:pt x="1" y="316"/>
                  </a:cubicBezTo>
                  <a:lnTo>
                    <a:pt x="191" y="126"/>
                  </a:lnTo>
                  <a:lnTo>
                    <a:pt x="212" y="101"/>
                  </a:lnTo>
                  <a:cubicBezTo>
                    <a:pt x="235" y="67"/>
                    <a:pt x="261" y="32"/>
                    <a:pt x="29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3"/>
            <p:cNvSpPr/>
            <p:nvPr/>
          </p:nvSpPr>
          <p:spPr>
            <a:xfrm>
              <a:off x="3546174" y="1211670"/>
              <a:ext cx="60914" cy="75456"/>
            </a:xfrm>
            <a:custGeom>
              <a:rect b="b" l="l" r="r" t="t"/>
              <a:pathLst>
                <a:path extrusionOk="0" h="2667" w="2153">
                  <a:moveTo>
                    <a:pt x="1" y="1"/>
                  </a:moveTo>
                  <a:cubicBezTo>
                    <a:pt x="1" y="1"/>
                    <a:pt x="1" y="1"/>
                    <a:pt x="1" y="1"/>
                  </a:cubicBezTo>
                  <a:lnTo>
                    <a:pt x="1" y="1"/>
                  </a:lnTo>
                  <a:cubicBezTo>
                    <a:pt x="1" y="1"/>
                    <a:pt x="1" y="1"/>
                    <a:pt x="1" y="1"/>
                  </a:cubicBezTo>
                  <a:close/>
                  <a:moveTo>
                    <a:pt x="1" y="1"/>
                  </a:moveTo>
                  <a:lnTo>
                    <a:pt x="1" y="1"/>
                  </a:lnTo>
                  <a:cubicBezTo>
                    <a:pt x="2" y="1"/>
                    <a:pt x="4" y="2"/>
                    <a:pt x="8" y="2"/>
                  </a:cubicBezTo>
                  <a:cubicBezTo>
                    <a:pt x="40" y="12"/>
                    <a:pt x="81" y="25"/>
                    <a:pt x="114" y="47"/>
                  </a:cubicBezTo>
                  <a:cubicBezTo>
                    <a:pt x="257" y="136"/>
                    <a:pt x="393" y="240"/>
                    <a:pt x="524" y="342"/>
                  </a:cubicBezTo>
                  <a:cubicBezTo>
                    <a:pt x="576" y="384"/>
                    <a:pt x="630" y="425"/>
                    <a:pt x="687" y="469"/>
                  </a:cubicBezTo>
                  <a:lnTo>
                    <a:pt x="834" y="616"/>
                  </a:lnTo>
                  <a:lnTo>
                    <a:pt x="858" y="633"/>
                  </a:lnTo>
                  <a:cubicBezTo>
                    <a:pt x="917" y="677"/>
                    <a:pt x="982" y="726"/>
                    <a:pt x="1026" y="783"/>
                  </a:cubicBezTo>
                  <a:cubicBezTo>
                    <a:pt x="1071" y="841"/>
                    <a:pt x="1116" y="899"/>
                    <a:pt x="1164" y="957"/>
                  </a:cubicBezTo>
                  <a:cubicBezTo>
                    <a:pt x="1247" y="1060"/>
                    <a:pt x="1334" y="1167"/>
                    <a:pt x="1407" y="1283"/>
                  </a:cubicBezTo>
                  <a:cubicBezTo>
                    <a:pt x="1476" y="1392"/>
                    <a:pt x="1535" y="1508"/>
                    <a:pt x="1590" y="1619"/>
                  </a:cubicBezTo>
                  <a:cubicBezTo>
                    <a:pt x="1645" y="1726"/>
                    <a:pt x="1702" y="1838"/>
                    <a:pt x="1767" y="1942"/>
                  </a:cubicBezTo>
                  <a:cubicBezTo>
                    <a:pt x="1851" y="2078"/>
                    <a:pt x="1921" y="2221"/>
                    <a:pt x="1995" y="2369"/>
                  </a:cubicBezTo>
                  <a:cubicBezTo>
                    <a:pt x="2030" y="2439"/>
                    <a:pt x="2065" y="2509"/>
                    <a:pt x="2103" y="2580"/>
                  </a:cubicBezTo>
                  <a:cubicBezTo>
                    <a:pt x="2113" y="2600"/>
                    <a:pt x="2147" y="2660"/>
                    <a:pt x="2152" y="2667"/>
                  </a:cubicBezTo>
                  <a:cubicBezTo>
                    <a:pt x="2119" y="2557"/>
                    <a:pt x="2091" y="2447"/>
                    <a:pt x="2065" y="2341"/>
                  </a:cubicBezTo>
                  <a:cubicBezTo>
                    <a:pt x="2036" y="2225"/>
                    <a:pt x="2007" y="2113"/>
                    <a:pt x="1972" y="2000"/>
                  </a:cubicBezTo>
                  <a:cubicBezTo>
                    <a:pt x="1949" y="1924"/>
                    <a:pt x="1930" y="1850"/>
                    <a:pt x="1910" y="1777"/>
                  </a:cubicBezTo>
                  <a:cubicBezTo>
                    <a:pt x="1876" y="1642"/>
                    <a:pt x="1843" y="1513"/>
                    <a:pt x="1789" y="1392"/>
                  </a:cubicBezTo>
                  <a:cubicBezTo>
                    <a:pt x="1753" y="1309"/>
                    <a:pt x="1694" y="1231"/>
                    <a:pt x="1636" y="1155"/>
                  </a:cubicBezTo>
                  <a:cubicBezTo>
                    <a:pt x="1617" y="1132"/>
                    <a:pt x="1600" y="1106"/>
                    <a:pt x="1582" y="1084"/>
                  </a:cubicBezTo>
                  <a:cubicBezTo>
                    <a:pt x="1321" y="720"/>
                    <a:pt x="1023" y="495"/>
                    <a:pt x="655" y="270"/>
                  </a:cubicBezTo>
                  <a:lnTo>
                    <a:pt x="640" y="261"/>
                  </a:lnTo>
                  <a:cubicBezTo>
                    <a:pt x="466" y="155"/>
                    <a:pt x="255" y="24"/>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3"/>
            <p:cNvSpPr/>
            <p:nvPr/>
          </p:nvSpPr>
          <p:spPr>
            <a:xfrm>
              <a:off x="3475925" y="1295922"/>
              <a:ext cx="13722" cy="32791"/>
            </a:xfrm>
            <a:custGeom>
              <a:rect b="b" l="l" r="r" t="t"/>
              <a:pathLst>
                <a:path extrusionOk="0" h="1159" w="485">
                  <a:moveTo>
                    <a:pt x="485" y="0"/>
                  </a:moveTo>
                  <a:lnTo>
                    <a:pt x="421" y="58"/>
                  </a:lnTo>
                  <a:cubicBezTo>
                    <a:pt x="239" y="301"/>
                    <a:pt x="28" y="683"/>
                    <a:pt x="0" y="1159"/>
                  </a:cubicBezTo>
                  <a:cubicBezTo>
                    <a:pt x="12" y="1123"/>
                    <a:pt x="24" y="1083"/>
                    <a:pt x="35" y="1047"/>
                  </a:cubicBezTo>
                  <a:cubicBezTo>
                    <a:pt x="50" y="996"/>
                    <a:pt x="64" y="948"/>
                    <a:pt x="80" y="910"/>
                  </a:cubicBezTo>
                  <a:cubicBezTo>
                    <a:pt x="128" y="803"/>
                    <a:pt x="172" y="694"/>
                    <a:pt x="217" y="585"/>
                  </a:cubicBezTo>
                  <a:cubicBezTo>
                    <a:pt x="266" y="464"/>
                    <a:pt x="317" y="340"/>
                    <a:pt x="371" y="217"/>
                  </a:cubicBezTo>
                  <a:cubicBezTo>
                    <a:pt x="378" y="199"/>
                    <a:pt x="394" y="170"/>
                    <a:pt x="413" y="137"/>
                  </a:cubicBezTo>
                  <a:cubicBezTo>
                    <a:pt x="431" y="102"/>
                    <a:pt x="463" y="47"/>
                    <a:pt x="48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3"/>
            <p:cNvSpPr/>
            <p:nvPr/>
          </p:nvSpPr>
          <p:spPr>
            <a:xfrm>
              <a:off x="3609604" y="1251872"/>
              <a:ext cx="29198" cy="6507"/>
            </a:xfrm>
            <a:custGeom>
              <a:rect b="b" l="l" r="r" t="t"/>
              <a:pathLst>
                <a:path extrusionOk="0" h="230" w="1032">
                  <a:moveTo>
                    <a:pt x="1031" y="0"/>
                  </a:moveTo>
                  <a:lnTo>
                    <a:pt x="992" y="4"/>
                  </a:lnTo>
                  <a:cubicBezTo>
                    <a:pt x="963" y="9"/>
                    <a:pt x="934" y="12"/>
                    <a:pt x="905" y="19"/>
                  </a:cubicBezTo>
                  <a:cubicBezTo>
                    <a:pt x="684" y="77"/>
                    <a:pt x="486" y="109"/>
                    <a:pt x="320" y="109"/>
                  </a:cubicBezTo>
                  <a:cubicBezTo>
                    <a:pt x="242" y="109"/>
                    <a:pt x="169" y="102"/>
                    <a:pt x="108" y="89"/>
                  </a:cubicBezTo>
                  <a:cubicBezTo>
                    <a:pt x="85" y="83"/>
                    <a:pt x="63" y="81"/>
                    <a:pt x="43" y="80"/>
                  </a:cubicBezTo>
                  <a:cubicBezTo>
                    <a:pt x="28" y="77"/>
                    <a:pt x="14" y="76"/>
                    <a:pt x="1" y="74"/>
                  </a:cubicBezTo>
                  <a:lnTo>
                    <a:pt x="1" y="74"/>
                  </a:lnTo>
                  <a:cubicBezTo>
                    <a:pt x="49" y="122"/>
                    <a:pt x="94" y="170"/>
                    <a:pt x="159" y="198"/>
                  </a:cubicBezTo>
                  <a:cubicBezTo>
                    <a:pt x="211" y="220"/>
                    <a:pt x="274" y="230"/>
                    <a:pt x="344" y="230"/>
                  </a:cubicBezTo>
                  <a:cubicBezTo>
                    <a:pt x="578" y="230"/>
                    <a:pt x="867" y="109"/>
                    <a:pt x="103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3"/>
            <p:cNvSpPr/>
            <p:nvPr/>
          </p:nvSpPr>
          <p:spPr>
            <a:xfrm>
              <a:off x="3619732" y="1254815"/>
              <a:ext cx="51634" cy="16806"/>
            </a:xfrm>
            <a:custGeom>
              <a:rect b="b" l="l" r="r" t="t"/>
              <a:pathLst>
                <a:path extrusionOk="0" h="594" w="1825">
                  <a:moveTo>
                    <a:pt x="1825" y="1"/>
                  </a:moveTo>
                  <a:lnTo>
                    <a:pt x="1825" y="1"/>
                  </a:lnTo>
                  <a:cubicBezTo>
                    <a:pt x="1824" y="1"/>
                    <a:pt x="1824" y="1"/>
                    <a:pt x="1823" y="1"/>
                  </a:cubicBezTo>
                  <a:lnTo>
                    <a:pt x="1823" y="1"/>
                  </a:lnTo>
                  <a:cubicBezTo>
                    <a:pt x="1824" y="1"/>
                    <a:pt x="1824" y="1"/>
                    <a:pt x="1825" y="1"/>
                  </a:cubicBezTo>
                  <a:close/>
                  <a:moveTo>
                    <a:pt x="1823" y="1"/>
                  </a:moveTo>
                  <a:cubicBezTo>
                    <a:pt x="1792" y="10"/>
                    <a:pt x="1757" y="20"/>
                    <a:pt x="1726" y="28"/>
                  </a:cubicBezTo>
                  <a:cubicBezTo>
                    <a:pt x="1663" y="44"/>
                    <a:pt x="1605" y="60"/>
                    <a:pt x="1560" y="78"/>
                  </a:cubicBezTo>
                  <a:cubicBezTo>
                    <a:pt x="1235" y="198"/>
                    <a:pt x="875" y="322"/>
                    <a:pt x="461" y="459"/>
                  </a:cubicBezTo>
                  <a:cubicBezTo>
                    <a:pt x="371" y="486"/>
                    <a:pt x="231" y="514"/>
                    <a:pt x="112" y="514"/>
                  </a:cubicBezTo>
                  <a:cubicBezTo>
                    <a:pt x="70" y="514"/>
                    <a:pt x="34" y="510"/>
                    <a:pt x="0" y="504"/>
                  </a:cubicBezTo>
                  <a:lnTo>
                    <a:pt x="0" y="504"/>
                  </a:lnTo>
                  <a:cubicBezTo>
                    <a:pt x="51" y="560"/>
                    <a:pt x="167" y="594"/>
                    <a:pt x="330" y="594"/>
                  </a:cubicBezTo>
                  <a:cubicBezTo>
                    <a:pt x="436" y="594"/>
                    <a:pt x="551" y="579"/>
                    <a:pt x="638" y="555"/>
                  </a:cubicBezTo>
                  <a:cubicBezTo>
                    <a:pt x="1044" y="443"/>
                    <a:pt x="1384" y="254"/>
                    <a:pt x="1662" y="85"/>
                  </a:cubicBezTo>
                  <a:cubicBezTo>
                    <a:pt x="1711" y="53"/>
                    <a:pt x="1765" y="28"/>
                    <a:pt x="1821" y="2"/>
                  </a:cubicBezTo>
                  <a:cubicBezTo>
                    <a:pt x="1821" y="2"/>
                    <a:pt x="1822" y="2"/>
                    <a:pt x="182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3"/>
            <p:cNvSpPr/>
            <p:nvPr/>
          </p:nvSpPr>
          <p:spPr>
            <a:xfrm>
              <a:off x="3466306" y="1273940"/>
              <a:ext cx="19465" cy="58481"/>
            </a:xfrm>
            <a:custGeom>
              <a:rect b="b" l="l" r="r" t="t"/>
              <a:pathLst>
                <a:path extrusionOk="0" h="2067" w="688">
                  <a:moveTo>
                    <a:pt x="688" y="1"/>
                  </a:moveTo>
                  <a:lnTo>
                    <a:pt x="688" y="1"/>
                  </a:lnTo>
                  <a:cubicBezTo>
                    <a:pt x="672" y="21"/>
                    <a:pt x="653" y="41"/>
                    <a:pt x="637" y="60"/>
                  </a:cubicBezTo>
                  <a:cubicBezTo>
                    <a:pt x="595" y="108"/>
                    <a:pt x="551" y="158"/>
                    <a:pt x="516" y="212"/>
                  </a:cubicBezTo>
                  <a:cubicBezTo>
                    <a:pt x="192" y="729"/>
                    <a:pt x="10" y="1383"/>
                    <a:pt x="0" y="2067"/>
                  </a:cubicBezTo>
                  <a:cubicBezTo>
                    <a:pt x="15" y="2009"/>
                    <a:pt x="32" y="1946"/>
                    <a:pt x="47" y="1888"/>
                  </a:cubicBezTo>
                  <a:cubicBezTo>
                    <a:pt x="64" y="1812"/>
                    <a:pt x="83" y="1740"/>
                    <a:pt x="98" y="1700"/>
                  </a:cubicBezTo>
                  <a:cubicBezTo>
                    <a:pt x="163" y="1526"/>
                    <a:pt x="221" y="1340"/>
                    <a:pt x="279" y="1161"/>
                  </a:cubicBezTo>
                  <a:cubicBezTo>
                    <a:pt x="355" y="923"/>
                    <a:pt x="433" y="675"/>
                    <a:pt x="526" y="450"/>
                  </a:cubicBezTo>
                  <a:cubicBezTo>
                    <a:pt x="560" y="364"/>
                    <a:pt x="589" y="278"/>
                    <a:pt x="618" y="196"/>
                  </a:cubicBezTo>
                  <a:cubicBezTo>
                    <a:pt x="637" y="140"/>
                    <a:pt x="654" y="87"/>
                    <a:pt x="675" y="36"/>
                  </a:cubicBezTo>
                  <a:cubicBezTo>
                    <a:pt x="681" y="23"/>
                    <a:pt x="684" y="12"/>
                    <a:pt x="68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3"/>
            <p:cNvSpPr/>
            <p:nvPr/>
          </p:nvSpPr>
          <p:spPr>
            <a:xfrm>
              <a:off x="3589121" y="901904"/>
              <a:ext cx="5658" cy="30499"/>
            </a:xfrm>
            <a:custGeom>
              <a:rect b="b" l="l" r="r" t="t"/>
              <a:pathLst>
                <a:path extrusionOk="0" h="1078" w="200">
                  <a:moveTo>
                    <a:pt x="126" y="0"/>
                  </a:moveTo>
                  <a:lnTo>
                    <a:pt x="126" y="6"/>
                  </a:lnTo>
                  <a:cubicBezTo>
                    <a:pt x="126" y="10"/>
                    <a:pt x="126" y="14"/>
                    <a:pt x="127" y="18"/>
                  </a:cubicBezTo>
                  <a:lnTo>
                    <a:pt x="127" y="18"/>
                  </a:lnTo>
                  <a:cubicBezTo>
                    <a:pt x="126" y="12"/>
                    <a:pt x="126" y="6"/>
                    <a:pt x="126" y="0"/>
                  </a:cubicBezTo>
                  <a:close/>
                  <a:moveTo>
                    <a:pt x="127" y="18"/>
                  </a:moveTo>
                  <a:cubicBezTo>
                    <a:pt x="130" y="82"/>
                    <a:pt x="129" y="145"/>
                    <a:pt x="114" y="218"/>
                  </a:cubicBezTo>
                  <a:cubicBezTo>
                    <a:pt x="50" y="511"/>
                    <a:pt x="12" y="800"/>
                    <a:pt x="1" y="1078"/>
                  </a:cubicBezTo>
                  <a:cubicBezTo>
                    <a:pt x="5" y="1063"/>
                    <a:pt x="8" y="1051"/>
                    <a:pt x="14" y="1037"/>
                  </a:cubicBezTo>
                  <a:cubicBezTo>
                    <a:pt x="89" y="828"/>
                    <a:pt x="200" y="400"/>
                    <a:pt x="140" y="115"/>
                  </a:cubicBezTo>
                  <a:cubicBezTo>
                    <a:pt x="134" y="83"/>
                    <a:pt x="129" y="50"/>
                    <a:pt x="127" y="18"/>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3"/>
            <p:cNvSpPr/>
            <p:nvPr/>
          </p:nvSpPr>
          <p:spPr>
            <a:xfrm>
              <a:off x="3554322" y="1281692"/>
              <a:ext cx="9082" cy="12647"/>
            </a:xfrm>
            <a:custGeom>
              <a:rect b="b" l="l" r="r" t="t"/>
              <a:pathLst>
                <a:path extrusionOk="0" h="447" w="321">
                  <a:moveTo>
                    <a:pt x="320" y="0"/>
                  </a:moveTo>
                  <a:cubicBezTo>
                    <a:pt x="317" y="2"/>
                    <a:pt x="313" y="3"/>
                    <a:pt x="310" y="7"/>
                  </a:cubicBezTo>
                  <a:cubicBezTo>
                    <a:pt x="253" y="38"/>
                    <a:pt x="197" y="68"/>
                    <a:pt x="158" y="121"/>
                  </a:cubicBezTo>
                  <a:cubicBezTo>
                    <a:pt x="92" y="208"/>
                    <a:pt x="40" y="302"/>
                    <a:pt x="11" y="381"/>
                  </a:cubicBezTo>
                  <a:cubicBezTo>
                    <a:pt x="5" y="396"/>
                    <a:pt x="5" y="409"/>
                    <a:pt x="3" y="425"/>
                  </a:cubicBezTo>
                  <a:cubicBezTo>
                    <a:pt x="3" y="432"/>
                    <a:pt x="1" y="439"/>
                    <a:pt x="1" y="446"/>
                  </a:cubicBezTo>
                  <a:cubicBezTo>
                    <a:pt x="8" y="438"/>
                    <a:pt x="15" y="430"/>
                    <a:pt x="22" y="422"/>
                  </a:cubicBezTo>
                  <a:cubicBezTo>
                    <a:pt x="37" y="404"/>
                    <a:pt x="51" y="388"/>
                    <a:pt x="64" y="368"/>
                  </a:cubicBezTo>
                  <a:lnTo>
                    <a:pt x="104" y="308"/>
                  </a:lnTo>
                  <a:cubicBezTo>
                    <a:pt x="175" y="201"/>
                    <a:pt x="243" y="99"/>
                    <a:pt x="32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3"/>
            <p:cNvSpPr/>
            <p:nvPr/>
          </p:nvSpPr>
          <p:spPr>
            <a:xfrm>
              <a:off x="3545976" y="1270375"/>
              <a:ext cx="12817" cy="15278"/>
            </a:xfrm>
            <a:custGeom>
              <a:rect b="b" l="l" r="r" t="t"/>
              <a:pathLst>
                <a:path extrusionOk="0" h="540" w="453">
                  <a:moveTo>
                    <a:pt x="453" y="0"/>
                  </a:moveTo>
                  <a:lnTo>
                    <a:pt x="453" y="0"/>
                  </a:lnTo>
                  <a:cubicBezTo>
                    <a:pt x="432" y="5"/>
                    <a:pt x="415" y="10"/>
                    <a:pt x="400" y="19"/>
                  </a:cubicBezTo>
                  <a:cubicBezTo>
                    <a:pt x="277" y="96"/>
                    <a:pt x="153" y="237"/>
                    <a:pt x="83" y="336"/>
                  </a:cubicBezTo>
                  <a:cubicBezTo>
                    <a:pt x="51" y="383"/>
                    <a:pt x="29" y="448"/>
                    <a:pt x="9" y="512"/>
                  </a:cubicBezTo>
                  <a:cubicBezTo>
                    <a:pt x="5" y="521"/>
                    <a:pt x="3" y="531"/>
                    <a:pt x="0" y="540"/>
                  </a:cubicBezTo>
                  <a:cubicBezTo>
                    <a:pt x="3" y="535"/>
                    <a:pt x="5" y="532"/>
                    <a:pt x="9" y="531"/>
                  </a:cubicBezTo>
                  <a:cubicBezTo>
                    <a:pt x="32" y="505"/>
                    <a:pt x="54" y="482"/>
                    <a:pt x="73" y="455"/>
                  </a:cubicBezTo>
                  <a:cubicBezTo>
                    <a:pt x="189" y="295"/>
                    <a:pt x="310" y="154"/>
                    <a:pt x="45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3"/>
            <p:cNvSpPr/>
            <p:nvPr/>
          </p:nvSpPr>
          <p:spPr>
            <a:xfrm>
              <a:off x="3634642" y="1267150"/>
              <a:ext cx="53388" cy="29481"/>
            </a:xfrm>
            <a:custGeom>
              <a:rect b="b" l="l" r="r" t="t"/>
              <a:pathLst>
                <a:path extrusionOk="0" h="1042" w="1887">
                  <a:moveTo>
                    <a:pt x="1887" y="1"/>
                  </a:moveTo>
                  <a:cubicBezTo>
                    <a:pt x="1814" y="44"/>
                    <a:pt x="1733" y="87"/>
                    <a:pt x="1657" y="124"/>
                  </a:cubicBezTo>
                  <a:cubicBezTo>
                    <a:pt x="1581" y="162"/>
                    <a:pt x="1515" y="197"/>
                    <a:pt x="1464" y="228"/>
                  </a:cubicBezTo>
                  <a:cubicBezTo>
                    <a:pt x="1013" y="504"/>
                    <a:pt x="527" y="795"/>
                    <a:pt x="1" y="1042"/>
                  </a:cubicBezTo>
                  <a:cubicBezTo>
                    <a:pt x="588" y="1032"/>
                    <a:pt x="959" y="755"/>
                    <a:pt x="1317" y="488"/>
                  </a:cubicBezTo>
                  <a:lnTo>
                    <a:pt x="1388" y="436"/>
                  </a:lnTo>
                  <a:cubicBezTo>
                    <a:pt x="1426" y="406"/>
                    <a:pt x="1461" y="370"/>
                    <a:pt x="1494" y="334"/>
                  </a:cubicBezTo>
                  <a:cubicBezTo>
                    <a:pt x="1529" y="297"/>
                    <a:pt x="1565" y="260"/>
                    <a:pt x="1606" y="228"/>
                  </a:cubicBezTo>
                  <a:cubicBezTo>
                    <a:pt x="1720" y="143"/>
                    <a:pt x="1813" y="66"/>
                    <a:pt x="188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3"/>
            <p:cNvSpPr/>
            <p:nvPr/>
          </p:nvSpPr>
          <p:spPr>
            <a:xfrm>
              <a:off x="3674958" y="1283050"/>
              <a:ext cx="32027" cy="13552"/>
            </a:xfrm>
            <a:custGeom>
              <a:rect b="b" l="l" r="r" t="t"/>
              <a:pathLst>
                <a:path extrusionOk="0" h="479" w="1132">
                  <a:moveTo>
                    <a:pt x="1132" y="0"/>
                  </a:moveTo>
                  <a:lnTo>
                    <a:pt x="1132" y="0"/>
                  </a:lnTo>
                  <a:cubicBezTo>
                    <a:pt x="1090" y="15"/>
                    <a:pt x="1043" y="28"/>
                    <a:pt x="998" y="42"/>
                  </a:cubicBezTo>
                  <a:cubicBezTo>
                    <a:pt x="924" y="64"/>
                    <a:pt x="853" y="86"/>
                    <a:pt x="800" y="108"/>
                  </a:cubicBezTo>
                  <a:lnTo>
                    <a:pt x="680" y="157"/>
                  </a:lnTo>
                  <a:cubicBezTo>
                    <a:pt x="542" y="214"/>
                    <a:pt x="399" y="272"/>
                    <a:pt x="270" y="339"/>
                  </a:cubicBezTo>
                  <a:cubicBezTo>
                    <a:pt x="248" y="348"/>
                    <a:pt x="226" y="361"/>
                    <a:pt x="204" y="374"/>
                  </a:cubicBezTo>
                  <a:cubicBezTo>
                    <a:pt x="142" y="410"/>
                    <a:pt x="74" y="448"/>
                    <a:pt x="1" y="471"/>
                  </a:cubicBezTo>
                  <a:cubicBezTo>
                    <a:pt x="37" y="477"/>
                    <a:pt x="74" y="478"/>
                    <a:pt x="108" y="478"/>
                  </a:cubicBezTo>
                  <a:cubicBezTo>
                    <a:pt x="425" y="478"/>
                    <a:pt x="696" y="291"/>
                    <a:pt x="912" y="141"/>
                  </a:cubicBezTo>
                  <a:cubicBezTo>
                    <a:pt x="949" y="115"/>
                    <a:pt x="984" y="92"/>
                    <a:pt x="1017" y="70"/>
                  </a:cubicBezTo>
                  <a:cubicBezTo>
                    <a:pt x="1053" y="47"/>
                    <a:pt x="1093" y="22"/>
                    <a:pt x="113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3"/>
            <p:cNvSpPr/>
            <p:nvPr/>
          </p:nvSpPr>
          <p:spPr>
            <a:xfrm>
              <a:off x="3465175" y="1267744"/>
              <a:ext cx="11317" cy="25124"/>
            </a:xfrm>
            <a:custGeom>
              <a:rect b="b" l="l" r="r" t="t"/>
              <a:pathLst>
                <a:path extrusionOk="0" h="888" w="400">
                  <a:moveTo>
                    <a:pt x="399" y="0"/>
                  </a:moveTo>
                  <a:lnTo>
                    <a:pt x="399" y="0"/>
                  </a:lnTo>
                  <a:cubicBezTo>
                    <a:pt x="377" y="25"/>
                    <a:pt x="356" y="53"/>
                    <a:pt x="337" y="80"/>
                  </a:cubicBezTo>
                  <a:cubicBezTo>
                    <a:pt x="184" y="323"/>
                    <a:pt x="94" y="588"/>
                    <a:pt x="1" y="887"/>
                  </a:cubicBezTo>
                  <a:cubicBezTo>
                    <a:pt x="26" y="832"/>
                    <a:pt x="52" y="777"/>
                    <a:pt x="77" y="721"/>
                  </a:cubicBezTo>
                  <a:cubicBezTo>
                    <a:pt x="117" y="633"/>
                    <a:pt x="159" y="545"/>
                    <a:pt x="196" y="460"/>
                  </a:cubicBezTo>
                  <a:cubicBezTo>
                    <a:pt x="215" y="413"/>
                    <a:pt x="232" y="367"/>
                    <a:pt x="248" y="322"/>
                  </a:cubicBezTo>
                  <a:cubicBezTo>
                    <a:pt x="270" y="260"/>
                    <a:pt x="292" y="196"/>
                    <a:pt x="324" y="134"/>
                  </a:cubicBezTo>
                  <a:cubicBezTo>
                    <a:pt x="331" y="122"/>
                    <a:pt x="383" y="28"/>
                    <a:pt x="39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3"/>
            <p:cNvSpPr/>
            <p:nvPr/>
          </p:nvSpPr>
          <p:spPr>
            <a:xfrm>
              <a:off x="3653852" y="1388266"/>
              <a:ext cx="9506" cy="14175"/>
            </a:xfrm>
            <a:custGeom>
              <a:rect b="b" l="l" r="r" t="t"/>
              <a:pathLst>
                <a:path extrusionOk="0" h="501" w="336">
                  <a:moveTo>
                    <a:pt x="1" y="0"/>
                  </a:moveTo>
                  <a:lnTo>
                    <a:pt x="1" y="0"/>
                  </a:lnTo>
                  <a:cubicBezTo>
                    <a:pt x="74" y="79"/>
                    <a:pt x="138" y="156"/>
                    <a:pt x="194" y="247"/>
                  </a:cubicBezTo>
                  <a:cubicBezTo>
                    <a:pt x="209" y="272"/>
                    <a:pt x="218" y="301"/>
                    <a:pt x="225" y="327"/>
                  </a:cubicBezTo>
                  <a:cubicBezTo>
                    <a:pt x="232" y="352"/>
                    <a:pt x="239" y="377"/>
                    <a:pt x="251" y="396"/>
                  </a:cubicBezTo>
                  <a:cubicBezTo>
                    <a:pt x="267" y="422"/>
                    <a:pt x="287" y="445"/>
                    <a:pt x="309" y="468"/>
                  </a:cubicBezTo>
                  <a:cubicBezTo>
                    <a:pt x="318" y="478"/>
                    <a:pt x="327" y="489"/>
                    <a:pt x="335" y="500"/>
                  </a:cubicBezTo>
                  <a:cubicBezTo>
                    <a:pt x="315" y="268"/>
                    <a:pt x="181" y="71"/>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3"/>
            <p:cNvSpPr/>
            <p:nvPr/>
          </p:nvSpPr>
          <p:spPr>
            <a:xfrm>
              <a:off x="3636085" y="1385239"/>
              <a:ext cx="12760" cy="8035"/>
            </a:xfrm>
            <a:custGeom>
              <a:rect b="b" l="l" r="r" t="t"/>
              <a:pathLst>
                <a:path extrusionOk="0" h="284" w="451">
                  <a:moveTo>
                    <a:pt x="1" y="1"/>
                  </a:moveTo>
                  <a:lnTo>
                    <a:pt x="1" y="1"/>
                  </a:lnTo>
                  <a:cubicBezTo>
                    <a:pt x="4" y="4"/>
                    <a:pt x="7" y="4"/>
                    <a:pt x="10" y="5"/>
                  </a:cubicBezTo>
                  <a:cubicBezTo>
                    <a:pt x="44" y="21"/>
                    <a:pt x="76" y="36"/>
                    <a:pt x="106" y="55"/>
                  </a:cubicBezTo>
                  <a:cubicBezTo>
                    <a:pt x="149" y="84"/>
                    <a:pt x="193" y="116"/>
                    <a:pt x="235" y="151"/>
                  </a:cubicBezTo>
                  <a:cubicBezTo>
                    <a:pt x="279" y="186"/>
                    <a:pt x="324" y="222"/>
                    <a:pt x="372" y="251"/>
                  </a:cubicBezTo>
                  <a:cubicBezTo>
                    <a:pt x="389" y="261"/>
                    <a:pt x="409" y="269"/>
                    <a:pt x="430" y="276"/>
                  </a:cubicBezTo>
                  <a:cubicBezTo>
                    <a:pt x="437" y="277"/>
                    <a:pt x="443" y="282"/>
                    <a:pt x="450" y="283"/>
                  </a:cubicBezTo>
                  <a:cubicBezTo>
                    <a:pt x="370" y="178"/>
                    <a:pt x="226" y="45"/>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3"/>
            <p:cNvSpPr/>
            <p:nvPr/>
          </p:nvSpPr>
          <p:spPr>
            <a:xfrm>
              <a:off x="3589686" y="910080"/>
              <a:ext cx="14033" cy="60178"/>
            </a:xfrm>
            <a:custGeom>
              <a:rect b="b" l="l" r="r" t="t"/>
              <a:pathLst>
                <a:path extrusionOk="0" h="2127" w="496">
                  <a:moveTo>
                    <a:pt x="456" y="1"/>
                  </a:moveTo>
                  <a:cubicBezTo>
                    <a:pt x="456" y="150"/>
                    <a:pt x="433" y="329"/>
                    <a:pt x="382" y="533"/>
                  </a:cubicBezTo>
                  <a:cubicBezTo>
                    <a:pt x="367" y="591"/>
                    <a:pt x="361" y="648"/>
                    <a:pt x="356" y="701"/>
                  </a:cubicBezTo>
                  <a:cubicBezTo>
                    <a:pt x="350" y="764"/>
                    <a:pt x="343" y="825"/>
                    <a:pt x="324" y="892"/>
                  </a:cubicBezTo>
                  <a:cubicBezTo>
                    <a:pt x="295" y="994"/>
                    <a:pt x="267" y="1098"/>
                    <a:pt x="239" y="1203"/>
                  </a:cubicBezTo>
                  <a:cubicBezTo>
                    <a:pt x="197" y="1367"/>
                    <a:pt x="154" y="1536"/>
                    <a:pt x="103" y="1691"/>
                  </a:cubicBezTo>
                  <a:cubicBezTo>
                    <a:pt x="84" y="1753"/>
                    <a:pt x="66" y="1831"/>
                    <a:pt x="50" y="1914"/>
                  </a:cubicBezTo>
                  <a:cubicBezTo>
                    <a:pt x="36" y="1987"/>
                    <a:pt x="21" y="2059"/>
                    <a:pt x="1" y="2126"/>
                  </a:cubicBezTo>
                  <a:cubicBezTo>
                    <a:pt x="4" y="2123"/>
                    <a:pt x="4" y="2120"/>
                    <a:pt x="5" y="2117"/>
                  </a:cubicBezTo>
                  <a:cubicBezTo>
                    <a:pt x="26" y="2077"/>
                    <a:pt x="43" y="2037"/>
                    <a:pt x="65" y="2003"/>
                  </a:cubicBezTo>
                  <a:cubicBezTo>
                    <a:pt x="223" y="1742"/>
                    <a:pt x="309" y="1440"/>
                    <a:pt x="396" y="1100"/>
                  </a:cubicBezTo>
                  <a:lnTo>
                    <a:pt x="465" y="589"/>
                  </a:lnTo>
                  <a:cubicBezTo>
                    <a:pt x="495" y="448"/>
                    <a:pt x="488" y="177"/>
                    <a:pt x="45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3"/>
            <p:cNvSpPr/>
            <p:nvPr/>
          </p:nvSpPr>
          <p:spPr>
            <a:xfrm>
              <a:off x="3625645" y="1406798"/>
              <a:ext cx="52341" cy="29651"/>
            </a:xfrm>
            <a:custGeom>
              <a:rect b="b" l="l" r="r" t="t"/>
              <a:pathLst>
                <a:path extrusionOk="0" h="1048" w="1850">
                  <a:moveTo>
                    <a:pt x="329" y="122"/>
                  </a:moveTo>
                  <a:cubicBezTo>
                    <a:pt x="366" y="130"/>
                    <a:pt x="413" y="139"/>
                    <a:pt x="464" y="148"/>
                  </a:cubicBezTo>
                  <a:cubicBezTo>
                    <a:pt x="613" y="175"/>
                    <a:pt x="787" y="210"/>
                    <a:pt x="909" y="257"/>
                  </a:cubicBezTo>
                  <a:cubicBezTo>
                    <a:pt x="893" y="260"/>
                    <a:pt x="879" y="264"/>
                    <a:pt x="863" y="268"/>
                  </a:cubicBezTo>
                  <a:cubicBezTo>
                    <a:pt x="741" y="296"/>
                    <a:pt x="630" y="366"/>
                    <a:pt x="573" y="492"/>
                  </a:cubicBezTo>
                  <a:cubicBezTo>
                    <a:pt x="560" y="518"/>
                    <a:pt x="553" y="547"/>
                    <a:pt x="550" y="575"/>
                  </a:cubicBezTo>
                  <a:cubicBezTo>
                    <a:pt x="547" y="587"/>
                    <a:pt x="546" y="595"/>
                    <a:pt x="546" y="606"/>
                  </a:cubicBezTo>
                  <a:cubicBezTo>
                    <a:pt x="473" y="466"/>
                    <a:pt x="390" y="319"/>
                    <a:pt x="297" y="168"/>
                  </a:cubicBezTo>
                  <a:cubicBezTo>
                    <a:pt x="291" y="158"/>
                    <a:pt x="291" y="145"/>
                    <a:pt x="299" y="133"/>
                  </a:cubicBezTo>
                  <a:cubicBezTo>
                    <a:pt x="304" y="126"/>
                    <a:pt x="313" y="122"/>
                    <a:pt x="325" y="122"/>
                  </a:cubicBezTo>
                  <a:close/>
                  <a:moveTo>
                    <a:pt x="945" y="399"/>
                  </a:moveTo>
                  <a:cubicBezTo>
                    <a:pt x="960" y="399"/>
                    <a:pt x="976" y="400"/>
                    <a:pt x="992" y="402"/>
                  </a:cubicBezTo>
                  <a:cubicBezTo>
                    <a:pt x="996" y="403"/>
                    <a:pt x="999" y="403"/>
                    <a:pt x="1003" y="403"/>
                  </a:cubicBezTo>
                  <a:cubicBezTo>
                    <a:pt x="1007" y="403"/>
                    <a:pt x="1010" y="403"/>
                    <a:pt x="1014" y="404"/>
                  </a:cubicBezTo>
                  <a:cubicBezTo>
                    <a:pt x="991" y="418"/>
                    <a:pt x="967" y="433"/>
                    <a:pt x="946" y="452"/>
                  </a:cubicBezTo>
                  <a:cubicBezTo>
                    <a:pt x="933" y="460"/>
                    <a:pt x="918" y="472"/>
                    <a:pt x="905" y="479"/>
                  </a:cubicBezTo>
                  <a:cubicBezTo>
                    <a:pt x="905" y="488"/>
                    <a:pt x="908" y="497"/>
                    <a:pt x="909" y="504"/>
                  </a:cubicBezTo>
                  <a:cubicBezTo>
                    <a:pt x="911" y="513"/>
                    <a:pt x="912" y="520"/>
                    <a:pt x="915" y="527"/>
                  </a:cubicBezTo>
                  <a:cubicBezTo>
                    <a:pt x="918" y="534"/>
                    <a:pt x="919" y="540"/>
                    <a:pt x="925" y="546"/>
                  </a:cubicBezTo>
                  <a:cubicBezTo>
                    <a:pt x="930" y="552"/>
                    <a:pt x="933" y="556"/>
                    <a:pt x="938" y="561"/>
                  </a:cubicBezTo>
                  <a:cubicBezTo>
                    <a:pt x="941" y="563"/>
                    <a:pt x="949" y="569"/>
                    <a:pt x="954" y="574"/>
                  </a:cubicBezTo>
                  <a:cubicBezTo>
                    <a:pt x="959" y="575"/>
                    <a:pt x="963" y="577"/>
                    <a:pt x="967" y="581"/>
                  </a:cubicBezTo>
                  <a:cubicBezTo>
                    <a:pt x="976" y="584"/>
                    <a:pt x="988" y="590"/>
                    <a:pt x="999" y="595"/>
                  </a:cubicBezTo>
                  <a:cubicBezTo>
                    <a:pt x="1002" y="597"/>
                    <a:pt x="1004" y="597"/>
                    <a:pt x="1005" y="598"/>
                  </a:cubicBezTo>
                  <a:cubicBezTo>
                    <a:pt x="1018" y="603"/>
                    <a:pt x="1028" y="610"/>
                    <a:pt x="1042" y="616"/>
                  </a:cubicBezTo>
                  <a:cubicBezTo>
                    <a:pt x="1056" y="623"/>
                    <a:pt x="1062" y="639"/>
                    <a:pt x="1058" y="654"/>
                  </a:cubicBezTo>
                  <a:cubicBezTo>
                    <a:pt x="1017" y="764"/>
                    <a:pt x="908" y="777"/>
                    <a:pt x="829" y="777"/>
                  </a:cubicBezTo>
                  <a:cubicBezTo>
                    <a:pt x="799" y="777"/>
                    <a:pt x="765" y="773"/>
                    <a:pt x="735" y="771"/>
                  </a:cubicBezTo>
                  <a:cubicBezTo>
                    <a:pt x="726" y="763"/>
                    <a:pt x="720" y="751"/>
                    <a:pt x="714" y="738"/>
                  </a:cubicBezTo>
                  <a:cubicBezTo>
                    <a:pt x="675" y="671"/>
                    <a:pt x="672" y="584"/>
                    <a:pt x="722" y="511"/>
                  </a:cubicBezTo>
                  <a:cubicBezTo>
                    <a:pt x="775" y="431"/>
                    <a:pt x="858" y="399"/>
                    <a:pt x="945" y="399"/>
                  </a:cubicBezTo>
                  <a:close/>
                  <a:moveTo>
                    <a:pt x="610" y="1"/>
                  </a:moveTo>
                  <a:lnTo>
                    <a:pt x="610" y="1"/>
                  </a:lnTo>
                  <a:cubicBezTo>
                    <a:pt x="652" y="10"/>
                    <a:pt x="691" y="20"/>
                    <a:pt x="726" y="31"/>
                  </a:cubicBezTo>
                  <a:cubicBezTo>
                    <a:pt x="802" y="59"/>
                    <a:pt x="876" y="98"/>
                    <a:pt x="949" y="133"/>
                  </a:cubicBezTo>
                  <a:cubicBezTo>
                    <a:pt x="998" y="159"/>
                    <a:pt x="1047" y="184"/>
                    <a:pt x="1098" y="204"/>
                  </a:cubicBezTo>
                  <a:cubicBezTo>
                    <a:pt x="1107" y="207"/>
                    <a:pt x="1114" y="232"/>
                    <a:pt x="1114" y="241"/>
                  </a:cubicBezTo>
                  <a:cubicBezTo>
                    <a:pt x="1114" y="249"/>
                    <a:pt x="1111" y="260"/>
                    <a:pt x="1101" y="263"/>
                  </a:cubicBezTo>
                  <a:cubicBezTo>
                    <a:pt x="1098" y="265"/>
                    <a:pt x="1091" y="268"/>
                    <a:pt x="1085" y="268"/>
                  </a:cubicBezTo>
                  <a:cubicBezTo>
                    <a:pt x="1082" y="268"/>
                    <a:pt x="1082" y="268"/>
                    <a:pt x="1078" y="267"/>
                  </a:cubicBezTo>
                  <a:lnTo>
                    <a:pt x="954" y="232"/>
                  </a:lnTo>
                  <a:cubicBezTo>
                    <a:pt x="736" y="169"/>
                    <a:pt x="512" y="107"/>
                    <a:pt x="249" y="82"/>
                  </a:cubicBezTo>
                  <a:cubicBezTo>
                    <a:pt x="206" y="79"/>
                    <a:pt x="149" y="75"/>
                    <a:pt x="94" y="75"/>
                  </a:cubicBezTo>
                  <a:cubicBezTo>
                    <a:pt x="57" y="75"/>
                    <a:pt x="25" y="78"/>
                    <a:pt x="1" y="79"/>
                  </a:cubicBezTo>
                  <a:cubicBezTo>
                    <a:pt x="11" y="82"/>
                    <a:pt x="21" y="82"/>
                    <a:pt x="30" y="88"/>
                  </a:cubicBezTo>
                  <a:cubicBezTo>
                    <a:pt x="82" y="107"/>
                    <a:pt x="242" y="236"/>
                    <a:pt x="275" y="283"/>
                  </a:cubicBezTo>
                  <a:cubicBezTo>
                    <a:pt x="338" y="370"/>
                    <a:pt x="384" y="473"/>
                    <a:pt x="428" y="575"/>
                  </a:cubicBezTo>
                  <a:cubicBezTo>
                    <a:pt x="533" y="816"/>
                    <a:pt x="633" y="1046"/>
                    <a:pt x="970" y="1046"/>
                  </a:cubicBezTo>
                  <a:lnTo>
                    <a:pt x="1042" y="1048"/>
                  </a:lnTo>
                  <a:cubicBezTo>
                    <a:pt x="1085" y="1048"/>
                    <a:pt x="1129" y="1046"/>
                    <a:pt x="1167" y="1040"/>
                  </a:cubicBezTo>
                  <a:cubicBezTo>
                    <a:pt x="1162" y="1039"/>
                    <a:pt x="1155" y="1036"/>
                    <a:pt x="1149" y="1033"/>
                  </a:cubicBezTo>
                  <a:lnTo>
                    <a:pt x="1133" y="1033"/>
                  </a:lnTo>
                  <a:cubicBezTo>
                    <a:pt x="1120" y="1033"/>
                    <a:pt x="1111" y="1026"/>
                    <a:pt x="1106" y="1013"/>
                  </a:cubicBezTo>
                  <a:cubicBezTo>
                    <a:pt x="1101" y="1003"/>
                    <a:pt x="1106" y="989"/>
                    <a:pt x="1116" y="982"/>
                  </a:cubicBezTo>
                  <a:cubicBezTo>
                    <a:pt x="1140" y="963"/>
                    <a:pt x="1167" y="960"/>
                    <a:pt x="1193" y="955"/>
                  </a:cubicBezTo>
                  <a:cubicBezTo>
                    <a:pt x="1209" y="952"/>
                    <a:pt x="1223" y="952"/>
                    <a:pt x="1238" y="943"/>
                  </a:cubicBezTo>
                  <a:cubicBezTo>
                    <a:pt x="1348" y="898"/>
                    <a:pt x="1479" y="815"/>
                    <a:pt x="1513" y="716"/>
                  </a:cubicBezTo>
                  <a:cubicBezTo>
                    <a:pt x="1514" y="709"/>
                    <a:pt x="1526" y="705"/>
                    <a:pt x="1533" y="702"/>
                  </a:cubicBezTo>
                  <a:cubicBezTo>
                    <a:pt x="1534" y="702"/>
                    <a:pt x="1536" y="700"/>
                    <a:pt x="1540" y="700"/>
                  </a:cubicBezTo>
                  <a:cubicBezTo>
                    <a:pt x="1548" y="700"/>
                    <a:pt x="1555" y="705"/>
                    <a:pt x="1559" y="706"/>
                  </a:cubicBezTo>
                  <a:cubicBezTo>
                    <a:pt x="1596" y="728"/>
                    <a:pt x="1643" y="755"/>
                    <a:pt x="1686" y="768"/>
                  </a:cubicBezTo>
                  <a:cubicBezTo>
                    <a:pt x="1709" y="776"/>
                    <a:pt x="1738" y="777"/>
                    <a:pt x="1767" y="779"/>
                  </a:cubicBezTo>
                  <a:cubicBezTo>
                    <a:pt x="1795" y="780"/>
                    <a:pt x="1824" y="782"/>
                    <a:pt x="1850" y="792"/>
                  </a:cubicBezTo>
                  <a:cubicBezTo>
                    <a:pt x="1760" y="728"/>
                    <a:pt x="1629" y="626"/>
                    <a:pt x="1607" y="595"/>
                  </a:cubicBezTo>
                  <a:cubicBezTo>
                    <a:pt x="1587" y="568"/>
                    <a:pt x="1568" y="537"/>
                    <a:pt x="1549" y="510"/>
                  </a:cubicBezTo>
                  <a:cubicBezTo>
                    <a:pt x="1502" y="441"/>
                    <a:pt x="1459" y="373"/>
                    <a:pt x="1393" y="322"/>
                  </a:cubicBezTo>
                  <a:cubicBezTo>
                    <a:pt x="1194" y="174"/>
                    <a:pt x="962" y="34"/>
                    <a:pt x="61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3"/>
            <p:cNvSpPr/>
            <p:nvPr/>
          </p:nvSpPr>
          <p:spPr>
            <a:xfrm>
              <a:off x="3545693" y="1420887"/>
              <a:ext cx="7950" cy="23596"/>
            </a:xfrm>
            <a:custGeom>
              <a:rect b="b" l="l" r="r" t="t"/>
              <a:pathLst>
                <a:path extrusionOk="0" h="834" w="281">
                  <a:moveTo>
                    <a:pt x="281" y="0"/>
                  </a:moveTo>
                  <a:cubicBezTo>
                    <a:pt x="215" y="148"/>
                    <a:pt x="169" y="294"/>
                    <a:pt x="121" y="448"/>
                  </a:cubicBezTo>
                  <a:cubicBezTo>
                    <a:pt x="102" y="507"/>
                    <a:pt x="83" y="569"/>
                    <a:pt x="63" y="631"/>
                  </a:cubicBezTo>
                  <a:lnTo>
                    <a:pt x="57" y="650"/>
                  </a:lnTo>
                  <a:cubicBezTo>
                    <a:pt x="37" y="708"/>
                    <a:pt x="18" y="769"/>
                    <a:pt x="0" y="833"/>
                  </a:cubicBezTo>
                  <a:cubicBezTo>
                    <a:pt x="5" y="826"/>
                    <a:pt x="6" y="817"/>
                    <a:pt x="9" y="810"/>
                  </a:cubicBezTo>
                  <a:cubicBezTo>
                    <a:pt x="70" y="667"/>
                    <a:pt x="121" y="505"/>
                    <a:pt x="167" y="348"/>
                  </a:cubicBezTo>
                  <a:cubicBezTo>
                    <a:pt x="198" y="246"/>
                    <a:pt x="230" y="144"/>
                    <a:pt x="263" y="48"/>
                  </a:cubicBezTo>
                  <a:cubicBezTo>
                    <a:pt x="269" y="32"/>
                    <a:pt x="275" y="15"/>
                    <a:pt x="28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3"/>
            <p:cNvSpPr/>
            <p:nvPr/>
          </p:nvSpPr>
          <p:spPr>
            <a:xfrm>
              <a:off x="3585131" y="1496878"/>
              <a:ext cx="79417" cy="56840"/>
            </a:xfrm>
            <a:custGeom>
              <a:rect b="b" l="l" r="r" t="t"/>
              <a:pathLst>
                <a:path extrusionOk="0" h="2009" w="2807">
                  <a:moveTo>
                    <a:pt x="691" y="524"/>
                  </a:moveTo>
                  <a:cubicBezTo>
                    <a:pt x="695" y="524"/>
                    <a:pt x="700" y="526"/>
                    <a:pt x="704" y="527"/>
                  </a:cubicBezTo>
                  <a:cubicBezTo>
                    <a:pt x="799" y="585"/>
                    <a:pt x="874" y="668"/>
                    <a:pt x="950" y="744"/>
                  </a:cubicBezTo>
                  <a:cubicBezTo>
                    <a:pt x="1008" y="806"/>
                    <a:pt x="1060" y="864"/>
                    <a:pt x="1124" y="911"/>
                  </a:cubicBezTo>
                  <a:lnTo>
                    <a:pt x="1136" y="923"/>
                  </a:lnTo>
                  <a:cubicBezTo>
                    <a:pt x="1405" y="1126"/>
                    <a:pt x="1856" y="1465"/>
                    <a:pt x="2266" y="1507"/>
                  </a:cubicBezTo>
                  <a:cubicBezTo>
                    <a:pt x="2280" y="1509"/>
                    <a:pt x="2290" y="1533"/>
                    <a:pt x="2290" y="1548"/>
                  </a:cubicBezTo>
                  <a:cubicBezTo>
                    <a:pt x="2290" y="1557"/>
                    <a:pt x="2287" y="1565"/>
                    <a:pt x="2277" y="1571"/>
                  </a:cubicBezTo>
                  <a:cubicBezTo>
                    <a:pt x="2219" y="1607"/>
                    <a:pt x="2167" y="1648"/>
                    <a:pt x="2110" y="1693"/>
                  </a:cubicBezTo>
                  <a:cubicBezTo>
                    <a:pt x="2027" y="1762"/>
                    <a:pt x="1941" y="1830"/>
                    <a:pt x="1834" y="1873"/>
                  </a:cubicBezTo>
                  <a:cubicBezTo>
                    <a:pt x="1790" y="1892"/>
                    <a:pt x="1736" y="1900"/>
                    <a:pt x="1678" y="1900"/>
                  </a:cubicBezTo>
                  <a:cubicBezTo>
                    <a:pt x="1546" y="1900"/>
                    <a:pt x="1418" y="1853"/>
                    <a:pt x="1386" y="1839"/>
                  </a:cubicBezTo>
                  <a:cubicBezTo>
                    <a:pt x="1107" y="1722"/>
                    <a:pt x="924" y="1536"/>
                    <a:pt x="791" y="1232"/>
                  </a:cubicBezTo>
                  <a:cubicBezTo>
                    <a:pt x="771" y="1186"/>
                    <a:pt x="757" y="1133"/>
                    <a:pt x="743" y="1083"/>
                  </a:cubicBezTo>
                  <a:cubicBezTo>
                    <a:pt x="723" y="1010"/>
                    <a:pt x="704" y="933"/>
                    <a:pt x="668" y="879"/>
                  </a:cubicBezTo>
                  <a:cubicBezTo>
                    <a:pt x="663" y="875"/>
                    <a:pt x="663" y="867"/>
                    <a:pt x="663" y="862"/>
                  </a:cubicBezTo>
                  <a:lnTo>
                    <a:pt x="663" y="840"/>
                  </a:lnTo>
                  <a:cubicBezTo>
                    <a:pt x="663" y="824"/>
                    <a:pt x="688" y="814"/>
                    <a:pt x="703" y="814"/>
                  </a:cubicBezTo>
                  <a:cubicBezTo>
                    <a:pt x="714" y="814"/>
                    <a:pt x="722" y="819"/>
                    <a:pt x="727" y="828"/>
                  </a:cubicBezTo>
                  <a:cubicBezTo>
                    <a:pt x="777" y="923"/>
                    <a:pt x="858" y="984"/>
                    <a:pt x="943" y="1049"/>
                  </a:cubicBezTo>
                  <a:cubicBezTo>
                    <a:pt x="969" y="1069"/>
                    <a:pt x="996" y="1093"/>
                    <a:pt x="1024" y="1115"/>
                  </a:cubicBezTo>
                  <a:cubicBezTo>
                    <a:pt x="988" y="1061"/>
                    <a:pt x="950" y="1006"/>
                    <a:pt x="911" y="953"/>
                  </a:cubicBezTo>
                  <a:cubicBezTo>
                    <a:pt x="822" y="830"/>
                    <a:pt x="729" y="702"/>
                    <a:pt x="666" y="562"/>
                  </a:cubicBezTo>
                  <a:cubicBezTo>
                    <a:pt x="661" y="552"/>
                    <a:pt x="662" y="539"/>
                    <a:pt x="671" y="530"/>
                  </a:cubicBezTo>
                  <a:cubicBezTo>
                    <a:pt x="677" y="526"/>
                    <a:pt x="684" y="524"/>
                    <a:pt x="691" y="524"/>
                  </a:cubicBezTo>
                  <a:close/>
                  <a:moveTo>
                    <a:pt x="473" y="1"/>
                  </a:moveTo>
                  <a:cubicBezTo>
                    <a:pt x="405" y="1"/>
                    <a:pt x="339" y="30"/>
                    <a:pt x="277" y="72"/>
                  </a:cubicBezTo>
                  <a:lnTo>
                    <a:pt x="274" y="72"/>
                  </a:lnTo>
                  <a:cubicBezTo>
                    <a:pt x="252" y="88"/>
                    <a:pt x="230" y="103"/>
                    <a:pt x="210" y="116"/>
                  </a:cubicBezTo>
                  <a:cubicBezTo>
                    <a:pt x="197" y="124"/>
                    <a:pt x="184" y="133"/>
                    <a:pt x="174" y="143"/>
                  </a:cubicBezTo>
                  <a:cubicBezTo>
                    <a:pt x="168" y="146"/>
                    <a:pt x="162" y="148"/>
                    <a:pt x="159" y="154"/>
                  </a:cubicBezTo>
                  <a:cubicBezTo>
                    <a:pt x="153" y="158"/>
                    <a:pt x="146" y="165"/>
                    <a:pt x="139" y="168"/>
                  </a:cubicBezTo>
                  <a:cubicBezTo>
                    <a:pt x="131" y="172"/>
                    <a:pt x="128" y="177"/>
                    <a:pt x="124" y="181"/>
                  </a:cubicBezTo>
                  <a:cubicBezTo>
                    <a:pt x="118" y="184"/>
                    <a:pt x="114" y="191"/>
                    <a:pt x="108" y="196"/>
                  </a:cubicBezTo>
                  <a:cubicBezTo>
                    <a:pt x="104" y="199"/>
                    <a:pt x="99" y="206"/>
                    <a:pt x="95" y="210"/>
                  </a:cubicBezTo>
                  <a:cubicBezTo>
                    <a:pt x="92" y="213"/>
                    <a:pt x="86" y="220"/>
                    <a:pt x="82" y="225"/>
                  </a:cubicBezTo>
                  <a:cubicBezTo>
                    <a:pt x="79" y="231"/>
                    <a:pt x="73" y="238"/>
                    <a:pt x="70" y="242"/>
                  </a:cubicBezTo>
                  <a:cubicBezTo>
                    <a:pt x="66" y="248"/>
                    <a:pt x="64" y="255"/>
                    <a:pt x="60" y="261"/>
                  </a:cubicBezTo>
                  <a:cubicBezTo>
                    <a:pt x="57" y="267"/>
                    <a:pt x="53" y="274"/>
                    <a:pt x="50" y="281"/>
                  </a:cubicBezTo>
                  <a:cubicBezTo>
                    <a:pt x="46" y="286"/>
                    <a:pt x="46" y="293"/>
                    <a:pt x="44" y="300"/>
                  </a:cubicBezTo>
                  <a:cubicBezTo>
                    <a:pt x="41" y="311"/>
                    <a:pt x="38" y="318"/>
                    <a:pt x="35" y="327"/>
                  </a:cubicBezTo>
                  <a:cubicBezTo>
                    <a:pt x="34" y="337"/>
                    <a:pt x="31" y="348"/>
                    <a:pt x="31" y="361"/>
                  </a:cubicBezTo>
                  <a:cubicBezTo>
                    <a:pt x="30" y="364"/>
                    <a:pt x="28" y="372"/>
                    <a:pt x="28" y="377"/>
                  </a:cubicBezTo>
                  <a:cubicBezTo>
                    <a:pt x="9" y="420"/>
                    <a:pt x="0" y="460"/>
                    <a:pt x="0" y="502"/>
                  </a:cubicBezTo>
                  <a:cubicBezTo>
                    <a:pt x="0" y="523"/>
                    <a:pt x="5" y="539"/>
                    <a:pt x="8" y="558"/>
                  </a:cubicBezTo>
                  <a:cubicBezTo>
                    <a:pt x="9" y="559"/>
                    <a:pt x="10" y="560"/>
                    <a:pt x="12" y="560"/>
                  </a:cubicBezTo>
                  <a:cubicBezTo>
                    <a:pt x="14" y="560"/>
                    <a:pt x="15" y="560"/>
                    <a:pt x="16" y="559"/>
                  </a:cubicBezTo>
                  <a:cubicBezTo>
                    <a:pt x="44" y="507"/>
                    <a:pt x="50" y="449"/>
                    <a:pt x="73" y="393"/>
                  </a:cubicBezTo>
                  <a:cubicBezTo>
                    <a:pt x="101" y="332"/>
                    <a:pt x="139" y="276"/>
                    <a:pt x="184" y="225"/>
                  </a:cubicBezTo>
                  <a:cubicBezTo>
                    <a:pt x="191" y="219"/>
                    <a:pt x="197" y="212"/>
                    <a:pt x="204" y="206"/>
                  </a:cubicBezTo>
                  <a:cubicBezTo>
                    <a:pt x="208" y="210"/>
                    <a:pt x="216" y="210"/>
                    <a:pt x="217" y="216"/>
                  </a:cubicBezTo>
                  <a:cubicBezTo>
                    <a:pt x="245" y="270"/>
                    <a:pt x="284" y="315"/>
                    <a:pt x="326" y="366"/>
                  </a:cubicBezTo>
                  <a:cubicBezTo>
                    <a:pt x="377" y="427"/>
                    <a:pt x="426" y="486"/>
                    <a:pt x="460" y="565"/>
                  </a:cubicBezTo>
                  <a:cubicBezTo>
                    <a:pt x="495" y="641"/>
                    <a:pt x="514" y="715"/>
                    <a:pt x="536" y="795"/>
                  </a:cubicBezTo>
                  <a:cubicBezTo>
                    <a:pt x="547" y="844"/>
                    <a:pt x="560" y="895"/>
                    <a:pt x="579" y="947"/>
                  </a:cubicBezTo>
                  <a:cubicBezTo>
                    <a:pt x="690" y="1285"/>
                    <a:pt x="836" y="1626"/>
                    <a:pt x="1156" y="1837"/>
                  </a:cubicBezTo>
                  <a:cubicBezTo>
                    <a:pt x="1236" y="1889"/>
                    <a:pt x="1447" y="2009"/>
                    <a:pt x="1671" y="2009"/>
                  </a:cubicBezTo>
                  <a:cubicBezTo>
                    <a:pt x="1742" y="2009"/>
                    <a:pt x="1811" y="1997"/>
                    <a:pt x="1873" y="1972"/>
                  </a:cubicBezTo>
                  <a:cubicBezTo>
                    <a:pt x="2005" y="1920"/>
                    <a:pt x="2109" y="1833"/>
                    <a:pt x="2209" y="1747"/>
                  </a:cubicBezTo>
                  <a:cubicBezTo>
                    <a:pt x="2261" y="1703"/>
                    <a:pt x="2318" y="1657"/>
                    <a:pt x="2375" y="1616"/>
                  </a:cubicBezTo>
                  <a:cubicBezTo>
                    <a:pt x="2440" y="1571"/>
                    <a:pt x="2530" y="1551"/>
                    <a:pt x="2618" y="1533"/>
                  </a:cubicBezTo>
                  <a:cubicBezTo>
                    <a:pt x="2684" y="1519"/>
                    <a:pt x="2754" y="1506"/>
                    <a:pt x="2807" y="1478"/>
                  </a:cubicBezTo>
                  <a:cubicBezTo>
                    <a:pt x="2632" y="1478"/>
                    <a:pt x="2360" y="1423"/>
                    <a:pt x="2255" y="1389"/>
                  </a:cubicBezTo>
                  <a:cubicBezTo>
                    <a:pt x="1875" y="1273"/>
                    <a:pt x="1627" y="1161"/>
                    <a:pt x="1404" y="1004"/>
                  </a:cubicBezTo>
                  <a:cubicBezTo>
                    <a:pt x="1294" y="928"/>
                    <a:pt x="1194" y="831"/>
                    <a:pt x="1100" y="739"/>
                  </a:cubicBezTo>
                  <a:cubicBezTo>
                    <a:pt x="1012" y="655"/>
                    <a:pt x="922" y="566"/>
                    <a:pt x="823" y="494"/>
                  </a:cubicBezTo>
                  <a:cubicBezTo>
                    <a:pt x="684" y="391"/>
                    <a:pt x="568" y="319"/>
                    <a:pt x="473" y="277"/>
                  </a:cubicBezTo>
                  <a:lnTo>
                    <a:pt x="275" y="210"/>
                  </a:lnTo>
                  <a:lnTo>
                    <a:pt x="252" y="210"/>
                  </a:lnTo>
                  <a:cubicBezTo>
                    <a:pt x="248" y="210"/>
                    <a:pt x="242" y="206"/>
                    <a:pt x="239" y="203"/>
                  </a:cubicBezTo>
                  <a:lnTo>
                    <a:pt x="237" y="202"/>
                  </a:lnTo>
                  <a:cubicBezTo>
                    <a:pt x="233" y="197"/>
                    <a:pt x="230" y="191"/>
                    <a:pt x="227" y="187"/>
                  </a:cubicBezTo>
                  <a:cubicBezTo>
                    <a:pt x="312" y="117"/>
                    <a:pt x="408" y="85"/>
                    <a:pt x="506" y="30"/>
                  </a:cubicBezTo>
                  <a:cubicBezTo>
                    <a:pt x="518" y="21"/>
                    <a:pt x="511" y="5"/>
                    <a:pt x="499" y="2"/>
                  </a:cubicBezTo>
                  <a:cubicBezTo>
                    <a:pt x="490" y="1"/>
                    <a:pt x="482" y="1"/>
                    <a:pt x="47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3"/>
            <p:cNvSpPr/>
            <p:nvPr/>
          </p:nvSpPr>
          <p:spPr>
            <a:xfrm>
              <a:off x="3600890" y="1547238"/>
              <a:ext cx="11883" cy="10666"/>
            </a:xfrm>
            <a:custGeom>
              <a:rect b="b" l="l" r="r" t="t"/>
              <a:pathLst>
                <a:path extrusionOk="0" h="377" w="420">
                  <a:moveTo>
                    <a:pt x="0" y="0"/>
                  </a:moveTo>
                  <a:lnTo>
                    <a:pt x="0" y="0"/>
                  </a:lnTo>
                  <a:cubicBezTo>
                    <a:pt x="63" y="123"/>
                    <a:pt x="179" y="271"/>
                    <a:pt x="252" y="323"/>
                  </a:cubicBezTo>
                  <a:cubicBezTo>
                    <a:pt x="266" y="335"/>
                    <a:pt x="287" y="342"/>
                    <a:pt x="309" y="349"/>
                  </a:cubicBezTo>
                  <a:cubicBezTo>
                    <a:pt x="330" y="357"/>
                    <a:pt x="352" y="364"/>
                    <a:pt x="373" y="377"/>
                  </a:cubicBezTo>
                  <a:cubicBezTo>
                    <a:pt x="396" y="374"/>
                    <a:pt x="409" y="373"/>
                    <a:pt x="419" y="370"/>
                  </a:cubicBezTo>
                  <a:cubicBezTo>
                    <a:pt x="407" y="358"/>
                    <a:pt x="389" y="349"/>
                    <a:pt x="373" y="341"/>
                  </a:cubicBezTo>
                  <a:cubicBezTo>
                    <a:pt x="351" y="326"/>
                    <a:pt x="329" y="313"/>
                    <a:pt x="310" y="297"/>
                  </a:cubicBezTo>
                  <a:cubicBezTo>
                    <a:pt x="263" y="255"/>
                    <a:pt x="218" y="210"/>
                    <a:pt x="172" y="163"/>
                  </a:cubicBezTo>
                  <a:cubicBezTo>
                    <a:pt x="115" y="108"/>
                    <a:pt x="60" y="50"/>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3"/>
            <p:cNvSpPr/>
            <p:nvPr/>
          </p:nvSpPr>
          <p:spPr>
            <a:xfrm>
              <a:off x="3723308" y="1435033"/>
              <a:ext cx="19182" cy="5687"/>
            </a:xfrm>
            <a:custGeom>
              <a:rect b="b" l="l" r="r" t="t"/>
              <a:pathLst>
                <a:path extrusionOk="0" h="201" w="678">
                  <a:moveTo>
                    <a:pt x="478" y="0"/>
                  </a:moveTo>
                  <a:cubicBezTo>
                    <a:pt x="413" y="45"/>
                    <a:pt x="327" y="71"/>
                    <a:pt x="243" y="98"/>
                  </a:cubicBezTo>
                  <a:cubicBezTo>
                    <a:pt x="154" y="124"/>
                    <a:pt x="66" y="151"/>
                    <a:pt x="0" y="201"/>
                  </a:cubicBezTo>
                  <a:cubicBezTo>
                    <a:pt x="6" y="199"/>
                    <a:pt x="9" y="196"/>
                    <a:pt x="15" y="195"/>
                  </a:cubicBezTo>
                  <a:cubicBezTo>
                    <a:pt x="38" y="188"/>
                    <a:pt x="61" y="180"/>
                    <a:pt x="82" y="178"/>
                  </a:cubicBezTo>
                  <a:cubicBezTo>
                    <a:pt x="118" y="170"/>
                    <a:pt x="163" y="167"/>
                    <a:pt x="211" y="166"/>
                  </a:cubicBezTo>
                  <a:cubicBezTo>
                    <a:pt x="278" y="164"/>
                    <a:pt x="348" y="163"/>
                    <a:pt x="403" y="143"/>
                  </a:cubicBezTo>
                  <a:cubicBezTo>
                    <a:pt x="444" y="130"/>
                    <a:pt x="487" y="106"/>
                    <a:pt x="529" y="85"/>
                  </a:cubicBezTo>
                  <a:cubicBezTo>
                    <a:pt x="560" y="69"/>
                    <a:pt x="590" y="51"/>
                    <a:pt x="620" y="39"/>
                  </a:cubicBezTo>
                  <a:cubicBezTo>
                    <a:pt x="638" y="32"/>
                    <a:pt x="657" y="26"/>
                    <a:pt x="678" y="22"/>
                  </a:cubicBezTo>
                  <a:lnTo>
                    <a:pt x="640" y="18"/>
                  </a:lnTo>
                  <a:cubicBezTo>
                    <a:pt x="590" y="9"/>
                    <a:pt x="545" y="0"/>
                    <a:pt x="47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3"/>
            <p:cNvSpPr/>
            <p:nvPr/>
          </p:nvSpPr>
          <p:spPr>
            <a:xfrm>
              <a:off x="3500737" y="1548539"/>
              <a:ext cx="11374" cy="53812"/>
            </a:xfrm>
            <a:custGeom>
              <a:rect b="b" l="l" r="r" t="t"/>
              <a:pathLst>
                <a:path extrusionOk="0" h="1902" w="402">
                  <a:moveTo>
                    <a:pt x="29" y="1"/>
                  </a:moveTo>
                  <a:cubicBezTo>
                    <a:pt x="0" y="125"/>
                    <a:pt x="3" y="376"/>
                    <a:pt x="32" y="498"/>
                  </a:cubicBezTo>
                  <a:cubicBezTo>
                    <a:pt x="47" y="568"/>
                    <a:pt x="52" y="638"/>
                    <a:pt x="58" y="706"/>
                  </a:cubicBezTo>
                  <a:cubicBezTo>
                    <a:pt x="63" y="782"/>
                    <a:pt x="70" y="857"/>
                    <a:pt x="89" y="929"/>
                  </a:cubicBezTo>
                  <a:lnTo>
                    <a:pt x="99" y="971"/>
                  </a:lnTo>
                  <a:cubicBezTo>
                    <a:pt x="164" y="1225"/>
                    <a:pt x="228" y="1465"/>
                    <a:pt x="317" y="1676"/>
                  </a:cubicBezTo>
                  <a:cubicBezTo>
                    <a:pt x="332" y="1708"/>
                    <a:pt x="343" y="1744"/>
                    <a:pt x="356" y="1781"/>
                  </a:cubicBezTo>
                  <a:cubicBezTo>
                    <a:pt x="371" y="1821"/>
                    <a:pt x="382" y="1862"/>
                    <a:pt x="401" y="1901"/>
                  </a:cubicBezTo>
                  <a:cubicBezTo>
                    <a:pt x="375" y="1708"/>
                    <a:pt x="334" y="1512"/>
                    <a:pt x="300" y="1365"/>
                  </a:cubicBezTo>
                  <a:lnTo>
                    <a:pt x="288" y="1206"/>
                  </a:lnTo>
                  <a:cubicBezTo>
                    <a:pt x="262" y="1096"/>
                    <a:pt x="240" y="974"/>
                    <a:pt x="220" y="857"/>
                  </a:cubicBezTo>
                  <a:cubicBezTo>
                    <a:pt x="196" y="725"/>
                    <a:pt x="172" y="588"/>
                    <a:pt x="140" y="466"/>
                  </a:cubicBezTo>
                  <a:cubicBezTo>
                    <a:pt x="125" y="414"/>
                    <a:pt x="118" y="356"/>
                    <a:pt x="109" y="292"/>
                  </a:cubicBezTo>
                  <a:cubicBezTo>
                    <a:pt x="92" y="181"/>
                    <a:pt x="77" y="66"/>
                    <a:pt x="2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3"/>
            <p:cNvSpPr/>
            <p:nvPr/>
          </p:nvSpPr>
          <p:spPr>
            <a:xfrm>
              <a:off x="3626211" y="1421820"/>
              <a:ext cx="15221" cy="15504"/>
            </a:xfrm>
            <a:custGeom>
              <a:rect b="b" l="l" r="r" t="t"/>
              <a:pathLst>
                <a:path extrusionOk="0" h="548" w="538">
                  <a:moveTo>
                    <a:pt x="1" y="1"/>
                  </a:moveTo>
                  <a:lnTo>
                    <a:pt x="1" y="1"/>
                  </a:lnTo>
                  <a:cubicBezTo>
                    <a:pt x="53" y="221"/>
                    <a:pt x="191" y="426"/>
                    <a:pt x="350" y="508"/>
                  </a:cubicBezTo>
                  <a:cubicBezTo>
                    <a:pt x="374" y="521"/>
                    <a:pt x="459" y="545"/>
                    <a:pt x="535" y="547"/>
                  </a:cubicBezTo>
                  <a:lnTo>
                    <a:pt x="535" y="547"/>
                  </a:lnTo>
                  <a:cubicBezTo>
                    <a:pt x="534" y="547"/>
                    <a:pt x="534" y="547"/>
                    <a:pt x="533" y="546"/>
                  </a:cubicBezTo>
                  <a:cubicBezTo>
                    <a:pt x="472" y="521"/>
                    <a:pt x="408" y="472"/>
                    <a:pt x="353" y="428"/>
                  </a:cubicBezTo>
                  <a:lnTo>
                    <a:pt x="309" y="393"/>
                  </a:lnTo>
                  <a:cubicBezTo>
                    <a:pt x="215" y="322"/>
                    <a:pt x="149" y="224"/>
                    <a:pt x="88" y="128"/>
                  </a:cubicBezTo>
                  <a:cubicBezTo>
                    <a:pt x="59" y="85"/>
                    <a:pt x="31" y="40"/>
                    <a:pt x="1" y="1"/>
                  </a:cubicBezTo>
                  <a:close/>
                  <a:moveTo>
                    <a:pt x="535" y="547"/>
                  </a:moveTo>
                  <a:cubicBezTo>
                    <a:pt x="536" y="547"/>
                    <a:pt x="537" y="547"/>
                    <a:pt x="537" y="547"/>
                  </a:cubicBezTo>
                  <a:cubicBezTo>
                    <a:pt x="537" y="547"/>
                    <a:pt x="536" y="547"/>
                    <a:pt x="535" y="547"/>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3"/>
            <p:cNvSpPr/>
            <p:nvPr/>
          </p:nvSpPr>
          <p:spPr>
            <a:xfrm>
              <a:off x="3668620" y="1393359"/>
              <a:ext cx="8459" cy="16523"/>
            </a:xfrm>
            <a:custGeom>
              <a:rect b="b" l="l" r="r" t="t"/>
              <a:pathLst>
                <a:path extrusionOk="0" h="584" w="299">
                  <a:moveTo>
                    <a:pt x="1" y="0"/>
                  </a:moveTo>
                  <a:lnTo>
                    <a:pt x="1" y="0"/>
                  </a:lnTo>
                  <a:cubicBezTo>
                    <a:pt x="14" y="32"/>
                    <a:pt x="30" y="63"/>
                    <a:pt x="46" y="95"/>
                  </a:cubicBezTo>
                  <a:cubicBezTo>
                    <a:pt x="61" y="125"/>
                    <a:pt x="78" y="156"/>
                    <a:pt x="93" y="191"/>
                  </a:cubicBezTo>
                  <a:lnTo>
                    <a:pt x="148" y="454"/>
                  </a:lnTo>
                  <a:cubicBezTo>
                    <a:pt x="155" y="476"/>
                    <a:pt x="167" y="496"/>
                    <a:pt x="175" y="517"/>
                  </a:cubicBezTo>
                  <a:cubicBezTo>
                    <a:pt x="187" y="538"/>
                    <a:pt x="197" y="560"/>
                    <a:pt x="206" y="583"/>
                  </a:cubicBezTo>
                  <a:cubicBezTo>
                    <a:pt x="299" y="338"/>
                    <a:pt x="151" y="143"/>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3"/>
            <p:cNvSpPr/>
            <p:nvPr/>
          </p:nvSpPr>
          <p:spPr>
            <a:xfrm>
              <a:off x="3680163" y="1402497"/>
              <a:ext cx="3508" cy="13552"/>
            </a:xfrm>
            <a:custGeom>
              <a:rect b="b" l="l" r="r" t="t"/>
              <a:pathLst>
                <a:path extrusionOk="0" h="479" w="124">
                  <a:moveTo>
                    <a:pt x="45" y="0"/>
                  </a:moveTo>
                  <a:cubicBezTo>
                    <a:pt x="44" y="50"/>
                    <a:pt x="36" y="108"/>
                    <a:pt x="29" y="166"/>
                  </a:cubicBezTo>
                  <a:cubicBezTo>
                    <a:pt x="16" y="278"/>
                    <a:pt x="0" y="416"/>
                    <a:pt x="29" y="465"/>
                  </a:cubicBezTo>
                  <a:lnTo>
                    <a:pt x="33" y="479"/>
                  </a:lnTo>
                  <a:cubicBezTo>
                    <a:pt x="52" y="471"/>
                    <a:pt x="80" y="451"/>
                    <a:pt x="95" y="391"/>
                  </a:cubicBezTo>
                  <a:cubicBezTo>
                    <a:pt x="124" y="278"/>
                    <a:pt x="89" y="100"/>
                    <a:pt x="4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3"/>
            <p:cNvSpPr/>
            <p:nvPr/>
          </p:nvSpPr>
          <p:spPr>
            <a:xfrm>
              <a:off x="3685652" y="1412003"/>
              <a:ext cx="3339" cy="8912"/>
            </a:xfrm>
            <a:custGeom>
              <a:rect b="b" l="l" r="r" t="t"/>
              <a:pathLst>
                <a:path extrusionOk="0" h="315" w="118">
                  <a:moveTo>
                    <a:pt x="113" y="0"/>
                  </a:moveTo>
                  <a:lnTo>
                    <a:pt x="113" y="0"/>
                  </a:lnTo>
                  <a:cubicBezTo>
                    <a:pt x="84" y="106"/>
                    <a:pt x="37" y="244"/>
                    <a:pt x="1" y="313"/>
                  </a:cubicBezTo>
                  <a:cubicBezTo>
                    <a:pt x="4" y="314"/>
                    <a:pt x="7" y="314"/>
                    <a:pt x="10" y="314"/>
                  </a:cubicBezTo>
                  <a:cubicBezTo>
                    <a:pt x="26" y="313"/>
                    <a:pt x="46" y="295"/>
                    <a:pt x="65" y="260"/>
                  </a:cubicBezTo>
                  <a:cubicBezTo>
                    <a:pt x="101" y="192"/>
                    <a:pt x="117" y="84"/>
                    <a:pt x="11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3"/>
            <p:cNvSpPr/>
            <p:nvPr/>
          </p:nvSpPr>
          <p:spPr>
            <a:xfrm>
              <a:off x="3785974" y="680323"/>
              <a:ext cx="2546" cy="2490"/>
            </a:xfrm>
            <a:custGeom>
              <a:rect b="b" l="l" r="r" t="t"/>
              <a:pathLst>
                <a:path extrusionOk="0" h="88" w="90">
                  <a:moveTo>
                    <a:pt x="1" y="0"/>
                  </a:moveTo>
                  <a:cubicBezTo>
                    <a:pt x="10" y="9"/>
                    <a:pt x="18" y="18"/>
                    <a:pt x="30" y="26"/>
                  </a:cubicBezTo>
                  <a:cubicBezTo>
                    <a:pt x="48" y="44"/>
                    <a:pt x="68" y="61"/>
                    <a:pt x="87" y="85"/>
                  </a:cubicBezTo>
                  <a:lnTo>
                    <a:pt x="87" y="85"/>
                  </a:lnTo>
                  <a:cubicBezTo>
                    <a:pt x="85" y="81"/>
                    <a:pt x="83" y="76"/>
                    <a:pt x="81" y="73"/>
                  </a:cubicBezTo>
                  <a:lnTo>
                    <a:pt x="75" y="67"/>
                  </a:lnTo>
                  <a:cubicBezTo>
                    <a:pt x="53" y="41"/>
                    <a:pt x="27" y="18"/>
                    <a:pt x="1" y="0"/>
                  </a:cubicBezTo>
                  <a:close/>
                  <a:moveTo>
                    <a:pt x="87" y="85"/>
                  </a:moveTo>
                  <a:cubicBezTo>
                    <a:pt x="88" y="86"/>
                    <a:pt x="89" y="86"/>
                    <a:pt x="90" y="87"/>
                  </a:cubicBezTo>
                  <a:cubicBezTo>
                    <a:pt x="89" y="86"/>
                    <a:pt x="88" y="86"/>
                    <a:pt x="87" y="85"/>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3"/>
            <p:cNvSpPr/>
            <p:nvPr/>
          </p:nvSpPr>
          <p:spPr>
            <a:xfrm>
              <a:off x="3788492" y="682785"/>
              <a:ext cx="1103" cy="1669"/>
            </a:xfrm>
            <a:custGeom>
              <a:rect b="b" l="l" r="r" t="t"/>
              <a:pathLst>
                <a:path extrusionOk="0" h="59" w="39">
                  <a:moveTo>
                    <a:pt x="1" y="0"/>
                  </a:moveTo>
                  <a:cubicBezTo>
                    <a:pt x="14" y="18"/>
                    <a:pt x="25" y="37"/>
                    <a:pt x="38" y="59"/>
                  </a:cubicBezTo>
                  <a:cubicBezTo>
                    <a:pt x="28" y="37"/>
                    <a:pt x="15" y="16"/>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3"/>
            <p:cNvSpPr/>
            <p:nvPr/>
          </p:nvSpPr>
          <p:spPr>
            <a:xfrm>
              <a:off x="3783456" y="678626"/>
              <a:ext cx="10185" cy="36526"/>
            </a:xfrm>
            <a:custGeom>
              <a:rect b="b" l="l" r="r" t="t"/>
              <a:pathLst>
                <a:path extrusionOk="0" h="1291" w="360">
                  <a:moveTo>
                    <a:pt x="10" y="1"/>
                  </a:moveTo>
                  <a:cubicBezTo>
                    <a:pt x="5" y="1"/>
                    <a:pt x="1" y="7"/>
                    <a:pt x="6" y="12"/>
                  </a:cubicBezTo>
                  <a:cubicBezTo>
                    <a:pt x="193" y="213"/>
                    <a:pt x="237" y="447"/>
                    <a:pt x="259" y="690"/>
                  </a:cubicBezTo>
                  <a:lnTo>
                    <a:pt x="267" y="855"/>
                  </a:lnTo>
                  <a:lnTo>
                    <a:pt x="273" y="883"/>
                  </a:lnTo>
                  <a:cubicBezTo>
                    <a:pt x="283" y="1017"/>
                    <a:pt x="298" y="1152"/>
                    <a:pt x="337" y="1284"/>
                  </a:cubicBezTo>
                  <a:cubicBezTo>
                    <a:pt x="338" y="1289"/>
                    <a:pt x="343" y="1291"/>
                    <a:pt x="348" y="1291"/>
                  </a:cubicBezTo>
                  <a:cubicBezTo>
                    <a:pt x="354" y="1291"/>
                    <a:pt x="360" y="1287"/>
                    <a:pt x="359" y="1280"/>
                  </a:cubicBezTo>
                  <a:cubicBezTo>
                    <a:pt x="347" y="1200"/>
                    <a:pt x="344" y="1116"/>
                    <a:pt x="340" y="1028"/>
                  </a:cubicBezTo>
                  <a:cubicBezTo>
                    <a:pt x="340" y="986"/>
                    <a:pt x="340" y="943"/>
                    <a:pt x="339" y="899"/>
                  </a:cubicBezTo>
                  <a:lnTo>
                    <a:pt x="339" y="884"/>
                  </a:lnTo>
                  <a:cubicBezTo>
                    <a:pt x="339" y="842"/>
                    <a:pt x="336" y="799"/>
                    <a:pt x="334" y="758"/>
                  </a:cubicBezTo>
                  <a:cubicBezTo>
                    <a:pt x="334" y="749"/>
                    <a:pt x="334" y="745"/>
                    <a:pt x="333" y="738"/>
                  </a:cubicBezTo>
                  <a:cubicBezTo>
                    <a:pt x="331" y="695"/>
                    <a:pt x="327" y="653"/>
                    <a:pt x="324" y="613"/>
                  </a:cubicBezTo>
                  <a:cubicBezTo>
                    <a:pt x="324" y="604"/>
                    <a:pt x="321" y="600"/>
                    <a:pt x="321" y="592"/>
                  </a:cubicBezTo>
                  <a:cubicBezTo>
                    <a:pt x="318" y="552"/>
                    <a:pt x="311" y="512"/>
                    <a:pt x="305" y="472"/>
                  </a:cubicBezTo>
                  <a:cubicBezTo>
                    <a:pt x="304" y="467"/>
                    <a:pt x="304" y="460"/>
                    <a:pt x="302" y="454"/>
                  </a:cubicBezTo>
                  <a:cubicBezTo>
                    <a:pt x="295" y="416"/>
                    <a:pt x="286" y="377"/>
                    <a:pt x="275" y="344"/>
                  </a:cubicBezTo>
                  <a:lnTo>
                    <a:pt x="269" y="326"/>
                  </a:lnTo>
                  <a:cubicBezTo>
                    <a:pt x="259" y="293"/>
                    <a:pt x="245" y="258"/>
                    <a:pt x="229" y="227"/>
                  </a:cubicBezTo>
                  <a:lnTo>
                    <a:pt x="224" y="216"/>
                  </a:lnTo>
                  <a:cubicBezTo>
                    <a:pt x="222" y="210"/>
                    <a:pt x="218" y="207"/>
                    <a:pt x="215" y="203"/>
                  </a:cubicBezTo>
                  <a:lnTo>
                    <a:pt x="215" y="203"/>
                  </a:lnTo>
                  <a:cubicBezTo>
                    <a:pt x="219" y="216"/>
                    <a:pt x="227" y="230"/>
                    <a:pt x="231" y="245"/>
                  </a:cubicBezTo>
                  <a:lnTo>
                    <a:pt x="232" y="275"/>
                  </a:lnTo>
                  <a:cubicBezTo>
                    <a:pt x="186" y="171"/>
                    <a:pt x="116" y="76"/>
                    <a:pt x="13" y="2"/>
                  </a:cubicBezTo>
                  <a:cubicBezTo>
                    <a:pt x="12" y="1"/>
                    <a:pt x="11" y="1"/>
                    <a:pt x="1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3"/>
            <p:cNvSpPr/>
            <p:nvPr/>
          </p:nvSpPr>
          <p:spPr>
            <a:xfrm>
              <a:off x="3776525" y="698656"/>
              <a:ext cx="2575" cy="4357"/>
            </a:xfrm>
            <a:custGeom>
              <a:rect b="b" l="l" r="r" t="t"/>
              <a:pathLst>
                <a:path extrusionOk="0" h="154" w="91">
                  <a:moveTo>
                    <a:pt x="91" y="1"/>
                  </a:moveTo>
                  <a:cubicBezTo>
                    <a:pt x="90" y="1"/>
                    <a:pt x="90" y="1"/>
                    <a:pt x="90" y="2"/>
                  </a:cubicBezTo>
                  <a:lnTo>
                    <a:pt x="90" y="2"/>
                  </a:lnTo>
                  <a:cubicBezTo>
                    <a:pt x="90" y="2"/>
                    <a:pt x="90" y="1"/>
                    <a:pt x="91" y="1"/>
                  </a:cubicBezTo>
                  <a:close/>
                  <a:moveTo>
                    <a:pt x="90" y="2"/>
                  </a:moveTo>
                  <a:cubicBezTo>
                    <a:pt x="81" y="16"/>
                    <a:pt x="70" y="30"/>
                    <a:pt x="60" y="44"/>
                  </a:cubicBezTo>
                  <a:cubicBezTo>
                    <a:pt x="44" y="67"/>
                    <a:pt x="25" y="94"/>
                    <a:pt x="12" y="117"/>
                  </a:cubicBezTo>
                  <a:lnTo>
                    <a:pt x="1" y="153"/>
                  </a:lnTo>
                  <a:cubicBezTo>
                    <a:pt x="32" y="118"/>
                    <a:pt x="67" y="66"/>
                    <a:pt x="88" y="9"/>
                  </a:cubicBezTo>
                  <a:cubicBezTo>
                    <a:pt x="89" y="6"/>
                    <a:pt x="89" y="4"/>
                    <a:pt x="90" y="2"/>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3"/>
            <p:cNvSpPr/>
            <p:nvPr/>
          </p:nvSpPr>
          <p:spPr>
            <a:xfrm>
              <a:off x="3844397" y="647731"/>
              <a:ext cx="5715" cy="7978"/>
            </a:xfrm>
            <a:custGeom>
              <a:rect b="b" l="l" r="r" t="t"/>
              <a:pathLst>
                <a:path extrusionOk="0" h="282" w="202">
                  <a:moveTo>
                    <a:pt x="201" y="1"/>
                  </a:moveTo>
                  <a:lnTo>
                    <a:pt x="201" y="1"/>
                  </a:lnTo>
                  <a:cubicBezTo>
                    <a:pt x="191" y="6"/>
                    <a:pt x="179" y="14"/>
                    <a:pt x="168" y="20"/>
                  </a:cubicBezTo>
                  <a:cubicBezTo>
                    <a:pt x="146" y="30"/>
                    <a:pt x="124" y="41"/>
                    <a:pt x="104" y="56"/>
                  </a:cubicBezTo>
                  <a:cubicBezTo>
                    <a:pt x="80" y="73"/>
                    <a:pt x="62" y="101"/>
                    <a:pt x="44" y="131"/>
                  </a:cubicBezTo>
                  <a:cubicBezTo>
                    <a:pt x="31" y="153"/>
                    <a:pt x="16" y="175"/>
                    <a:pt x="0" y="195"/>
                  </a:cubicBezTo>
                  <a:cubicBezTo>
                    <a:pt x="0" y="222"/>
                    <a:pt x="0" y="252"/>
                    <a:pt x="11" y="268"/>
                  </a:cubicBezTo>
                  <a:lnTo>
                    <a:pt x="15" y="281"/>
                  </a:lnTo>
                  <a:cubicBezTo>
                    <a:pt x="89" y="267"/>
                    <a:pt x="124" y="185"/>
                    <a:pt x="157" y="98"/>
                  </a:cubicBezTo>
                  <a:cubicBezTo>
                    <a:pt x="171" y="65"/>
                    <a:pt x="185" y="30"/>
                    <a:pt x="20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3"/>
            <p:cNvSpPr/>
            <p:nvPr/>
          </p:nvSpPr>
          <p:spPr>
            <a:xfrm>
              <a:off x="3754429" y="669544"/>
              <a:ext cx="8459" cy="4838"/>
            </a:xfrm>
            <a:custGeom>
              <a:rect b="b" l="l" r="r" t="t"/>
              <a:pathLst>
                <a:path extrusionOk="0" h="171" w="299">
                  <a:moveTo>
                    <a:pt x="78" y="0"/>
                  </a:moveTo>
                  <a:cubicBezTo>
                    <a:pt x="52" y="0"/>
                    <a:pt x="27" y="2"/>
                    <a:pt x="1" y="7"/>
                  </a:cubicBezTo>
                  <a:cubicBezTo>
                    <a:pt x="71" y="69"/>
                    <a:pt x="210" y="151"/>
                    <a:pt x="299" y="170"/>
                  </a:cubicBezTo>
                  <a:cubicBezTo>
                    <a:pt x="294" y="122"/>
                    <a:pt x="277" y="86"/>
                    <a:pt x="251" y="58"/>
                  </a:cubicBezTo>
                  <a:cubicBezTo>
                    <a:pt x="201" y="10"/>
                    <a:pt x="130" y="0"/>
                    <a:pt x="7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3"/>
            <p:cNvSpPr/>
            <p:nvPr/>
          </p:nvSpPr>
          <p:spPr>
            <a:xfrm>
              <a:off x="3763765" y="668271"/>
              <a:ext cx="8063" cy="7780"/>
            </a:xfrm>
            <a:custGeom>
              <a:rect b="b" l="l" r="r" t="t"/>
              <a:pathLst>
                <a:path extrusionOk="0" h="275" w="285">
                  <a:moveTo>
                    <a:pt x="1" y="0"/>
                  </a:moveTo>
                  <a:cubicBezTo>
                    <a:pt x="89" y="95"/>
                    <a:pt x="158" y="182"/>
                    <a:pt x="216" y="269"/>
                  </a:cubicBezTo>
                  <a:cubicBezTo>
                    <a:pt x="219" y="269"/>
                    <a:pt x="223" y="271"/>
                    <a:pt x="228" y="275"/>
                  </a:cubicBezTo>
                  <a:cubicBezTo>
                    <a:pt x="260" y="273"/>
                    <a:pt x="261" y="271"/>
                    <a:pt x="273" y="259"/>
                  </a:cubicBezTo>
                  <a:cubicBezTo>
                    <a:pt x="277" y="255"/>
                    <a:pt x="278" y="252"/>
                    <a:pt x="284" y="246"/>
                  </a:cubicBezTo>
                  <a:cubicBezTo>
                    <a:pt x="274" y="106"/>
                    <a:pt x="143" y="20"/>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3"/>
            <p:cNvSpPr/>
            <p:nvPr/>
          </p:nvSpPr>
          <p:spPr>
            <a:xfrm>
              <a:off x="3749365" y="680465"/>
              <a:ext cx="27896" cy="4329"/>
            </a:xfrm>
            <a:custGeom>
              <a:rect b="b" l="l" r="r" t="t"/>
              <a:pathLst>
                <a:path extrusionOk="0" h="153" w="986">
                  <a:moveTo>
                    <a:pt x="470" y="1"/>
                  </a:moveTo>
                  <a:cubicBezTo>
                    <a:pt x="308" y="1"/>
                    <a:pt x="146" y="39"/>
                    <a:pt x="2" y="116"/>
                  </a:cubicBezTo>
                  <a:cubicBezTo>
                    <a:pt x="1" y="116"/>
                    <a:pt x="2" y="120"/>
                    <a:pt x="5" y="120"/>
                  </a:cubicBezTo>
                  <a:cubicBezTo>
                    <a:pt x="158" y="68"/>
                    <a:pt x="305" y="43"/>
                    <a:pt x="450" y="43"/>
                  </a:cubicBezTo>
                  <a:cubicBezTo>
                    <a:pt x="624" y="43"/>
                    <a:pt x="796" y="79"/>
                    <a:pt x="972" y="152"/>
                  </a:cubicBezTo>
                  <a:cubicBezTo>
                    <a:pt x="973" y="153"/>
                    <a:pt x="975" y="153"/>
                    <a:pt x="976" y="153"/>
                  </a:cubicBezTo>
                  <a:cubicBezTo>
                    <a:pt x="983" y="153"/>
                    <a:pt x="986" y="141"/>
                    <a:pt x="978" y="138"/>
                  </a:cubicBezTo>
                  <a:cubicBezTo>
                    <a:pt x="824" y="46"/>
                    <a:pt x="647" y="1"/>
                    <a:pt x="47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3"/>
            <p:cNvSpPr/>
            <p:nvPr/>
          </p:nvSpPr>
          <p:spPr>
            <a:xfrm>
              <a:off x="3595401" y="955460"/>
              <a:ext cx="12534" cy="28802"/>
            </a:xfrm>
            <a:custGeom>
              <a:rect b="b" l="l" r="r" t="t"/>
              <a:pathLst>
                <a:path extrusionOk="0" h="1018" w="443">
                  <a:moveTo>
                    <a:pt x="443" y="0"/>
                  </a:moveTo>
                  <a:lnTo>
                    <a:pt x="443" y="0"/>
                  </a:lnTo>
                  <a:cubicBezTo>
                    <a:pt x="433" y="21"/>
                    <a:pt x="424" y="41"/>
                    <a:pt x="414" y="58"/>
                  </a:cubicBezTo>
                  <a:cubicBezTo>
                    <a:pt x="401" y="85"/>
                    <a:pt x="388" y="109"/>
                    <a:pt x="378" y="135"/>
                  </a:cubicBezTo>
                  <a:cubicBezTo>
                    <a:pt x="335" y="230"/>
                    <a:pt x="293" y="320"/>
                    <a:pt x="250" y="412"/>
                  </a:cubicBezTo>
                  <a:cubicBezTo>
                    <a:pt x="205" y="506"/>
                    <a:pt x="161" y="598"/>
                    <a:pt x="122" y="691"/>
                  </a:cubicBezTo>
                  <a:cubicBezTo>
                    <a:pt x="101" y="739"/>
                    <a:pt x="82" y="790"/>
                    <a:pt x="66" y="842"/>
                  </a:cubicBezTo>
                  <a:cubicBezTo>
                    <a:pt x="46" y="903"/>
                    <a:pt x="27" y="964"/>
                    <a:pt x="1" y="1018"/>
                  </a:cubicBezTo>
                  <a:cubicBezTo>
                    <a:pt x="158" y="822"/>
                    <a:pt x="283" y="477"/>
                    <a:pt x="372" y="231"/>
                  </a:cubicBezTo>
                  <a:lnTo>
                    <a:pt x="407" y="137"/>
                  </a:lnTo>
                  <a:cubicBezTo>
                    <a:pt x="417" y="108"/>
                    <a:pt x="430" y="57"/>
                    <a:pt x="44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3"/>
            <p:cNvSpPr/>
            <p:nvPr/>
          </p:nvSpPr>
          <p:spPr>
            <a:xfrm>
              <a:off x="3775139" y="670166"/>
              <a:ext cx="3197" cy="6139"/>
            </a:xfrm>
            <a:custGeom>
              <a:rect b="b" l="l" r="r" t="t"/>
              <a:pathLst>
                <a:path extrusionOk="0" h="217" w="113">
                  <a:moveTo>
                    <a:pt x="0" y="0"/>
                  </a:moveTo>
                  <a:lnTo>
                    <a:pt x="0" y="0"/>
                  </a:lnTo>
                  <a:cubicBezTo>
                    <a:pt x="6" y="20"/>
                    <a:pt x="10" y="42"/>
                    <a:pt x="18" y="65"/>
                  </a:cubicBezTo>
                  <a:cubicBezTo>
                    <a:pt x="31" y="116"/>
                    <a:pt x="45" y="177"/>
                    <a:pt x="73" y="217"/>
                  </a:cubicBezTo>
                  <a:cubicBezTo>
                    <a:pt x="86" y="211"/>
                    <a:pt x="89" y="204"/>
                    <a:pt x="96" y="192"/>
                  </a:cubicBezTo>
                  <a:cubicBezTo>
                    <a:pt x="102" y="185"/>
                    <a:pt x="105" y="177"/>
                    <a:pt x="112" y="167"/>
                  </a:cubicBezTo>
                  <a:cubicBezTo>
                    <a:pt x="111" y="122"/>
                    <a:pt x="103" y="99"/>
                    <a:pt x="80" y="71"/>
                  </a:cubicBezTo>
                  <a:cubicBezTo>
                    <a:pt x="67" y="35"/>
                    <a:pt x="32" y="13"/>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3"/>
            <p:cNvSpPr/>
            <p:nvPr/>
          </p:nvSpPr>
          <p:spPr>
            <a:xfrm>
              <a:off x="3835343" y="646260"/>
              <a:ext cx="6734" cy="10383"/>
            </a:xfrm>
            <a:custGeom>
              <a:rect b="b" l="l" r="r" t="t"/>
              <a:pathLst>
                <a:path extrusionOk="0" h="367" w="238">
                  <a:moveTo>
                    <a:pt x="227" y="0"/>
                  </a:moveTo>
                  <a:cubicBezTo>
                    <a:pt x="214" y="9"/>
                    <a:pt x="200" y="15"/>
                    <a:pt x="185" y="21"/>
                  </a:cubicBezTo>
                  <a:cubicBezTo>
                    <a:pt x="171" y="25"/>
                    <a:pt x="156" y="31"/>
                    <a:pt x="146" y="40"/>
                  </a:cubicBezTo>
                  <a:cubicBezTo>
                    <a:pt x="105" y="69"/>
                    <a:pt x="5" y="204"/>
                    <a:pt x="2" y="304"/>
                  </a:cubicBezTo>
                  <a:cubicBezTo>
                    <a:pt x="1" y="330"/>
                    <a:pt x="8" y="351"/>
                    <a:pt x="19" y="367"/>
                  </a:cubicBezTo>
                  <a:cubicBezTo>
                    <a:pt x="70" y="266"/>
                    <a:pt x="192" y="67"/>
                    <a:pt x="238" y="9"/>
                  </a:cubicBezTo>
                  <a:lnTo>
                    <a:pt x="238" y="5"/>
                  </a:lnTo>
                  <a:cubicBezTo>
                    <a:pt x="236" y="5"/>
                    <a:pt x="230" y="2"/>
                    <a:pt x="22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3"/>
            <p:cNvSpPr/>
            <p:nvPr/>
          </p:nvSpPr>
          <p:spPr>
            <a:xfrm>
              <a:off x="3826629" y="648099"/>
              <a:ext cx="7186" cy="11260"/>
            </a:xfrm>
            <a:custGeom>
              <a:rect b="b" l="l" r="r" t="t"/>
              <a:pathLst>
                <a:path extrusionOk="0" h="398" w="254">
                  <a:moveTo>
                    <a:pt x="250" y="1"/>
                  </a:moveTo>
                  <a:cubicBezTo>
                    <a:pt x="229" y="21"/>
                    <a:pt x="204" y="37"/>
                    <a:pt x="182" y="53"/>
                  </a:cubicBezTo>
                  <a:cubicBezTo>
                    <a:pt x="143" y="82"/>
                    <a:pt x="105" y="110"/>
                    <a:pt x="77" y="150"/>
                  </a:cubicBezTo>
                  <a:cubicBezTo>
                    <a:pt x="61" y="174"/>
                    <a:pt x="51" y="203"/>
                    <a:pt x="41" y="233"/>
                  </a:cubicBezTo>
                  <a:cubicBezTo>
                    <a:pt x="29" y="264"/>
                    <a:pt x="19" y="297"/>
                    <a:pt x="0" y="326"/>
                  </a:cubicBezTo>
                  <a:cubicBezTo>
                    <a:pt x="5" y="354"/>
                    <a:pt x="11" y="369"/>
                    <a:pt x="19" y="386"/>
                  </a:cubicBezTo>
                  <a:cubicBezTo>
                    <a:pt x="22" y="392"/>
                    <a:pt x="22" y="395"/>
                    <a:pt x="25" y="398"/>
                  </a:cubicBezTo>
                  <a:cubicBezTo>
                    <a:pt x="66" y="364"/>
                    <a:pt x="108" y="274"/>
                    <a:pt x="146" y="194"/>
                  </a:cubicBezTo>
                  <a:cubicBezTo>
                    <a:pt x="181" y="118"/>
                    <a:pt x="216" y="49"/>
                    <a:pt x="25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3"/>
            <p:cNvSpPr/>
            <p:nvPr/>
          </p:nvSpPr>
          <p:spPr>
            <a:xfrm>
              <a:off x="3824734" y="667677"/>
              <a:ext cx="44504" cy="19522"/>
            </a:xfrm>
            <a:custGeom>
              <a:rect b="b" l="l" r="r" t="t"/>
              <a:pathLst>
                <a:path extrusionOk="0" h="690" w="1573">
                  <a:moveTo>
                    <a:pt x="642" y="175"/>
                  </a:moveTo>
                  <a:cubicBezTo>
                    <a:pt x="691" y="201"/>
                    <a:pt x="735" y="231"/>
                    <a:pt x="757" y="290"/>
                  </a:cubicBezTo>
                  <a:cubicBezTo>
                    <a:pt x="757" y="294"/>
                    <a:pt x="757" y="297"/>
                    <a:pt x="758" y="302"/>
                  </a:cubicBezTo>
                  <a:lnTo>
                    <a:pt x="714" y="290"/>
                  </a:lnTo>
                  <a:cubicBezTo>
                    <a:pt x="693" y="283"/>
                    <a:pt x="671" y="276"/>
                    <a:pt x="653" y="267"/>
                  </a:cubicBezTo>
                  <a:cubicBezTo>
                    <a:pt x="645" y="262"/>
                    <a:pt x="639" y="252"/>
                    <a:pt x="639" y="241"/>
                  </a:cubicBezTo>
                  <a:cubicBezTo>
                    <a:pt x="639" y="216"/>
                    <a:pt x="640" y="196"/>
                    <a:pt x="642" y="175"/>
                  </a:cubicBezTo>
                  <a:close/>
                  <a:moveTo>
                    <a:pt x="892" y="110"/>
                  </a:moveTo>
                  <a:cubicBezTo>
                    <a:pt x="959" y="110"/>
                    <a:pt x="1002" y="117"/>
                    <a:pt x="1031" y="132"/>
                  </a:cubicBezTo>
                  <a:lnTo>
                    <a:pt x="1082" y="132"/>
                  </a:lnTo>
                  <a:cubicBezTo>
                    <a:pt x="1097" y="132"/>
                    <a:pt x="1110" y="155"/>
                    <a:pt x="1110" y="172"/>
                  </a:cubicBezTo>
                  <a:cubicBezTo>
                    <a:pt x="1111" y="180"/>
                    <a:pt x="1107" y="187"/>
                    <a:pt x="1104" y="193"/>
                  </a:cubicBezTo>
                  <a:lnTo>
                    <a:pt x="950" y="357"/>
                  </a:lnTo>
                  <a:cubicBezTo>
                    <a:pt x="937" y="367"/>
                    <a:pt x="925" y="372"/>
                    <a:pt x="915" y="377"/>
                  </a:cubicBezTo>
                  <a:cubicBezTo>
                    <a:pt x="902" y="385"/>
                    <a:pt x="893" y="390"/>
                    <a:pt x="882" y="399"/>
                  </a:cubicBezTo>
                  <a:cubicBezTo>
                    <a:pt x="879" y="405"/>
                    <a:pt x="870" y="408"/>
                    <a:pt x="863" y="408"/>
                  </a:cubicBezTo>
                  <a:lnTo>
                    <a:pt x="858" y="408"/>
                  </a:lnTo>
                  <a:cubicBezTo>
                    <a:pt x="851" y="406"/>
                    <a:pt x="844" y="405"/>
                    <a:pt x="838" y="395"/>
                  </a:cubicBezTo>
                  <a:cubicBezTo>
                    <a:pt x="835" y="392"/>
                    <a:pt x="832" y="383"/>
                    <a:pt x="829" y="376"/>
                  </a:cubicBezTo>
                  <a:cubicBezTo>
                    <a:pt x="829" y="335"/>
                    <a:pt x="823" y="297"/>
                    <a:pt x="813" y="268"/>
                  </a:cubicBezTo>
                  <a:cubicBezTo>
                    <a:pt x="790" y="209"/>
                    <a:pt x="729" y="143"/>
                    <a:pt x="662" y="123"/>
                  </a:cubicBezTo>
                  <a:cubicBezTo>
                    <a:pt x="666" y="121"/>
                    <a:pt x="671" y="119"/>
                    <a:pt x="675" y="119"/>
                  </a:cubicBezTo>
                  <a:cubicBezTo>
                    <a:pt x="697" y="119"/>
                    <a:pt x="723" y="117"/>
                    <a:pt x="754" y="116"/>
                  </a:cubicBezTo>
                  <a:cubicBezTo>
                    <a:pt x="796" y="111"/>
                    <a:pt x="845" y="110"/>
                    <a:pt x="892" y="110"/>
                  </a:cubicBezTo>
                  <a:close/>
                  <a:moveTo>
                    <a:pt x="354" y="262"/>
                  </a:moveTo>
                  <a:cubicBezTo>
                    <a:pt x="357" y="267"/>
                    <a:pt x="362" y="268"/>
                    <a:pt x="365" y="273"/>
                  </a:cubicBezTo>
                  <a:cubicBezTo>
                    <a:pt x="370" y="276"/>
                    <a:pt x="371" y="281"/>
                    <a:pt x="371" y="287"/>
                  </a:cubicBezTo>
                  <a:cubicBezTo>
                    <a:pt x="376" y="389"/>
                    <a:pt x="428" y="473"/>
                    <a:pt x="502" y="492"/>
                  </a:cubicBezTo>
                  <a:cubicBezTo>
                    <a:pt x="509" y="494"/>
                    <a:pt x="517" y="499"/>
                    <a:pt x="521" y="508"/>
                  </a:cubicBezTo>
                  <a:cubicBezTo>
                    <a:pt x="522" y="517"/>
                    <a:pt x="521" y="527"/>
                    <a:pt x="517" y="534"/>
                  </a:cubicBezTo>
                  <a:lnTo>
                    <a:pt x="509" y="542"/>
                  </a:lnTo>
                  <a:cubicBezTo>
                    <a:pt x="507" y="542"/>
                    <a:pt x="506" y="542"/>
                    <a:pt x="504" y="542"/>
                  </a:cubicBezTo>
                  <a:cubicBezTo>
                    <a:pt x="446" y="542"/>
                    <a:pt x="389" y="520"/>
                    <a:pt x="354" y="466"/>
                  </a:cubicBezTo>
                  <a:cubicBezTo>
                    <a:pt x="307" y="401"/>
                    <a:pt x="304" y="318"/>
                    <a:pt x="354" y="262"/>
                  </a:cubicBezTo>
                  <a:close/>
                  <a:moveTo>
                    <a:pt x="283" y="287"/>
                  </a:moveTo>
                  <a:lnTo>
                    <a:pt x="283" y="287"/>
                  </a:lnTo>
                  <a:cubicBezTo>
                    <a:pt x="268" y="347"/>
                    <a:pt x="278" y="427"/>
                    <a:pt x="304" y="472"/>
                  </a:cubicBezTo>
                  <a:cubicBezTo>
                    <a:pt x="341" y="529"/>
                    <a:pt x="394" y="565"/>
                    <a:pt x="453" y="572"/>
                  </a:cubicBezTo>
                  <a:cubicBezTo>
                    <a:pt x="456" y="578"/>
                    <a:pt x="451" y="578"/>
                    <a:pt x="451" y="578"/>
                  </a:cubicBezTo>
                  <a:cubicBezTo>
                    <a:pt x="448" y="581"/>
                    <a:pt x="441" y="581"/>
                    <a:pt x="435" y="581"/>
                  </a:cubicBezTo>
                  <a:lnTo>
                    <a:pt x="413" y="581"/>
                  </a:lnTo>
                  <a:cubicBezTo>
                    <a:pt x="333" y="581"/>
                    <a:pt x="267" y="575"/>
                    <a:pt x="203" y="545"/>
                  </a:cubicBezTo>
                  <a:cubicBezTo>
                    <a:pt x="194" y="539"/>
                    <a:pt x="188" y="530"/>
                    <a:pt x="188" y="520"/>
                  </a:cubicBezTo>
                  <a:cubicBezTo>
                    <a:pt x="187" y="398"/>
                    <a:pt x="223" y="360"/>
                    <a:pt x="261" y="313"/>
                  </a:cubicBezTo>
                  <a:cubicBezTo>
                    <a:pt x="268" y="306"/>
                    <a:pt x="275" y="296"/>
                    <a:pt x="283" y="287"/>
                  </a:cubicBezTo>
                  <a:close/>
                  <a:moveTo>
                    <a:pt x="932" y="1"/>
                  </a:moveTo>
                  <a:cubicBezTo>
                    <a:pt x="880" y="1"/>
                    <a:pt x="828" y="4"/>
                    <a:pt x="778" y="5"/>
                  </a:cubicBezTo>
                  <a:cubicBezTo>
                    <a:pt x="775" y="7"/>
                    <a:pt x="770" y="7"/>
                    <a:pt x="765" y="8"/>
                  </a:cubicBezTo>
                  <a:cubicBezTo>
                    <a:pt x="672" y="12"/>
                    <a:pt x="581" y="23"/>
                    <a:pt x="496" y="57"/>
                  </a:cubicBezTo>
                  <a:cubicBezTo>
                    <a:pt x="358" y="114"/>
                    <a:pt x="253" y="216"/>
                    <a:pt x="172" y="338"/>
                  </a:cubicBezTo>
                  <a:cubicBezTo>
                    <a:pt x="144" y="370"/>
                    <a:pt x="121" y="401"/>
                    <a:pt x="102" y="430"/>
                  </a:cubicBezTo>
                  <a:cubicBezTo>
                    <a:pt x="89" y="450"/>
                    <a:pt x="82" y="473"/>
                    <a:pt x="75" y="499"/>
                  </a:cubicBezTo>
                  <a:cubicBezTo>
                    <a:pt x="75" y="502"/>
                    <a:pt x="73" y="507"/>
                    <a:pt x="72" y="510"/>
                  </a:cubicBezTo>
                  <a:cubicBezTo>
                    <a:pt x="63" y="530"/>
                    <a:pt x="57" y="549"/>
                    <a:pt x="48" y="566"/>
                  </a:cubicBezTo>
                  <a:cubicBezTo>
                    <a:pt x="44" y="575"/>
                    <a:pt x="43" y="585"/>
                    <a:pt x="37" y="594"/>
                  </a:cubicBezTo>
                  <a:cubicBezTo>
                    <a:pt x="24" y="622"/>
                    <a:pt x="12" y="651"/>
                    <a:pt x="2" y="680"/>
                  </a:cubicBezTo>
                  <a:cubicBezTo>
                    <a:pt x="0" y="685"/>
                    <a:pt x="5" y="690"/>
                    <a:pt x="10" y="690"/>
                  </a:cubicBezTo>
                  <a:cubicBezTo>
                    <a:pt x="13" y="690"/>
                    <a:pt x="15" y="688"/>
                    <a:pt x="16" y="684"/>
                  </a:cubicBezTo>
                  <a:cubicBezTo>
                    <a:pt x="30" y="665"/>
                    <a:pt x="44" y="641"/>
                    <a:pt x="57" y="622"/>
                  </a:cubicBezTo>
                  <a:cubicBezTo>
                    <a:pt x="115" y="622"/>
                    <a:pt x="173" y="619"/>
                    <a:pt x="230" y="617"/>
                  </a:cubicBezTo>
                  <a:lnTo>
                    <a:pt x="245" y="617"/>
                  </a:lnTo>
                  <a:cubicBezTo>
                    <a:pt x="299" y="616"/>
                    <a:pt x="354" y="614"/>
                    <a:pt x="406" y="609"/>
                  </a:cubicBezTo>
                  <a:cubicBezTo>
                    <a:pt x="412" y="609"/>
                    <a:pt x="418" y="607"/>
                    <a:pt x="426" y="607"/>
                  </a:cubicBezTo>
                  <a:cubicBezTo>
                    <a:pt x="479" y="601"/>
                    <a:pt x="530" y="594"/>
                    <a:pt x="578" y="585"/>
                  </a:cubicBezTo>
                  <a:cubicBezTo>
                    <a:pt x="582" y="582"/>
                    <a:pt x="582" y="582"/>
                    <a:pt x="585" y="582"/>
                  </a:cubicBezTo>
                  <a:cubicBezTo>
                    <a:pt x="636" y="571"/>
                    <a:pt x="685" y="558"/>
                    <a:pt x="729" y="539"/>
                  </a:cubicBezTo>
                  <a:cubicBezTo>
                    <a:pt x="733" y="542"/>
                    <a:pt x="735" y="543"/>
                    <a:pt x="741" y="543"/>
                  </a:cubicBezTo>
                  <a:lnTo>
                    <a:pt x="743" y="543"/>
                  </a:lnTo>
                  <a:cubicBezTo>
                    <a:pt x="762" y="537"/>
                    <a:pt x="774" y="524"/>
                    <a:pt x="787" y="513"/>
                  </a:cubicBezTo>
                  <a:cubicBezTo>
                    <a:pt x="796" y="508"/>
                    <a:pt x="807" y="502"/>
                    <a:pt x="815" y="499"/>
                  </a:cubicBezTo>
                  <a:cubicBezTo>
                    <a:pt x="871" y="463"/>
                    <a:pt x="922" y="418"/>
                    <a:pt x="970" y="374"/>
                  </a:cubicBezTo>
                  <a:cubicBezTo>
                    <a:pt x="1007" y="341"/>
                    <a:pt x="1040" y="309"/>
                    <a:pt x="1078" y="281"/>
                  </a:cubicBezTo>
                  <a:lnTo>
                    <a:pt x="1098" y="268"/>
                  </a:lnTo>
                  <a:cubicBezTo>
                    <a:pt x="1145" y="232"/>
                    <a:pt x="1191" y="200"/>
                    <a:pt x="1223" y="151"/>
                  </a:cubicBezTo>
                  <a:cubicBezTo>
                    <a:pt x="1228" y="143"/>
                    <a:pt x="1236" y="137"/>
                    <a:pt x="1245" y="137"/>
                  </a:cubicBezTo>
                  <a:cubicBezTo>
                    <a:pt x="1363" y="136"/>
                    <a:pt x="1434" y="110"/>
                    <a:pt x="1504" y="87"/>
                  </a:cubicBezTo>
                  <a:cubicBezTo>
                    <a:pt x="1526" y="79"/>
                    <a:pt x="1547" y="72"/>
                    <a:pt x="1572" y="65"/>
                  </a:cubicBezTo>
                  <a:cubicBezTo>
                    <a:pt x="1565" y="59"/>
                    <a:pt x="1558" y="59"/>
                    <a:pt x="1549" y="59"/>
                  </a:cubicBezTo>
                  <a:cubicBezTo>
                    <a:pt x="1524" y="57"/>
                    <a:pt x="1497" y="56"/>
                    <a:pt x="1470" y="49"/>
                  </a:cubicBezTo>
                  <a:cubicBezTo>
                    <a:pt x="1350" y="18"/>
                    <a:pt x="1175" y="1"/>
                    <a:pt x="93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3"/>
            <p:cNvSpPr/>
            <p:nvPr/>
          </p:nvSpPr>
          <p:spPr>
            <a:xfrm>
              <a:off x="3823998" y="661481"/>
              <a:ext cx="23766" cy="16551"/>
            </a:xfrm>
            <a:custGeom>
              <a:rect b="b" l="l" r="r" t="t"/>
              <a:pathLst>
                <a:path extrusionOk="0" h="585" w="840">
                  <a:moveTo>
                    <a:pt x="820" y="0"/>
                  </a:moveTo>
                  <a:cubicBezTo>
                    <a:pt x="461" y="5"/>
                    <a:pt x="140" y="252"/>
                    <a:pt x="3" y="575"/>
                  </a:cubicBezTo>
                  <a:cubicBezTo>
                    <a:pt x="0" y="581"/>
                    <a:pt x="5" y="584"/>
                    <a:pt x="8" y="584"/>
                  </a:cubicBezTo>
                  <a:cubicBezTo>
                    <a:pt x="10" y="584"/>
                    <a:pt x="11" y="584"/>
                    <a:pt x="12" y="582"/>
                  </a:cubicBezTo>
                  <a:cubicBezTo>
                    <a:pt x="56" y="511"/>
                    <a:pt x="105" y="448"/>
                    <a:pt x="157" y="390"/>
                  </a:cubicBezTo>
                  <a:lnTo>
                    <a:pt x="159" y="387"/>
                  </a:lnTo>
                  <a:cubicBezTo>
                    <a:pt x="176" y="371"/>
                    <a:pt x="192" y="355"/>
                    <a:pt x="210" y="339"/>
                  </a:cubicBezTo>
                  <a:cubicBezTo>
                    <a:pt x="377" y="181"/>
                    <a:pt x="585" y="80"/>
                    <a:pt x="825" y="26"/>
                  </a:cubicBezTo>
                  <a:cubicBezTo>
                    <a:pt x="839" y="22"/>
                    <a:pt x="835" y="0"/>
                    <a:pt x="82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3"/>
            <p:cNvSpPr/>
            <p:nvPr/>
          </p:nvSpPr>
          <p:spPr>
            <a:xfrm>
              <a:off x="3818510" y="685953"/>
              <a:ext cx="6422" cy="8573"/>
            </a:xfrm>
            <a:custGeom>
              <a:rect b="b" l="l" r="r" t="t"/>
              <a:pathLst>
                <a:path extrusionOk="0" h="303" w="227">
                  <a:moveTo>
                    <a:pt x="1" y="0"/>
                  </a:moveTo>
                  <a:cubicBezTo>
                    <a:pt x="15" y="165"/>
                    <a:pt x="84" y="210"/>
                    <a:pt x="175" y="268"/>
                  </a:cubicBezTo>
                  <a:cubicBezTo>
                    <a:pt x="191" y="278"/>
                    <a:pt x="207" y="290"/>
                    <a:pt x="226" y="303"/>
                  </a:cubicBezTo>
                  <a:cubicBezTo>
                    <a:pt x="197" y="262"/>
                    <a:pt x="164" y="224"/>
                    <a:pt x="133" y="186"/>
                  </a:cubicBezTo>
                  <a:cubicBezTo>
                    <a:pt x="98" y="143"/>
                    <a:pt x="62" y="96"/>
                    <a:pt x="30" y="51"/>
                  </a:cubicBezTo>
                  <a:cubicBezTo>
                    <a:pt x="18" y="35"/>
                    <a:pt x="11" y="19"/>
                    <a:pt x="2" y="2"/>
                  </a:cubicBezTo>
                  <a:cubicBezTo>
                    <a:pt x="2" y="2"/>
                    <a:pt x="2" y="0"/>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3"/>
            <p:cNvSpPr/>
            <p:nvPr/>
          </p:nvSpPr>
          <p:spPr>
            <a:xfrm>
              <a:off x="3817406" y="654861"/>
              <a:ext cx="5630" cy="11402"/>
            </a:xfrm>
            <a:custGeom>
              <a:rect b="b" l="l" r="r" t="t"/>
              <a:pathLst>
                <a:path extrusionOk="0" h="403" w="199">
                  <a:moveTo>
                    <a:pt x="198" y="0"/>
                  </a:moveTo>
                  <a:lnTo>
                    <a:pt x="150" y="47"/>
                  </a:lnTo>
                  <a:cubicBezTo>
                    <a:pt x="63" y="132"/>
                    <a:pt x="1" y="194"/>
                    <a:pt x="17" y="403"/>
                  </a:cubicBezTo>
                  <a:cubicBezTo>
                    <a:pt x="33" y="374"/>
                    <a:pt x="49" y="349"/>
                    <a:pt x="63" y="323"/>
                  </a:cubicBezTo>
                  <a:cubicBezTo>
                    <a:pt x="82" y="294"/>
                    <a:pt x="100" y="265"/>
                    <a:pt x="113" y="233"/>
                  </a:cubicBezTo>
                  <a:cubicBezTo>
                    <a:pt x="127" y="199"/>
                    <a:pt x="136" y="169"/>
                    <a:pt x="145" y="138"/>
                  </a:cubicBezTo>
                  <a:cubicBezTo>
                    <a:pt x="156" y="105"/>
                    <a:pt x="165" y="73"/>
                    <a:pt x="181" y="37"/>
                  </a:cubicBezTo>
                  <a:cubicBezTo>
                    <a:pt x="181" y="37"/>
                    <a:pt x="198" y="2"/>
                    <a:pt x="19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3"/>
            <p:cNvSpPr/>
            <p:nvPr/>
          </p:nvSpPr>
          <p:spPr>
            <a:xfrm>
              <a:off x="3795169" y="727457"/>
              <a:ext cx="40911" cy="24360"/>
            </a:xfrm>
            <a:custGeom>
              <a:rect b="b" l="l" r="r" t="t"/>
              <a:pathLst>
                <a:path extrusionOk="0" h="861" w="1446">
                  <a:moveTo>
                    <a:pt x="1415" y="0"/>
                  </a:moveTo>
                  <a:cubicBezTo>
                    <a:pt x="1393" y="272"/>
                    <a:pt x="1227" y="420"/>
                    <a:pt x="1045" y="559"/>
                  </a:cubicBezTo>
                  <a:cubicBezTo>
                    <a:pt x="1018" y="577"/>
                    <a:pt x="995" y="599"/>
                    <a:pt x="971" y="621"/>
                  </a:cubicBezTo>
                  <a:cubicBezTo>
                    <a:pt x="913" y="675"/>
                    <a:pt x="852" y="729"/>
                    <a:pt x="761" y="758"/>
                  </a:cubicBezTo>
                  <a:cubicBezTo>
                    <a:pt x="702" y="778"/>
                    <a:pt x="611" y="788"/>
                    <a:pt x="516" y="788"/>
                  </a:cubicBezTo>
                  <a:cubicBezTo>
                    <a:pt x="455" y="788"/>
                    <a:pt x="304" y="784"/>
                    <a:pt x="225" y="733"/>
                  </a:cubicBezTo>
                  <a:cubicBezTo>
                    <a:pt x="138" y="675"/>
                    <a:pt x="41" y="335"/>
                    <a:pt x="0" y="117"/>
                  </a:cubicBezTo>
                  <a:lnTo>
                    <a:pt x="0" y="117"/>
                  </a:lnTo>
                  <a:cubicBezTo>
                    <a:pt x="3" y="152"/>
                    <a:pt x="6" y="197"/>
                    <a:pt x="15" y="255"/>
                  </a:cubicBezTo>
                  <a:cubicBezTo>
                    <a:pt x="20" y="287"/>
                    <a:pt x="25" y="322"/>
                    <a:pt x="29" y="355"/>
                  </a:cubicBezTo>
                  <a:cubicBezTo>
                    <a:pt x="63" y="583"/>
                    <a:pt x="84" y="749"/>
                    <a:pt x="265" y="823"/>
                  </a:cubicBezTo>
                  <a:cubicBezTo>
                    <a:pt x="291" y="835"/>
                    <a:pt x="320" y="836"/>
                    <a:pt x="353" y="836"/>
                  </a:cubicBezTo>
                  <a:cubicBezTo>
                    <a:pt x="382" y="836"/>
                    <a:pt x="412" y="838"/>
                    <a:pt x="446" y="845"/>
                  </a:cubicBezTo>
                  <a:cubicBezTo>
                    <a:pt x="494" y="857"/>
                    <a:pt x="544" y="861"/>
                    <a:pt x="589" y="861"/>
                  </a:cubicBezTo>
                  <a:cubicBezTo>
                    <a:pt x="798" y="861"/>
                    <a:pt x="929" y="748"/>
                    <a:pt x="1057" y="636"/>
                  </a:cubicBezTo>
                  <a:cubicBezTo>
                    <a:pt x="1093" y="605"/>
                    <a:pt x="1127" y="575"/>
                    <a:pt x="1162" y="548"/>
                  </a:cubicBezTo>
                  <a:lnTo>
                    <a:pt x="1184" y="532"/>
                  </a:lnTo>
                  <a:cubicBezTo>
                    <a:pt x="1249" y="483"/>
                    <a:pt x="1322" y="429"/>
                    <a:pt x="1365" y="370"/>
                  </a:cubicBezTo>
                  <a:cubicBezTo>
                    <a:pt x="1418" y="297"/>
                    <a:pt x="1445" y="122"/>
                    <a:pt x="141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3"/>
            <p:cNvSpPr/>
            <p:nvPr/>
          </p:nvSpPr>
          <p:spPr>
            <a:xfrm>
              <a:off x="3669893" y="819179"/>
              <a:ext cx="11487" cy="25209"/>
            </a:xfrm>
            <a:custGeom>
              <a:rect b="b" l="l" r="r" t="t"/>
              <a:pathLst>
                <a:path extrusionOk="0" h="891" w="406">
                  <a:moveTo>
                    <a:pt x="405" y="0"/>
                  </a:moveTo>
                  <a:lnTo>
                    <a:pt x="405" y="0"/>
                  </a:lnTo>
                  <a:cubicBezTo>
                    <a:pt x="376" y="47"/>
                    <a:pt x="347" y="95"/>
                    <a:pt x="319" y="142"/>
                  </a:cubicBezTo>
                  <a:cubicBezTo>
                    <a:pt x="238" y="272"/>
                    <a:pt x="152" y="409"/>
                    <a:pt x="91" y="556"/>
                  </a:cubicBezTo>
                  <a:cubicBezTo>
                    <a:pt x="62" y="621"/>
                    <a:pt x="40" y="698"/>
                    <a:pt x="20" y="765"/>
                  </a:cubicBezTo>
                  <a:lnTo>
                    <a:pt x="11" y="796"/>
                  </a:lnTo>
                  <a:cubicBezTo>
                    <a:pt x="5" y="815"/>
                    <a:pt x="5" y="836"/>
                    <a:pt x="4" y="858"/>
                  </a:cubicBezTo>
                  <a:cubicBezTo>
                    <a:pt x="4" y="868"/>
                    <a:pt x="4" y="880"/>
                    <a:pt x="1" y="890"/>
                  </a:cubicBezTo>
                  <a:cubicBezTo>
                    <a:pt x="26" y="847"/>
                    <a:pt x="50" y="807"/>
                    <a:pt x="78" y="767"/>
                  </a:cubicBezTo>
                  <a:cubicBezTo>
                    <a:pt x="116" y="709"/>
                    <a:pt x="152" y="653"/>
                    <a:pt x="178" y="592"/>
                  </a:cubicBezTo>
                  <a:cubicBezTo>
                    <a:pt x="210" y="517"/>
                    <a:pt x="238" y="440"/>
                    <a:pt x="263" y="364"/>
                  </a:cubicBezTo>
                  <a:cubicBezTo>
                    <a:pt x="289" y="287"/>
                    <a:pt x="316" y="207"/>
                    <a:pt x="350" y="130"/>
                  </a:cubicBezTo>
                  <a:cubicBezTo>
                    <a:pt x="372" y="79"/>
                    <a:pt x="391" y="37"/>
                    <a:pt x="40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3"/>
            <p:cNvSpPr/>
            <p:nvPr/>
          </p:nvSpPr>
          <p:spPr>
            <a:xfrm>
              <a:off x="3734993" y="676645"/>
              <a:ext cx="4781" cy="1075"/>
            </a:xfrm>
            <a:custGeom>
              <a:rect b="b" l="l" r="r" t="t"/>
              <a:pathLst>
                <a:path extrusionOk="0" h="38" w="169">
                  <a:moveTo>
                    <a:pt x="54" y="1"/>
                  </a:moveTo>
                  <a:cubicBezTo>
                    <a:pt x="38" y="11"/>
                    <a:pt x="18" y="24"/>
                    <a:pt x="0" y="37"/>
                  </a:cubicBezTo>
                  <a:lnTo>
                    <a:pt x="22" y="37"/>
                  </a:lnTo>
                  <a:cubicBezTo>
                    <a:pt x="70" y="37"/>
                    <a:pt x="127" y="36"/>
                    <a:pt x="169" y="23"/>
                  </a:cubicBezTo>
                  <a:cubicBezTo>
                    <a:pt x="138" y="9"/>
                    <a:pt x="106" y="1"/>
                    <a:pt x="5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3"/>
            <p:cNvSpPr/>
            <p:nvPr/>
          </p:nvSpPr>
          <p:spPr>
            <a:xfrm>
              <a:off x="3739576" y="1093920"/>
              <a:ext cx="11176" cy="56444"/>
            </a:xfrm>
            <a:custGeom>
              <a:rect b="b" l="l" r="r" t="t"/>
              <a:pathLst>
                <a:path extrusionOk="0" h="1995" w="395">
                  <a:moveTo>
                    <a:pt x="395" y="0"/>
                  </a:moveTo>
                  <a:lnTo>
                    <a:pt x="327" y="385"/>
                  </a:lnTo>
                  <a:lnTo>
                    <a:pt x="72" y="1439"/>
                  </a:lnTo>
                  <a:cubicBezTo>
                    <a:pt x="39" y="1560"/>
                    <a:pt x="1" y="1876"/>
                    <a:pt x="39" y="1995"/>
                  </a:cubicBezTo>
                  <a:cubicBezTo>
                    <a:pt x="72" y="1929"/>
                    <a:pt x="88" y="1844"/>
                    <a:pt x="104" y="1758"/>
                  </a:cubicBezTo>
                  <a:cubicBezTo>
                    <a:pt x="116" y="1701"/>
                    <a:pt x="126" y="1639"/>
                    <a:pt x="145" y="1585"/>
                  </a:cubicBezTo>
                  <a:cubicBezTo>
                    <a:pt x="213" y="1370"/>
                    <a:pt x="248" y="1138"/>
                    <a:pt x="286" y="894"/>
                  </a:cubicBezTo>
                  <a:cubicBezTo>
                    <a:pt x="312" y="727"/>
                    <a:pt x="337" y="554"/>
                    <a:pt x="376" y="382"/>
                  </a:cubicBezTo>
                  <a:cubicBezTo>
                    <a:pt x="386" y="332"/>
                    <a:pt x="395" y="147"/>
                    <a:pt x="39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3"/>
            <p:cNvSpPr/>
            <p:nvPr/>
          </p:nvSpPr>
          <p:spPr>
            <a:xfrm>
              <a:off x="3669299" y="796857"/>
              <a:ext cx="11855" cy="23172"/>
            </a:xfrm>
            <a:custGeom>
              <a:rect b="b" l="l" r="r" t="t"/>
              <a:pathLst>
                <a:path extrusionOk="0" h="819" w="419">
                  <a:moveTo>
                    <a:pt x="419" y="0"/>
                  </a:moveTo>
                  <a:lnTo>
                    <a:pt x="399" y="20"/>
                  </a:lnTo>
                  <a:cubicBezTo>
                    <a:pt x="269" y="198"/>
                    <a:pt x="147" y="407"/>
                    <a:pt x="66" y="593"/>
                  </a:cubicBezTo>
                  <a:cubicBezTo>
                    <a:pt x="48" y="635"/>
                    <a:pt x="32" y="696"/>
                    <a:pt x="15" y="762"/>
                  </a:cubicBezTo>
                  <a:cubicBezTo>
                    <a:pt x="10" y="781"/>
                    <a:pt x="6" y="800"/>
                    <a:pt x="0" y="819"/>
                  </a:cubicBezTo>
                  <a:cubicBezTo>
                    <a:pt x="10" y="804"/>
                    <a:pt x="19" y="789"/>
                    <a:pt x="26" y="775"/>
                  </a:cubicBezTo>
                  <a:cubicBezTo>
                    <a:pt x="63" y="714"/>
                    <a:pt x="99" y="653"/>
                    <a:pt x="131" y="593"/>
                  </a:cubicBezTo>
                  <a:cubicBezTo>
                    <a:pt x="170" y="518"/>
                    <a:pt x="201" y="445"/>
                    <a:pt x="230" y="372"/>
                  </a:cubicBezTo>
                  <a:cubicBezTo>
                    <a:pt x="259" y="302"/>
                    <a:pt x="290" y="227"/>
                    <a:pt x="327" y="153"/>
                  </a:cubicBezTo>
                  <a:cubicBezTo>
                    <a:pt x="335" y="138"/>
                    <a:pt x="351" y="113"/>
                    <a:pt x="369" y="81"/>
                  </a:cubicBezTo>
                  <a:cubicBezTo>
                    <a:pt x="383" y="60"/>
                    <a:pt x="400" y="29"/>
                    <a:pt x="41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3"/>
            <p:cNvSpPr/>
            <p:nvPr/>
          </p:nvSpPr>
          <p:spPr>
            <a:xfrm>
              <a:off x="3665706" y="781947"/>
              <a:ext cx="11317" cy="18843"/>
            </a:xfrm>
            <a:custGeom>
              <a:rect b="b" l="l" r="r" t="t"/>
              <a:pathLst>
                <a:path extrusionOk="0" h="666" w="400">
                  <a:moveTo>
                    <a:pt x="399" y="1"/>
                  </a:moveTo>
                  <a:lnTo>
                    <a:pt x="399" y="1"/>
                  </a:lnTo>
                  <a:cubicBezTo>
                    <a:pt x="287" y="132"/>
                    <a:pt x="197" y="277"/>
                    <a:pt x="111" y="417"/>
                  </a:cubicBezTo>
                  <a:cubicBezTo>
                    <a:pt x="76" y="473"/>
                    <a:pt x="50" y="542"/>
                    <a:pt x="24" y="607"/>
                  </a:cubicBezTo>
                  <a:cubicBezTo>
                    <a:pt x="17" y="627"/>
                    <a:pt x="9" y="648"/>
                    <a:pt x="1" y="665"/>
                  </a:cubicBezTo>
                  <a:cubicBezTo>
                    <a:pt x="11" y="654"/>
                    <a:pt x="21" y="640"/>
                    <a:pt x="30" y="627"/>
                  </a:cubicBezTo>
                  <a:cubicBezTo>
                    <a:pt x="118" y="504"/>
                    <a:pt x="207" y="371"/>
                    <a:pt x="283" y="249"/>
                  </a:cubicBezTo>
                  <a:cubicBezTo>
                    <a:pt x="306" y="210"/>
                    <a:pt x="328" y="159"/>
                    <a:pt x="351" y="105"/>
                  </a:cubicBezTo>
                  <a:cubicBezTo>
                    <a:pt x="366" y="72"/>
                    <a:pt x="382" y="36"/>
                    <a:pt x="39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3"/>
            <p:cNvSpPr/>
            <p:nvPr/>
          </p:nvSpPr>
          <p:spPr>
            <a:xfrm>
              <a:off x="3755674" y="1119071"/>
              <a:ext cx="10383" cy="46654"/>
            </a:xfrm>
            <a:custGeom>
              <a:rect b="b" l="l" r="r" t="t"/>
              <a:pathLst>
                <a:path extrusionOk="0" h="1649" w="367">
                  <a:moveTo>
                    <a:pt x="367" y="1"/>
                  </a:moveTo>
                  <a:cubicBezTo>
                    <a:pt x="345" y="110"/>
                    <a:pt x="316" y="209"/>
                    <a:pt x="288" y="297"/>
                  </a:cubicBezTo>
                  <a:cubicBezTo>
                    <a:pt x="250" y="422"/>
                    <a:pt x="221" y="552"/>
                    <a:pt x="192" y="675"/>
                  </a:cubicBezTo>
                  <a:cubicBezTo>
                    <a:pt x="168" y="783"/>
                    <a:pt x="143" y="888"/>
                    <a:pt x="114" y="991"/>
                  </a:cubicBezTo>
                  <a:cubicBezTo>
                    <a:pt x="91" y="1074"/>
                    <a:pt x="75" y="1157"/>
                    <a:pt x="61" y="1238"/>
                  </a:cubicBezTo>
                  <a:cubicBezTo>
                    <a:pt x="50" y="1304"/>
                    <a:pt x="37" y="1367"/>
                    <a:pt x="22" y="1431"/>
                  </a:cubicBezTo>
                  <a:cubicBezTo>
                    <a:pt x="18" y="1455"/>
                    <a:pt x="18" y="1482"/>
                    <a:pt x="18" y="1507"/>
                  </a:cubicBezTo>
                  <a:cubicBezTo>
                    <a:pt x="18" y="1546"/>
                    <a:pt x="18" y="1584"/>
                    <a:pt x="0" y="1616"/>
                  </a:cubicBezTo>
                  <a:lnTo>
                    <a:pt x="0" y="1648"/>
                  </a:lnTo>
                  <a:cubicBezTo>
                    <a:pt x="15" y="1606"/>
                    <a:pt x="32" y="1564"/>
                    <a:pt x="48" y="1522"/>
                  </a:cubicBezTo>
                  <a:cubicBezTo>
                    <a:pt x="69" y="1466"/>
                    <a:pt x="91" y="1410"/>
                    <a:pt x="108" y="1354"/>
                  </a:cubicBezTo>
                  <a:cubicBezTo>
                    <a:pt x="207" y="1059"/>
                    <a:pt x="268" y="700"/>
                    <a:pt x="323" y="385"/>
                  </a:cubicBezTo>
                  <a:lnTo>
                    <a:pt x="326" y="364"/>
                  </a:lnTo>
                  <a:cubicBezTo>
                    <a:pt x="345" y="257"/>
                    <a:pt x="362" y="117"/>
                    <a:pt x="36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3"/>
            <p:cNvSpPr/>
            <p:nvPr/>
          </p:nvSpPr>
          <p:spPr>
            <a:xfrm>
              <a:off x="3727835" y="1090128"/>
              <a:ext cx="8092" cy="37374"/>
            </a:xfrm>
            <a:custGeom>
              <a:rect b="b" l="l" r="r" t="t"/>
              <a:pathLst>
                <a:path extrusionOk="0" h="1321" w="286">
                  <a:moveTo>
                    <a:pt x="284" y="0"/>
                  </a:moveTo>
                  <a:cubicBezTo>
                    <a:pt x="253" y="199"/>
                    <a:pt x="189" y="390"/>
                    <a:pt x="131" y="563"/>
                  </a:cubicBezTo>
                  <a:lnTo>
                    <a:pt x="90" y="684"/>
                  </a:lnTo>
                  <a:cubicBezTo>
                    <a:pt x="76" y="726"/>
                    <a:pt x="68" y="784"/>
                    <a:pt x="60" y="846"/>
                  </a:cubicBezTo>
                  <a:cubicBezTo>
                    <a:pt x="47" y="937"/>
                    <a:pt x="32" y="1030"/>
                    <a:pt x="0" y="1088"/>
                  </a:cubicBezTo>
                  <a:lnTo>
                    <a:pt x="0" y="1320"/>
                  </a:lnTo>
                  <a:cubicBezTo>
                    <a:pt x="9" y="1294"/>
                    <a:pt x="18" y="1264"/>
                    <a:pt x="25" y="1236"/>
                  </a:cubicBezTo>
                  <a:cubicBezTo>
                    <a:pt x="32" y="1204"/>
                    <a:pt x="42" y="1175"/>
                    <a:pt x="51" y="1152"/>
                  </a:cubicBezTo>
                  <a:cubicBezTo>
                    <a:pt x="125" y="971"/>
                    <a:pt x="166" y="766"/>
                    <a:pt x="207" y="548"/>
                  </a:cubicBezTo>
                  <a:cubicBezTo>
                    <a:pt x="225" y="450"/>
                    <a:pt x="246" y="352"/>
                    <a:pt x="269" y="253"/>
                  </a:cubicBezTo>
                  <a:cubicBezTo>
                    <a:pt x="278" y="214"/>
                    <a:pt x="285" y="90"/>
                    <a:pt x="28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3"/>
            <p:cNvSpPr/>
            <p:nvPr/>
          </p:nvSpPr>
          <p:spPr>
            <a:xfrm>
              <a:off x="3742264" y="684539"/>
              <a:ext cx="37572" cy="15306"/>
            </a:xfrm>
            <a:custGeom>
              <a:rect b="b" l="l" r="r" t="t"/>
              <a:pathLst>
                <a:path extrusionOk="0" h="541" w="1328">
                  <a:moveTo>
                    <a:pt x="828" y="81"/>
                  </a:moveTo>
                  <a:cubicBezTo>
                    <a:pt x="829" y="81"/>
                    <a:pt x="860" y="85"/>
                    <a:pt x="860" y="85"/>
                  </a:cubicBezTo>
                  <a:cubicBezTo>
                    <a:pt x="929" y="92"/>
                    <a:pt x="1017" y="101"/>
                    <a:pt x="1068" y="135"/>
                  </a:cubicBezTo>
                  <a:cubicBezTo>
                    <a:pt x="1070" y="135"/>
                    <a:pt x="1085" y="143"/>
                    <a:pt x="1088" y="146"/>
                  </a:cubicBezTo>
                  <a:cubicBezTo>
                    <a:pt x="1092" y="152"/>
                    <a:pt x="1098" y="159"/>
                    <a:pt x="1098" y="168"/>
                  </a:cubicBezTo>
                  <a:cubicBezTo>
                    <a:pt x="1098" y="178"/>
                    <a:pt x="1095" y="186"/>
                    <a:pt x="1085" y="190"/>
                  </a:cubicBezTo>
                  <a:cubicBezTo>
                    <a:pt x="1069" y="203"/>
                    <a:pt x="1049" y="215"/>
                    <a:pt x="1027" y="226"/>
                  </a:cubicBezTo>
                  <a:cubicBezTo>
                    <a:pt x="973" y="261"/>
                    <a:pt x="911" y="299"/>
                    <a:pt x="871" y="338"/>
                  </a:cubicBezTo>
                  <a:cubicBezTo>
                    <a:pt x="865" y="341"/>
                    <a:pt x="858" y="345"/>
                    <a:pt x="851" y="345"/>
                  </a:cubicBezTo>
                  <a:lnTo>
                    <a:pt x="844" y="345"/>
                  </a:lnTo>
                  <a:cubicBezTo>
                    <a:pt x="889" y="268"/>
                    <a:pt x="867" y="154"/>
                    <a:pt x="804" y="103"/>
                  </a:cubicBezTo>
                  <a:cubicBezTo>
                    <a:pt x="806" y="100"/>
                    <a:pt x="804" y="94"/>
                    <a:pt x="807" y="91"/>
                  </a:cubicBezTo>
                  <a:cubicBezTo>
                    <a:pt x="813" y="85"/>
                    <a:pt x="820" y="81"/>
                    <a:pt x="828" y="81"/>
                  </a:cubicBezTo>
                  <a:close/>
                  <a:moveTo>
                    <a:pt x="383" y="202"/>
                  </a:moveTo>
                  <a:lnTo>
                    <a:pt x="383" y="202"/>
                  </a:lnTo>
                  <a:cubicBezTo>
                    <a:pt x="377" y="222"/>
                    <a:pt x="371" y="241"/>
                    <a:pt x="371" y="260"/>
                  </a:cubicBezTo>
                  <a:cubicBezTo>
                    <a:pt x="371" y="265"/>
                    <a:pt x="373" y="273"/>
                    <a:pt x="373" y="277"/>
                  </a:cubicBezTo>
                  <a:cubicBezTo>
                    <a:pt x="380" y="334"/>
                    <a:pt x="412" y="382"/>
                    <a:pt x="453" y="411"/>
                  </a:cubicBezTo>
                  <a:cubicBezTo>
                    <a:pt x="422" y="407"/>
                    <a:pt x="390" y="401"/>
                    <a:pt x="358" y="396"/>
                  </a:cubicBezTo>
                  <a:cubicBezTo>
                    <a:pt x="312" y="389"/>
                    <a:pt x="266" y="383"/>
                    <a:pt x="213" y="379"/>
                  </a:cubicBezTo>
                  <a:cubicBezTo>
                    <a:pt x="202" y="379"/>
                    <a:pt x="194" y="375"/>
                    <a:pt x="189" y="364"/>
                  </a:cubicBezTo>
                  <a:cubicBezTo>
                    <a:pt x="187" y="356"/>
                    <a:pt x="187" y="345"/>
                    <a:pt x="191" y="338"/>
                  </a:cubicBezTo>
                  <a:cubicBezTo>
                    <a:pt x="227" y="284"/>
                    <a:pt x="282" y="258"/>
                    <a:pt x="333" y="229"/>
                  </a:cubicBezTo>
                  <a:cubicBezTo>
                    <a:pt x="351" y="219"/>
                    <a:pt x="368" y="210"/>
                    <a:pt x="383" y="202"/>
                  </a:cubicBezTo>
                  <a:close/>
                  <a:moveTo>
                    <a:pt x="493" y="151"/>
                  </a:moveTo>
                  <a:cubicBezTo>
                    <a:pt x="508" y="168"/>
                    <a:pt x="517" y="186"/>
                    <a:pt x="525" y="200"/>
                  </a:cubicBezTo>
                  <a:cubicBezTo>
                    <a:pt x="544" y="231"/>
                    <a:pt x="553" y="247"/>
                    <a:pt x="602" y="254"/>
                  </a:cubicBezTo>
                  <a:cubicBezTo>
                    <a:pt x="612" y="255"/>
                    <a:pt x="621" y="263"/>
                    <a:pt x="624" y="274"/>
                  </a:cubicBezTo>
                  <a:cubicBezTo>
                    <a:pt x="626" y="284"/>
                    <a:pt x="624" y="296"/>
                    <a:pt x="615" y="303"/>
                  </a:cubicBezTo>
                  <a:cubicBezTo>
                    <a:pt x="602" y="313"/>
                    <a:pt x="588" y="324"/>
                    <a:pt x="567" y="332"/>
                  </a:cubicBezTo>
                  <a:lnTo>
                    <a:pt x="567" y="385"/>
                  </a:lnTo>
                  <a:cubicBezTo>
                    <a:pt x="567" y="392"/>
                    <a:pt x="565" y="399"/>
                    <a:pt x="559" y="405"/>
                  </a:cubicBezTo>
                  <a:cubicBezTo>
                    <a:pt x="554" y="411"/>
                    <a:pt x="546" y="414"/>
                    <a:pt x="538" y="414"/>
                  </a:cubicBezTo>
                  <a:lnTo>
                    <a:pt x="537" y="414"/>
                  </a:lnTo>
                  <a:cubicBezTo>
                    <a:pt x="474" y="396"/>
                    <a:pt x="428" y="341"/>
                    <a:pt x="425" y="268"/>
                  </a:cubicBezTo>
                  <a:cubicBezTo>
                    <a:pt x="423" y="204"/>
                    <a:pt x="453" y="174"/>
                    <a:pt x="493" y="151"/>
                  </a:cubicBezTo>
                  <a:close/>
                  <a:moveTo>
                    <a:pt x="713" y="1"/>
                  </a:moveTo>
                  <a:cubicBezTo>
                    <a:pt x="669" y="1"/>
                    <a:pt x="630" y="5"/>
                    <a:pt x="589" y="8"/>
                  </a:cubicBezTo>
                  <a:cubicBezTo>
                    <a:pt x="434" y="33"/>
                    <a:pt x="298" y="138"/>
                    <a:pt x="189" y="261"/>
                  </a:cubicBezTo>
                  <a:lnTo>
                    <a:pt x="189" y="263"/>
                  </a:lnTo>
                  <a:cubicBezTo>
                    <a:pt x="168" y="284"/>
                    <a:pt x="146" y="309"/>
                    <a:pt x="125" y="332"/>
                  </a:cubicBezTo>
                  <a:lnTo>
                    <a:pt x="123" y="335"/>
                  </a:lnTo>
                  <a:cubicBezTo>
                    <a:pt x="102" y="361"/>
                    <a:pt x="82" y="386"/>
                    <a:pt x="66" y="411"/>
                  </a:cubicBezTo>
                  <a:cubicBezTo>
                    <a:pt x="57" y="423"/>
                    <a:pt x="51" y="440"/>
                    <a:pt x="44" y="457"/>
                  </a:cubicBezTo>
                  <a:cubicBezTo>
                    <a:pt x="43" y="462"/>
                    <a:pt x="41" y="466"/>
                    <a:pt x="41" y="470"/>
                  </a:cubicBezTo>
                  <a:cubicBezTo>
                    <a:pt x="28" y="492"/>
                    <a:pt x="13" y="514"/>
                    <a:pt x="2" y="536"/>
                  </a:cubicBezTo>
                  <a:cubicBezTo>
                    <a:pt x="1" y="538"/>
                    <a:pt x="3" y="541"/>
                    <a:pt x="5" y="541"/>
                  </a:cubicBezTo>
                  <a:cubicBezTo>
                    <a:pt x="6" y="541"/>
                    <a:pt x="7" y="540"/>
                    <a:pt x="8" y="539"/>
                  </a:cubicBezTo>
                  <a:cubicBezTo>
                    <a:pt x="50" y="495"/>
                    <a:pt x="89" y="443"/>
                    <a:pt x="133" y="391"/>
                  </a:cubicBezTo>
                  <a:cubicBezTo>
                    <a:pt x="173" y="404"/>
                    <a:pt x="211" y="417"/>
                    <a:pt x="252" y="434"/>
                  </a:cubicBezTo>
                  <a:cubicBezTo>
                    <a:pt x="297" y="452"/>
                    <a:pt x="346" y="470"/>
                    <a:pt x="399" y="485"/>
                  </a:cubicBezTo>
                  <a:cubicBezTo>
                    <a:pt x="435" y="492"/>
                    <a:pt x="477" y="498"/>
                    <a:pt x="522" y="498"/>
                  </a:cubicBezTo>
                  <a:cubicBezTo>
                    <a:pt x="823" y="498"/>
                    <a:pt x="1165" y="312"/>
                    <a:pt x="1209" y="168"/>
                  </a:cubicBezTo>
                  <a:lnTo>
                    <a:pt x="1213" y="165"/>
                  </a:lnTo>
                  <a:cubicBezTo>
                    <a:pt x="1245" y="180"/>
                    <a:pt x="1277" y="196"/>
                    <a:pt x="1302" y="215"/>
                  </a:cubicBezTo>
                  <a:cubicBezTo>
                    <a:pt x="1304" y="217"/>
                    <a:pt x="1306" y="218"/>
                    <a:pt x="1309" y="218"/>
                  </a:cubicBezTo>
                  <a:cubicBezTo>
                    <a:pt x="1319" y="218"/>
                    <a:pt x="1328" y="200"/>
                    <a:pt x="1316" y="190"/>
                  </a:cubicBezTo>
                  <a:cubicBezTo>
                    <a:pt x="1293" y="171"/>
                    <a:pt x="1264" y="151"/>
                    <a:pt x="1235" y="132"/>
                  </a:cubicBezTo>
                  <a:cubicBezTo>
                    <a:pt x="1194" y="101"/>
                    <a:pt x="1148" y="76"/>
                    <a:pt x="1091" y="56"/>
                  </a:cubicBezTo>
                  <a:cubicBezTo>
                    <a:pt x="1089" y="55"/>
                    <a:pt x="1088" y="55"/>
                    <a:pt x="1088" y="55"/>
                  </a:cubicBezTo>
                  <a:cubicBezTo>
                    <a:pt x="1060" y="45"/>
                    <a:pt x="1033" y="37"/>
                    <a:pt x="1002" y="33"/>
                  </a:cubicBezTo>
                  <a:lnTo>
                    <a:pt x="995" y="29"/>
                  </a:lnTo>
                  <a:cubicBezTo>
                    <a:pt x="960" y="23"/>
                    <a:pt x="925" y="18"/>
                    <a:pt x="887" y="14"/>
                  </a:cubicBezTo>
                  <a:cubicBezTo>
                    <a:pt x="828" y="5"/>
                    <a:pt x="770" y="1"/>
                    <a:pt x="71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3"/>
            <p:cNvSpPr/>
            <p:nvPr/>
          </p:nvSpPr>
          <p:spPr>
            <a:xfrm>
              <a:off x="3740340" y="671128"/>
              <a:ext cx="11826" cy="3169"/>
            </a:xfrm>
            <a:custGeom>
              <a:rect b="b" l="l" r="r" t="t"/>
              <a:pathLst>
                <a:path extrusionOk="0" h="112" w="418">
                  <a:moveTo>
                    <a:pt x="227" y="1"/>
                  </a:moveTo>
                  <a:cubicBezTo>
                    <a:pt x="156" y="1"/>
                    <a:pt x="74" y="24"/>
                    <a:pt x="0" y="68"/>
                  </a:cubicBezTo>
                  <a:lnTo>
                    <a:pt x="12" y="68"/>
                  </a:lnTo>
                  <a:cubicBezTo>
                    <a:pt x="161" y="68"/>
                    <a:pt x="321" y="74"/>
                    <a:pt x="417" y="111"/>
                  </a:cubicBezTo>
                  <a:cubicBezTo>
                    <a:pt x="374" y="23"/>
                    <a:pt x="292" y="1"/>
                    <a:pt x="22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3"/>
            <p:cNvSpPr/>
            <p:nvPr/>
          </p:nvSpPr>
          <p:spPr>
            <a:xfrm>
              <a:off x="3562838" y="1085970"/>
              <a:ext cx="13382" cy="31659"/>
            </a:xfrm>
            <a:custGeom>
              <a:rect b="b" l="l" r="r" t="t"/>
              <a:pathLst>
                <a:path extrusionOk="0" h="1119" w="473">
                  <a:moveTo>
                    <a:pt x="473" y="0"/>
                  </a:moveTo>
                  <a:lnTo>
                    <a:pt x="473" y="0"/>
                  </a:lnTo>
                  <a:cubicBezTo>
                    <a:pt x="461" y="24"/>
                    <a:pt x="448" y="46"/>
                    <a:pt x="438" y="67"/>
                  </a:cubicBezTo>
                  <a:cubicBezTo>
                    <a:pt x="419" y="93"/>
                    <a:pt x="405" y="123"/>
                    <a:pt x="393" y="152"/>
                  </a:cubicBezTo>
                  <a:cubicBezTo>
                    <a:pt x="354" y="237"/>
                    <a:pt x="316" y="320"/>
                    <a:pt x="280" y="406"/>
                  </a:cubicBezTo>
                  <a:cubicBezTo>
                    <a:pt x="223" y="530"/>
                    <a:pt x="168" y="653"/>
                    <a:pt x="117" y="777"/>
                  </a:cubicBezTo>
                  <a:cubicBezTo>
                    <a:pt x="102" y="812"/>
                    <a:pt x="88" y="860"/>
                    <a:pt x="73" y="911"/>
                  </a:cubicBezTo>
                  <a:cubicBezTo>
                    <a:pt x="51" y="986"/>
                    <a:pt x="30" y="1062"/>
                    <a:pt x="0" y="1118"/>
                  </a:cubicBezTo>
                  <a:cubicBezTo>
                    <a:pt x="211" y="961"/>
                    <a:pt x="299" y="663"/>
                    <a:pt x="380" y="373"/>
                  </a:cubicBezTo>
                  <a:lnTo>
                    <a:pt x="424" y="226"/>
                  </a:lnTo>
                  <a:cubicBezTo>
                    <a:pt x="441" y="168"/>
                    <a:pt x="461" y="79"/>
                    <a:pt x="47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3"/>
            <p:cNvSpPr/>
            <p:nvPr/>
          </p:nvSpPr>
          <p:spPr>
            <a:xfrm>
              <a:off x="3770753" y="1137743"/>
              <a:ext cx="9337" cy="41250"/>
            </a:xfrm>
            <a:custGeom>
              <a:rect b="b" l="l" r="r" t="t"/>
              <a:pathLst>
                <a:path extrusionOk="0" h="1458" w="330">
                  <a:moveTo>
                    <a:pt x="330" y="1"/>
                  </a:moveTo>
                  <a:lnTo>
                    <a:pt x="330" y="1"/>
                  </a:lnTo>
                  <a:cubicBezTo>
                    <a:pt x="314" y="69"/>
                    <a:pt x="293" y="133"/>
                    <a:pt x="274" y="194"/>
                  </a:cubicBezTo>
                  <a:lnTo>
                    <a:pt x="266" y="228"/>
                  </a:lnTo>
                  <a:cubicBezTo>
                    <a:pt x="235" y="331"/>
                    <a:pt x="209" y="436"/>
                    <a:pt x="184" y="536"/>
                  </a:cubicBezTo>
                  <a:cubicBezTo>
                    <a:pt x="155" y="655"/>
                    <a:pt x="127" y="766"/>
                    <a:pt x="93" y="873"/>
                  </a:cubicBezTo>
                  <a:lnTo>
                    <a:pt x="1" y="1318"/>
                  </a:lnTo>
                  <a:lnTo>
                    <a:pt x="1" y="1458"/>
                  </a:lnTo>
                  <a:cubicBezTo>
                    <a:pt x="71" y="1407"/>
                    <a:pt x="110" y="1298"/>
                    <a:pt x="142" y="1200"/>
                  </a:cubicBezTo>
                  <a:cubicBezTo>
                    <a:pt x="149" y="1179"/>
                    <a:pt x="157" y="1154"/>
                    <a:pt x="165" y="1135"/>
                  </a:cubicBezTo>
                  <a:cubicBezTo>
                    <a:pt x="273" y="844"/>
                    <a:pt x="328" y="462"/>
                    <a:pt x="33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3"/>
            <p:cNvSpPr/>
            <p:nvPr/>
          </p:nvSpPr>
          <p:spPr>
            <a:xfrm>
              <a:off x="3557773" y="1045032"/>
              <a:ext cx="18305" cy="52907"/>
            </a:xfrm>
            <a:custGeom>
              <a:rect b="b" l="l" r="r" t="t"/>
              <a:pathLst>
                <a:path extrusionOk="0" h="1870" w="647">
                  <a:moveTo>
                    <a:pt x="620" y="1"/>
                  </a:moveTo>
                  <a:lnTo>
                    <a:pt x="620" y="1"/>
                  </a:lnTo>
                  <a:cubicBezTo>
                    <a:pt x="608" y="46"/>
                    <a:pt x="597" y="91"/>
                    <a:pt x="588" y="137"/>
                  </a:cubicBezTo>
                  <a:cubicBezTo>
                    <a:pt x="572" y="210"/>
                    <a:pt x="555" y="284"/>
                    <a:pt x="528" y="358"/>
                  </a:cubicBezTo>
                  <a:lnTo>
                    <a:pt x="123" y="1458"/>
                  </a:lnTo>
                  <a:cubicBezTo>
                    <a:pt x="100" y="1517"/>
                    <a:pt x="75" y="1600"/>
                    <a:pt x="52" y="1687"/>
                  </a:cubicBezTo>
                  <a:cubicBezTo>
                    <a:pt x="36" y="1747"/>
                    <a:pt x="20" y="1809"/>
                    <a:pt x="1" y="1869"/>
                  </a:cubicBezTo>
                  <a:cubicBezTo>
                    <a:pt x="22" y="1834"/>
                    <a:pt x="44" y="1802"/>
                    <a:pt x="65" y="1769"/>
                  </a:cubicBezTo>
                  <a:cubicBezTo>
                    <a:pt x="102" y="1711"/>
                    <a:pt x="139" y="1652"/>
                    <a:pt x="175" y="1594"/>
                  </a:cubicBezTo>
                  <a:cubicBezTo>
                    <a:pt x="325" y="1351"/>
                    <a:pt x="414" y="1048"/>
                    <a:pt x="501" y="752"/>
                  </a:cubicBezTo>
                  <a:cubicBezTo>
                    <a:pt x="518" y="693"/>
                    <a:pt x="537" y="632"/>
                    <a:pt x="555" y="571"/>
                  </a:cubicBezTo>
                  <a:cubicBezTo>
                    <a:pt x="588" y="466"/>
                    <a:pt x="646" y="148"/>
                    <a:pt x="62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3"/>
            <p:cNvSpPr/>
            <p:nvPr/>
          </p:nvSpPr>
          <p:spPr>
            <a:xfrm>
              <a:off x="3555510" y="1038638"/>
              <a:ext cx="13411" cy="34517"/>
            </a:xfrm>
            <a:custGeom>
              <a:rect b="b" l="l" r="r" t="t"/>
              <a:pathLst>
                <a:path extrusionOk="0" h="1220" w="474">
                  <a:moveTo>
                    <a:pt x="424" y="0"/>
                  </a:moveTo>
                  <a:lnTo>
                    <a:pt x="424" y="0"/>
                  </a:lnTo>
                  <a:cubicBezTo>
                    <a:pt x="406" y="100"/>
                    <a:pt x="366" y="190"/>
                    <a:pt x="332" y="270"/>
                  </a:cubicBezTo>
                  <a:lnTo>
                    <a:pt x="305" y="333"/>
                  </a:lnTo>
                  <a:cubicBezTo>
                    <a:pt x="227" y="510"/>
                    <a:pt x="162" y="685"/>
                    <a:pt x="97" y="864"/>
                  </a:cubicBezTo>
                  <a:cubicBezTo>
                    <a:pt x="78" y="917"/>
                    <a:pt x="60" y="984"/>
                    <a:pt x="43" y="1060"/>
                  </a:cubicBezTo>
                  <a:cubicBezTo>
                    <a:pt x="30" y="1114"/>
                    <a:pt x="17" y="1169"/>
                    <a:pt x="1" y="1220"/>
                  </a:cubicBezTo>
                  <a:lnTo>
                    <a:pt x="22" y="1186"/>
                  </a:lnTo>
                  <a:cubicBezTo>
                    <a:pt x="56" y="1140"/>
                    <a:pt x="88" y="1092"/>
                    <a:pt x="116" y="1047"/>
                  </a:cubicBezTo>
                  <a:cubicBezTo>
                    <a:pt x="204" y="900"/>
                    <a:pt x="259" y="740"/>
                    <a:pt x="315" y="568"/>
                  </a:cubicBezTo>
                  <a:cubicBezTo>
                    <a:pt x="332" y="518"/>
                    <a:pt x="350" y="467"/>
                    <a:pt x="369" y="413"/>
                  </a:cubicBezTo>
                  <a:cubicBezTo>
                    <a:pt x="395" y="336"/>
                    <a:pt x="473" y="112"/>
                    <a:pt x="42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3"/>
            <p:cNvSpPr/>
            <p:nvPr/>
          </p:nvSpPr>
          <p:spPr>
            <a:xfrm>
              <a:off x="3804194" y="754957"/>
              <a:ext cx="43457" cy="11883"/>
            </a:xfrm>
            <a:custGeom>
              <a:rect b="b" l="l" r="r" t="t"/>
              <a:pathLst>
                <a:path extrusionOk="0" h="420" w="1536">
                  <a:moveTo>
                    <a:pt x="1531" y="0"/>
                  </a:moveTo>
                  <a:cubicBezTo>
                    <a:pt x="1530" y="0"/>
                    <a:pt x="1530" y="1"/>
                    <a:pt x="1529" y="1"/>
                  </a:cubicBezTo>
                  <a:cubicBezTo>
                    <a:pt x="1405" y="33"/>
                    <a:pt x="1282" y="55"/>
                    <a:pt x="1154" y="56"/>
                  </a:cubicBezTo>
                  <a:cubicBezTo>
                    <a:pt x="1149" y="56"/>
                    <a:pt x="1145" y="56"/>
                    <a:pt x="1140" y="56"/>
                  </a:cubicBezTo>
                  <a:cubicBezTo>
                    <a:pt x="1046" y="56"/>
                    <a:pt x="953" y="33"/>
                    <a:pt x="860" y="33"/>
                  </a:cubicBezTo>
                  <a:cubicBezTo>
                    <a:pt x="848" y="33"/>
                    <a:pt x="835" y="33"/>
                    <a:pt x="822" y="34"/>
                  </a:cubicBezTo>
                  <a:lnTo>
                    <a:pt x="822" y="31"/>
                  </a:lnTo>
                  <a:cubicBezTo>
                    <a:pt x="822" y="16"/>
                    <a:pt x="808" y="4"/>
                    <a:pt x="795" y="4"/>
                  </a:cubicBezTo>
                  <a:cubicBezTo>
                    <a:pt x="789" y="4"/>
                    <a:pt x="783" y="6"/>
                    <a:pt x="779" y="11"/>
                  </a:cubicBezTo>
                  <a:cubicBezTo>
                    <a:pt x="735" y="69"/>
                    <a:pt x="719" y="132"/>
                    <a:pt x="652" y="173"/>
                  </a:cubicBezTo>
                  <a:cubicBezTo>
                    <a:pt x="612" y="199"/>
                    <a:pt x="571" y="207"/>
                    <a:pt x="529" y="207"/>
                  </a:cubicBezTo>
                  <a:lnTo>
                    <a:pt x="523" y="207"/>
                  </a:lnTo>
                  <a:cubicBezTo>
                    <a:pt x="484" y="206"/>
                    <a:pt x="443" y="186"/>
                    <a:pt x="411" y="171"/>
                  </a:cubicBezTo>
                  <a:cubicBezTo>
                    <a:pt x="401" y="168"/>
                    <a:pt x="399" y="158"/>
                    <a:pt x="391" y="155"/>
                  </a:cubicBezTo>
                  <a:cubicBezTo>
                    <a:pt x="372" y="149"/>
                    <a:pt x="363" y="145"/>
                    <a:pt x="355" y="145"/>
                  </a:cubicBezTo>
                  <a:cubicBezTo>
                    <a:pt x="346" y="145"/>
                    <a:pt x="338" y="150"/>
                    <a:pt x="318" y="161"/>
                  </a:cubicBezTo>
                  <a:cubicBezTo>
                    <a:pt x="206" y="219"/>
                    <a:pt x="103" y="328"/>
                    <a:pt x="7" y="405"/>
                  </a:cubicBezTo>
                  <a:cubicBezTo>
                    <a:pt x="1" y="410"/>
                    <a:pt x="6" y="420"/>
                    <a:pt x="12" y="420"/>
                  </a:cubicBezTo>
                  <a:cubicBezTo>
                    <a:pt x="13" y="420"/>
                    <a:pt x="14" y="419"/>
                    <a:pt x="16" y="418"/>
                  </a:cubicBezTo>
                  <a:cubicBezTo>
                    <a:pt x="75" y="376"/>
                    <a:pt x="136" y="337"/>
                    <a:pt x="196" y="295"/>
                  </a:cubicBezTo>
                  <a:cubicBezTo>
                    <a:pt x="249" y="258"/>
                    <a:pt x="299" y="202"/>
                    <a:pt x="357" y="202"/>
                  </a:cubicBezTo>
                  <a:cubicBezTo>
                    <a:pt x="369" y="202"/>
                    <a:pt x="381" y="204"/>
                    <a:pt x="394" y="209"/>
                  </a:cubicBezTo>
                  <a:cubicBezTo>
                    <a:pt x="437" y="240"/>
                    <a:pt x="491" y="254"/>
                    <a:pt x="545" y="254"/>
                  </a:cubicBezTo>
                  <a:cubicBezTo>
                    <a:pt x="587" y="254"/>
                    <a:pt x="630" y="245"/>
                    <a:pt x="667" y="228"/>
                  </a:cubicBezTo>
                  <a:cubicBezTo>
                    <a:pt x="725" y="200"/>
                    <a:pt x="793" y="142"/>
                    <a:pt x="815" y="75"/>
                  </a:cubicBezTo>
                  <a:cubicBezTo>
                    <a:pt x="880" y="103"/>
                    <a:pt x="954" y="115"/>
                    <a:pt x="1033" y="115"/>
                  </a:cubicBezTo>
                  <a:cubicBezTo>
                    <a:pt x="1205" y="115"/>
                    <a:pt x="1394" y="61"/>
                    <a:pt x="1532" y="10"/>
                  </a:cubicBezTo>
                  <a:cubicBezTo>
                    <a:pt x="1536" y="8"/>
                    <a:pt x="1535" y="0"/>
                    <a:pt x="153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3"/>
            <p:cNvSpPr/>
            <p:nvPr/>
          </p:nvSpPr>
          <p:spPr>
            <a:xfrm>
              <a:off x="3043770" y="1013034"/>
              <a:ext cx="21446" cy="18277"/>
            </a:xfrm>
            <a:custGeom>
              <a:rect b="b" l="l" r="r" t="t"/>
              <a:pathLst>
                <a:path extrusionOk="0" h="646" w="758">
                  <a:moveTo>
                    <a:pt x="742" y="1"/>
                  </a:moveTo>
                  <a:cubicBezTo>
                    <a:pt x="739" y="1"/>
                    <a:pt x="736" y="2"/>
                    <a:pt x="733" y="5"/>
                  </a:cubicBezTo>
                  <a:cubicBezTo>
                    <a:pt x="504" y="245"/>
                    <a:pt x="299" y="469"/>
                    <a:pt x="6" y="632"/>
                  </a:cubicBezTo>
                  <a:cubicBezTo>
                    <a:pt x="0" y="636"/>
                    <a:pt x="3" y="645"/>
                    <a:pt x="10" y="645"/>
                  </a:cubicBezTo>
                  <a:cubicBezTo>
                    <a:pt x="10" y="645"/>
                    <a:pt x="11" y="645"/>
                    <a:pt x="12" y="645"/>
                  </a:cubicBezTo>
                  <a:cubicBezTo>
                    <a:pt x="294" y="501"/>
                    <a:pt x="591" y="296"/>
                    <a:pt x="752" y="20"/>
                  </a:cubicBezTo>
                  <a:cubicBezTo>
                    <a:pt x="758" y="10"/>
                    <a:pt x="751" y="1"/>
                    <a:pt x="74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3"/>
            <p:cNvSpPr/>
            <p:nvPr/>
          </p:nvSpPr>
          <p:spPr>
            <a:xfrm>
              <a:off x="3045863" y="1014137"/>
              <a:ext cx="11487" cy="9733"/>
            </a:xfrm>
            <a:custGeom>
              <a:rect b="b" l="l" r="r" t="t"/>
              <a:pathLst>
                <a:path extrusionOk="0" h="344" w="406">
                  <a:moveTo>
                    <a:pt x="394" y="0"/>
                  </a:moveTo>
                  <a:cubicBezTo>
                    <a:pt x="392" y="0"/>
                    <a:pt x="390" y="1"/>
                    <a:pt x="388" y="2"/>
                  </a:cubicBezTo>
                  <a:cubicBezTo>
                    <a:pt x="327" y="45"/>
                    <a:pt x="279" y="111"/>
                    <a:pt x="225" y="162"/>
                  </a:cubicBezTo>
                  <a:cubicBezTo>
                    <a:pt x="158" y="226"/>
                    <a:pt x="85" y="280"/>
                    <a:pt x="7" y="331"/>
                  </a:cubicBezTo>
                  <a:cubicBezTo>
                    <a:pt x="0" y="335"/>
                    <a:pt x="5" y="343"/>
                    <a:pt x="10" y="343"/>
                  </a:cubicBezTo>
                  <a:cubicBezTo>
                    <a:pt x="11" y="343"/>
                    <a:pt x="12" y="343"/>
                    <a:pt x="12" y="343"/>
                  </a:cubicBezTo>
                  <a:cubicBezTo>
                    <a:pt x="87" y="299"/>
                    <a:pt x="158" y="252"/>
                    <a:pt x="225" y="200"/>
                  </a:cubicBezTo>
                  <a:cubicBezTo>
                    <a:pt x="286" y="152"/>
                    <a:pt x="369" y="91"/>
                    <a:pt x="402" y="17"/>
                  </a:cubicBezTo>
                  <a:cubicBezTo>
                    <a:pt x="406" y="10"/>
                    <a:pt x="401" y="0"/>
                    <a:pt x="39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3"/>
            <p:cNvSpPr/>
            <p:nvPr/>
          </p:nvSpPr>
          <p:spPr>
            <a:xfrm>
              <a:off x="3147459" y="1014165"/>
              <a:ext cx="11091" cy="9308"/>
            </a:xfrm>
            <a:custGeom>
              <a:rect b="b" l="l" r="r" t="t"/>
              <a:pathLst>
                <a:path extrusionOk="0" h="329" w="392">
                  <a:moveTo>
                    <a:pt x="381" y="1"/>
                  </a:moveTo>
                  <a:cubicBezTo>
                    <a:pt x="379" y="1"/>
                    <a:pt x="378" y="2"/>
                    <a:pt x="376" y="3"/>
                  </a:cubicBezTo>
                  <a:cubicBezTo>
                    <a:pt x="318" y="44"/>
                    <a:pt x="276" y="110"/>
                    <a:pt x="221" y="158"/>
                  </a:cubicBezTo>
                  <a:cubicBezTo>
                    <a:pt x="155" y="215"/>
                    <a:pt x="87" y="267"/>
                    <a:pt x="10" y="311"/>
                  </a:cubicBezTo>
                  <a:cubicBezTo>
                    <a:pt x="1" y="315"/>
                    <a:pt x="6" y="328"/>
                    <a:pt x="14" y="328"/>
                  </a:cubicBezTo>
                  <a:cubicBezTo>
                    <a:pt x="16" y="328"/>
                    <a:pt x="17" y="328"/>
                    <a:pt x="18" y="327"/>
                  </a:cubicBezTo>
                  <a:cubicBezTo>
                    <a:pt x="95" y="289"/>
                    <a:pt x="170" y="246"/>
                    <a:pt x="235" y="189"/>
                  </a:cubicBezTo>
                  <a:cubicBezTo>
                    <a:pt x="290" y="144"/>
                    <a:pt x="364" y="81"/>
                    <a:pt x="388" y="13"/>
                  </a:cubicBezTo>
                  <a:cubicBezTo>
                    <a:pt x="391" y="7"/>
                    <a:pt x="387" y="1"/>
                    <a:pt x="38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3"/>
            <p:cNvSpPr/>
            <p:nvPr/>
          </p:nvSpPr>
          <p:spPr>
            <a:xfrm>
              <a:off x="3147827" y="1015665"/>
              <a:ext cx="4583" cy="2914"/>
            </a:xfrm>
            <a:custGeom>
              <a:rect b="b" l="l" r="r" t="t"/>
              <a:pathLst>
                <a:path extrusionOk="0" h="103" w="162">
                  <a:moveTo>
                    <a:pt x="144" y="0"/>
                  </a:moveTo>
                  <a:cubicBezTo>
                    <a:pt x="143" y="0"/>
                    <a:pt x="142" y="1"/>
                    <a:pt x="141" y="1"/>
                  </a:cubicBezTo>
                  <a:cubicBezTo>
                    <a:pt x="97" y="18"/>
                    <a:pt x="59" y="43"/>
                    <a:pt x="19" y="66"/>
                  </a:cubicBezTo>
                  <a:cubicBezTo>
                    <a:pt x="0" y="77"/>
                    <a:pt x="12" y="103"/>
                    <a:pt x="28" y="103"/>
                  </a:cubicBezTo>
                  <a:cubicBezTo>
                    <a:pt x="31" y="103"/>
                    <a:pt x="34" y="102"/>
                    <a:pt x="37" y="100"/>
                  </a:cubicBezTo>
                  <a:cubicBezTo>
                    <a:pt x="77" y="75"/>
                    <a:pt x="117" y="52"/>
                    <a:pt x="154" y="23"/>
                  </a:cubicBezTo>
                  <a:cubicBezTo>
                    <a:pt x="162" y="16"/>
                    <a:pt x="155" y="0"/>
                    <a:pt x="14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3"/>
            <p:cNvSpPr/>
            <p:nvPr/>
          </p:nvSpPr>
          <p:spPr>
            <a:xfrm>
              <a:off x="3119874" y="990344"/>
              <a:ext cx="3169" cy="7498"/>
            </a:xfrm>
            <a:custGeom>
              <a:rect b="b" l="l" r="r" t="t"/>
              <a:pathLst>
                <a:path extrusionOk="0" h="265" w="112">
                  <a:moveTo>
                    <a:pt x="97" y="0"/>
                  </a:moveTo>
                  <a:cubicBezTo>
                    <a:pt x="93" y="0"/>
                    <a:pt x="89" y="3"/>
                    <a:pt x="86" y="7"/>
                  </a:cubicBezTo>
                  <a:cubicBezTo>
                    <a:pt x="38" y="82"/>
                    <a:pt x="18" y="169"/>
                    <a:pt x="2" y="253"/>
                  </a:cubicBezTo>
                  <a:cubicBezTo>
                    <a:pt x="1" y="259"/>
                    <a:pt x="5" y="264"/>
                    <a:pt x="10" y="264"/>
                  </a:cubicBezTo>
                  <a:cubicBezTo>
                    <a:pt x="12" y="264"/>
                    <a:pt x="15" y="263"/>
                    <a:pt x="16" y="260"/>
                  </a:cubicBezTo>
                  <a:cubicBezTo>
                    <a:pt x="59" y="183"/>
                    <a:pt x="101" y="106"/>
                    <a:pt x="111" y="19"/>
                  </a:cubicBezTo>
                  <a:cubicBezTo>
                    <a:pt x="112" y="8"/>
                    <a:pt x="105" y="0"/>
                    <a:pt x="9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3"/>
            <p:cNvSpPr/>
            <p:nvPr/>
          </p:nvSpPr>
          <p:spPr>
            <a:xfrm>
              <a:off x="3123892" y="989693"/>
              <a:ext cx="5489" cy="6253"/>
            </a:xfrm>
            <a:custGeom>
              <a:rect b="b" l="l" r="r" t="t"/>
              <a:pathLst>
                <a:path extrusionOk="0" h="221" w="194">
                  <a:moveTo>
                    <a:pt x="176" y="1"/>
                  </a:moveTo>
                  <a:cubicBezTo>
                    <a:pt x="175" y="1"/>
                    <a:pt x="174" y="1"/>
                    <a:pt x="172" y="1"/>
                  </a:cubicBezTo>
                  <a:cubicBezTo>
                    <a:pt x="85" y="35"/>
                    <a:pt x="27" y="119"/>
                    <a:pt x="2" y="206"/>
                  </a:cubicBezTo>
                  <a:cubicBezTo>
                    <a:pt x="0" y="215"/>
                    <a:pt x="6" y="221"/>
                    <a:pt x="12" y="221"/>
                  </a:cubicBezTo>
                  <a:cubicBezTo>
                    <a:pt x="15" y="221"/>
                    <a:pt x="18" y="219"/>
                    <a:pt x="20" y="217"/>
                  </a:cubicBezTo>
                  <a:cubicBezTo>
                    <a:pt x="63" y="138"/>
                    <a:pt x="123" y="87"/>
                    <a:pt x="186" y="23"/>
                  </a:cubicBezTo>
                  <a:cubicBezTo>
                    <a:pt x="194" y="15"/>
                    <a:pt x="187" y="1"/>
                    <a:pt x="17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3"/>
            <p:cNvSpPr/>
            <p:nvPr/>
          </p:nvSpPr>
          <p:spPr>
            <a:xfrm>
              <a:off x="3131021" y="988250"/>
              <a:ext cx="7384" cy="5913"/>
            </a:xfrm>
            <a:custGeom>
              <a:rect b="b" l="l" r="r" t="t"/>
              <a:pathLst>
                <a:path extrusionOk="0" h="209" w="261">
                  <a:moveTo>
                    <a:pt x="234" y="0"/>
                  </a:moveTo>
                  <a:cubicBezTo>
                    <a:pt x="232" y="0"/>
                    <a:pt x="229" y="1"/>
                    <a:pt x="227" y="1"/>
                  </a:cubicBezTo>
                  <a:cubicBezTo>
                    <a:pt x="144" y="41"/>
                    <a:pt x="64" y="122"/>
                    <a:pt x="6" y="190"/>
                  </a:cubicBezTo>
                  <a:cubicBezTo>
                    <a:pt x="0" y="198"/>
                    <a:pt x="5" y="208"/>
                    <a:pt x="13" y="208"/>
                  </a:cubicBezTo>
                  <a:cubicBezTo>
                    <a:pt x="15" y="208"/>
                    <a:pt x="17" y="208"/>
                    <a:pt x="19" y="206"/>
                  </a:cubicBezTo>
                  <a:cubicBezTo>
                    <a:pt x="101" y="166"/>
                    <a:pt x="195" y="100"/>
                    <a:pt x="252" y="25"/>
                  </a:cubicBezTo>
                  <a:cubicBezTo>
                    <a:pt x="261" y="12"/>
                    <a:pt x="247" y="0"/>
                    <a:pt x="23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3"/>
            <p:cNvSpPr/>
            <p:nvPr/>
          </p:nvSpPr>
          <p:spPr>
            <a:xfrm>
              <a:off x="3139707" y="988193"/>
              <a:ext cx="8148" cy="5262"/>
            </a:xfrm>
            <a:custGeom>
              <a:rect b="b" l="l" r="r" t="t"/>
              <a:pathLst>
                <a:path extrusionOk="0" h="186" w="288">
                  <a:moveTo>
                    <a:pt x="269" y="0"/>
                  </a:moveTo>
                  <a:cubicBezTo>
                    <a:pt x="268" y="0"/>
                    <a:pt x="267" y="0"/>
                    <a:pt x="266" y="1"/>
                  </a:cubicBezTo>
                  <a:cubicBezTo>
                    <a:pt x="175" y="18"/>
                    <a:pt x="85" y="107"/>
                    <a:pt x="9" y="162"/>
                  </a:cubicBezTo>
                  <a:cubicBezTo>
                    <a:pt x="0" y="169"/>
                    <a:pt x="7" y="185"/>
                    <a:pt x="17" y="185"/>
                  </a:cubicBezTo>
                  <a:cubicBezTo>
                    <a:pt x="19" y="185"/>
                    <a:pt x="20" y="185"/>
                    <a:pt x="22" y="184"/>
                  </a:cubicBezTo>
                  <a:cubicBezTo>
                    <a:pt x="106" y="140"/>
                    <a:pt x="224" y="96"/>
                    <a:pt x="281" y="19"/>
                  </a:cubicBezTo>
                  <a:cubicBezTo>
                    <a:pt x="287" y="10"/>
                    <a:pt x="278" y="0"/>
                    <a:pt x="26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3"/>
            <p:cNvSpPr/>
            <p:nvPr/>
          </p:nvSpPr>
          <p:spPr>
            <a:xfrm>
              <a:off x="3149015" y="989240"/>
              <a:ext cx="5489" cy="3140"/>
            </a:xfrm>
            <a:custGeom>
              <a:rect b="b" l="l" r="r" t="t"/>
              <a:pathLst>
                <a:path extrusionOk="0" h="111" w="194">
                  <a:moveTo>
                    <a:pt x="155" y="0"/>
                  </a:moveTo>
                  <a:cubicBezTo>
                    <a:pt x="103" y="0"/>
                    <a:pt x="54" y="38"/>
                    <a:pt x="17" y="74"/>
                  </a:cubicBezTo>
                  <a:cubicBezTo>
                    <a:pt x="0" y="90"/>
                    <a:pt x="15" y="111"/>
                    <a:pt x="32" y="111"/>
                  </a:cubicBezTo>
                  <a:cubicBezTo>
                    <a:pt x="37" y="111"/>
                    <a:pt x="43" y="109"/>
                    <a:pt x="48" y="105"/>
                  </a:cubicBezTo>
                  <a:cubicBezTo>
                    <a:pt x="90" y="70"/>
                    <a:pt x="139" y="65"/>
                    <a:pt x="180" y="35"/>
                  </a:cubicBezTo>
                  <a:cubicBezTo>
                    <a:pt x="192" y="26"/>
                    <a:pt x="193" y="6"/>
                    <a:pt x="177" y="3"/>
                  </a:cubicBezTo>
                  <a:cubicBezTo>
                    <a:pt x="170" y="1"/>
                    <a:pt x="162" y="0"/>
                    <a:pt x="15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3"/>
            <p:cNvSpPr/>
            <p:nvPr/>
          </p:nvSpPr>
          <p:spPr>
            <a:xfrm>
              <a:off x="3076730" y="989325"/>
              <a:ext cx="4442" cy="7582"/>
            </a:xfrm>
            <a:custGeom>
              <a:rect b="b" l="l" r="r" t="t"/>
              <a:pathLst>
                <a:path extrusionOk="0" h="268" w="157">
                  <a:moveTo>
                    <a:pt x="30" y="1"/>
                  </a:moveTo>
                  <a:cubicBezTo>
                    <a:pt x="24" y="1"/>
                    <a:pt x="18" y="4"/>
                    <a:pt x="16" y="13"/>
                  </a:cubicBezTo>
                  <a:cubicBezTo>
                    <a:pt x="0" y="103"/>
                    <a:pt x="71" y="216"/>
                    <a:pt x="144" y="267"/>
                  </a:cubicBezTo>
                  <a:cubicBezTo>
                    <a:pt x="145" y="268"/>
                    <a:pt x="146" y="268"/>
                    <a:pt x="147" y="268"/>
                  </a:cubicBezTo>
                  <a:cubicBezTo>
                    <a:pt x="152" y="268"/>
                    <a:pt x="157" y="262"/>
                    <a:pt x="153" y="257"/>
                  </a:cubicBezTo>
                  <a:cubicBezTo>
                    <a:pt x="130" y="224"/>
                    <a:pt x="106" y="189"/>
                    <a:pt x="87" y="151"/>
                  </a:cubicBezTo>
                  <a:cubicBezTo>
                    <a:pt x="67" y="106"/>
                    <a:pt x="66" y="56"/>
                    <a:pt x="48" y="13"/>
                  </a:cubicBezTo>
                  <a:cubicBezTo>
                    <a:pt x="45" y="6"/>
                    <a:pt x="37" y="1"/>
                    <a:pt x="3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3"/>
            <p:cNvSpPr/>
            <p:nvPr/>
          </p:nvSpPr>
          <p:spPr>
            <a:xfrm>
              <a:off x="3067450" y="988137"/>
              <a:ext cx="7922" cy="6649"/>
            </a:xfrm>
            <a:custGeom>
              <a:rect b="b" l="l" r="r" t="t"/>
              <a:pathLst>
                <a:path extrusionOk="0" h="235" w="280">
                  <a:moveTo>
                    <a:pt x="21" y="1"/>
                  </a:moveTo>
                  <a:cubicBezTo>
                    <a:pt x="10" y="1"/>
                    <a:pt x="0" y="12"/>
                    <a:pt x="8" y="21"/>
                  </a:cubicBezTo>
                  <a:cubicBezTo>
                    <a:pt x="74" y="107"/>
                    <a:pt x="174" y="170"/>
                    <a:pt x="260" y="232"/>
                  </a:cubicBezTo>
                  <a:cubicBezTo>
                    <a:pt x="262" y="234"/>
                    <a:pt x="264" y="234"/>
                    <a:pt x="265" y="234"/>
                  </a:cubicBezTo>
                  <a:cubicBezTo>
                    <a:pt x="274" y="234"/>
                    <a:pt x="280" y="222"/>
                    <a:pt x="272" y="216"/>
                  </a:cubicBezTo>
                  <a:cubicBezTo>
                    <a:pt x="196" y="142"/>
                    <a:pt x="122" y="53"/>
                    <a:pt x="29" y="3"/>
                  </a:cubicBezTo>
                  <a:cubicBezTo>
                    <a:pt x="26" y="1"/>
                    <a:pt x="24" y="1"/>
                    <a:pt x="2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3"/>
            <p:cNvSpPr/>
            <p:nvPr/>
          </p:nvSpPr>
          <p:spPr>
            <a:xfrm>
              <a:off x="3058991" y="987034"/>
              <a:ext cx="7073" cy="4781"/>
            </a:xfrm>
            <a:custGeom>
              <a:rect b="b" l="l" r="r" t="t"/>
              <a:pathLst>
                <a:path extrusionOk="0" h="169" w="250">
                  <a:moveTo>
                    <a:pt x="21" y="0"/>
                  </a:moveTo>
                  <a:cubicBezTo>
                    <a:pt x="10" y="0"/>
                    <a:pt x="1" y="12"/>
                    <a:pt x="8" y="23"/>
                  </a:cubicBezTo>
                  <a:cubicBezTo>
                    <a:pt x="54" y="97"/>
                    <a:pt x="145" y="140"/>
                    <a:pt x="226" y="168"/>
                  </a:cubicBezTo>
                  <a:cubicBezTo>
                    <a:pt x="227" y="169"/>
                    <a:pt x="229" y="169"/>
                    <a:pt x="230" y="169"/>
                  </a:cubicBezTo>
                  <a:cubicBezTo>
                    <a:pt x="242" y="169"/>
                    <a:pt x="249" y="148"/>
                    <a:pt x="236" y="142"/>
                  </a:cubicBezTo>
                  <a:cubicBezTo>
                    <a:pt x="162" y="103"/>
                    <a:pt x="101" y="44"/>
                    <a:pt x="28" y="2"/>
                  </a:cubicBezTo>
                  <a:cubicBezTo>
                    <a:pt x="26" y="1"/>
                    <a:pt x="23" y="0"/>
                    <a:pt x="2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3"/>
            <p:cNvSpPr/>
            <p:nvPr/>
          </p:nvSpPr>
          <p:spPr>
            <a:xfrm>
              <a:off x="3047900" y="987882"/>
              <a:ext cx="6338" cy="4244"/>
            </a:xfrm>
            <a:custGeom>
              <a:rect b="b" l="l" r="r" t="t"/>
              <a:pathLst>
                <a:path extrusionOk="0" h="150" w="224">
                  <a:moveTo>
                    <a:pt x="19" y="1"/>
                  </a:moveTo>
                  <a:cubicBezTo>
                    <a:pt x="7" y="1"/>
                    <a:pt x="1" y="17"/>
                    <a:pt x="9" y="26"/>
                  </a:cubicBezTo>
                  <a:cubicBezTo>
                    <a:pt x="60" y="78"/>
                    <a:pt x="132" y="110"/>
                    <a:pt x="196" y="147"/>
                  </a:cubicBezTo>
                  <a:cubicBezTo>
                    <a:pt x="199" y="148"/>
                    <a:pt x="202" y="149"/>
                    <a:pt x="204" y="149"/>
                  </a:cubicBezTo>
                  <a:cubicBezTo>
                    <a:pt x="216" y="149"/>
                    <a:pt x="223" y="131"/>
                    <a:pt x="211" y="123"/>
                  </a:cubicBezTo>
                  <a:cubicBezTo>
                    <a:pt x="153" y="80"/>
                    <a:pt x="93" y="26"/>
                    <a:pt x="23" y="1"/>
                  </a:cubicBezTo>
                  <a:cubicBezTo>
                    <a:pt x="22" y="1"/>
                    <a:pt x="20" y="1"/>
                    <a:pt x="1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3"/>
            <p:cNvSpPr/>
            <p:nvPr/>
          </p:nvSpPr>
          <p:spPr>
            <a:xfrm>
              <a:off x="3040233" y="989353"/>
              <a:ext cx="6083" cy="2377"/>
            </a:xfrm>
            <a:custGeom>
              <a:rect b="b" l="l" r="r" t="t"/>
              <a:pathLst>
                <a:path extrusionOk="0" h="84" w="215">
                  <a:moveTo>
                    <a:pt x="18" y="0"/>
                  </a:moveTo>
                  <a:cubicBezTo>
                    <a:pt x="5" y="0"/>
                    <a:pt x="1" y="22"/>
                    <a:pt x="12" y="28"/>
                  </a:cubicBezTo>
                  <a:cubicBezTo>
                    <a:pt x="69" y="55"/>
                    <a:pt x="133" y="66"/>
                    <a:pt x="193" y="83"/>
                  </a:cubicBezTo>
                  <a:cubicBezTo>
                    <a:pt x="193" y="83"/>
                    <a:pt x="194" y="83"/>
                    <a:pt x="195" y="83"/>
                  </a:cubicBezTo>
                  <a:cubicBezTo>
                    <a:pt x="209" y="83"/>
                    <a:pt x="215" y="62"/>
                    <a:pt x="200" y="55"/>
                  </a:cubicBezTo>
                  <a:cubicBezTo>
                    <a:pt x="142" y="35"/>
                    <a:pt x="84" y="8"/>
                    <a:pt x="20" y="0"/>
                  </a:cubicBezTo>
                  <a:cubicBezTo>
                    <a:pt x="19" y="0"/>
                    <a:pt x="19" y="0"/>
                    <a:pt x="1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3"/>
            <p:cNvSpPr/>
            <p:nvPr/>
          </p:nvSpPr>
          <p:spPr>
            <a:xfrm>
              <a:off x="3964014" y="1190451"/>
              <a:ext cx="17032" cy="23624"/>
            </a:xfrm>
            <a:custGeom>
              <a:rect b="b" l="l" r="r" t="t"/>
              <a:pathLst>
                <a:path extrusionOk="0" h="835" w="602">
                  <a:moveTo>
                    <a:pt x="581" y="1"/>
                  </a:moveTo>
                  <a:cubicBezTo>
                    <a:pt x="577" y="1"/>
                    <a:pt x="573" y="2"/>
                    <a:pt x="570" y="6"/>
                  </a:cubicBezTo>
                  <a:cubicBezTo>
                    <a:pt x="352" y="246"/>
                    <a:pt x="186" y="550"/>
                    <a:pt x="6" y="819"/>
                  </a:cubicBezTo>
                  <a:cubicBezTo>
                    <a:pt x="0" y="827"/>
                    <a:pt x="7" y="834"/>
                    <a:pt x="14" y="834"/>
                  </a:cubicBezTo>
                  <a:cubicBezTo>
                    <a:pt x="17" y="834"/>
                    <a:pt x="20" y="833"/>
                    <a:pt x="22" y="829"/>
                  </a:cubicBezTo>
                  <a:cubicBezTo>
                    <a:pt x="214" y="569"/>
                    <a:pt x="444" y="311"/>
                    <a:pt x="595" y="27"/>
                  </a:cubicBezTo>
                  <a:cubicBezTo>
                    <a:pt x="601" y="14"/>
                    <a:pt x="591" y="1"/>
                    <a:pt x="58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3"/>
            <p:cNvSpPr/>
            <p:nvPr/>
          </p:nvSpPr>
          <p:spPr>
            <a:xfrm>
              <a:off x="3959374" y="1186066"/>
              <a:ext cx="17598" cy="19720"/>
            </a:xfrm>
            <a:custGeom>
              <a:rect b="b" l="l" r="r" t="t"/>
              <a:pathLst>
                <a:path extrusionOk="0" h="697" w="622">
                  <a:moveTo>
                    <a:pt x="590" y="0"/>
                  </a:moveTo>
                  <a:cubicBezTo>
                    <a:pt x="584" y="0"/>
                    <a:pt x="579" y="2"/>
                    <a:pt x="574" y="7"/>
                  </a:cubicBezTo>
                  <a:cubicBezTo>
                    <a:pt x="365" y="203"/>
                    <a:pt x="189" y="450"/>
                    <a:pt x="10" y="671"/>
                  </a:cubicBezTo>
                  <a:cubicBezTo>
                    <a:pt x="0" y="683"/>
                    <a:pt x="10" y="696"/>
                    <a:pt x="21" y="696"/>
                  </a:cubicBezTo>
                  <a:cubicBezTo>
                    <a:pt x="24" y="696"/>
                    <a:pt x="28" y="695"/>
                    <a:pt x="31" y="692"/>
                  </a:cubicBezTo>
                  <a:cubicBezTo>
                    <a:pt x="227" y="481"/>
                    <a:pt x="446" y="270"/>
                    <a:pt x="611" y="33"/>
                  </a:cubicBezTo>
                  <a:cubicBezTo>
                    <a:pt x="622" y="17"/>
                    <a:pt x="606" y="0"/>
                    <a:pt x="59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3"/>
            <p:cNvSpPr/>
            <p:nvPr/>
          </p:nvSpPr>
          <p:spPr>
            <a:xfrm>
              <a:off x="4109348" y="1178087"/>
              <a:ext cx="18079" cy="18305"/>
            </a:xfrm>
            <a:custGeom>
              <a:rect b="b" l="l" r="r" t="t"/>
              <a:pathLst>
                <a:path extrusionOk="0" h="647" w="639">
                  <a:moveTo>
                    <a:pt x="620" y="0"/>
                  </a:moveTo>
                  <a:cubicBezTo>
                    <a:pt x="618" y="0"/>
                    <a:pt x="615" y="1"/>
                    <a:pt x="612" y="4"/>
                  </a:cubicBezTo>
                  <a:cubicBezTo>
                    <a:pt x="518" y="106"/>
                    <a:pt x="443" y="225"/>
                    <a:pt x="349" y="327"/>
                  </a:cubicBezTo>
                  <a:cubicBezTo>
                    <a:pt x="246" y="437"/>
                    <a:pt x="131" y="538"/>
                    <a:pt x="7" y="626"/>
                  </a:cubicBezTo>
                  <a:cubicBezTo>
                    <a:pt x="0" y="634"/>
                    <a:pt x="5" y="647"/>
                    <a:pt x="13" y="647"/>
                  </a:cubicBezTo>
                  <a:cubicBezTo>
                    <a:pt x="14" y="647"/>
                    <a:pt x="16" y="646"/>
                    <a:pt x="17" y="645"/>
                  </a:cubicBezTo>
                  <a:cubicBezTo>
                    <a:pt x="247" y="490"/>
                    <a:pt x="516" y="276"/>
                    <a:pt x="634" y="22"/>
                  </a:cubicBezTo>
                  <a:cubicBezTo>
                    <a:pt x="638" y="12"/>
                    <a:pt x="629" y="0"/>
                    <a:pt x="62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3"/>
            <p:cNvSpPr/>
            <p:nvPr/>
          </p:nvSpPr>
          <p:spPr>
            <a:xfrm>
              <a:off x="4110395" y="1174664"/>
              <a:ext cx="14571" cy="11826"/>
            </a:xfrm>
            <a:custGeom>
              <a:rect b="b" l="l" r="r" t="t"/>
              <a:pathLst>
                <a:path extrusionOk="0" h="418" w="515">
                  <a:moveTo>
                    <a:pt x="492" y="0"/>
                  </a:moveTo>
                  <a:cubicBezTo>
                    <a:pt x="488" y="0"/>
                    <a:pt x="485" y="1"/>
                    <a:pt x="482" y="3"/>
                  </a:cubicBezTo>
                  <a:cubicBezTo>
                    <a:pt x="408" y="49"/>
                    <a:pt x="353" y="127"/>
                    <a:pt x="289" y="182"/>
                  </a:cubicBezTo>
                  <a:cubicBezTo>
                    <a:pt x="209" y="249"/>
                    <a:pt x="123" y="308"/>
                    <a:pt x="30" y="356"/>
                  </a:cubicBezTo>
                  <a:cubicBezTo>
                    <a:pt x="0" y="374"/>
                    <a:pt x="19" y="417"/>
                    <a:pt x="48" y="417"/>
                  </a:cubicBezTo>
                  <a:cubicBezTo>
                    <a:pt x="53" y="417"/>
                    <a:pt x="58" y="416"/>
                    <a:pt x="63" y="413"/>
                  </a:cubicBezTo>
                  <a:cubicBezTo>
                    <a:pt x="155" y="362"/>
                    <a:pt x="241" y="304"/>
                    <a:pt x="321" y="237"/>
                  </a:cubicBezTo>
                  <a:cubicBezTo>
                    <a:pt x="392" y="176"/>
                    <a:pt x="475" y="109"/>
                    <a:pt x="510" y="22"/>
                  </a:cubicBezTo>
                  <a:cubicBezTo>
                    <a:pt x="514" y="11"/>
                    <a:pt x="503" y="0"/>
                    <a:pt x="49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3"/>
            <p:cNvSpPr/>
            <p:nvPr/>
          </p:nvSpPr>
          <p:spPr>
            <a:xfrm>
              <a:off x="2577353" y="507631"/>
              <a:ext cx="2302048" cy="1476501"/>
            </a:xfrm>
            <a:custGeom>
              <a:rect b="b" l="l" r="r" t="t"/>
              <a:pathLst>
                <a:path extrusionOk="0" h="52187" w="81366">
                  <a:moveTo>
                    <a:pt x="43710" y="258"/>
                  </a:moveTo>
                  <a:cubicBezTo>
                    <a:pt x="43973" y="258"/>
                    <a:pt x="44249" y="268"/>
                    <a:pt x="44477" y="331"/>
                  </a:cubicBezTo>
                  <a:cubicBezTo>
                    <a:pt x="44924" y="454"/>
                    <a:pt x="45214" y="617"/>
                    <a:pt x="45515" y="822"/>
                  </a:cubicBezTo>
                  <a:cubicBezTo>
                    <a:pt x="45633" y="902"/>
                    <a:pt x="45825" y="1031"/>
                    <a:pt x="45937" y="1186"/>
                  </a:cubicBezTo>
                  <a:cubicBezTo>
                    <a:pt x="45899" y="1098"/>
                    <a:pt x="45841" y="1030"/>
                    <a:pt x="45783" y="959"/>
                  </a:cubicBezTo>
                  <a:cubicBezTo>
                    <a:pt x="45746" y="912"/>
                    <a:pt x="45706" y="866"/>
                    <a:pt x="45674" y="813"/>
                  </a:cubicBezTo>
                  <a:cubicBezTo>
                    <a:pt x="45652" y="777"/>
                    <a:pt x="45645" y="735"/>
                    <a:pt x="45637" y="693"/>
                  </a:cubicBezTo>
                  <a:cubicBezTo>
                    <a:pt x="45630" y="656"/>
                    <a:pt x="45624" y="620"/>
                    <a:pt x="45607" y="594"/>
                  </a:cubicBezTo>
                  <a:cubicBezTo>
                    <a:pt x="45603" y="590"/>
                    <a:pt x="45601" y="582"/>
                    <a:pt x="45603" y="576"/>
                  </a:cubicBezTo>
                  <a:cubicBezTo>
                    <a:pt x="45607" y="467"/>
                    <a:pt x="45719" y="321"/>
                    <a:pt x="45829" y="321"/>
                  </a:cubicBezTo>
                  <a:cubicBezTo>
                    <a:pt x="45850" y="321"/>
                    <a:pt x="45869" y="325"/>
                    <a:pt x="45873" y="331"/>
                  </a:cubicBezTo>
                  <a:cubicBezTo>
                    <a:pt x="45973" y="335"/>
                    <a:pt x="45994" y="392"/>
                    <a:pt x="46011" y="440"/>
                  </a:cubicBezTo>
                  <a:cubicBezTo>
                    <a:pt x="46017" y="459"/>
                    <a:pt x="46024" y="476"/>
                    <a:pt x="46036" y="495"/>
                  </a:cubicBezTo>
                  <a:cubicBezTo>
                    <a:pt x="46088" y="582"/>
                    <a:pt x="46162" y="715"/>
                    <a:pt x="46200" y="860"/>
                  </a:cubicBezTo>
                  <a:cubicBezTo>
                    <a:pt x="46215" y="912"/>
                    <a:pt x="46207" y="956"/>
                    <a:pt x="46200" y="992"/>
                  </a:cubicBezTo>
                  <a:cubicBezTo>
                    <a:pt x="46196" y="1029"/>
                    <a:pt x="46188" y="1062"/>
                    <a:pt x="46200" y="1101"/>
                  </a:cubicBezTo>
                  <a:cubicBezTo>
                    <a:pt x="46206" y="1122"/>
                    <a:pt x="46219" y="1138"/>
                    <a:pt x="46232" y="1157"/>
                  </a:cubicBezTo>
                  <a:cubicBezTo>
                    <a:pt x="46239" y="1170"/>
                    <a:pt x="46248" y="1180"/>
                    <a:pt x="46255" y="1194"/>
                  </a:cubicBezTo>
                  <a:cubicBezTo>
                    <a:pt x="46286" y="1164"/>
                    <a:pt x="46295" y="1111"/>
                    <a:pt x="46306" y="1053"/>
                  </a:cubicBezTo>
                  <a:cubicBezTo>
                    <a:pt x="46313" y="1014"/>
                    <a:pt x="46319" y="976"/>
                    <a:pt x="46334" y="938"/>
                  </a:cubicBezTo>
                  <a:cubicBezTo>
                    <a:pt x="46363" y="854"/>
                    <a:pt x="46443" y="755"/>
                    <a:pt x="46548" y="726"/>
                  </a:cubicBezTo>
                  <a:cubicBezTo>
                    <a:pt x="46577" y="716"/>
                    <a:pt x="46612" y="713"/>
                    <a:pt x="46648" y="713"/>
                  </a:cubicBezTo>
                  <a:cubicBezTo>
                    <a:pt x="46760" y="713"/>
                    <a:pt x="46872" y="757"/>
                    <a:pt x="46947" y="784"/>
                  </a:cubicBezTo>
                  <a:cubicBezTo>
                    <a:pt x="47301" y="918"/>
                    <a:pt x="47449" y="1222"/>
                    <a:pt x="47607" y="1540"/>
                  </a:cubicBezTo>
                  <a:lnTo>
                    <a:pt x="47645" y="1620"/>
                  </a:lnTo>
                  <a:cubicBezTo>
                    <a:pt x="47754" y="1838"/>
                    <a:pt x="47898" y="2029"/>
                    <a:pt x="48035" y="2214"/>
                  </a:cubicBezTo>
                  <a:cubicBezTo>
                    <a:pt x="48042" y="2225"/>
                    <a:pt x="48051" y="2235"/>
                    <a:pt x="48058" y="2247"/>
                  </a:cubicBezTo>
                  <a:cubicBezTo>
                    <a:pt x="48145" y="2363"/>
                    <a:pt x="48236" y="2485"/>
                    <a:pt x="48314" y="2612"/>
                  </a:cubicBezTo>
                  <a:cubicBezTo>
                    <a:pt x="48400" y="2751"/>
                    <a:pt x="48449" y="2954"/>
                    <a:pt x="48494" y="3129"/>
                  </a:cubicBezTo>
                  <a:lnTo>
                    <a:pt x="48503" y="3164"/>
                  </a:lnTo>
                  <a:cubicBezTo>
                    <a:pt x="48515" y="3205"/>
                    <a:pt x="48516" y="3250"/>
                    <a:pt x="48516" y="3300"/>
                  </a:cubicBezTo>
                  <a:cubicBezTo>
                    <a:pt x="48516" y="3409"/>
                    <a:pt x="48496" y="3528"/>
                    <a:pt x="48480" y="3601"/>
                  </a:cubicBezTo>
                  <a:lnTo>
                    <a:pt x="48467" y="3848"/>
                  </a:lnTo>
                  <a:cubicBezTo>
                    <a:pt x="48425" y="4035"/>
                    <a:pt x="48401" y="4262"/>
                    <a:pt x="48398" y="4489"/>
                  </a:cubicBezTo>
                  <a:cubicBezTo>
                    <a:pt x="48398" y="4502"/>
                    <a:pt x="48391" y="4511"/>
                    <a:pt x="48378" y="4516"/>
                  </a:cubicBezTo>
                  <a:cubicBezTo>
                    <a:pt x="48374" y="4518"/>
                    <a:pt x="48372" y="4518"/>
                    <a:pt x="48369" y="4518"/>
                  </a:cubicBezTo>
                  <a:cubicBezTo>
                    <a:pt x="48362" y="4518"/>
                    <a:pt x="48352" y="4515"/>
                    <a:pt x="48348" y="4506"/>
                  </a:cubicBezTo>
                  <a:cubicBezTo>
                    <a:pt x="48318" y="4466"/>
                    <a:pt x="48307" y="4413"/>
                    <a:pt x="48298" y="4362"/>
                  </a:cubicBezTo>
                  <a:cubicBezTo>
                    <a:pt x="48292" y="4327"/>
                    <a:pt x="48285" y="4297"/>
                    <a:pt x="48275" y="4269"/>
                  </a:cubicBezTo>
                  <a:cubicBezTo>
                    <a:pt x="48227" y="4152"/>
                    <a:pt x="48138" y="3932"/>
                    <a:pt x="48017" y="3840"/>
                  </a:cubicBezTo>
                  <a:cubicBezTo>
                    <a:pt x="47919" y="3765"/>
                    <a:pt x="47812" y="3726"/>
                    <a:pt x="47709" y="3726"/>
                  </a:cubicBezTo>
                  <a:cubicBezTo>
                    <a:pt x="47407" y="3726"/>
                    <a:pt x="47135" y="4056"/>
                    <a:pt x="47007" y="4362"/>
                  </a:cubicBezTo>
                  <a:cubicBezTo>
                    <a:pt x="46947" y="4508"/>
                    <a:pt x="46875" y="4841"/>
                    <a:pt x="46872" y="5033"/>
                  </a:cubicBezTo>
                  <a:cubicBezTo>
                    <a:pt x="46872" y="5069"/>
                    <a:pt x="46873" y="5110"/>
                    <a:pt x="46875" y="5156"/>
                  </a:cubicBezTo>
                  <a:cubicBezTo>
                    <a:pt x="46882" y="5313"/>
                    <a:pt x="46891" y="5489"/>
                    <a:pt x="46817" y="5550"/>
                  </a:cubicBezTo>
                  <a:lnTo>
                    <a:pt x="46803" y="5563"/>
                  </a:lnTo>
                  <a:cubicBezTo>
                    <a:pt x="46801" y="5568"/>
                    <a:pt x="46792" y="5571"/>
                    <a:pt x="46785" y="5571"/>
                  </a:cubicBezTo>
                  <a:lnTo>
                    <a:pt x="46780" y="5571"/>
                  </a:lnTo>
                  <a:cubicBezTo>
                    <a:pt x="46771" y="5571"/>
                    <a:pt x="46764" y="5566"/>
                    <a:pt x="46760" y="5557"/>
                  </a:cubicBezTo>
                  <a:cubicBezTo>
                    <a:pt x="46700" y="5462"/>
                    <a:pt x="46655" y="5348"/>
                    <a:pt x="46612" y="5239"/>
                  </a:cubicBezTo>
                  <a:cubicBezTo>
                    <a:pt x="46571" y="5133"/>
                    <a:pt x="46527" y="5025"/>
                    <a:pt x="46472" y="4934"/>
                  </a:cubicBezTo>
                  <a:cubicBezTo>
                    <a:pt x="46446" y="4892"/>
                    <a:pt x="46418" y="4851"/>
                    <a:pt x="46393" y="4812"/>
                  </a:cubicBezTo>
                  <a:cubicBezTo>
                    <a:pt x="46322" y="4704"/>
                    <a:pt x="46248" y="4594"/>
                    <a:pt x="46191" y="4453"/>
                  </a:cubicBezTo>
                  <a:cubicBezTo>
                    <a:pt x="46155" y="4361"/>
                    <a:pt x="46140" y="4258"/>
                    <a:pt x="46126" y="4157"/>
                  </a:cubicBezTo>
                  <a:cubicBezTo>
                    <a:pt x="46113" y="4053"/>
                    <a:pt x="46098" y="3957"/>
                    <a:pt x="46065" y="3875"/>
                  </a:cubicBezTo>
                  <a:cubicBezTo>
                    <a:pt x="46029" y="3792"/>
                    <a:pt x="45972" y="3720"/>
                    <a:pt x="45915" y="3649"/>
                  </a:cubicBezTo>
                  <a:cubicBezTo>
                    <a:pt x="45888" y="3614"/>
                    <a:pt x="45863" y="3579"/>
                    <a:pt x="45837" y="3544"/>
                  </a:cubicBezTo>
                  <a:cubicBezTo>
                    <a:pt x="45815" y="3512"/>
                    <a:pt x="45800" y="3477"/>
                    <a:pt x="45786" y="3445"/>
                  </a:cubicBezTo>
                  <a:cubicBezTo>
                    <a:pt x="45774" y="3413"/>
                    <a:pt x="45761" y="3385"/>
                    <a:pt x="45742" y="3359"/>
                  </a:cubicBezTo>
                  <a:cubicBezTo>
                    <a:pt x="45735" y="3346"/>
                    <a:pt x="45725" y="3336"/>
                    <a:pt x="45713" y="3323"/>
                  </a:cubicBezTo>
                  <a:cubicBezTo>
                    <a:pt x="45694" y="3302"/>
                    <a:pt x="45672" y="3279"/>
                    <a:pt x="45661" y="3249"/>
                  </a:cubicBezTo>
                  <a:cubicBezTo>
                    <a:pt x="45626" y="3163"/>
                    <a:pt x="45603" y="3067"/>
                    <a:pt x="45582" y="2967"/>
                  </a:cubicBezTo>
                  <a:cubicBezTo>
                    <a:pt x="45571" y="2904"/>
                    <a:pt x="45559" y="2842"/>
                    <a:pt x="45546" y="2778"/>
                  </a:cubicBezTo>
                  <a:cubicBezTo>
                    <a:pt x="45517" y="2606"/>
                    <a:pt x="45486" y="2429"/>
                    <a:pt x="45422" y="2289"/>
                  </a:cubicBezTo>
                  <a:cubicBezTo>
                    <a:pt x="45415" y="2285"/>
                    <a:pt x="45408" y="2283"/>
                    <a:pt x="45403" y="2279"/>
                  </a:cubicBezTo>
                  <a:cubicBezTo>
                    <a:pt x="45386" y="2272"/>
                    <a:pt x="45371" y="2267"/>
                    <a:pt x="45355" y="2267"/>
                  </a:cubicBezTo>
                  <a:cubicBezTo>
                    <a:pt x="45350" y="2267"/>
                    <a:pt x="45342" y="2267"/>
                    <a:pt x="45335" y="2270"/>
                  </a:cubicBezTo>
                  <a:cubicBezTo>
                    <a:pt x="45304" y="2279"/>
                    <a:pt x="45277" y="2311"/>
                    <a:pt x="45252" y="2341"/>
                  </a:cubicBezTo>
                  <a:cubicBezTo>
                    <a:pt x="45239" y="2355"/>
                    <a:pt x="45230" y="2369"/>
                    <a:pt x="45219" y="2378"/>
                  </a:cubicBezTo>
                  <a:cubicBezTo>
                    <a:pt x="45187" y="2410"/>
                    <a:pt x="45153" y="2445"/>
                    <a:pt x="45118" y="2480"/>
                  </a:cubicBezTo>
                  <a:cubicBezTo>
                    <a:pt x="45031" y="2573"/>
                    <a:pt x="44942" y="2664"/>
                    <a:pt x="44845" y="2740"/>
                  </a:cubicBezTo>
                  <a:cubicBezTo>
                    <a:pt x="44801" y="2772"/>
                    <a:pt x="44761" y="2802"/>
                    <a:pt x="44719" y="2836"/>
                  </a:cubicBezTo>
                  <a:cubicBezTo>
                    <a:pt x="44500" y="3003"/>
                    <a:pt x="44275" y="3177"/>
                    <a:pt x="43992" y="3297"/>
                  </a:cubicBezTo>
                  <a:lnTo>
                    <a:pt x="43544" y="3446"/>
                  </a:lnTo>
                  <a:cubicBezTo>
                    <a:pt x="43451" y="3484"/>
                    <a:pt x="43358" y="3528"/>
                    <a:pt x="43265" y="3571"/>
                  </a:cubicBezTo>
                  <a:cubicBezTo>
                    <a:pt x="43196" y="3605"/>
                    <a:pt x="43125" y="3637"/>
                    <a:pt x="43058" y="3664"/>
                  </a:cubicBezTo>
                  <a:cubicBezTo>
                    <a:pt x="43029" y="3678"/>
                    <a:pt x="42996" y="3688"/>
                    <a:pt x="42965" y="3696"/>
                  </a:cubicBezTo>
                  <a:cubicBezTo>
                    <a:pt x="42920" y="3710"/>
                    <a:pt x="42878" y="3721"/>
                    <a:pt x="42843" y="3743"/>
                  </a:cubicBezTo>
                  <a:cubicBezTo>
                    <a:pt x="42840" y="3746"/>
                    <a:pt x="42833" y="3747"/>
                    <a:pt x="42828" y="3747"/>
                  </a:cubicBezTo>
                  <a:lnTo>
                    <a:pt x="42812" y="3747"/>
                  </a:lnTo>
                  <a:cubicBezTo>
                    <a:pt x="42754" y="3747"/>
                    <a:pt x="42718" y="3744"/>
                    <a:pt x="42690" y="3736"/>
                  </a:cubicBezTo>
                  <a:cubicBezTo>
                    <a:pt x="42680" y="3731"/>
                    <a:pt x="42673" y="3721"/>
                    <a:pt x="42673" y="3708"/>
                  </a:cubicBezTo>
                  <a:cubicBezTo>
                    <a:pt x="42676" y="3416"/>
                    <a:pt x="43025" y="3207"/>
                    <a:pt x="43358" y="3103"/>
                  </a:cubicBezTo>
                  <a:lnTo>
                    <a:pt x="43358" y="3103"/>
                  </a:lnTo>
                  <a:cubicBezTo>
                    <a:pt x="43323" y="3108"/>
                    <a:pt x="43289" y="3113"/>
                    <a:pt x="43256" y="3119"/>
                  </a:cubicBezTo>
                  <a:cubicBezTo>
                    <a:pt x="43105" y="3141"/>
                    <a:pt x="42964" y="3163"/>
                    <a:pt x="42839" y="3212"/>
                  </a:cubicBezTo>
                  <a:cubicBezTo>
                    <a:pt x="42754" y="3246"/>
                    <a:pt x="42667" y="3272"/>
                    <a:pt x="42586" y="3295"/>
                  </a:cubicBezTo>
                  <a:cubicBezTo>
                    <a:pt x="42443" y="3337"/>
                    <a:pt x="42308" y="3375"/>
                    <a:pt x="42196" y="3452"/>
                  </a:cubicBezTo>
                  <a:cubicBezTo>
                    <a:pt x="41961" y="3617"/>
                    <a:pt x="41763" y="3883"/>
                    <a:pt x="41598" y="4099"/>
                  </a:cubicBezTo>
                  <a:lnTo>
                    <a:pt x="41485" y="4201"/>
                  </a:lnTo>
                  <a:cubicBezTo>
                    <a:pt x="41459" y="4226"/>
                    <a:pt x="41433" y="4253"/>
                    <a:pt x="41408" y="4278"/>
                  </a:cubicBezTo>
                  <a:cubicBezTo>
                    <a:pt x="41344" y="4348"/>
                    <a:pt x="41279" y="4419"/>
                    <a:pt x="41202" y="4470"/>
                  </a:cubicBezTo>
                  <a:cubicBezTo>
                    <a:pt x="41181" y="4482"/>
                    <a:pt x="41161" y="4492"/>
                    <a:pt x="41141" y="4499"/>
                  </a:cubicBezTo>
                  <a:cubicBezTo>
                    <a:pt x="41122" y="4506"/>
                    <a:pt x="41103" y="4514"/>
                    <a:pt x="41088" y="4525"/>
                  </a:cubicBezTo>
                  <a:cubicBezTo>
                    <a:pt x="41082" y="4530"/>
                    <a:pt x="41075" y="4532"/>
                    <a:pt x="41071" y="4532"/>
                  </a:cubicBezTo>
                  <a:cubicBezTo>
                    <a:pt x="41068" y="4532"/>
                    <a:pt x="41066" y="4531"/>
                    <a:pt x="41066" y="4531"/>
                  </a:cubicBezTo>
                  <a:cubicBezTo>
                    <a:pt x="41042" y="4528"/>
                    <a:pt x="41036" y="4525"/>
                    <a:pt x="41014" y="4518"/>
                  </a:cubicBezTo>
                  <a:cubicBezTo>
                    <a:pt x="41005" y="4515"/>
                    <a:pt x="40998" y="4506"/>
                    <a:pt x="40995" y="4496"/>
                  </a:cubicBezTo>
                  <a:cubicBezTo>
                    <a:pt x="40950" y="4246"/>
                    <a:pt x="41079" y="3835"/>
                    <a:pt x="41209" y="3570"/>
                  </a:cubicBezTo>
                  <a:cubicBezTo>
                    <a:pt x="41210" y="3569"/>
                    <a:pt x="41210" y="3566"/>
                    <a:pt x="41212" y="3564"/>
                  </a:cubicBezTo>
                  <a:cubicBezTo>
                    <a:pt x="41242" y="3505"/>
                    <a:pt x="41271" y="3449"/>
                    <a:pt x="41300" y="3409"/>
                  </a:cubicBezTo>
                  <a:lnTo>
                    <a:pt x="41300" y="3409"/>
                  </a:lnTo>
                  <a:cubicBezTo>
                    <a:pt x="41245" y="3430"/>
                    <a:pt x="41191" y="3478"/>
                    <a:pt x="41143" y="3539"/>
                  </a:cubicBezTo>
                  <a:cubicBezTo>
                    <a:pt x="41079" y="3615"/>
                    <a:pt x="41023" y="3711"/>
                    <a:pt x="40976" y="3791"/>
                  </a:cubicBezTo>
                  <a:cubicBezTo>
                    <a:pt x="40947" y="3839"/>
                    <a:pt x="40920" y="3884"/>
                    <a:pt x="40898" y="3917"/>
                  </a:cubicBezTo>
                  <a:cubicBezTo>
                    <a:pt x="40864" y="3963"/>
                    <a:pt x="40806" y="3990"/>
                    <a:pt x="40754" y="4016"/>
                  </a:cubicBezTo>
                  <a:cubicBezTo>
                    <a:pt x="40725" y="4031"/>
                    <a:pt x="40694" y="4044"/>
                    <a:pt x="40671" y="4063"/>
                  </a:cubicBezTo>
                  <a:cubicBezTo>
                    <a:pt x="40514" y="4173"/>
                    <a:pt x="40281" y="4540"/>
                    <a:pt x="40254" y="4761"/>
                  </a:cubicBezTo>
                  <a:cubicBezTo>
                    <a:pt x="40252" y="4772"/>
                    <a:pt x="40229" y="4784"/>
                    <a:pt x="40214" y="4784"/>
                  </a:cubicBezTo>
                  <a:cubicBezTo>
                    <a:pt x="40203" y="4784"/>
                    <a:pt x="40194" y="4778"/>
                    <a:pt x="40188" y="4768"/>
                  </a:cubicBezTo>
                  <a:cubicBezTo>
                    <a:pt x="40185" y="4756"/>
                    <a:pt x="40181" y="4748"/>
                    <a:pt x="40177" y="4736"/>
                  </a:cubicBezTo>
                  <a:lnTo>
                    <a:pt x="40159" y="4692"/>
                  </a:lnTo>
                  <a:cubicBezTo>
                    <a:pt x="40147" y="4721"/>
                    <a:pt x="40149" y="4769"/>
                    <a:pt x="40152" y="4819"/>
                  </a:cubicBezTo>
                  <a:cubicBezTo>
                    <a:pt x="40156" y="4865"/>
                    <a:pt x="40158" y="4915"/>
                    <a:pt x="40149" y="4958"/>
                  </a:cubicBezTo>
                  <a:cubicBezTo>
                    <a:pt x="40127" y="5063"/>
                    <a:pt x="40127" y="5270"/>
                    <a:pt x="40149" y="5374"/>
                  </a:cubicBezTo>
                  <a:cubicBezTo>
                    <a:pt x="40166" y="5453"/>
                    <a:pt x="40165" y="5527"/>
                    <a:pt x="40165" y="5600"/>
                  </a:cubicBezTo>
                  <a:cubicBezTo>
                    <a:pt x="40165" y="5674"/>
                    <a:pt x="40165" y="5744"/>
                    <a:pt x="40184" y="5812"/>
                  </a:cubicBezTo>
                  <a:cubicBezTo>
                    <a:pt x="40222" y="5956"/>
                    <a:pt x="40281" y="6081"/>
                    <a:pt x="40332" y="6188"/>
                  </a:cubicBezTo>
                  <a:cubicBezTo>
                    <a:pt x="40332" y="6210"/>
                    <a:pt x="40329" y="6225"/>
                    <a:pt x="40319" y="6232"/>
                  </a:cubicBezTo>
                  <a:cubicBezTo>
                    <a:pt x="40316" y="6236"/>
                    <a:pt x="40307" y="6239"/>
                    <a:pt x="40302" y="6239"/>
                  </a:cubicBezTo>
                  <a:cubicBezTo>
                    <a:pt x="40296" y="6239"/>
                    <a:pt x="40290" y="6238"/>
                    <a:pt x="40287" y="6236"/>
                  </a:cubicBezTo>
                  <a:cubicBezTo>
                    <a:pt x="39929" y="6013"/>
                    <a:pt x="39771" y="5582"/>
                    <a:pt x="39660" y="5188"/>
                  </a:cubicBezTo>
                  <a:lnTo>
                    <a:pt x="39614" y="4865"/>
                  </a:lnTo>
                  <a:lnTo>
                    <a:pt x="39604" y="4195"/>
                  </a:lnTo>
                  <a:cubicBezTo>
                    <a:pt x="39467" y="3580"/>
                    <a:pt x="39563" y="3022"/>
                    <a:pt x="39900" y="2503"/>
                  </a:cubicBezTo>
                  <a:cubicBezTo>
                    <a:pt x="40116" y="2168"/>
                    <a:pt x="40434" y="1853"/>
                    <a:pt x="40851" y="1551"/>
                  </a:cubicBezTo>
                  <a:lnTo>
                    <a:pt x="40927" y="1497"/>
                  </a:lnTo>
                  <a:cubicBezTo>
                    <a:pt x="41082" y="1382"/>
                    <a:pt x="41312" y="1210"/>
                    <a:pt x="41529" y="1122"/>
                  </a:cubicBezTo>
                  <a:lnTo>
                    <a:pt x="41529" y="1122"/>
                  </a:lnTo>
                  <a:cubicBezTo>
                    <a:pt x="41523" y="1123"/>
                    <a:pt x="41517" y="1126"/>
                    <a:pt x="41511" y="1126"/>
                  </a:cubicBezTo>
                  <a:cubicBezTo>
                    <a:pt x="41218" y="1206"/>
                    <a:pt x="40864" y="1324"/>
                    <a:pt x="40761" y="1420"/>
                  </a:cubicBezTo>
                  <a:cubicBezTo>
                    <a:pt x="40758" y="1424"/>
                    <a:pt x="40738" y="1427"/>
                    <a:pt x="40732" y="1427"/>
                  </a:cubicBezTo>
                  <a:cubicBezTo>
                    <a:pt x="40723" y="1427"/>
                    <a:pt x="40716" y="1424"/>
                    <a:pt x="40710" y="1417"/>
                  </a:cubicBezTo>
                  <a:cubicBezTo>
                    <a:pt x="40707" y="1411"/>
                    <a:pt x="40703" y="1404"/>
                    <a:pt x="40704" y="1395"/>
                  </a:cubicBezTo>
                  <a:cubicBezTo>
                    <a:pt x="40732" y="1202"/>
                    <a:pt x="40972" y="1030"/>
                    <a:pt x="41087" y="950"/>
                  </a:cubicBezTo>
                  <a:cubicBezTo>
                    <a:pt x="41533" y="627"/>
                    <a:pt x="41931" y="510"/>
                    <a:pt x="42532" y="355"/>
                  </a:cubicBezTo>
                  <a:cubicBezTo>
                    <a:pt x="42615" y="334"/>
                    <a:pt x="42703" y="325"/>
                    <a:pt x="42788" y="318"/>
                  </a:cubicBezTo>
                  <a:cubicBezTo>
                    <a:pt x="42863" y="307"/>
                    <a:pt x="42936" y="303"/>
                    <a:pt x="43006" y="286"/>
                  </a:cubicBezTo>
                  <a:cubicBezTo>
                    <a:pt x="43026" y="283"/>
                    <a:pt x="43049" y="278"/>
                    <a:pt x="43081" y="278"/>
                  </a:cubicBezTo>
                  <a:cubicBezTo>
                    <a:pt x="43099" y="278"/>
                    <a:pt x="43164" y="283"/>
                    <a:pt x="43179" y="283"/>
                  </a:cubicBezTo>
                  <a:cubicBezTo>
                    <a:pt x="43205" y="283"/>
                    <a:pt x="43240" y="281"/>
                    <a:pt x="43263" y="267"/>
                  </a:cubicBezTo>
                  <a:cubicBezTo>
                    <a:pt x="43268" y="264"/>
                    <a:pt x="43273" y="262"/>
                    <a:pt x="43278" y="262"/>
                  </a:cubicBezTo>
                  <a:cubicBezTo>
                    <a:pt x="43278" y="262"/>
                    <a:pt x="43646" y="258"/>
                    <a:pt x="43710" y="258"/>
                  </a:cubicBezTo>
                  <a:close/>
                  <a:moveTo>
                    <a:pt x="47938" y="6796"/>
                  </a:moveTo>
                  <a:cubicBezTo>
                    <a:pt x="47948" y="6796"/>
                    <a:pt x="47955" y="6805"/>
                    <a:pt x="47958" y="6812"/>
                  </a:cubicBezTo>
                  <a:cubicBezTo>
                    <a:pt x="47964" y="6819"/>
                    <a:pt x="47962" y="6834"/>
                    <a:pt x="47959" y="6843"/>
                  </a:cubicBezTo>
                  <a:cubicBezTo>
                    <a:pt x="47935" y="6901"/>
                    <a:pt x="47907" y="6962"/>
                    <a:pt x="47894" y="7024"/>
                  </a:cubicBezTo>
                  <a:cubicBezTo>
                    <a:pt x="47891" y="7038"/>
                    <a:pt x="47882" y="7046"/>
                    <a:pt x="47868" y="7046"/>
                  </a:cubicBezTo>
                  <a:cubicBezTo>
                    <a:pt x="47865" y="7046"/>
                    <a:pt x="47715" y="7036"/>
                    <a:pt x="47715" y="7036"/>
                  </a:cubicBezTo>
                  <a:cubicBezTo>
                    <a:pt x="47702" y="7036"/>
                    <a:pt x="47689" y="7024"/>
                    <a:pt x="47689" y="7010"/>
                  </a:cubicBezTo>
                  <a:lnTo>
                    <a:pt x="47689" y="6974"/>
                  </a:lnTo>
                  <a:cubicBezTo>
                    <a:pt x="47689" y="6962"/>
                    <a:pt x="47698" y="6952"/>
                    <a:pt x="47709" y="6949"/>
                  </a:cubicBezTo>
                  <a:cubicBezTo>
                    <a:pt x="47767" y="6928"/>
                    <a:pt x="47858" y="6850"/>
                    <a:pt x="47907" y="6803"/>
                  </a:cubicBezTo>
                  <a:cubicBezTo>
                    <a:pt x="47911" y="6799"/>
                    <a:pt x="47930" y="6796"/>
                    <a:pt x="47938" y="6796"/>
                  </a:cubicBezTo>
                  <a:close/>
                  <a:moveTo>
                    <a:pt x="45299" y="2519"/>
                  </a:moveTo>
                  <a:cubicBezTo>
                    <a:pt x="45309" y="2519"/>
                    <a:pt x="45318" y="2523"/>
                    <a:pt x="45323" y="2532"/>
                  </a:cubicBezTo>
                  <a:cubicBezTo>
                    <a:pt x="45342" y="2562"/>
                    <a:pt x="45339" y="2606"/>
                    <a:pt x="45335" y="2648"/>
                  </a:cubicBezTo>
                  <a:cubicBezTo>
                    <a:pt x="45334" y="2676"/>
                    <a:pt x="45332" y="2705"/>
                    <a:pt x="45338" y="2727"/>
                  </a:cubicBezTo>
                  <a:cubicBezTo>
                    <a:pt x="45350" y="2778"/>
                    <a:pt x="45357" y="2829"/>
                    <a:pt x="45364" y="2881"/>
                  </a:cubicBezTo>
                  <a:cubicBezTo>
                    <a:pt x="45379" y="2980"/>
                    <a:pt x="45392" y="3070"/>
                    <a:pt x="45427" y="3150"/>
                  </a:cubicBezTo>
                  <a:cubicBezTo>
                    <a:pt x="45448" y="3199"/>
                    <a:pt x="45485" y="3236"/>
                    <a:pt x="45521" y="3275"/>
                  </a:cubicBezTo>
                  <a:cubicBezTo>
                    <a:pt x="45549" y="3302"/>
                    <a:pt x="45575" y="3332"/>
                    <a:pt x="45597" y="3365"/>
                  </a:cubicBezTo>
                  <a:cubicBezTo>
                    <a:pt x="45617" y="3398"/>
                    <a:pt x="45630" y="3432"/>
                    <a:pt x="45640" y="3464"/>
                  </a:cubicBezTo>
                  <a:cubicBezTo>
                    <a:pt x="45652" y="3493"/>
                    <a:pt x="45661" y="3525"/>
                    <a:pt x="45677" y="3548"/>
                  </a:cubicBezTo>
                  <a:cubicBezTo>
                    <a:pt x="45704" y="3587"/>
                    <a:pt x="45738" y="3624"/>
                    <a:pt x="45770" y="3664"/>
                  </a:cubicBezTo>
                  <a:cubicBezTo>
                    <a:pt x="45831" y="3736"/>
                    <a:pt x="45895" y="3808"/>
                    <a:pt x="45935" y="3900"/>
                  </a:cubicBezTo>
                  <a:cubicBezTo>
                    <a:pt x="45975" y="3995"/>
                    <a:pt x="45988" y="4101"/>
                    <a:pt x="46002" y="4204"/>
                  </a:cubicBezTo>
                  <a:cubicBezTo>
                    <a:pt x="46015" y="4288"/>
                    <a:pt x="46024" y="4377"/>
                    <a:pt x="46053" y="4458"/>
                  </a:cubicBezTo>
                  <a:cubicBezTo>
                    <a:pt x="46098" y="4602"/>
                    <a:pt x="46178" y="4704"/>
                    <a:pt x="46263" y="4807"/>
                  </a:cubicBezTo>
                  <a:cubicBezTo>
                    <a:pt x="46308" y="4867"/>
                    <a:pt x="46356" y="4928"/>
                    <a:pt x="46396" y="4996"/>
                  </a:cubicBezTo>
                  <a:cubicBezTo>
                    <a:pt x="46449" y="5081"/>
                    <a:pt x="46475" y="5182"/>
                    <a:pt x="46503" y="5280"/>
                  </a:cubicBezTo>
                  <a:cubicBezTo>
                    <a:pt x="46530" y="5380"/>
                    <a:pt x="46555" y="5473"/>
                    <a:pt x="46604" y="5552"/>
                  </a:cubicBezTo>
                  <a:cubicBezTo>
                    <a:pt x="46625" y="5584"/>
                    <a:pt x="46657" y="5607"/>
                    <a:pt x="46687" y="5633"/>
                  </a:cubicBezTo>
                  <a:cubicBezTo>
                    <a:pt x="46706" y="5646"/>
                    <a:pt x="46723" y="5661"/>
                    <a:pt x="46741" y="5677"/>
                  </a:cubicBezTo>
                  <a:lnTo>
                    <a:pt x="46822" y="5677"/>
                  </a:lnTo>
                  <a:cubicBezTo>
                    <a:pt x="46833" y="5665"/>
                    <a:pt x="46843" y="5656"/>
                    <a:pt x="46853" y="5648"/>
                  </a:cubicBezTo>
                  <a:cubicBezTo>
                    <a:pt x="46904" y="5598"/>
                    <a:pt x="46947" y="5556"/>
                    <a:pt x="46969" y="5476"/>
                  </a:cubicBezTo>
                  <a:cubicBezTo>
                    <a:pt x="46997" y="5379"/>
                    <a:pt x="46982" y="5275"/>
                    <a:pt x="46969" y="5175"/>
                  </a:cubicBezTo>
                  <a:cubicBezTo>
                    <a:pt x="46956" y="5075"/>
                    <a:pt x="46942" y="4973"/>
                    <a:pt x="46969" y="4873"/>
                  </a:cubicBezTo>
                  <a:cubicBezTo>
                    <a:pt x="46982" y="4829"/>
                    <a:pt x="47006" y="4784"/>
                    <a:pt x="47027" y="4739"/>
                  </a:cubicBezTo>
                  <a:cubicBezTo>
                    <a:pt x="47040" y="4711"/>
                    <a:pt x="47055" y="4687"/>
                    <a:pt x="47064" y="4662"/>
                  </a:cubicBezTo>
                  <a:lnTo>
                    <a:pt x="47100" y="4575"/>
                  </a:lnTo>
                  <a:cubicBezTo>
                    <a:pt x="47221" y="4272"/>
                    <a:pt x="47369" y="3891"/>
                    <a:pt x="47741" y="3891"/>
                  </a:cubicBezTo>
                  <a:cubicBezTo>
                    <a:pt x="47754" y="3891"/>
                    <a:pt x="47763" y="3891"/>
                    <a:pt x="47775" y="3894"/>
                  </a:cubicBezTo>
                  <a:cubicBezTo>
                    <a:pt x="47782" y="3894"/>
                    <a:pt x="47788" y="3897"/>
                    <a:pt x="47792" y="3901"/>
                  </a:cubicBezTo>
                  <a:cubicBezTo>
                    <a:pt x="47817" y="3923"/>
                    <a:pt x="47842" y="3941"/>
                    <a:pt x="47868" y="3960"/>
                  </a:cubicBezTo>
                  <a:cubicBezTo>
                    <a:pt x="47913" y="3993"/>
                    <a:pt x="47959" y="4028"/>
                    <a:pt x="47994" y="4079"/>
                  </a:cubicBezTo>
                  <a:cubicBezTo>
                    <a:pt x="48297" y="4543"/>
                    <a:pt x="48350" y="5815"/>
                    <a:pt x="48089" y="6385"/>
                  </a:cubicBezTo>
                  <a:cubicBezTo>
                    <a:pt x="48023" y="6527"/>
                    <a:pt x="47906" y="6614"/>
                    <a:pt x="47792" y="6696"/>
                  </a:cubicBezTo>
                  <a:cubicBezTo>
                    <a:pt x="47695" y="6766"/>
                    <a:pt x="47603" y="6833"/>
                    <a:pt x="47543" y="6933"/>
                  </a:cubicBezTo>
                  <a:cubicBezTo>
                    <a:pt x="47541" y="6937"/>
                    <a:pt x="47533" y="6943"/>
                    <a:pt x="47526" y="6944"/>
                  </a:cubicBezTo>
                  <a:lnTo>
                    <a:pt x="47520" y="6944"/>
                  </a:lnTo>
                  <a:cubicBezTo>
                    <a:pt x="47514" y="6944"/>
                    <a:pt x="47509" y="6943"/>
                    <a:pt x="47506" y="6942"/>
                  </a:cubicBezTo>
                  <a:cubicBezTo>
                    <a:pt x="47477" y="6923"/>
                    <a:pt x="47449" y="6824"/>
                    <a:pt x="47430" y="6737"/>
                  </a:cubicBezTo>
                  <a:cubicBezTo>
                    <a:pt x="47427" y="6770"/>
                    <a:pt x="47429" y="6805"/>
                    <a:pt x="47429" y="6841"/>
                  </a:cubicBezTo>
                  <a:cubicBezTo>
                    <a:pt x="47430" y="6901"/>
                    <a:pt x="47430" y="6965"/>
                    <a:pt x="47418" y="7017"/>
                  </a:cubicBezTo>
                  <a:cubicBezTo>
                    <a:pt x="47384" y="7174"/>
                    <a:pt x="47370" y="7357"/>
                    <a:pt x="47357" y="7532"/>
                  </a:cubicBezTo>
                  <a:cubicBezTo>
                    <a:pt x="47341" y="7754"/>
                    <a:pt x="47327" y="7981"/>
                    <a:pt x="47266" y="8164"/>
                  </a:cubicBezTo>
                  <a:cubicBezTo>
                    <a:pt x="47205" y="8353"/>
                    <a:pt x="47132" y="8525"/>
                    <a:pt x="47052" y="8688"/>
                  </a:cubicBezTo>
                  <a:cubicBezTo>
                    <a:pt x="47052" y="8689"/>
                    <a:pt x="47051" y="8692"/>
                    <a:pt x="47051" y="8692"/>
                  </a:cubicBezTo>
                  <a:cubicBezTo>
                    <a:pt x="47049" y="8695"/>
                    <a:pt x="47048" y="8699"/>
                    <a:pt x="47045" y="8704"/>
                  </a:cubicBezTo>
                  <a:cubicBezTo>
                    <a:pt x="47000" y="8794"/>
                    <a:pt x="46953" y="8878"/>
                    <a:pt x="46905" y="8964"/>
                  </a:cubicBezTo>
                  <a:cubicBezTo>
                    <a:pt x="46904" y="8968"/>
                    <a:pt x="46902" y="8968"/>
                    <a:pt x="46902" y="8971"/>
                  </a:cubicBezTo>
                  <a:cubicBezTo>
                    <a:pt x="46902" y="8971"/>
                    <a:pt x="46902" y="8973"/>
                    <a:pt x="46899" y="8973"/>
                  </a:cubicBezTo>
                  <a:cubicBezTo>
                    <a:pt x="46729" y="9266"/>
                    <a:pt x="46532" y="9531"/>
                    <a:pt x="46328" y="9806"/>
                  </a:cubicBezTo>
                  <a:lnTo>
                    <a:pt x="46199" y="9979"/>
                  </a:lnTo>
                  <a:cubicBezTo>
                    <a:pt x="45867" y="10429"/>
                    <a:pt x="45528" y="10895"/>
                    <a:pt x="44852" y="11055"/>
                  </a:cubicBezTo>
                  <a:cubicBezTo>
                    <a:pt x="44791" y="11066"/>
                    <a:pt x="44717" y="11074"/>
                    <a:pt x="44630" y="11074"/>
                  </a:cubicBezTo>
                  <a:cubicBezTo>
                    <a:pt x="44477" y="11074"/>
                    <a:pt x="44326" y="11052"/>
                    <a:pt x="44236" y="11030"/>
                  </a:cubicBezTo>
                  <a:cubicBezTo>
                    <a:pt x="44178" y="11018"/>
                    <a:pt x="44125" y="11011"/>
                    <a:pt x="44072" y="11004"/>
                  </a:cubicBezTo>
                  <a:cubicBezTo>
                    <a:pt x="44003" y="10994"/>
                    <a:pt x="43936" y="10985"/>
                    <a:pt x="43864" y="10962"/>
                  </a:cubicBezTo>
                  <a:cubicBezTo>
                    <a:pt x="43598" y="10876"/>
                    <a:pt x="43355" y="10764"/>
                    <a:pt x="43161" y="10634"/>
                  </a:cubicBezTo>
                  <a:cubicBezTo>
                    <a:pt x="42824" y="10411"/>
                    <a:pt x="42571" y="10179"/>
                    <a:pt x="42368" y="9910"/>
                  </a:cubicBezTo>
                  <a:cubicBezTo>
                    <a:pt x="42330" y="9858"/>
                    <a:pt x="42280" y="9812"/>
                    <a:pt x="42231" y="9764"/>
                  </a:cubicBezTo>
                  <a:cubicBezTo>
                    <a:pt x="42179" y="9711"/>
                    <a:pt x="42122" y="9659"/>
                    <a:pt x="42078" y="9598"/>
                  </a:cubicBezTo>
                  <a:cubicBezTo>
                    <a:pt x="42042" y="9547"/>
                    <a:pt x="42020" y="9495"/>
                    <a:pt x="41998" y="9442"/>
                  </a:cubicBezTo>
                  <a:cubicBezTo>
                    <a:pt x="41981" y="9400"/>
                    <a:pt x="41962" y="9358"/>
                    <a:pt x="41939" y="9319"/>
                  </a:cubicBezTo>
                  <a:cubicBezTo>
                    <a:pt x="41879" y="9220"/>
                    <a:pt x="41822" y="9122"/>
                    <a:pt x="41766" y="9022"/>
                  </a:cubicBezTo>
                  <a:cubicBezTo>
                    <a:pt x="41697" y="8899"/>
                    <a:pt x="41625" y="8769"/>
                    <a:pt x="41545" y="8648"/>
                  </a:cubicBezTo>
                  <a:cubicBezTo>
                    <a:pt x="41484" y="8550"/>
                    <a:pt x="41418" y="8454"/>
                    <a:pt x="41351" y="8355"/>
                  </a:cubicBezTo>
                  <a:cubicBezTo>
                    <a:pt x="41158" y="8057"/>
                    <a:pt x="40950" y="7750"/>
                    <a:pt x="40832" y="7388"/>
                  </a:cubicBezTo>
                  <a:cubicBezTo>
                    <a:pt x="40806" y="7314"/>
                    <a:pt x="40796" y="7234"/>
                    <a:pt x="40789" y="7158"/>
                  </a:cubicBezTo>
                  <a:cubicBezTo>
                    <a:pt x="40781" y="7103"/>
                    <a:pt x="40774" y="7049"/>
                    <a:pt x="40761" y="6987"/>
                  </a:cubicBezTo>
                  <a:lnTo>
                    <a:pt x="40761" y="6798"/>
                  </a:lnTo>
                  <a:cubicBezTo>
                    <a:pt x="40754" y="6761"/>
                    <a:pt x="40747" y="6729"/>
                    <a:pt x="40741" y="6694"/>
                  </a:cubicBezTo>
                  <a:cubicBezTo>
                    <a:pt x="40717" y="6572"/>
                    <a:pt x="40694" y="6457"/>
                    <a:pt x="40639" y="6367"/>
                  </a:cubicBezTo>
                  <a:cubicBezTo>
                    <a:pt x="40613" y="6324"/>
                    <a:pt x="40587" y="6283"/>
                    <a:pt x="40557" y="6241"/>
                  </a:cubicBezTo>
                  <a:cubicBezTo>
                    <a:pt x="40486" y="6136"/>
                    <a:pt x="40412" y="6027"/>
                    <a:pt x="40368" y="5898"/>
                  </a:cubicBezTo>
                  <a:cubicBezTo>
                    <a:pt x="40201" y="5387"/>
                    <a:pt x="40448" y="4611"/>
                    <a:pt x="40703" y="4362"/>
                  </a:cubicBezTo>
                  <a:cubicBezTo>
                    <a:pt x="40703" y="4349"/>
                    <a:pt x="40710" y="4339"/>
                    <a:pt x="40723" y="4335"/>
                  </a:cubicBezTo>
                  <a:cubicBezTo>
                    <a:pt x="40725" y="4335"/>
                    <a:pt x="40726" y="4333"/>
                    <a:pt x="40731" y="4333"/>
                  </a:cubicBezTo>
                  <a:cubicBezTo>
                    <a:pt x="40739" y="4333"/>
                    <a:pt x="40748" y="4339"/>
                    <a:pt x="40754" y="4346"/>
                  </a:cubicBezTo>
                  <a:cubicBezTo>
                    <a:pt x="40768" y="4371"/>
                    <a:pt x="40767" y="4399"/>
                    <a:pt x="40767" y="4429"/>
                  </a:cubicBezTo>
                  <a:cubicBezTo>
                    <a:pt x="40767" y="4448"/>
                    <a:pt x="40764" y="4466"/>
                    <a:pt x="40770" y="4482"/>
                  </a:cubicBezTo>
                  <a:cubicBezTo>
                    <a:pt x="40797" y="4598"/>
                    <a:pt x="40837" y="4671"/>
                    <a:pt x="40895" y="4707"/>
                  </a:cubicBezTo>
                  <a:cubicBezTo>
                    <a:pt x="40936" y="4733"/>
                    <a:pt x="40981" y="4743"/>
                    <a:pt x="41031" y="4743"/>
                  </a:cubicBezTo>
                  <a:cubicBezTo>
                    <a:pt x="41161" y="4743"/>
                    <a:pt x="41290" y="4662"/>
                    <a:pt x="41338" y="4627"/>
                  </a:cubicBezTo>
                  <a:cubicBezTo>
                    <a:pt x="41588" y="4450"/>
                    <a:pt x="41811" y="4175"/>
                    <a:pt x="42017" y="3904"/>
                  </a:cubicBezTo>
                  <a:cubicBezTo>
                    <a:pt x="42077" y="3826"/>
                    <a:pt x="42157" y="3768"/>
                    <a:pt x="42235" y="3712"/>
                  </a:cubicBezTo>
                  <a:cubicBezTo>
                    <a:pt x="42293" y="3670"/>
                    <a:pt x="42352" y="3628"/>
                    <a:pt x="42400" y="3579"/>
                  </a:cubicBezTo>
                  <a:cubicBezTo>
                    <a:pt x="42404" y="3574"/>
                    <a:pt x="42413" y="3570"/>
                    <a:pt x="42420" y="3570"/>
                  </a:cubicBezTo>
                  <a:lnTo>
                    <a:pt x="42424" y="3570"/>
                  </a:lnTo>
                  <a:cubicBezTo>
                    <a:pt x="42433" y="3571"/>
                    <a:pt x="42440" y="3577"/>
                    <a:pt x="42445" y="3585"/>
                  </a:cubicBezTo>
                  <a:cubicBezTo>
                    <a:pt x="42459" y="3612"/>
                    <a:pt x="42455" y="3647"/>
                    <a:pt x="42448" y="3685"/>
                  </a:cubicBezTo>
                  <a:cubicBezTo>
                    <a:pt x="42442" y="3715"/>
                    <a:pt x="42436" y="3749"/>
                    <a:pt x="42445" y="3776"/>
                  </a:cubicBezTo>
                  <a:cubicBezTo>
                    <a:pt x="42455" y="3811"/>
                    <a:pt x="42478" y="3842"/>
                    <a:pt x="42500" y="3874"/>
                  </a:cubicBezTo>
                  <a:cubicBezTo>
                    <a:pt x="42512" y="3885"/>
                    <a:pt x="42520" y="3899"/>
                    <a:pt x="42528" y="3910"/>
                  </a:cubicBezTo>
                  <a:cubicBezTo>
                    <a:pt x="42548" y="3917"/>
                    <a:pt x="42564" y="3926"/>
                    <a:pt x="42580" y="3935"/>
                  </a:cubicBezTo>
                  <a:cubicBezTo>
                    <a:pt x="42594" y="3942"/>
                    <a:pt x="42607" y="3949"/>
                    <a:pt x="42622" y="3955"/>
                  </a:cubicBezTo>
                  <a:cubicBezTo>
                    <a:pt x="42638" y="3958"/>
                    <a:pt x="42658" y="3961"/>
                    <a:pt x="42679" y="3961"/>
                  </a:cubicBezTo>
                  <a:cubicBezTo>
                    <a:pt x="42744" y="3961"/>
                    <a:pt x="42811" y="3935"/>
                    <a:pt x="42860" y="3917"/>
                  </a:cubicBezTo>
                  <a:lnTo>
                    <a:pt x="42884" y="3907"/>
                  </a:lnTo>
                  <a:cubicBezTo>
                    <a:pt x="43012" y="3861"/>
                    <a:pt x="43129" y="3811"/>
                    <a:pt x="43241" y="3762"/>
                  </a:cubicBezTo>
                  <a:cubicBezTo>
                    <a:pt x="43311" y="3736"/>
                    <a:pt x="43378" y="3704"/>
                    <a:pt x="43449" y="3678"/>
                  </a:cubicBezTo>
                  <a:cubicBezTo>
                    <a:pt x="43566" y="3630"/>
                    <a:pt x="43691" y="3601"/>
                    <a:pt x="43813" y="3571"/>
                  </a:cubicBezTo>
                  <a:cubicBezTo>
                    <a:pt x="43938" y="3542"/>
                    <a:pt x="44054" y="3513"/>
                    <a:pt x="44168" y="3468"/>
                  </a:cubicBezTo>
                  <a:cubicBezTo>
                    <a:pt x="44636" y="3275"/>
                    <a:pt x="45030" y="2940"/>
                    <a:pt x="45275" y="2532"/>
                  </a:cubicBezTo>
                  <a:cubicBezTo>
                    <a:pt x="45280" y="2523"/>
                    <a:pt x="45288" y="2519"/>
                    <a:pt x="45299" y="2519"/>
                  </a:cubicBezTo>
                  <a:close/>
                  <a:moveTo>
                    <a:pt x="43376" y="12737"/>
                  </a:moveTo>
                  <a:cubicBezTo>
                    <a:pt x="43377" y="12738"/>
                    <a:pt x="43377" y="12740"/>
                    <a:pt x="43378" y="12741"/>
                  </a:cubicBezTo>
                  <a:cubicBezTo>
                    <a:pt x="43377" y="12739"/>
                    <a:pt x="43377" y="12738"/>
                    <a:pt x="43376" y="12737"/>
                  </a:cubicBezTo>
                  <a:close/>
                  <a:moveTo>
                    <a:pt x="47580" y="7410"/>
                  </a:moveTo>
                  <a:cubicBezTo>
                    <a:pt x="47586" y="7410"/>
                    <a:pt x="47593" y="7411"/>
                    <a:pt x="47597" y="7416"/>
                  </a:cubicBezTo>
                  <a:cubicBezTo>
                    <a:pt x="47750" y="7551"/>
                    <a:pt x="47828" y="7953"/>
                    <a:pt x="47756" y="8231"/>
                  </a:cubicBezTo>
                  <a:cubicBezTo>
                    <a:pt x="47631" y="8711"/>
                    <a:pt x="47443" y="9137"/>
                    <a:pt x="47261" y="9550"/>
                  </a:cubicBezTo>
                  <a:lnTo>
                    <a:pt x="47234" y="9612"/>
                  </a:lnTo>
                  <a:cubicBezTo>
                    <a:pt x="47218" y="9649"/>
                    <a:pt x="47203" y="9689"/>
                    <a:pt x="47187" y="9729"/>
                  </a:cubicBezTo>
                  <a:cubicBezTo>
                    <a:pt x="47135" y="9858"/>
                    <a:pt x="47084" y="9990"/>
                    <a:pt x="47006" y="10076"/>
                  </a:cubicBezTo>
                  <a:cubicBezTo>
                    <a:pt x="47006" y="10092"/>
                    <a:pt x="46979" y="10104"/>
                    <a:pt x="46965" y="10104"/>
                  </a:cubicBezTo>
                  <a:cubicBezTo>
                    <a:pt x="46958" y="10104"/>
                    <a:pt x="46949" y="10099"/>
                    <a:pt x="46946" y="10095"/>
                  </a:cubicBezTo>
                  <a:cubicBezTo>
                    <a:pt x="46940" y="10089"/>
                    <a:pt x="46939" y="10081"/>
                    <a:pt x="46939" y="10073"/>
                  </a:cubicBezTo>
                  <a:cubicBezTo>
                    <a:pt x="46950" y="9996"/>
                    <a:pt x="46965" y="9919"/>
                    <a:pt x="46979" y="9844"/>
                  </a:cubicBezTo>
                  <a:cubicBezTo>
                    <a:pt x="47011" y="9697"/>
                    <a:pt x="47042" y="9544"/>
                    <a:pt x="47042" y="9365"/>
                  </a:cubicBezTo>
                  <a:lnTo>
                    <a:pt x="47042" y="9365"/>
                  </a:lnTo>
                  <a:cubicBezTo>
                    <a:pt x="47008" y="9543"/>
                    <a:pt x="46958" y="9711"/>
                    <a:pt x="46910" y="9867"/>
                  </a:cubicBezTo>
                  <a:lnTo>
                    <a:pt x="46878" y="9967"/>
                  </a:lnTo>
                  <a:cubicBezTo>
                    <a:pt x="46859" y="10034"/>
                    <a:pt x="46841" y="10102"/>
                    <a:pt x="46830" y="10169"/>
                  </a:cubicBezTo>
                  <a:cubicBezTo>
                    <a:pt x="46818" y="10219"/>
                    <a:pt x="46809" y="10267"/>
                    <a:pt x="46798" y="10313"/>
                  </a:cubicBezTo>
                  <a:lnTo>
                    <a:pt x="46786" y="10444"/>
                  </a:lnTo>
                  <a:cubicBezTo>
                    <a:pt x="46773" y="10480"/>
                    <a:pt x="46742" y="10512"/>
                    <a:pt x="46715" y="10543"/>
                  </a:cubicBezTo>
                  <a:cubicBezTo>
                    <a:pt x="46702" y="10557"/>
                    <a:pt x="46687" y="10572"/>
                    <a:pt x="46678" y="10586"/>
                  </a:cubicBezTo>
                  <a:cubicBezTo>
                    <a:pt x="46654" y="10623"/>
                    <a:pt x="46628" y="10658"/>
                    <a:pt x="46603" y="10694"/>
                  </a:cubicBezTo>
                  <a:cubicBezTo>
                    <a:pt x="46527" y="10797"/>
                    <a:pt x="46452" y="10905"/>
                    <a:pt x="46389" y="11012"/>
                  </a:cubicBezTo>
                  <a:cubicBezTo>
                    <a:pt x="46386" y="11021"/>
                    <a:pt x="46364" y="11027"/>
                    <a:pt x="46353" y="11027"/>
                  </a:cubicBezTo>
                  <a:cubicBezTo>
                    <a:pt x="46348" y="11027"/>
                    <a:pt x="46341" y="11023"/>
                    <a:pt x="46337" y="11020"/>
                  </a:cubicBezTo>
                  <a:cubicBezTo>
                    <a:pt x="46334" y="11020"/>
                    <a:pt x="46334" y="11015"/>
                    <a:pt x="46331" y="11015"/>
                  </a:cubicBezTo>
                  <a:cubicBezTo>
                    <a:pt x="46328" y="11011"/>
                    <a:pt x="46327" y="10999"/>
                    <a:pt x="46328" y="10992"/>
                  </a:cubicBezTo>
                  <a:cubicBezTo>
                    <a:pt x="46348" y="10917"/>
                    <a:pt x="46372" y="10841"/>
                    <a:pt x="46396" y="10764"/>
                  </a:cubicBezTo>
                  <a:cubicBezTo>
                    <a:pt x="46424" y="10674"/>
                    <a:pt x="46452" y="10584"/>
                    <a:pt x="46476" y="10491"/>
                  </a:cubicBezTo>
                  <a:cubicBezTo>
                    <a:pt x="46476" y="10488"/>
                    <a:pt x="46479" y="10488"/>
                    <a:pt x="46479" y="10483"/>
                  </a:cubicBezTo>
                  <a:cubicBezTo>
                    <a:pt x="46479" y="10482"/>
                    <a:pt x="46479" y="10482"/>
                    <a:pt x="46481" y="10480"/>
                  </a:cubicBezTo>
                  <a:cubicBezTo>
                    <a:pt x="46484" y="10467"/>
                    <a:pt x="46488" y="10453"/>
                    <a:pt x="46491" y="10437"/>
                  </a:cubicBezTo>
                  <a:cubicBezTo>
                    <a:pt x="46494" y="10432"/>
                    <a:pt x="46494" y="10428"/>
                    <a:pt x="46495" y="10425"/>
                  </a:cubicBezTo>
                  <a:cubicBezTo>
                    <a:pt x="46504" y="10389"/>
                    <a:pt x="46511" y="10352"/>
                    <a:pt x="46518" y="10316"/>
                  </a:cubicBezTo>
                  <a:cubicBezTo>
                    <a:pt x="46518" y="10313"/>
                    <a:pt x="46520" y="10313"/>
                    <a:pt x="46520" y="10309"/>
                  </a:cubicBezTo>
                  <a:lnTo>
                    <a:pt x="46520" y="10307"/>
                  </a:lnTo>
                  <a:cubicBezTo>
                    <a:pt x="46523" y="10303"/>
                    <a:pt x="46523" y="10300"/>
                    <a:pt x="46523" y="10296"/>
                  </a:cubicBezTo>
                  <a:cubicBezTo>
                    <a:pt x="46532" y="10255"/>
                    <a:pt x="46539" y="10213"/>
                    <a:pt x="46545" y="10168"/>
                  </a:cubicBezTo>
                  <a:lnTo>
                    <a:pt x="46545" y="10168"/>
                  </a:lnTo>
                  <a:cubicBezTo>
                    <a:pt x="46530" y="10216"/>
                    <a:pt x="46513" y="10265"/>
                    <a:pt x="46498" y="10316"/>
                  </a:cubicBezTo>
                  <a:lnTo>
                    <a:pt x="46498" y="10320"/>
                  </a:lnTo>
                  <a:lnTo>
                    <a:pt x="46497" y="10322"/>
                  </a:lnTo>
                  <a:lnTo>
                    <a:pt x="46497" y="10323"/>
                  </a:lnTo>
                  <a:cubicBezTo>
                    <a:pt x="46484" y="10367"/>
                    <a:pt x="46468" y="10416"/>
                    <a:pt x="46453" y="10463"/>
                  </a:cubicBezTo>
                  <a:cubicBezTo>
                    <a:pt x="46409" y="10597"/>
                    <a:pt x="46370" y="10729"/>
                    <a:pt x="46328" y="10854"/>
                  </a:cubicBezTo>
                  <a:lnTo>
                    <a:pt x="46290" y="11037"/>
                  </a:lnTo>
                  <a:lnTo>
                    <a:pt x="46254" y="11197"/>
                  </a:lnTo>
                  <a:cubicBezTo>
                    <a:pt x="46229" y="11238"/>
                    <a:pt x="46193" y="11270"/>
                    <a:pt x="46161" y="11303"/>
                  </a:cubicBezTo>
                  <a:cubicBezTo>
                    <a:pt x="46133" y="11327"/>
                    <a:pt x="46108" y="11350"/>
                    <a:pt x="46091" y="11375"/>
                  </a:cubicBezTo>
                  <a:cubicBezTo>
                    <a:pt x="45938" y="11578"/>
                    <a:pt x="45735" y="11771"/>
                    <a:pt x="45473" y="11971"/>
                  </a:cubicBezTo>
                  <a:cubicBezTo>
                    <a:pt x="45435" y="11997"/>
                    <a:pt x="45400" y="12032"/>
                    <a:pt x="45364" y="12069"/>
                  </a:cubicBezTo>
                  <a:cubicBezTo>
                    <a:pt x="45326" y="12109"/>
                    <a:pt x="45287" y="12147"/>
                    <a:pt x="45241" y="12179"/>
                  </a:cubicBezTo>
                  <a:cubicBezTo>
                    <a:pt x="45197" y="12210"/>
                    <a:pt x="45149" y="12242"/>
                    <a:pt x="45101" y="12276"/>
                  </a:cubicBezTo>
                  <a:cubicBezTo>
                    <a:pt x="44957" y="12373"/>
                    <a:pt x="44809" y="12474"/>
                    <a:pt x="44714" y="12600"/>
                  </a:cubicBezTo>
                  <a:cubicBezTo>
                    <a:pt x="44589" y="12772"/>
                    <a:pt x="44452" y="13010"/>
                    <a:pt x="44349" y="13254"/>
                  </a:cubicBezTo>
                  <a:cubicBezTo>
                    <a:pt x="44335" y="13288"/>
                    <a:pt x="44323" y="13326"/>
                    <a:pt x="44313" y="13368"/>
                  </a:cubicBezTo>
                  <a:cubicBezTo>
                    <a:pt x="44295" y="13432"/>
                    <a:pt x="44278" y="13500"/>
                    <a:pt x="44245" y="13544"/>
                  </a:cubicBezTo>
                  <a:cubicBezTo>
                    <a:pt x="44245" y="13557"/>
                    <a:pt x="44236" y="13567"/>
                    <a:pt x="44226" y="13571"/>
                  </a:cubicBezTo>
                  <a:cubicBezTo>
                    <a:pt x="44223" y="13573"/>
                    <a:pt x="44221" y="13573"/>
                    <a:pt x="44218" y="13573"/>
                  </a:cubicBezTo>
                  <a:cubicBezTo>
                    <a:pt x="44208" y="13573"/>
                    <a:pt x="44200" y="13570"/>
                    <a:pt x="44194" y="13560"/>
                  </a:cubicBezTo>
                  <a:cubicBezTo>
                    <a:pt x="44162" y="13509"/>
                    <a:pt x="44156" y="13440"/>
                    <a:pt x="44150" y="13374"/>
                  </a:cubicBezTo>
                  <a:cubicBezTo>
                    <a:pt x="44147" y="13330"/>
                    <a:pt x="44143" y="13288"/>
                    <a:pt x="44133" y="13253"/>
                  </a:cubicBezTo>
                  <a:lnTo>
                    <a:pt x="43973" y="12770"/>
                  </a:lnTo>
                  <a:cubicBezTo>
                    <a:pt x="43864" y="12525"/>
                    <a:pt x="43720" y="12302"/>
                    <a:pt x="43582" y="12087"/>
                  </a:cubicBezTo>
                  <a:cubicBezTo>
                    <a:pt x="43473" y="11921"/>
                    <a:pt x="43362" y="11750"/>
                    <a:pt x="43268" y="11568"/>
                  </a:cubicBezTo>
                  <a:cubicBezTo>
                    <a:pt x="43188" y="11414"/>
                    <a:pt x="43115" y="11247"/>
                    <a:pt x="43044" y="11084"/>
                  </a:cubicBezTo>
                  <a:lnTo>
                    <a:pt x="42977" y="10931"/>
                  </a:lnTo>
                  <a:cubicBezTo>
                    <a:pt x="42965" y="10905"/>
                    <a:pt x="42956" y="10880"/>
                    <a:pt x="42949" y="10855"/>
                  </a:cubicBezTo>
                  <a:cubicBezTo>
                    <a:pt x="42929" y="10803"/>
                    <a:pt x="42913" y="10757"/>
                    <a:pt x="42878" y="10716"/>
                  </a:cubicBezTo>
                  <a:cubicBezTo>
                    <a:pt x="42875" y="10713"/>
                    <a:pt x="42871" y="10703"/>
                    <a:pt x="42871" y="10698"/>
                  </a:cubicBezTo>
                  <a:lnTo>
                    <a:pt x="42871" y="10674"/>
                  </a:lnTo>
                  <a:cubicBezTo>
                    <a:pt x="42871" y="10664"/>
                    <a:pt x="42876" y="10655"/>
                    <a:pt x="42885" y="10650"/>
                  </a:cubicBezTo>
                  <a:cubicBezTo>
                    <a:pt x="42890" y="10648"/>
                    <a:pt x="42895" y="10648"/>
                    <a:pt x="42898" y="10648"/>
                  </a:cubicBezTo>
                  <a:cubicBezTo>
                    <a:pt x="42904" y="10648"/>
                    <a:pt x="42910" y="10649"/>
                    <a:pt x="42913" y="10650"/>
                  </a:cubicBezTo>
                  <a:cubicBezTo>
                    <a:pt x="42965" y="10684"/>
                    <a:pt x="43020" y="10720"/>
                    <a:pt x="43073" y="10752"/>
                  </a:cubicBezTo>
                  <a:cubicBezTo>
                    <a:pt x="43193" y="10832"/>
                    <a:pt x="43318" y="10914"/>
                    <a:pt x="43455" y="10975"/>
                  </a:cubicBezTo>
                  <a:cubicBezTo>
                    <a:pt x="43634" y="11052"/>
                    <a:pt x="43820" y="11091"/>
                    <a:pt x="44015" y="11135"/>
                  </a:cubicBezTo>
                  <a:cubicBezTo>
                    <a:pt x="44096" y="11152"/>
                    <a:pt x="44182" y="11171"/>
                    <a:pt x="44271" y="11193"/>
                  </a:cubicBezTo>
                  <a:cubicBezTo>
                    <a:pt x="44367" y="11216"/>
                    <a:pt x="44483" y="11229"/>
                    <a:pt x="44608" y="11229"/>
                  </a:cubicBezTo>
                  <a:cubicBezTo>
                    <a:pt x="44803" y="11229"/>
                    <a:pt x="44993" y="11200"/>
                    <a:pt x="45121" y="11146"/>
                  </a:cubicBezTo>
                  <a:cubicBezTo>
                    <a:pt x="45440" y="11021"/>
                    <a:pt x="45648" y="10822"/>
                    <a:pt x="45872" y="10611"/>
                  </a:cubicBezTo>
                  <a:lnTo>
                    <a:pt x="45937" y="10549"/>
                  </a:lnTo>
                  <a:cubicBezTo>
                    <a:pt x="45937" y="10534"/>
                    <a:pt x="45960" y="10521"/>
                    <a:pt x="45978" y="10521"/>
                  </a:cubicBezTo>
                  <a:cubicBezTo>
                    <a:pt x="45985" y="10521"/>
                    <a:pt x="45994" y="10525"/>
                    <a:pt x="45997" y="10533"/>
                  </a:cubicBezTo>
                  <a:cubicBezTo>
                    <a:pt x="46002" y="10539"/>
                    <a:pt x="46004" y="10547"/>
                    <a:pt x="46002" y="10556"/>
                  </a:cubicBezTo>
                  <a:lnTo>
                    <a:pt x="45909" y="10938"/>
                  </a:lnTo>
                  <a:cubicBezTo>
                    <a:pt x="45905" y="10963"/>
                    <a:pt x="45906" y="10992"/>
                    <a:pt x="45906" y="11021"/>
                  </a:cubicBezTo>
                  <a:cubicBezTo>
                    <a:pt x="45906" y="11065"/>
                    <a:pt x="45906" y="11110"/>
                    <a:pt x="45888" y="11146"/>
                  </a:cubicBezTo>
                  <a:lnTo>
                    <a:pt x="45888" y="11255"/>
                  </a:lnTo>
                  <a:cubicBezTo>
                    <a:pt x="45892" y="11239"/>
                    <a:pt x="45901" y="11226"/>
                    <a:pt x="45909" y="11212"/>
                  </a:cubicBezTo>
                  <a:cubicBezTo>
                    <a:pt x="45928" y="11185"/>
                    <a:pt x="45944" y="11159"/>
                    <a:pt x="45957" y="11129"/>
                  </a:cubicBezTo>
                  <a:cubicBezTo>
                    <a:pt x="45992" y="11052"/>
                    <a:pt x="46011" y="10962"/>
                    <a:pt x="46033" y="10876"/>
                  </a:cubicBezTo>
                  <a:cubicBezTo>
                    <a:pt x="46043" y="10838"/>
                    <a:pt x="46052" y="10800"/>
                    <a:pt x="46061" y="10767"/>
                  </a:cubicBezTo>
                  <a:lnTo>
                    <a:pt x="46106" y="10351"/>
                  </a:lnTo>
                  <a:cubicBezTo>
                    <a:pt x="46108" y="10344"/>
                    <a:pt x="46110" y="10338"/>
                    <a:pt x="46116" y="10332"/>
                  </a:cubicBezTo>
                  <a:lnTo>
                    <a:pt x="46215" y="10232"/>
                  </a:lnTo>
                  <a:cubicBezTo>
                    <a:pt x="46247" y="10191"/>
                    <a:pt x="46277" y="10149"/>
                    <a:pt x="46309" y="10107"/>
                  </a:cubicBezTo>
                  <a:cubicBezTo>
                    <a:pt x="46353" y="10053"/>
                    <a:pt x="46395" y="9995"/>
                    <a:pt x="46436" y="9938"/>
                  </a:cubicBezTo>
                  <a:cubicBezTo>
                    <a:pt x="46443" y="9928"/>
                    <a:pt x="46450" y="9918"/>
                    <a:pt x="46457" y="9909"/>
                  </a:cubicBezTo>
                  <a:cubicBezTo>
                    <a:pt x="46526" y="9810"/>
                    <a:pt x="46577" y="9707"/>
                    <a:pt x="46632" y="9598"/>
                  </a:cubicBezTo>
                  <a:cubicBezTo>
                    <a:pt x="46673" y="9515"/>
                    <a:pt x="46715" y="9428"/>
                    <a:pt x="46767" y="9346"/>
                  </a:cubicBezTo>
                  <a:cubicBezTo>
                    <a:pt x="46795" y="9300"/>
                    <a:pt x="46831" y="9256"/>
                    <a:pt x="46866" y="9217"/>
                  </a:cubicBezTo>
                  <a:cubicBezTo>
                    <a:pt x="46897" y="9179"/>
                    <a:pt x="46927" y="9140"/>
                    <a:pt x="46953" y="9101"/>
                  </a:cubicBezTo>
                  <a:cubicBezTo>
                    <a:pt x="47107" y="8856"/>
                    <a:pt x="47211" y="8606"/>
                    <a:pt x="47320" y="8340"/>
                  </a:cubicBezTo>
                  <a:lnTo>
                    <a:pt x="47333" y="8314"/>
                  </a:lnTo>
                  <a:cubicBezTo>
                    <a:pt x="47433" y="8070"/>
                    <a:pt x="47559" y="7769"/>
                    <a:pt x="47551" y="7439"/>
                  </a:cubicBezTo>
                  <a:cubicBezTo>
                    <a:pt x="47551" y="7429"/>
                    <a:pt x="47557" y="7420"/>
                    <a:pt x="47567" y="7414"/>
                  </a:cubicBezTo>
                  <a:cubicBezTo>
                    <a:pt x="47571" y="7410"/>
                    <a:pt x="47574" y="7410"/>
                    <a:pt x="47580" y="7410"/>
                  </a:cubicBezTo>
                  <a:close/>
                  <a:moveTo>
                    <a:pt x="56806" y="16829"/>
                  </a:moveTo>
                  <a:lnTo>
                    <a:pt x="56806" y="16829"/>
                  </a:lnTo>
                  <a:cubicBezTo>
                    <a:pt x="56807" y="16831"/>
                    <a:pt x="56808" y="16833"/>
                    <a:pt x="56809" y="16835"/>
                  </a:cubicBezTo>
                  <a:cubicBezTo>
                    <a:pt x="56808" y="16833"/>
                    <a:pt x="56807" y="16831"/>
                    <a:pt x="56806" y="16829"/>
                  </a:cubicBezTo>
                  <a:close/>
                  <a:moveTo>
                    <a:pt x="20103" y="15067"/>
                  </a:moveTo>
                  <a:cubicBezTo>
                    <a:pt x="20113" y="15067"/>
                    <a:pt x="20121" y="15072"/>
                    <a:pt x="20127" y="15079"/>
                  </a:cubicBezTo>
                  <a:cubicBezTo>
                    <a:pt x="20153" y="15126"/>
                    <a:pt x="20146" y="15191"/>
                    <a:pt x="20137" y="15249"/>
                  </a:cubicBezTo>
                  <a:cubicBezTo>
                    <a:pt x="20135" y="15272"/>
                    <a:pt x="20132" y="15294"/>
                    <a:pt x="20130" y="15312"/>
                  </a:cubicBezTo>
                  <a:lnTo>
                    <a:pt x="20165" y="15711"/>
                  </a:lnTo>
                  <a:lnTo>
                    <a:pt x="20193" y="15821"/>
                  </a:lnTo>
                  <a:cubicBezTo>
                    <a:pt x="20229" y="15966"/>
                    <a:pt x="20261" y="16104"/>
                    <a:pt x="20316" y="16228"/>
                  </a:cubicBezTo>
                  <a:cubicBezTo>
                    <a:pt x="20335" y="16274"/>
                    <a:pt x="20363" y="16321"/>
                    <a:pt x="20392" y="16367"/>
                  </a:cubicBezTo>
                  <a:cubicBezTo>
                    <a:pt x="20428" y="16428"/>
                    <a:pt x="20466" y="16492"/>
                    <a:pt x="20491" y="16561"/>
                  </a:cubicBezTo>
                  <a:lnTo>
                    <a:pt x="20513" y="16731"/>
                  </a:lnTo>
                  <a:cubicBezTo>
                    <a:pt x="20521" y="16763"/>
                    <a:pt x="20530" y="16799"/>
                    <a:pt x="20539" y="16832"/>
                  </a:cubicBezTo>
                  <a:cubicBezTo>
                    <a:pt x="20575" y="16984"/>
                    <a:pt x="20622" y="17171"/>
                    <a:pt x="20712" y="17247"/>
                  </a:cubicBezTo>
                  <a:cubicBezTo>
                    <a:pt x="20718" y="17253"/>
                    <a:pt x="20723" y="17260"/>
                    <a:pt x="20723" y="17269"/>
                  </a:cubicBezTo>
                  <a:lnTo>
                    <a:pt x="20723" y="17290"/>
                  </a:lnTo>
                  <a:cubicBezTo>
                    <a:pt x="20723" y="17298"/>
                    <a:pt x="20719" y="17305"/>
                    <a:pt x="20713" y="17311"/>
                  </a:cubicBezTo>
                  <a:cubicBezTo>
                    <a:pt x="20709" y="17315"/>
                    <a:pt x="20702" y="17318"/>
                    <a:pt x="20694" y="17318"/>
                  </a:cubicBezTo>
                  <a:lnTo>
                    <a:pt x="20575" y="17318"/>
                  </a:lnTo>
                  <a:cubicBezTo>
                    <a:pt x="20422" y="17318"/>
                    <a:pt x="20246" y="17322"/>
                    <a:pt x="20098" y="17353"/>
                  </a:cubicBezTo>
                  <a:cubicBezTo>
                    <a:pt x="20041" y="17366"/>
                    <a:pt x="19985" y="17366"/>
                    <a:pt x="19932" y="17366"/>
                  </a:cubicBezTo>
                  <a:lnTo>
                    <a:pt x="19873" y="17366"/>
                  </a:lnTo>
                  <a:cubicBezTo>
                    <a:pt x="19819" y="17366"/>
                    <a:pt x="19780" y="17367"/>
                    <a:pt x="19736" y="17376"/>
                  </a:cubicBezTo>
                  <a:lnTo>
                    <a:pt x="19474" y="17388"/>
                  </a:lnTo>
                  <a:lnTo>
                    <a:pt x="19422" y="17399"/>
                  </a:lnTo>
                  <a:cubicBezTo>
                    <a:pt x="19104" y="17469"/>
                    <a:pt x="18894" y="17514"/>
                    <a:pt x="18894" y="17894"/>
                  </a:cubicBezTo>
                  <a:cubicBezTo>
                    <a:pt x="18894" y="17905"/>
                    <a:pt x="18889" y="17914"/>
                    <a:pt x="18880" y="17920"/>
                  </a:cubicBezTo>
                  <a:cubicBezTo>
                    <a:pt x="18877" y="17921"/>
                    <a:pt x="18871" y="17923"/>
                    <a:pt x="18867" y="17923"/>
                  </a:cubicBezTo>
                  <a:cubicBezTo>
                    <a:pt x="18864" y="17923"/>
                    <a:pt x="18857" y="17921"/>
                    <a:pt x="18852" y="17920"/>
                  </a:cubicBezTo>
                  <a:cubicBezTo>
                    <a:pt x="18829" y="17904"/>
                    <a:pt x="18806" y="17884"/>
                    <a:pt x="18784" y="17868"/>
                  </a:cubicBezTo>
                  <a:cubicBezTo>
                    <a:pt x="18746" y="17834"/>
                    <a:pt x="18705" y="17802"/>
                    <a:pt x="18660" y="17783"/>
                  </a:cubicBezTo>
                  <a:cubicBezTo>
                    <a:pt x="18604" y="17760"/>
                    <a:pt x="18531" y="17747"/>
                    <a:pt x="18449" y="17747"/>
                  </a:cubicBezTo>
                  <a:cubicBezTo>
                    <a:pt x="18295" y="17747"/>
                    <a:pt x="18140" y="17795"/>
                    <a:pt x="18079" y="17857"/>
                  </a:cubicBezTo>
                  <a:cubicBezTo>
                    <a:pt x="18073" y="17863"/>
                    <a:pt x="18066" y="17868"/>
                    <a:pt x="18058" y="17868"/>
                  </a:cubicBezTo>
                  <a:cubicBezTo>
                    <a:pt x="18053" y="17868"/>
                    <a:pt x="18047" y="17865"/>
                    <a:pt x="18042" y="17863"/>
                  </a:cubicBezTo>
                  <a:cubicBezTo>
                    <a:pt x="18016" y="17846"/>
                    <a:pt x="18005" y="17796"/>
                    <a:pt x="17984" y="17719"/>
                  </a:cubicBezTo>
                  <a:cubicBezTo>
                    <a:pt x="17973" y="17683"/>
                    <a:pt x="17964" y="17638"/>
                    <a:pt x="17954" y="17623"/>
                  </a:cubicBezTo>
                  <a:cubicBezTo>
                    <a:pt x="17875" y="17494"/>
                    <a:pt x="17721" y="17442"/>
                    <a:pt x="17565" y="17404"/>
                  </a:cubicBezTo>
                  <a:cubicBezTo>
                    <a:pt x="17529" y="17395"/>
                    <a:pt x="17490" y="17391"/>
                    <a:pt x="17438" y="17391"/>
                  </a:cubicBezTo>
                  <a:cubicBezTo>
                    <a:pt x="17410" y="17391"/>
                    <a:pt x="17384" y="17392"/>
                    <a:pt x="17359" y="17395"/>
                  </a:cubicBezTo>
                  <a:cubicBezTo>
                    <a:pt x="17331" y="17395"/>
                    <a:pt x="17304" y="17397"/>
                    <a:pt x="17275" y="17397"/>
                  </a:cubicBezTo>
                  <a:cubicBezTo>
                    <a:pt x="17217" y="17397"/>
                    <a:pt x="17170" y="17392"/>
                    <a:pt x="17126" y="17383"/>
                  </a:cubicBezTo>
                  <a:cubicBezTo>
                    <a:pt x="17006" y="17356"/>
                    <a:pt x="16869" y="17356"/>
                    <a:pt x="16738" y="17354"/>
                  </a:cubicBezTo>
                  <a:cubicBezTo>
                    <a:pt x="16610" y="17353"/>
                    <a:pt x="16478" y="17351"/>
                    <a:pt x="16360" y="17327"/>
                  </a:cubicBezTo>
                  <a:cubicBezTo>
                    <a:pt x="16334" y="17322"/>
                    <a:pt x="16299" y="17318"/>
                    <a:pt x="16247" y="17318"/>
                  </a:cubicBezTo>
                  <a:cubicBezTo>
                    <a:pt x="16222" y="17318"/>
                    <a:pt x="16119" y="17319"/>
                    <a:pt x="16094" y="17319"/>
                  </a:cubicBezTo>
                  <a:cubicBezTo>
                    <a:pt x="16029" y="17319"/>
                    <a:pt x="15956" y="17317"/>
                    <a:pt x="15908" y="17293"/>
                  </a:cubicBezTo>
                  <a:lnTo>
                    <a:pt x="15799" y="17293"/>
                  </a:lnTo>
                  <a:cubicBezTo>
                    <a:pt x="15790" y="17293"/>
                    <a:pt x="15783" y="17289"/>
                    <a:pt x="15777" y="17282"/>
                  </a:cubicBezTo>
                  <a:cubicBezTo>
                    <a:pt x="15774" y="17274"/>
                    <a:pt x="15770" y="17267"/>
                    <a:pt x="15771" y="17258"/>
                  </a:cubicBezTo>
                  <a:lnTo>
                    <a:pt x="15784" y="17200"/>
                  </a:lnTo>
                  <a:cubicBezTo>
                    <a:pt x="15787" y="17192"/>
                    <a:pt x="15792" y="17186"/>
                    <a:pt x="15799" y="17180"/>
                  </a:cubicBezTo>
                  <a:lnTo>
                    <a:pt x="15952" y="17101"/>
                  </a:lnTo>
                  <a:cubicBezTo>
                    <a:pt x="16138" y="17004"/>
                    <a:pt x="16330" y="16904"/>
                    <a:pt x="16530" y="16821"/>
                  </a:cubicBezTo>
                  <a:cubicBezTo>
                    <a:pt x="16639" y="16777"/>
                    <a:pt x="16748" y="16745"/>
                    <a:pt x="16855" y="16716"/>
                  </a:cubicBezTo>
                  <a:cubicBezTo>
                    <a:pt x="16961" y="16687"/>
                    <a:pt x="17070" y="16657"/>
                    <a:pt x="17177" y="16613"/>
                  </a:cubicBezTo>
                  <a:cubicBezTo>
                    <a:pt x="17477" y="16489"/>
                    <a:pt x="17791" y="16357"/>
                    <a:pt x="18066" y="16185"/>
                  </a:cubicBezTo>
                  <a:lnTo>
                    <a:pt x="18146" y="16137"/>
                  </a:lnTo>
                  <a:cubicBezTo>
                    <a:pt x="18311" y="16037"/>
                    <a:pt x="18519" y="15909"/>
                    <a:pt x="18612" y="15778"/>
                  </a:cubicBezTo>
                  <a:cubicBezTo>
                    <a:pt x="18617" y="15771"/>
                    <a:pt x="18638" y="15767"/>
                    <a:pt x="18647" y="15767"/>
                  </a:cubicBezTo>
                  <a:cubicBezTo>
                    <a:pt x="18657" y="15767"/>
                    <a:pt x="18668" y="15770"/>
                    <a:pt x="18672" y="15778"/>
                  </a:cubicBezTo>
                  <a:cubicBezTo>
                    <a:pt x="18676" y="15790"/>
                    <a:pt x="18676" y="15799"/>
                    <a:pt x="18670" y="15807"/>
                  </a:cubicBezTo>
                  <a:cubicBezTo>
                    <a:pt x="18641" y="15851"/>
                    <a:pt x="18602" y="15892"/>
                    <a:pt x="18566" y="15928"/>
                  </a:cubicBezTo>
                  <a:cubicBezTo>
                    <a:pt x="18538" y="15957"/>
                    <a:pt x="18508" y="15986"/>
                    <a:pt x="18483" y="16017"/>
                  </a:cubicBezTo>
                  <a:cubicBezTo>
                    <a:pt x="18356" y="16185"/>
                    <a:pt x="18211" y="16341"/>
                    <a:pt x="18069" y="16488"/>
                  </a:cubicBezTo>
                  <a:cubicBezTo>
                    <a:pt x="17978" y="16584"/>
                    <a:pt x="17885" y="16683"/>
                    <a:pt x="17798" y="16784"/>
                  </a:cubicBezTo>
                  <a:cubicBezTo>
                    <a:pt x="17798" y="16805"/>
                    <a:pt x="17802" y="16809"/>
                    <a:pt x="17816" y="16821"/>
                  </a:cubicBezTo>
                  <a:lnTo>
                    <a:pt x="17820" y="16827"/>
                  </a:lnTo>
                  <a:cubicBezTo>
                    <a:pt x="17964" y="16809"/>
                    <a:pt x="18096" y="16732"/>
                    <a:pt x="18211" y="16661"/>
                  </a:cubicBezTo>
                  <a:cubicBezTo>
                    <a:pt x="18247" y="16639"/>
                    <a:pt x="18282" y="16617"/>
                    <a:pt x="18317" y="16598"/>
                  </a:cubicBezTo>
                  <a:cubicBezTo>
                    <a:pt x="18561" y="16466"/>
                    <a:pt x="18768" y="16348"/>
                    <a:pt x="18961" y="16209"/>
                  </a:cubicBezTo>
                  <a:cubicBezTo>
                    <a:pt x="19133" y="16084"/>
                    <a:pt x="19285" y="15922"/>
                    <a:pt x="19432" y="15768"/>
                  </a:cubicBezTo>
                  <a:cubicBezTo>
                    <a:pt x="19492" y="15707"/>
                    <a:pt x="19549" y="15645"/>
                    <a:pt x="19607" y="15586"/>
                  </a:cubicBezTo>
                  <a:cubicBezTo>
                    <a:pt x="19637" y="15556"/>
                    <a:pt x="19671" y="15525"/>
                    <a:pt x="19701" y="15493"/>
                  </a:cubicBezTo>
                  <a:cubicBezTo>
                    <a:pt x="19809" y="15389"/>
                    <a:pt x="19919" y="15281"/>
                    <a:pt x="20011" y="15159"/>
                  </a:cubicBezTo>
                  <a:cubicBezTo>
                    <a:pt x="20021" y="15144"/>
                    <a:pt x="20033" y="15136"/>
                    <a:pt x="20043" y="15127"/>
                  </a:cubicBezTo>
                  <a:cubicBezTo>
                    <a:pt x="20057" y="15114"/>
                    <a:pt x="20069" y="15107"/>
                    <a:pt x="20076" y="15086"/>
                  </a:cubicBezTo>
                  <a:cubicBezTo>
                    <a:pt x="20079" y="15076"/>
                    <a:pt x="20088" y="15069"/>
                    <a:pt x="20100" y="15067"/>
                  </a:cubicBezTo>
                  <a:close/>
                  <a:moveTo>
                    <a:pt x="20732" y="17410"/>
                  </a:moveTo>
                  <a:cubicBezTo>
                    <a:pt x="20930" y="17410"/>
                    <a:pt x="21068" y="17437"/>
                    <a:pt x="21146" y="17549"/>
                  </a:cubicBezTo>
                  <a:cubicBezTo>
                    <a:pt x="21193" y="17619"/>
                    <a:pt x="21216" y="17722"/>
                    <a:pt x="21216" y="17873"/>
                  </a:cubicBezTo>
                  <a:cubicBezTo>
                    <a:pt x="21216" y="17924"/>
                    <a:pt x="21213" y="17998"/>
                    <a:pt x="21205" y="18041"/>
                  </a:cubicBezTo>
                  <a:cubicBezTo>
                    <a:pt x="21196" y="18081"/>
                    <a:pt x="21197" y="18128"/>
                    <a:pt x="21199" y="18169"/>
                  </a:cubicBezTo>
                  <a:cubicBezTo>
                    <a:pt x="21200" y="18238"/>
                    <a:pt x="21203" y="18302"/>
                    <a:pt x="21170" y="18346"/>
                  </a:cubicBezTo>
                  <a:cubicBezTo>
                    <a:pt x="21119" y="18488"/>
                    <a:pt x="20904" y="18509"/>
                    <a:pt x="20699" y="18509"/>
                  </a:cubicBezTo>
                  <a:cubicBezTo>
                    <a:pt x="20645" y="18509"/>
                    <a:pt x="20590" y="18507"/>
                    <a:pt x="20536" y="18506"/>
                  </a:cubicBezTo>
                  <a:cubicBezTo>
                    <a:pt x="20488" y="18503"/>
                    <a:pt x="20443" y="18501"/>
                    <a:pt x="20403" y="18501"/>
                  </a:cubicBezTo>
                  <a:cubicBezTo>
                    <a:pt x="20312" y="18501"/>
                    <a:pt x="20214" y="18506"/>
                    <a:pt x="20116" y="18509"/>
                  </a:cubicBezTo>
                  <a:cubicBezTo>
                    <a:pt x="20009" y="18513"/>
                    <a:pt x="19903" y="18516"/>
                    <a:pt x="19797" y="18516"/>
                  </a:cubicBezTo>
                  <a:cubicBezTo>
                    <a:pt x="19562" y="18516"/>
                    <a:pt x="19283" y="18496"/>
                    <a:pt x="19127" y="18356"/>
                  </a:cubicBezTo>
                  <a:lnTo>
                    <a:pt x="19115" y="18356"/>
                  </a:lnTo>
                  <a:cubicBezTo>
                    <a:pt x="19107" y="18349"/>
                    <a:pt x="19098" y="18340"/>
                    <a:pt x="19091" y="18331"/>
                  </a:cubicBezTo>
                  <a:cubicBezTo>
                    <a:pt x="19015" y="18249"/>
                    <a:pt x="18983" y="18137"/>
                    <a:pt x="18998" y="17997"/>
                  </a:cubicBezTo>
                  <a:cubicBezTo>
                    <a:pt x="19002" y="17969"/>
                    <a:pt x="19002" y="17936"/>
                    <a:pt x="19002" y="17902"/>
                  </a:cubicBezTo>
                  <a:cubicBezTo>
                    <a:pt x="19002" y="17815"/>
                    <a:pt x="19003" y="17724"/>
                    <a:pt x="19032" y="17684"/>
                  </a:cubicBezTo>
                  <a:cubicBezTo>
                    <a:pt x="19056" y="17466"/>
                    <a:pt x="19370" y="17447"/>
                    <a:pt x="19719" y="17447"/>
                  </a:cubicBezTo>
                  <a:lnTo>
                    <a:pt x="19842" y="17447"/>
                  </a:lnTo>
                  <a:cubicBezTo>
                    <a:pt x="19967" y="17447"/>
                    <a:pt x="20092" y="17446"/>
                    <a:pt x="20177" y="17427"/>
                  </a:cubicBezTo>
                  <a:cubicBezTo>
                    <a:pt x="20194" y="17424"/>
                    <a:pt x="20212" y="17424"/>
                    <a:pt x="20232" y="17424"/>
                  </a:cubicBezTo>
                  <a:cubicBezTo>
                    <a:pt x="20254" y="17424"/>
                    <a:pt x="20277" y="17426"/>
                    <a:pt x="20300" y="17427"/>
                  </a:cubicBezTo>
                  <a:cubicBezTo>
                    <a:pt x="20322" y="17431"/>
                    <a:pt x="20344" y="17431"/>
                    <a:pt x="20364" y="17431"/>
                  </a:cubicBezTo>
                  <a:cubicBezTo>
                    <a:pt x="20392" y="17431"/>
                    <a:pt x="20409" y="17427"/>
                    <a:pt x="20422" y="17420"/>
                  </a:cubicBezTo>
                  <a:cubicBezTo>
                    <a:pt x="20427" y="17417"/>
                    <a:pt x="20431" y="17417"/>
                    <a:pt x="20437" y="17417"/>
                  </a:cubicBezTo>
                  <a:cubicBezTo>
                    <a:pt x="20482" y="17415"/>
                    <a:pt x="20530" y="17415"/>
                    <a:pt x="20572" y="17413"/>
                  </a:cubicBezTo>
                  <a:cubicBezTo>
                    <a:pt x="20630" y="17411"/>
                    <a:pt x="20683" y="17410"/>
                    <a:pt x="20732" y="17410"/>
                  </a:cubicBezTo>
                  <a:close/>
                  <a:moveTo>
                    <a:pt x="15937" y="17360"/>
                  </a:moveTo>
                  <a:cubicBezTo>
                    <a:pt x="16180" y="17362"/>
                    <a:pt x="16372" y="17379"/>
                    <a:pt x="16504" y="17405"/>
                  </a:cubicBezTo>
                  <a:lnTo>
                    <a:pt x="16708" y="17408"/>
                  </a:lnTo>
                  <a:cubicBezTo>
                    <a:pt x="16798" y="17427"/>
                    <a:pt x="16901" y="17431"/>
                    <a:pt x="17001" y="17434"/>
                  </a:cubicBezTo>
                  <a:cubicBezTo>
                    <a:pt x="17100" y="17439"/>
                    <a:pt x="17206" y="17445"/>
                    <a:pt x="17299" y="17463"/>
                  </a:cubicBezTo>
                  <a:cubicBezTo>
                    <a:pt x="17352" y="17477"/>
                    <a:pt x="17406" y="17484"/>
                    <a:pt x="17456" y="17491"/>
                  </a:cubicBezTo>
                  <a:cubicBezTo>
                    <a:pt x="17600" y="17513"/>
                    <a:pt x="17737" y="17535"/>
                    <a:pt x="17826" y="17631"/>
                  </a:cubicBezTo>
                  <a:cubicBezTo>
                    <a:pt x="17839" y="17644"/>
                    <a:pt x="17848" y="17657"/>
                    <a:pt x="17859" y="17671"/>
                  </a:cubicBezTo>
                  <a:cubicBezTo>
                    <a:pt x="17935" y="17782"/>
                    <a:pt x="17922" y="18049"/>
                    <a:pt x="17885" y="18190"/>
                  </a:cubicBezTo>
                  <a:cubicBezTo>
                    <a:pt x="17878" y="18221"/>
                    <a:pt x="17874" y="18250"/>
                    <a:pt x="17866" y="18282"/>
                  </a:cubicBezTo>
                  <a:cubicBezTo>
                    <a:pt x="17853" y="18350"/>
                    <a:pt x="17840" y="18416"/>
                    <a:pt x="17801" y="18478"/>
                  </a:cubicBezTo>
                  <a:cubicBezTo>
                    <a:pt x="17693" y="18643"/>
                    <a:pt x="17301" y="18676"/>
                    <a:pt x="16991" y="18676"/>
                  </a:cubicBezTo>
                  <a:cubicBezTo>
                    <a:pt x="16641" y="18676"/>
                    <a:pt x="16311" y="18632"/>
                    <a:pt x="16152" y="18592"/>
                  </a:cubicBezTo>
                  <a:cubicBezTo>
                    <a:pt x="16114" y="18581"/>
                    <a:pt x="16074" y="18576"/>
                    <a:pt x="16036" y="18568"/>
                  </a:cubicBezTo>
                  <a:cubicBezTo>
                    <a:pt x="15943" y="18551"/>
                    <a:pt x="15857" y="18536"/>
                    <a:pt x="15783" y="18486"/>
                  </a:cubicBezTo>
                  <a:cubicBezTo>
                    <a:pt x="15630" y="18379"/>
                    <a:pt x="15638" y="17993"/>
                    <a:pt x="15643" y="17711"/>
                  </a:cubicBezTo>
                  <a:lnTo>
                    <a:pt x="15645" y="17606"/>
                  </a:lnTo>
                  <a:cubicBezTo>
                    <a:pt x="15645" y="17600"/>
                    <a:pt x="15649" y="17593"/>
                    <a:pt x="15651" y="17587"/>
                  </a:cubicBezTo>
                  <a:lnTo>
                    <a:pt x="15688" y="17540"/>
                  </a:lnTo>
                  <a:lnTo>
                    <a:pt x="15736" y="17479"/>
                  </a:lnTo>
                  <a:cubicBezTo>
                    <a:pt x="15760" y="17461"/>
                    <a:pt x="15790" y="17446"/>
                    <a:pt x="15818" y="17431"/>
                  </a:cubicBezTo>
                  <a:cubicBezTo>
                    <a:pt x="15854" y="17411"/>
                    <a:pt x="15889" y="17395"/>
                    <a:pt x="15918" y="17367"/>
                  </a:cubicBezTo>
                  <a:cubicBezTo>
                    <a:pt x="15921" y="17365"/>
                    <a:pt x="15930" y="17360"/>
                    <a:pt x="15936" y="17360"/>
                  </a:cubicBezTo>
                  <a:close/>
                  <a:moveTo>
                    <a:pt x="37017" y="16226"/>
                  </a:moveTo>
                  <a:cubicBezTo>
                    <a:pt x="37022" y="16226"/>
                    <a:pt x="37026" y="16228"/>
                    <a:pt x="37030" y="16229"/>
                  </a:cubicBezTo>
                  <a:cubicBezTo>
                    <a:pt x="37088" y="16262"/>
                    <a:pt x="37112" y="16350"/>
                    <a:pt x="37132" y="16427"/>
                  </a:cubicBezTo>
                  <a:cubicBezTo>
                    <a:pt x="37139" y="16457"/>
                    <a:pt x="37148" y="16486"/>
                    <a:pt x="37157" y="16510"/>
                  </a:cubicBezTo>
                  <a:cubicBezTo>
                    <a:pt x="37221" y="16661"/>
                    <a:pt x="37283" y="16811"/>
                    <a:pt x="37346" y="16968"/>
                  </a:cubicBezTo>
                  <a:cubicBezTo>
                    <a:pt x="37387" y="17068"/>
                    <a:pt x="37429" y="17170"/>
                    <a:pt x="37471" y="17273"/>
                  </a:cubicBezTo>
                  <a:cubicBezTo>
                    <a:pt x="37705" y="17840"/>
                    <a:pt x="37837" y="18507"/>
                    <a:pt x="37965" y="19150"/>
                  </a:cubicBezTo>
                  <a:cubicBezTo>
                    <a:pt x="38051" y="19582"/>
                    <a:pt x="38141" y="20028"/>
                    <a:pt x="38260" y="20447"/>
                  </a:cubicBezTo>
                  <a:cubicBezTo>
                    <a:pt x="38297" y="20579"/>
                    <a:pt x="38324" y="20716"/>
                    <a:pt x="38349" y="20847"/>
                  </a:cubicBezTo>
                  <a:cubicBezTo>
                    <a:pt x="38375" y="20977"/>
                    <a:pt x="38400" y="21098"/>
                    <a:pt x="38433" y="21220"/>
                  </a:cubicBezTo>
                  <a:cubicBezTo>
                    <a:pt x="38445" y="21271"/>
                    <a:pt x="38452" y="21328"/>
                    <a:pt x="38458" y="21380"/>
                  </a:cubicBezTo>
                  <a:cubicBezTo>
                    <a:pt x="38467" y="21462"/>
                    <a:pt x="38477" y="21539"/>
                    <a:pt x="38510" y="21595"/>
                  </a:cubicBezTo>
                  <a:cubicBezTo>
                    <a:pt x="38515" y="21598"/>
                    <a:pt x="38515" y="21614"/>
                    <a:pt x="38515" y="21622"/>
                  </a:cubicBezTo>
                  <a:cubicBezTo>
                    <a:pt x="38515" y="21629"/>
                    <a:pt x="38510" y="21636"/>
                    <a:pt x="38503" y="21642"/>
                  </a:cubicBezTo>
                  <a:cubicBezTo>
                    <a:pt x="38500" y="21646"/>
                    <a:pt x="38493" y="21648"/>
                    <a:pt x="38486" y="21648"/>
                  </a:cubicBezTo>
                  <a:cubicBezTo>
                    <a:pt x="38484" y="21648"/>
                    <a:pt x="37964" y="21555"/>
                    <a:pt x="37964" y="21555"/>
                  </a:cubicBezTo>
                  <a:lnTo>
                    <a:pt x="37703" y="21542"/>
                  </a:lnTo>
                  <a:cubicBezTo>
                    <a:pt x="37653" y="21530"/>
                    <a:pt x="37584" y="21530"/>
                    <a:pt x="37532" y="21530"/>
                  </a:cubicBezTo>
                  <a:lnTo>
                    <a:pt x="37375" y="21531"/>
                  </a:lnTo>
                  <a:cubicBezTo>
                    <a:pt x="36961" y="21531"/>
                    <a:pt x="36638" y="21568"/>
                    <a:pt x="36351" y="21648"/>
                  </a:cubicBezTo>
                  <a:cubicBezTo>
                    <a:pt x="36299" y="21662"/>
                    <a:pt x="36235" y="21671"/>
                    <a:pt x="36168" y="21684"/>
                  </a:cubicBezTo>
                  <a:cubicBezTo>
                    <a:pt x="36050" y="21702"/>
                    <a:pt x="35915" y="21722"/>
                    <a:pt x="35853" y="21770"/>
                  </a:cubicBezTo>
                  <a:cubicBezTo>
                    <a:pt x="35848" y="21773"/>
                    <a:pt x="35841" y="21774"/>
                    <a:pt x="35835" y="21774"/>
                  </a:cubicBezTo>
                  <a:lnTo>
                    <a:pt x="35812" y="21774"/>
                  </a:lnTo>
                  <a:cubicBezTo>
                    <a:pt x="35799" y="21774"/>
                    <a:pt x="35787" y="21765"/>
                    <a:pt x="35784" y="21752"/>
                  </a:cubicBezTo>
                  <a:cubicBezTo>
                    <a:pt x="35693" y="21290"/>
                    <a:pt x="35639" y="20624"/>
                    <a:pt x="35773" y="20156"/>
                  </a:cubicBezTo>
                  <a:cubicBezTo>
                    <a:pt x="35821" y="19984"/>
                    <a:pt x="35879" y="19822"/>
                    <a:pt x="35934" y="19665"/>
                  </a:cubicBezTo>
                  <a:cubicBezTo>
                    <a:pt x="36008" y="19455"/>
                    <a:pt x="36085" y="19240"/>
                    <a:pt x="36143" y="19000"/>
                  </a:cubicBezTo>
                  <a:cubicBezTo>
                    <a:pt x="36186" y="18834"/>
                    <a:pt x="36142" y="18656"/>
                    <a:pt x="36100" y="18483"/>
                  </a:cubicBezTo>
                  <a:cubicBezTo>
                    <a:pt x="36055" y="18294"/>
                    <a:pt x="36008" y="18112"/>
                    <a:pt x="36078" y="17956"/>
                  </a:cubicBezTo>
                  <a:cubicBezTo>
                    <a:pt x="36106" y="17891"/>
                    <a:pt x="36178" y="17834"/>
                    <a:pt x="36248" y="17782"/>
                  </a:cubicBezTo>
                  <a:cubicBezTo>
                    <a:pt x="36299" y="17744"/>
                    <a:pt x="36353" y="17702"/>
                    <a:pt x="36382" y="17663"/>
                  </a:cubicBezTo>
                  <a:cubicBezTo>
                    <a:pt x="36492" y="17510"/>
                    <a:pt x="36567" y="17331"/>
                    <a:pt x="36644" y="17144"/>
                  </a:cubicBezTo>
                  <a:cubicBezTo>
                    <a:pt x="36670" y="17078"/>
                    <a:pt x="36696" y="17013"/>
                    <a:pt x="36725" y="16947"/>
                  </a:cubicBezTo>
                  <a:cubicBezTo>
                    <a:pt x="36753" y="16888"/>
                    <a:pt x="36785" y="16831"/>
                    <a:pt x="36818" y="16771"/>
                  </a:cubicBezTo>
                  <a:cubicBezTo>
                    <a:pt x="36901" y="16623"/>
                    <a:pt x="36987" y="16466"/>
                    <a:pt x="36990" y="16254"/>
                  </a:cubicBezTo>
                  <a:cubicBezTo>
                    <a:pt x="36990" y="16245"/>
                    <a:pt x="36995" y="16235"/>
                    <a:pt x="37004" y="16229"/>
                  </a:cubicBezTo>
                  <a:cubicBezTo>
                    <a:pt x="37009" y="16228"/>
                    <a:pt x="37014" y="16226"/>
                    <a:pt x="37017" y="16226"/>
                  </a:cubicBezTo>
                  <a:close/>
                  <a:moveTo>
                    <a:pt x="17171" y="11625"/>
                  </a:moveTo>
                  <a:cubicBezTo>
                    <a:pt x="17323" y="11625"/>
                    <a:pt x="17541" y="11638"/>
                    <a:pt x="17628" y="11658"/>
                  </a:cubicBezTo>
                  <a:cubicBezTo>
                    <a:pt x="17708" y="11675"/>
                    <a:pt x="17794" y="11684"/>
                    <a:pt x="17875" y="11691"/>
                  </a:cubicBezTo>
                  <a:cubicBezTo>
                    <a:pt x="17975" y="11703"/>
                    <a:pt x="18077" y="11712"/>
                    <a:pt x="18173" y="11739"/>
                  </a:cubicBezTo>
                  <a:cubicBezTo>
                    <a:pt x="18390" y="11799"/>
                    <a:pt x="18710" y="11891"/>
                    <a:pt x="18986" y="11994"/>
                  </a:cubicBezTo>
                  <a:cubicBezTo>
                    <a:pt x="19191" y="12069"/>
                    <a:pt x="19456" y="12077"/>
                    <a:pt x="19713" y="12084"/>
                  </a:cubicBezTo>
                  <a:cubicBezTo>
                    <a:pt x="19947" y="12091"/>
                    <a:pt x="20190" y="12097"/>
                    <a:pt x="20396" y="12155"/>
                  </a:cubicBezTo>
                  <a:cubicBezTo>
                    <a:pt x="20789" y="12264"/>
                    <a:pt x="21046" y="12445"/>
                    <a:pt x="21341" y="12668"/>
                  </a:cubicBezTo>
                  <a:cubicBezTo>
                    <a:pt x="21381" y="12698"/>
                    <a:pt x="21410" y="12738"/>
                    <a:pt x="21437" y="12778"/>
                  </a:cubicBezTo>
                  <a:lnTo>
                    <a:pt x="21462" y="12814"/>
                  </a:lnTo>
                  <a:cubicBezTo>
                    <a:pt x="21490" y="12847"/>
                    <a:pt x="21520" y="12881"/>
                    <a:pt x="21554" y="12913"/>
                  </a:cubicBezTo>
                  <a:cubicBezTo>
                    <a:pt x="21590" y="12949"/>
                    <a:pt x="21629" y="12990"/>
                    <a:pt x="21661" y="13035"/>
                  </a:cubicBezTo>
                  <a:cubicBezTo>
                    <a:pt x="21809" y="13247"/>
                    <a:pt x="21917" y="13472"/>
                    <a:pt x="22010" y="13688"/>
                  </a:cubicBezTo>
                  <a:cubicBezTo>
                    <a:pt x="22126" y="13952"/>
                    <a:pt x="22225" y="14249"/>
                    <a:pt x="22301" y="14479"/>
                  </a:cubicBezTo>
                  <a:cubicBezTo>
                    <a:pt x="22320" y="14538"/>
                    <a:pt x="22337" y="14598"/>
                    <a:pt x="22349" y="14660"/>
                  </a:cubicBezTo>
                  <a:cubicBezTo>
                    <a:pt x="22374" y="14759"/>
                    <a:pt x="22392" y="14859"/>
                    <a:pt x="22410" y="14958"/>
                  </a:cubicBezTo>
                  <a:cubicBezTo>
                    <a:pt x="22429" y="15063"/>
                    <a:pt x="22448" y="15172"/>
                    <a:pt x="22475" y="15283"/>
                  </a:cubicBezTo>
                  <a:lnTo>
                    <a:pt x="22557" y="16002"/>
                  </a:lnTo>
                  <a:lnTo>
                    <a:pt x="22567" y="16299"/>
                  </a:lnTo>
                  <a:cubicBezTo>
                    <a:pt x="22584" y="16370"/>
                    <a:pt x="22580" y="16444"/>
                    <a:pt x="22579" y="16524"/>
                  </a:cubicBezTo>
                  <a:cubicBezTo>
                    <a:pt x="22577" y="16603"/>
                    <a:pt x="22574" y="16686"/>
                    <a:pt x="22592" y="16761"/>
                  </a:cubicBezTo>
                  <a:cubicBezTo>
                    <a:pt x="22660" y="17069"/>
                    <a:pt x="22587" y="17554"/>
                    <a:pt x="22533" y="17791"/>
                  </a:cubicBezTo>
                  <a:cubicBezTo>
                    <a:pt x="22513" y="17875"/>
                    <a:pt x="22507" y="17964"/>
                    <a:pt x="22504" y="18051"/>
                  </a:cubicBezTo>
                  <a:cubicBezTo>
                    <a:pt x="22499" y="18135"/>
                    <a:pt x="22493" y="18219"/>
                    <a:pt x="22477" y="18296"/>
                  </a:cubicBezTo>
                  <a:lnTo>
                    <a:pt x="22464" y="18496"/>
                  </a:lnTo>
                  <a:cubicBezTo>
                    <a:pt x="22435" y="18625"/>
                    <a:pt x="22424" y="18763"/>
                    <a:pt x="22413" y="18898"/>
                  </a:cubicBezTo>
                  <a:cubicBezTo>
                    <a:pt x="22403" y="19039"/>
                    <a:pt x="22392" y="19189"/>
                    <a:pt x="22359" y="19330"/>
                  </a:cubicBezTo>
                  <a:cubicBezTo>
                    <a:pt x="22323" y="19483"/>
                    <a:pt x="22298" y="19643"/>
                    <a:pt x="22275" y="19800"/>
                  </a:cubicBezTo>
                  <a:cubicBezTo>
                    <a:pt x="22244" y="20005"/>
                    <a:pt x="22214" y="20221"/>
                    <a:pt x="22150" y="20421"/>
                  </a:cubicBezTo>
                  <a:cubicBezTo>
                    <a:pt x="22137" y="20463"/>
                    <a:pt x="22115" y="20505"/>
                    <a:pt x="22094" y="20546"/>
                  </a:cubicBezTo>
                  <a:cubicBezTo>
                    <a:pt x="22077" y="20585"/>
                    <a:pt x="22058" y="20624"/>
                    <a:pt x="22043" y="20662"/>
                  </a:cubicBezTo>
                  <a:cubicBezTo>
                    <a:pt x="21955" y="20937"/>
                    <a:pt x="21930" y="21443"/>
                    <a:pt x="22032" y="21707"/>
                  </a:cubicBezTo>
                  <a:cubicBezTo>
                    <a:pt x="22035" y="21719"/>
                    <a:pt x="22033" y="21729"/>
                    <a:pt x="22026" y="21738"/>
                  </a:cubicBezTo>
                  <a:cubicBezTo>
                    <a:pt x="22020" y="21742"/>
                    <a:pt x="22013" y="21745"/>
                    <a:pt x="22006" y="21745"/>
                  </a:cubicBezTo>
                  <a:cubicBezTo>
                    <a:pt x="22003" y="21745"/>
                    <a:pt x="21998" y="21744"/>
                    <a:pt x="21993" y="21742"/>
                  </a:cubicBezTo>
                  <a:cubicBezTo>
                    <a:pt x="21875" y="21693"/>
                    <a:pt x="21753" y="21649"/>
                    <a:pt x="21635" y="21607"/>
                  </a:cubicBezTo>
                  <a:cubicBezTo>
                    <a:pt x="21516" y="21563"/>
                    <a:pt x="21397" y="21524"/>
                    <a:pt x="21285" y="21475"/>
                  </a:cubicBezTo>
                  <a:lnTo>
                    <a:pt x="21283" y="21473"/>
                  </a:lnTo>
                  <a:cubicBezTo>
                    <a:pt x="21273" y="21469"/>
                    <a:pt x="21264" y="21466"/>
                    <a:pt x="21255" y="21460"/>
                  </a:cubicBezTo>
                  <a:cubicBezTo>
                    <a:pt x="21237" y="21453"/>
                    <a:pt x="21219" y="21446"/>
                    <a:pt x="21203" y="21437"/>
                  </a:cubicBezTo>
                  <a:cubicBezTo>
                    <a:pt x="21192" y="21433"/>
                    <a:pt x="21183" y="21428"/>
                    <a:pt x="21171" y="21424"/>
                  </a:cubicBezTo>
                  <a:cubicBezTo>
                    <a:pt x="21161" y="21421"/>
                    <a:pt x="21152" y="21414"/>
                    <a:pt x="21142" y="21409"/>
                  </a:cubicBezTo>
                  <a:cubicBezTo>
                    <a:pt x="21133" y="21406"/>
                    <a:pt x="21125" y="21402"/>
                    <a:pt x="21116" y="21396"/>
                  </a:cubicBezTo>
                  <a:cubicBezTo>
                    <a:pt x="21062" y="21371"/>
                    <a:pt x="21010" y="21342"/>
                    <a:pt x="20959" y="21312"/>
                  </a:cubicBezTo>
                  <a:cubicBezTo>
                    <a:pt x="20928" y="21292"/>
                    <a:pt x="20886" y="21261"/>
                    <a:pt x="20843" y="21228"/>
                  </a:cubicBezTo>
                  <a:cubicBezTo>
                    <a:pt x="20752" y="21156"/>
                    <a:pt x="20639" y="21068"/>
                    <a:pt x="20565" y="21062"/>
                  </a:cubicBezTo>
                  <a:cubicBezTo>
                    <a:pt x="20558" y="21062"/>
                    <a:pt x="20550" y="21059"/>
                    <a:pt x="20545" y="21050"/>
                  </a:cubicBezTo>
                  <a:cubicBezTo>
                    <a:pt x="20542" y="21044"/>
                    <a:pt x="20539" y="21036"/>
                    <a:pt x="20542" y="21028"/>
                  </a:cubicBezTo>
                  <a:cubicBezTo>
                    <a:pt x="20572" y="20908"/>
                    <a:pt x="20622" y="20786"/>
                    <a:pt x="20668" y="20668"/>
                  </a:cubicBezTo>
                  <a:cubicBezTo>
                    <a:pt x="20704" y="20578"/>
                    <a:pt x="20742" y="20483"/>
                    <a:pt x="20771" y="20390"/>
                  </a:cubicBezTo>
                  <a:cubicBezTo>
                    <a:pt x="20805" y="20290"/>
                    <a:pt x="20815" y="20178"/>
                    <a:pt x="20825" y="20059"/>
                  </a:cubicBezTo>
                  <a:cubicBezTo>
                    <a:pt x="20834" y="19967"/>
                    <a:pt x="20843" y="19870"/>
                    <a:pt x="20861" y="19785"/>
                  </a:cubicBezTo>
                  <a:lnTo>
                    <a:pt x="20873" y="19513"/>
                  </a:lnTo>
                  <a:cubicBezTo>
                    <a:pt x="20886" y="19461"/>
                    <a:pt x="20888" y="19404"/>
                    <a:pt x="20893" y="19345"/>
                  </a:cubicBezTo>
                  <a:cubicBezTo>
                    <a:pt x="20899" y="19278"/>
                    <a:pt x="20905" y="19211"/>
                    <a:pt x="20921" y="19143"/>
                  </a:cubicBezTo>
                  <a:cubicBezTo>
                    <a:pt x="20957" y="18994"/>
                    <a:pt x="20994" y="18820"/>
                    <a:pt x="20989" y="18608"/>
                  </a:cubicBezTo>
                  <a:cubicBezTo>
                    <a:pt x="20989" y="18593"/>
                    <a:pt x="21003" y="18580"/>
                    <a:pt x="21017" y="18579"/>
                  </a:cubicBezTo>
                  <a:cubicBezTo>
                    <a:pt x="21155" y="18568"/>
                    <a:pt x="21247" y="18467"/>
                    <a:pt x="21298" y="18384"/>
                  </a:cubicBezTo>
                  <a:cubicBezTo>
                    <a:pt x="21433" y="18161"/>
                    <a:pt x="21462" y="17801"/>
                    <a:pt x="21365" y="17564"/>
                  </a:cubicBezTo>
                  <a:cubicBezTo>
                    <a:pt x="21328" y="17477"/>
                    <a:pt x="21229" y="17383"/>
                    <a:pt x="21135" y="17347"/>
                  </a:cubicBezTo>
                  <a:cubicBezTo>
                    <a:pt x="21123" y="17344"/>
                    <a:pt x="21110" y="17343"/>
                    <a:pt x="21097" y="17340"/>
                  </a:cubicBezTo>
                  <a:cubicBezTo>
                    <a:pt x="21084" y="17338"/>
                    <a:pt x="21072" y="17337"/>
                    <a:pt x="21059" y="17333"/>
                  </a:cubicBezTo>
                  <a:cubicBezTo>
                    <a:pt x="21055" y="17331"/>
                    <a:pt x="21050" y="17330"/>
                    <a:pt x="21046" y="17328"/>
                  </a:cubicBezTo>
                  <a:cubicBezTo>
                    <a:pt x="20963" y="17324"/>
                    <a:pt x="20921" y="17285"/>
                    <a:pt x="20898" y="17238"/>
                  </a:cubicBezTo>
                  <a:cubicBezTo>
                    <a:pt x="20885" y="17219"/>
                    <a:pt x="20877" y="17199"/>
                    <a:pt x="20870" y="17178"/>
                  </a:cubicBezTo>
                  <a:cubicBezTo>
                    <a:pt x="20863" y="17162"/>
                    <a:pt x="20856" y="17144"/>
                    <a:pt x="20847" y="17126"/>
                  </a:cubicBezTo>
                  <a:cubicBezTo>
                    <a:pt x="20761" y="16965"/>
                    <a:pt x="20688" y="16800"/>
                    <a:pt x="20601" y="16604"/>
                  </a:cubicBezTo>
                  <a:cubicBezTo>
                    <a:pt x="20588" y="16575"/>
                    <a:pt x="20574" y="16545"/>
                    <a:pt x="20558" y="16511"/>
                  </a:cubicBezTo>
                  <a:cubicBezTo>
                    <a:pt x="20530" y="16457"/>
                    <a:pt x="20502" y="16401"/>
                    <a:pt x="20485" y="16347"/>
                  </a:cubicBezTo>
                  <a:cubicBezTo>
                    <a:pt x="20444" y="16228"/>
                    <a:pt x="20425" y="16107"/>
                    <a:pt x="20405" y="15991"/>
                  </a:cubicBezTo>
                  <a:cubicBezTo>
                    <a:pt x="20405" y="15986"/>
                    <a:pt x="20403" y="15986"/>
                    <a:pt x="20403" y="15983"/>
                  </a:cubicBezTo>
                  <a:cubicBezTo>
                    <a:pt x="20386" y="15890"/>
                    <a:pt x="20370" y="15794"/>
                    <a:pt x="20345" y="15697"/>
                  </a:cubicBezTo>
                  <a:cubicBezTo>
                    <a:pt x="20318" y="15594"/>
                    <a:pt x="20255" y="15331"/>
                    <a:pt x="20297" y="15134"/>
                  </a:cubicBezTo>
                  <a:lnTo>
                    <a:pt x="20310" y="14886"/>
                  </a:lnTo>
                  <a:cubicBezTo>
                    <a:pt x="20354" y="14708"/>
                    <a:pt x="20403" y="14556"/>
                    <a:pt x="20451" y="14409"/>
                  </a:cubicBezTo>
                  <a:cubicBezTo>
                    <a:pt x="20479" y="14329"/>
                    <a:pt x="20505" y="14249"/>
                    <a:pt x="20530" y="14166"/>
                  </a:cubicBezTo>
                  <a:cubicBezTo>
                    <a:pt x="20603" y="13923"/>
                    <a:pt x="20646" y="13388"/>
                    <a:pt x="20527" y="13144"/>
                  </a:cubicBezTo>
                  <a:lnTo>
                    <a:pt x="20527" y="13144"/>
                  </a:lnTo>
                  <a:cubicBezTo>
                    <a:pt x="20529" y="13151"/>
                    <a:pt x="20529" y="13157"/>
                    <a:pt x="20530" y="13164"/>
                  </a:cubicBezTo>
                  <a:cubicBezTo>
                    <a:pt x="20549" y="13301"/>
                    <a:pt x="20566" y="13455"/>
                    <a:pt x="20537" y="13589"/>
                  </a:cubicBezTo>
                  <a:cubicBezTo>
                    <a:pt x="20524" y="13644"/>
                    <a:pt x="20517" y="13702"/>
                    <a:pt x="20510" y="13759"/>
                  </a:cubicBezTo>
                  <a:cubicBezTo>
                    <a:pt x="20498" y="13846"/>
                    <a:pt x="20483" y="13936"/>
                    <a:pt x="20457" y="14021"/>
                  </a:cubicBezTo>
                  <a:cubicBezTo>
                    <a:pt x="20236" y="14705"/>
                    <a:pt x="19876" y="15249"/>
                    <a:pt x="19422" y="15592"/>
                  </a:cubicBezTo>
                  <a:cubicBezTo>
                    <a:pt x="19422" y="15592"/>
                    <a:pt x="19306" y="15719"/>
                    <a:pt x="19306" y="15722"/>
                  </a:cubicBezTo>
                  <a:cubicBezTo>
                    <a:pt x="19236" y="15789"/>
                    <a:pt x="19156" y="15847"/>
                    <a:pt x="19082" y="15903"/>
                  </a:cubicBezTo>
                  <a:lnTo>
                    <a:pt x="19066" y="15915"/>
                  </a:lnTo>
                  <a:lnTo>
                    <a:pt x="18990" y="15999"/>
                  </a:lnTo>
                  <a:cubicBezTo>
                    <a:pt x="18937" y="16042"/>
                    <a:pt x="18881" y="16085"/>
                    <a:pt x="18829" y="16129"/>
                  </a:cubicBezTo>
                  <a:cubicBezTo>
                    <a:pt x="18758" y="16188"/>
                    <a:pt x="18684" y="16248"/>
                    <a:pt x="18608" y="16300"/>
                  </a:cubicBezTo>
                  <a:cubicBezTo>
                    <a:pt x="18579" y="16321"/>
                    <a:pt x="18547" y="16337"/>
                    <a:pt x="18513" y="16357"/>
                  </a:cubicBezTo>
                  <a:cubicBezTo>
                    <a:pt x="18455" y="16388"/>
                    <a:pt x="18394" y="16422"/>
                    <a:pt x="18358" y="16467"/>
                  </a:cubicBezTo>
                  <a:cubicBezTo>
                    <a:pt x="18353" y="16475"/>
                    <a:pt x="18333" y="16479"/>
                    <a:pt x="18324" y="16479"/>
                  </a:cubicBezTo>
                  <a:cubicBezTo>
                    <a:pt x="18313" y="16479"/>
                    <a:pt x="18304" y="16473"/>
                    <a:pt x="18300" y="16465"/>
                  </a:cubicBezTo>
                  <a:cubicBezTo>
                    <a:pt x="18295" y="16456"/>
                    <a:pt x="18297" y="16444"/>
                    <a:pt x="18303" y="16437"/>
                  </a:cubicBezTo>
                  <a:cubicBezTo>
                    <a:pt x="18336" y="16385"/>
                    <a:pt x="18384" y="16342"/>
                    <a:pt x="18429" y="16300"/>
                  </a:cubicBezTo>
                  <a:cubicBezTo>
                    <a:pt x="18467" y="16264"/>
                    <a:pt x="18506" y="16232"/>
                    <a:pt x="18532" y="16191"/>
                  </a:cubicBezTo>
                  <a:cubicBezTo>
                    <a:pt x="18596" y="16108"/>
                    <a:pt x="18666" y="16028"/>
                    <a:pt x="18733" y="15951"/>
                  </a:cubicBezTo>
                  <a:cubicBezTo>
                    <a:pt x="18838" y="15831"/>
                    <a:pt x="18945" y="15707"/>
                    <a:pt x="19030" y="15570"/>
                  </a:cubicBezTo>
                  <a:cubicBezTo>
                    <a:pt x="19066" y="15511"/>
                    <a:pt x="19104" y="15427"/>
                    <a:pt x="19128" y="15348"/>
                  </a:cubicBezTo>
                  <a:lnTo>
                    <a:pt x="19155" y="15192"/>
                  </a:lnTo>
                  <a:cubicBezTo>
                    <a:pt x="19165" y="15169"/>
                    <a:pt x="19185" y="15149"/>
                    <a:pt x="19205" y="15130"/>
                  </a:cubicBezTo>
                  <a:cubicBezTo>
                    <a:pt x="19219" y="15118"/>
                    <a:pt x="19230" y="15105"/>
                    <a:pt x="19237" y="15094"/>
                  </a:cubicBezTo>
                  <a:cubicBezTo>
                    <a:pt x="19284" y="15025"/>
                    <a:pt x="19328" y="14954"/>
                    <a:pt x="19368" y="14881"/>
                  </a:cubicBezTo>
                  <a:lnTo>
                    <a:pt x="19434" y="14772"/>
                  </a:lnTo>
                  <a:cubicBezTo>
                    <a:pt x="19469" y="14716"/>
                    <a:pt x="19492" y="14641"/>
                    <a:pt x="19517" y="14570"/>
                  </a:cubicBezTo>
                  <a:cubicBezTo>
                    <a:pt x="19534" y="14518"/>
                    <a:pt x="19550" y="14467"/>
                    <a:pt x="19572" y="14418"/>
                  </a:cubicBezTo>
                  <a:lnTo>
                    <a:pt x="19572" y="14418"/>
                  </a:lnTo>
                  <a:cubicBezTo>
                    <a:pt x="19570" y="14420"/>
                    <a:pt x="19569" y="14422"/>
                    <a:pt x="19569" y="14423"/>
                  </a:cubicBezTo>
                  <a:cubicBezTo>
                    <a:pt x="19547" y="14451"/>
                    <a:pt x="19525" y="14481"/>
                    <a:pt x="19506" y="14511"/>
                  </a:cubicBezTo>
                  <a:cubicBezTo>
                    <a:pt x="19474" y="14563"/>
                    <a:pt x="19445" y="14614"/>
                    <a:pt x="19415" y="14665"/>
                  </a:cubicBezTo>
                  <a:cubicBezTo>
                    <a:pt x="19364" y="14752"/>
                    <a:pt x="19313" y="14843"/>
                    <a:pt x="19249" y="14929"/>
                  </a:cubicBezTo>
                  <a:cubicBezTo>
                    <a:pt x="18867" y="15463"/>
                    <a:pt x="18175" y="16031"/>
                    <a:pt x="17606" y="16281"/>
                  </a:cubicBezTo>
                  <a:cubicBezTo>
                    <a:pt x="17381" y="16379"/>
                    <a:pt x="17137" y="16460"/>
                    <a:pt x="16901" y="16537"/>
                  </a:cubicBezTo>
                  <a:cubicBezTo>
                    <a:pt x="16668" y="16613"/>
                    <a:pt x="16429" y="16693"/>
                    <a:pt x="16206" y="16790"/>
                  </a:cubicBezTo>
                  <a:cubicBezTo>
                    <a:pt x="15864" y="16939"/>
                    <a:pt x="15574" y="17141"/>
                    <a:pt x="15334" y="17318"/>
                  </a:cubicBezTo>
                  <a:cubicBezTo>
                    <a:pt x="15213" y="17411"/>
                    <a:pt x="15089" y="17510"/>
                    <a:pt x="15005" y="17626"/>
                  </a:cubicBezTo>
                  <a:cubicBezTo>
                    <a:pt x="14985" y="17655"/>
                    <a:pt x="14967" y="17686"/>
                    <a:pt x="14951" y="17716"/>
                  </a:cubicBezTo>
                  <a:cubicBezTo>
                    <a:pt x="14925" y="17761"/>
                    <a:pt x="14903" y="17811"/>
                    <a:pt x="14882" y="17862"/>
                  </a:cubicBezTo>
                  <a:cubicBezTo>
                    <a:pt x="14861" y="17905"/>
                    <a:pt x="14844" y="17948"/>
                    <a:pt x="14822" y="17993"/>
                  </a:cubicBezTo>
                  <a:lnTo>
                    <a:pt x="14794" y="18048"/>
                  </a:lnTo>
                  <a:cubicBezTo>
                    <a:pt x="14701" y="18231"/>
                    <a:pt x="14589" y="18455"/>
                    <a:pt x="14563" y="18695"/>
                  </a:cubicBezTo>
                  <a:cubicBezTo>
                    <a:pt x="14569" y="18696"/>
                    <a:pt x="14576" y="18699"/>
                    <a:pt x="14578" y="18706"/>
                  </a:cubicBezTo>
                  <a:cubicBezTo>
                    <a:pt x="14604" y="18753"/>
                    <a:pt x="14592" y="18837"/>
                    <a:pt x="14582" y="18927"/>
                  </a:cubicBezTo>
                  <a:cubicBezTo>
                    <a:pt x="14576" y="18974"/>
                    <a:pt x="14569" y="19019"/>
                    <a:pt x="14570" y="19057"/>
                  </a:cubicBezTo>
                  <a:cubicBezTo>
                    <a:pt x="14570" y="19130"/>
                    <a:pt x="14578" y="19212"/>
                    <a:pt x="14585" y="19295"/>
                  </a:cubicBezTo>
                  <a:cubicBezTo>
                    <a:pt x="14600" y="19477"/>
                    <a:pt x="14617" y="19663"/>
                    <a:pt x="14582" y="19826"/>
                  </a:cubicBezTo>
                  <a:cubicBezTo>
                    <a:pt x="14566" y="19900"/>
                    <a:pt x="14562" y="19968"/>
                    <a:pt x="14556" y="20035"/>
                  </a:cubicBezTo>
                  <a:cubicBezTo>
                    <a:pt x="14552" y="20111"/>
                    <a:pt x="14546" y="20187"/>
                    <a:pt x="14524" y="20268"/>
                  </a:cubicBezTo>
                  <a:cubicBezTo>
                    <a:pt x="14342" y="20922"/>
                    <a:pt x="14102" y="21565"/>
                    <a:pt x="13604" y="21891"/>
                  </a:cubicBezTo>
                  <a:cubicBezTo>
                    <a:pt x="13544" y="21933"/>
                    <a:pt x="13479" y="21968"/>
                    <a:pt x="13407" y="21998"/>
                  </a:cubicBezTo>
                  <a:cubicBezTo>
                    <a:pt x="13301" y="22043"/>
                    <a:pt x="13188" y="22055"/>
                    <a:pt x="13066" y="22065"/>
                  </a:cubicBezTo>
                  <a:cubicBezTo>
                    <a:pt x="12981" y="22074"/>
                    <a:pt x="12890" y="22081"/>
                    <a:pt x="12801" y="22103"/>
                  </a:cubicBezTo>
                  <a:cubicBezTo>
                    <a:pt x="12741" y="22117"/>
                    <a:pt x="12685" y="22145"/>
                    <a:pt x="12629" y="22171"/>
                  </a:cubicBezTo>
                  <a:cubicBezTo>
                    <a:pt x="12590" y="22190"/>
                    <a:pt x="12550" y="22207"/>
                    <a:pt x="12504" y="22222"/>
                  </a:cubicBezTo>
                  <a:lnTo>
                    <a:pt x="12337" y="22232"/>
                  </a:lnTo>
                  <a:cubicBezTo>
                    <a:pt x="12176" y="22277"/>
                    <a:pt x="12029" y="22375"/>
                    <a:pt x="11959" y="22476"/>
                  </a:cubicBezTo>
                  <a:cubicBezTo>
                    <a:pt x="11953" y="22484"/>
                    <a:pt x="11935" y="22488"/>
                    <a:pt x="11924" y="22488"/>
                  </a:cubicBezTo>
                  <a:cubicBezTo>
                    <a:pt x="11914" y="22488"/>
                    <a:pt x="11905" y="22485"/>
                    <a:pt x="11901" y="22476"/>
                  </a:cubicBezTo>
                  <a:cubicBezTo>
                    <a:pt x="11895" y="22466"/>
                    <a:pt x="11895" y="22458"/>
                    <a:pt x="11900" y="22449"/>
                  </a:cubicBezTo>
                  <a:cubicBezTo>
                    <a:pt x="11946" y="22346"/>
                    <a:pt x="11997" y="22229"/>
                    <a:pt x="12067" y="22129"/>
                  </a:cubicBezTo>
                  <a:cubicBezTo>
                    <a:pt x="12097" y="22084"/>
                    <a:pt x="12132" y="22040"/>
                    <a:pt x="12170" y="22001"/>
                  </a:cubicBezTo>
                  <a:cubicBezTo>
                    <a:pt x="12339" y="21832"/>
                    <a:pt x="12571" y="21716"/>
                    <a:pt x="12795" y="21604"/>
                  </a:cubicBezTo>
                  <a:cubicBezTo>
                    <a:pt x="12919" y="21543"/>
                    <a:pt x="13047" y="21478"/>
                    <a:pt x="13159" y="21408"/>
                  </a:cubicBezTo>
                  <a:cubicBezTo>
                    <a:pt x="13432" y="21235"/>
                    <a:pt x="13797" y="20943"/>
                    <a:pt x="13980" y="20518"/>
                  </a:cubicBezTo>
                  <a:cubicBezTo>
                    <a:pt x="14083" y="20283"/>
                    <a:pt x="14268" y="19653"/>
                    <a:pt x="14176" y="19228"/>
                  </a:cubicBezTo>
                  <a:cubicBezTo>
                    <a:pt x="14112" y="18930"/>
                    <a:pt x="14083" y="18461"/>
                    <a:pt x="14176" y="18139"/>
                  </a:cubicBezTo>
                  <a:cubicBezTo>
                    <a:pt x="14185" y="18110"/>
                    <a:pt x="14190" y="18078"/>
                    <a:pt x="14192" y="18046"/>
                  </a:cubicBezTo>
                  <a:lnTo>
                    <a:pt x="14197" y="18020"/>
                  </a:lnTo>
                  <a:lnTo>
                    <a:pt x="14197" y="18020"/>
                  </a:lnTo>
                  <a:cubicBezTo>
                    <a:pt x="14166" y="18073"/>
                    <a:pt x="14137" y="18125"/>
                    <a:pt x="14112" y="18182"/>
                  </a:cubicBezTo>
                  <a:cubicBezTo>
                    <a:pt x="14079" y="18263"/>
                    <a:pt x="14064" y="18362"/>
                    <a:pt x="14050" y="18456"/>
                  </a:cubicBezTo>
                  <a:cubicBezTo>
                    <a:pt x="14043" y="18509"/>
                    <a:pt x="14032" y="18565"/>
                    <a:pt x="14022" y="18616"/>
                  </a:cubicBezTo>
                  <a:cubicBezTo>
                    <a:pt x="13986" y="18781"/>
                    <a:pt x="14038" y="19214"/>
                    <a:pt x="14069" y="19358"/>
                  </a:cubicBezTo>
                  <a:cubicBezTo>
                    <a:pt x="14098" y="19500"/>
                    <a:pt x="14067" y="19708"/>
                    <a:pt x="14046" y="19806"/>
                  </a:cubicBezTo>
                  <a:lnTo>
                    <a:pt x="14009" y="20075"/>
                  </a:lnTo>
                  <a:cubicBezTo>
                    <a:pt x="13938" y="20329"/>
                    <a:pt x="13864" y="20517"/>
                    <a:pt x="13775" y="20661"/>
                  </a:cubicBezTo>
                  <a:cubicBezTo>
                    <a:pt x="13556" y="21012"/>
                    <a:pt x="13239" y="21226"/>
                    <a:pt x="12875" y="21444"/>
                  </a:cubicBezTo>
                  <a:cubicBezTo>
                    <a:pt x="12772" y="21507"/>
                    <a:pt x="12663" y="21560"/>
                    <a:pt x="12557" y="21613"/>
                  </a:cubicBezTo>
                  <a:cubicBezTo>
                    <a:pt x="12279" y="21749"/>
                    <a:pt x="12016" y="21880"/>
                    <a:pt x="11873" y="22159"/>
                  </a:cubicBezTo>
                  <a:cubicBezTo>
                    <a:pt x="11871" y="22164"/>
                    <a:pt x="11871" y="22168"/>
                    <a:pt x="11866" y="22173"/>
                  </a:cubicBezTo>
                  <a:cubicBezTo>
                    <a:pt x="11863" y="22181"/>
                    <a:pt x="11852" y="22189"/>
                    <a:pt x="11841" y="22189"/>
                  </a:cubicBezTo>
                  <a:cubicBezTo>
                    <a:pt x="11841" y="22189"/>
                    <a:pt x="11812" y="22187"/>
                    <a:pt x="11793" y="22186"/>
                  </a:cubicBezTo>
                  <a:cubicBezTo>
                    <a:pt x="11770" y="22183"/>
                    <a:pt x="11743" y="22181"/>
                    <a:pt x="11718" y="22181"/>
                  </a:cubicBezTo>
                  <a:lnTo>
                    <a:pt x="11712" y="22181"/>
                  </a:lnTo>
                  <a:cubicBezTo>
                    <a:pt x="11654" y="22181"/>
                    <a:pt x="11634" y="22189"/>
                    <a:pt x="11626" y="22194"/>
                  </a:cubicBezTo>
                  <a:cubicBezTo>
                    <a:pt x="11623" y="22197"/>
                    <a:pt x="11616" y="22197"/>
                    <a:pt x="11612" y="22197"/>
                  </a:cubicBezTo>
                  <a:lnTo>
                    <a:pt x="11575" y="22197"/>
                  </a:lnTo>
                  <a:cubicBezTo>
                    <a:pt x="11567" y="22197"/>
                    <a:pt x="11556" y="22193"/>
                    <a:pt x="11552" y="22183"/>
                  </a:cubicBezTo>
                  <a:cubicBezTo>
                    <a:pt x="11556" y="22170"/>
                    <a:pt x="11556" y="22159"/>
                    <a:pt x="11564" y="22151"/>
                  </a:cubicBezTo>
                  <a:cubicBezTo>
                    <a:pt x="11606" y="22085"/>
                    <a:pt x="11663" y="22029"/>
                    <a:pt x="11719" y="21976"/>
                  </a:cubicBezTo>
                  <a:cubicBezTo>
                    <a:pt x="11772" y="21925"/>
                    <a:pt x="11825" y="21873"/>
                    <a:pt x="11865" y="21815"/>
                  </a:cubicBezTo>
                  <a:cubicBezTo>
                    <a:pt x="12061" y="21536"/>
                    <a:pt x="12192" y="21166"/>
                    <a:pt x="12301" y="20839"/>
                  </a:cubicBezTo>
                  <a:cubicBezTo>
                    <a:pt x="12403" y="20531"/>
                    <a:pt x="12451" y="20207"/>
                    <a:pt x="12497" y="19861"/>
                  </a:cubicBezTo>
                  <a:lnTo>
                    <a:pt x="12503" y="19817"/>
                  </a:lnTo>
                  <a:cubicBezTo>
                    <a:pt x="12539" y="19560"/>
                    <a:pt x="12576" y="19294"/>
                    <a:pt x="12635" y="19041"/>
                  </a:cubicBezTo>
                  <a:lnTo>
                    <a:pt x="12705" y="18343"/>
                  </a:lnTo>
                  <a:cubicBezTo>
                    <a:pt x="12760" y="18096"/>
                    <a:pt x="12785" y="17828"/>
                    <a:pt x="12807" y="17571"/>
                  </a:cubicBezTo>
                  <a:cubicBezTo>
                    <a:pt x="12830" y="17309"/>
                    <a:pt x="12853" y="17039"/>
                    <a:pt x="12912" y="16786"/>
                  </a:cubicBezTo>
                  <a:lnTo>
                    <a:pt x="12970" y="16203"/>
                  </a:lnTo>
                  <a:cubicBezTo>
                    <a:pt x="13006" y="16049"/>
                    <a:pt x="13032" y="15890"/>
                    <a:pt x="13055" y="15736"/>
                  </a:cubicBezTo>
                  <a:cubicBezTo>
                    <a:pt x="13090" y="15520"/>
                    <a:pt x="13124" y="15296"/>
                    <a:pt x="13189" y="15089"/>
                  </a:cubicBezTo>
                  <a:cubicBezTo>
                    <a:pt x="13226" y="14977"/>
                    <a:pt x="13259" y="14861"/>
                    <a:pt x="13290" y="14748"/>
                  </a:cubicBezTo>
                  <a:cubicBezTo>
                    <a:pt x="13345" y="14551"/>
                    <a:pt x="13400" y="14348"/>
                    <a:pt x="13479" y="14160"/>
                  </a:cubicBezTo>
                  <a:cubicBezTo>
                    <a:pt x="13784" y="13439"/>
                    <a:pt x="14222" y="12828"/>
                    <a:pt x="14679" y="12484"/>
                  </a:cubicBezTo>
                  <a:cubicBezTo>
                    <a:pt x="14735" y="12443"/>
                    <a:pt x="14787" y="12399"/>
                    <a:pt x="14839" y="12353"/>
                  </a:cubicBezTo>
                  <a:cubicBezTo>
                    <a:pt x="14924" y="12280"/>
                    <a:pt x="15012" y="12206"/>
                    <a:pt x="15108" y="12147"/>
                  </a:cubicBezTo>
                  <a:cubicBezTo>
                    <a:pt x="15428" y="11944"/>
                    <a:pt x="15819" y="11821"/>
                    <a:pt x="16192" y="11716"/>
                  </a:cubicBezTo>
                  <a:cubicBezTo>
                    <a:pt x="16286" y="11689"/>
                    <a:pt x="16388" y="11680"/>
                    <a:pt x="16485" y="11668"/>
                  </a:cubicBezTo>
                  <a:cubicBezTo>
                    <a:pt x="16565" y="11661"/>
                    <a:pt x="16647" y="11652"/>
                    <a:pt x="16729" y="11633"/>
                  </a:cubicBezTo>
                  <a:lnTo>
                    <a:pt x="17016" y="11633"/>
                  </a:lnTo>
                  <a:cubicBezTo>
                    <a:pt x="17052" y="11626"/>
                    <a:pt x="17121" y="11625"/>
                    <a:pt x="17171" y="11625"/>
                  </a:cubicBezTo>
                  <a:close/>
                  <a:moveTo>
                    <a:pt x="52136" y="14794"/>
                  </a:moveTo>
                  <a:cubicBezTo>
                    <a:pt x="52509" y="14794"/>
                    <a:pt x="52844" y="14829"/>
                    <a:pt x="53132" y="14894"/>
                  </a:cubicBezTo>
                  <a:lnTo>
                    <a:pt x="53393" y="14918"/>
                  </a:lnTo>
                  <a:cubicBezTo>
                    <a:pt x="53483" y="14939"/>
                    <a:pt x="53584" y="14955"/>
                    <a:pt x="53683" y="14973"/>
                  </a:cubicBezTo>
                  <a:cubicBezTo>
                    <a:pt x="53792" y="14989"/>
                    <a:pt x="53904" y="15006"/>
                    <a:pt x="54006" y="15034"/>
                  </a:cubicBezTo>
                  <a:cubicBezTo>
                    <a:pt x="54134" y="15067"/>
                    <a:pt x="54261" y="15091"/>
                    <a:pt x="54386" y="15114"/>
                  </a:cubicBezTo>
                  <a:cubicBezTo>
                    <a:pt x="54592" y="15150"/>
                    <a:pt x="54785" y="15188"/>
                    <a:pt x="54970" y="15265"/>
                  </a:cubicBezTo>
                  <a:cubicBezTo>
                    <a:pt x="55395" y="15445"/>
                    <a:pt x="55806" y="15743"/>
                    <a:pt x="56228" y="16174"/>
                  </a:cubicBezTo>
                  <a:lnTo>
                    <a:pt x="56545" y="16492"/>
                  </a:lnTo>
                  <a:cubicBezTo>
                    <a:pt x="56577" y="16536"/>
                    <a:pt x="56613" y="16575"/>
                    <a:pt x="56646" y="16616"/>
                  </a:cubicBezTo>
                  <a:cubicBezTo>
                    <a:pt x="56689" y="16662"/>
                    <a:pt x="56729" y="16710"/>
                    <a:pt x="56763" y="16758"/>
                  </a:cubicBezTo>
                  <a:cubicBezTo>
                    <a:pt x="56780" y="16781"/>
                    <a:pt x="56794" y="16805"/>
                    <a:pt x="56806" y="16829"/>
                  </a:cubicBezTo>
                  <a:lnTo>
                    <a:pt x="56806" y="16829"/>
                  </a:lnTo>
                  <a:cubicBezTo>
                    <a:pt x="56805" y="16827"/>
                    <a:pt x="56805" y="16824"/>
                    <a:pt x="56805" y="16822"/>
                  </a:cubicBezTo>
                  <a:cubicBezTo>
                    <a:pt x="56766" y="16697"/>
                    <a:pt x="56741" y="16617"/>
                    <a:pt x="56760" y="16574"/>
                  </a:cubicBezTo>
                  <a:lnTo>
                    <a:pt x="56760" y="16452"/>
                  </a:lnTo>
                  <a:cubicBezTo>
                    <a:pt x="56760" y="16437"/>
                    <a:pt x="56773" y="16424"/>
                    <a:pt x="56787" y="16424"/>
                  </a:cubicBezTo>
                  <a:lnTo>
                    <a:pt x="56811" y="16424"/>
                  </a:lnTo>
                  <a:cubicBezTo>
                    <a:pt x="56818" y="16424"/>
                    <a:pt x="56825" y="16428"/>
                    <a:pt x="56831" y="16431"/>
                  </a:cubicBezTo>
                  <a:cubicBezTo>
                    <a:pt x="56956" y="16565"/>
                    <a:pt x="57067" y="16710"/>
                    <a:pt x="57170" y="16877"/>
                  </a:cubicBezTo>
                  <a:cubicBezTo>
                    <a:pt x="57202" y="16928"/>
                    <a:pt x="57224" y="16981"/>
                    <a:pt x="57241" y="17033"/>
                  </a:cubicBezTo>
                  <a:cubicBezTo>
                    <a:pt x="57261" y="17084"/>
                    <a:pt x="57282" y="17133"/>
                    <a:pt x="57311" y="17178"/>
                  </a:cubicBezTo>
                  <a:cubicBezTo>
                    <a:pt x="57337" y="17222"/>
                    <a:pt x="57366" y="17267"/>
                    <a:pt x="57398" y="17314"/>
                  </a:cubicBezTo>
                  <a:cubicBezTo>
                    <a:pt x="57481" y="17439"/>
                    <a:pt x="57565" y="17568"/>
                    <a:pt x="57613" y="17711"/>
                  </a:cubicBezTo>
                  <a:lnTo>
                    <a:pt x="57650" y="18038"/>
                  </a:lnTo>
                  <a:lnTo>
                    <a:pt x="57650" y="18049"/>
                  </a:lnTo>
                  <a:cubicBezTo>
                    <a:pt x="57770" y="17873"/>
                    <a:pt x="57735" y="17372"/>
                    <a:pt x="57664" y="17132"/>
                  </a:cubicBezTo>
                  <a:cubicBezTo>
                    <a:pt x="57661" y="17119"/>
                    <a:pt x="57652" y="17098"/>
                    <a:pt x="57645" y="17078"/>
                  </a:cubicBezTo>
                  <a:cubicBezTo>
                    <a:pt x="57612" y="16989"/>
                    <a:pt x="57561" y="16857"/>
                    <a:pt x="57609" y="16777"/>
                  </a:cubicBezTo>
                  <a:cubicBezTo>
                    <a:pt x="57626" y="16735"/>
                    <a:pt x="57668" y="16713"/>
                    <a:pt x="57725" y="16713"/>
                  </a:cubicBezTo>
                  <a:cubicBezTo>
                    <a:pt x="57763" y="16713"/>
                    <a:pt x="57807" y="16725"/>
                    <a:pt x="57841" y="16741"/>
                  </a:cubicBezTo>
                  <a:cubicBezTo>
                    <a:pt x="57981" y="16808"/>
                    <a:pt x="58125" y="16940"/>
                    <a:pt x="58222" y="17098"/>
                  </a:cubicBezTo>
                  <a:cubicBezTo>
                    <a:pt x="58311" y="17238"/>
                    <a:pt x="58542" y="17753"/>
                    <a:pt x="58470" y="18080"/>
                  </a:cubicBezTo>
                  <a:cubicBezTo>
                    <a:pt x="58455" y="18147"/>
                    <a:pt x="58430" y="18212"/>
                    <a:pt x="58409" y="18270"/>
                  </a:cubicBezTo>
                  <a:cubicBezTo>
                    <a:pt x="58395" y="18302"/>
                    <a:pt x="58387" y="18331"/>
                    <a:pt x="58379" y="18355"/>
                  </a:cubicBezTo>
                  <a:lnTo>
                    <a:pt x="58366" y="18507"/>
                  </a:lnTo>
                  <a:lnTo>
                    <a:pt x="58353" y="18567"/>
                  </a:lnTo>
                  <a:cubicBezTo>
                    <a:pt x="58324" y="18692"/>
                    <a:pt x="58286" y="18849"/>
                    <a:pt x="58222" y="18949"/>
                  </a:cubicBezTo>
                  <a:cubicBezTo>
                    <a:pt x="58331" y="18929"/>
                    <a:pt x="58455" y="18916"/>
                    <a:pt x="58570" y="18916"/>
                  </a:cubicBezTo>
                  <a:cubicBezTo>
                    <a:pt x="58702" y="18916"/>
                    <a:pt x="58888" y="18932"/>
                    <a:pt x="59015" y="19009"/>
                  </a:cubicBezTo>
                  <a:cubicBezTo>
                    <a:pt x="59073" y="19045"/>
                    <a:pt x="59106" y="19092"/>
                    <a:pt x="59137" y="19135"/>
                  </a:cubicBezTo>
                  <a:cubicBezTo>
                    <a:pt x="59154" y="19162"/>
                    <a:pt x="59173" y="19186"/>
                    <a:pt x="59195" y="19211"/>
                  </a:cubicBezTo>
                  <a:cubicBezTo>
                    <a:pt x="59198" y="19214"/>
                    <a:pt x="59202" y="19223"/>
                    <a:pt x="59202" y="19230"/>
                  </a:cubicBezTo>
                  <a:cubicBezTo>
                    <a:pt x="59204" y="19540"/>
                    <a:pt x="59082" y="19628"/>
                    <a:pt x="58856" y="19685"/>
                  </a:cubicBezTo>
                  <a:cubicBezTo>
                    <a:pt x="58842" y="19688"/>
                    <a:pt x="58788" y="19701"/>
                    <a:pt x="58740" y="19701"/>
                  </a:cubicBezTo>
                  <a:cubicBezTo>
                    <a:pt x="58723" y="19701"/>
                    <a:pt x="58707" y="19700"/>
                    <a:pt x="58695" y="19698"/>
                  </a:cubicBezTo>
                  <a:cubicBezTo>
                    <a:pt x="58627" y="19679"/>
                    <a:pt x="58555" y="19654"/>
                    <a:pt x="58490" y="19628"/>
                  </a:cubicBezTo>
                  <a:cubicBezTo>
                    <a:pt x="58413" y="19599"/>
                    <a:pt x="58336" y="19569"/>
                    <a:pt x="58257" y="19554"/>
                  </a:cubicBezTo>
                  <a:lnTo>
                    <a:pt x="58257" y="19554"/>
                  </a:lnTo>
                  <a:cubicBezTo>
                    <a:pt x="58270" y="19652"/>
                    <a:pt x="58317" y="19734"/>
                    <a:pt x="58365" y="19816"/>
                  </a:cubicBezTo>
                  <a:cubicBezTo>
                    <a:pt x="58387" y="19855"/>
                    <a:pt x="58410" y="19896"/>
                    <a:pt x="58426" y="19935"/>
                  </a:cubicBezTo>
                  <a:cubicBezTo>
                    <a:pt x="58510" y="20124"/>
                    <a:pt x="58552" y="20290"/>
                    <a:pt x="58602" y="20508"/>
                  </a:cubicBezTo>
                  <a:cubicBezTo>
                    <a:pt x="58638" y="20679"/>
                    <a:pt x="58638" y="21105"/>
                    <a:pt x="58602" y="21277"/>
                  </a:cubicBezTo>
                  <a:lnTo>
                    <a:pt x="58602" y="21491"/>
                  </a:lnTo>
                  <a:cubicBezTo>
                    <a:pt x="58589" y="21545"/>
                    <a:pt x="58589" y="21600"/>
                    <a:pt x="58586" y="21662"/>
                  </a:cubicBezTo>
                  <a:cubicBezTo>
                    <a:pt x="58584" y="21728"/>
                    <a:pt x="58583" y="21795"/>
                    <a:pt x="58566" y="21859"/>
                  </a:cubicBezTo>
                  <a:lnTo>
                    <a:pt x="58449" y="22715"/>
                  </a:lnTo>
                  <a:cubicBezTo>
                    <a:pt x="58448" y="22724"/>
                    <a:pt x="58442" y="22732"/>
                    <a:pt x="58433" y="22737"/>
                  </a:cubicBezTo>
                  <a:cubicBezTo>
                    <a:pt x="58430" y="22738"/>
                    <a:pt x="58426" y="22738"/>
                    <a:pt x="58423" y="22738"/>
                  </a:cubicBezTo>
                  <a:cubicBezTo>
                    <a:pt x="58417" y="22738"/>
                    <a:pt x="58410" y="22737"/>
                    <a:pt x="58406" y="22734"/>
                  </a:cubicBezTo>
                  <a:cubicBezTo>
                    <a:pt x="58359" y="22702"/>
                    <a:pt x="58315" y="22664"/>
                    <a:pt x="58273" y="22625"/>
                  </a:cubicBezTo>
                  <a:cubicBezTo>
                    <a:pt x="58205" y="22565"/>
                    <a:pt x="58141" y="22508"/>
                    <a:pt x="58052" y="22469"/>
                  </a:cubicBezTo>
                  <a:cubicBezTo>
                    <a:pt x="57974" y="22436"/>
                    <a:pt x="57888" y="22418"/>
                    <a:pt x="57801" y="22418"/>
                  </a:cubicBezTo>
                  <a:cubicBezTo>
                    <a:pt x="57583" y="22418"/>
                    <a:pt x="57363" y="22526"/>
                    <a:pt x="57264" y="22679"/>
                  </a:cubicBezTo>
                  <a:cubicBezTo>
                    <a:pt x="57261" y="22687"/>
                    <a:pt x="57253" y="22690"/>
                    <a:pt x="57242" y="22690"/>
                  </a:cubicBezTo>
                  <a:lnTo>
                    <a:pt x="57206" y="22690"/>
                  </a:lnTo>
                  <a:cubicBezTo>
                    <a:pt x="57197" y="22690"/>
                    <a:pt x="57190" y="22687"/>
                    <a:pt x="57184" y="22680"/>
                  </a:cubicBezTo>
                  <a:cubicBezTo>
                    <a:pt x="57181" y="22673"/>
                    <a:pt x="57177" y="22665"/>
                    <a:pt x="57181" y="22657"/>
                  </a:cubicBezTo>
                  <a:cubicBezTo>
                    <a:pt x="57184" y="22638"/>
                    <a:pt x="57192" y="22613"/>
                    <a:pt x="57199" y="22584"/>
                  </a:cubicBezTo>
                  <a:cubicBezTo>
                    <a:pt x="57228" y="22475"/>
                    <a:pt x="57283" y="22266"/>
                    <a:pt x="57276" y="22145"/>
                  </a:cubicBezTo>
                  <a:lnTo>
                    <a:pt x="57276" y="22145"/>
                  </a:lnTo>
                  <a:cubicBezTo>
                    <a:pt x="57272" y="22167"/>
                    <a:pt x="57267" y="22191"/>
                    <a:pt x="57257" y="22210"/>
                  </a:cubicBezTo>
                  <a:cubicBezTo>
                    <a:pt x="57241" y="22250"/>
                    <a:pt x="57224" y="22289"/>
                    <a:pt x="57205" y="22330"/>
                  </a:cubicBezTo>
                  <a:cubicBezTo>
                    <a:pt x="57151" y="22446"/>
                    <a:pt x="57088" y="22577"/>
                    <a:pt x="57075" y="22702"/>
                  </a:cubicBezTo>
                  <a:cubicBezTo>
                    <a:pt x="57074" y="22715"/>
                    <a:pt x="57064" y="22724"/>
                    <a:pt x="57052" y="22725"/>
                  </a:cubicBezTo>
                  <a:cubicBezTo>
                    <a:pt x="56969" y="22738"/>
                    <a:pt x="56587" y="22904"/>
                    <a:pt x="56534" y="22950"/>
                  </a:cubicBezTo>
                  <a:cubicBezTo>
                    <a:pt x="56530" y="22955"/>
                    <a:pt x="56521" y="22958"/>
                    <a:pt x="56516" y="22958"/>
                  </a:cubicBezTo>
                  <a:cubicBezTo>
                    <a:pt x="56511" y="22958"/>
                    <a:pt x="56505" y="22956"/>
                    <a:pt x="56501" y="22955"/>
                  </a:cubicBezTo>
                  <a:cubicBezTo>
                    <a:pt x="56456" y="22927"/>
                    <a:pt x="56444" y="22863"/>
                    <a:pt x="56434" y="22809"/>
                  </a:cubicBezTo>
                  <a:cubicBezTo>
                    <a:pt x="56431" y="22785"/>
                    <a:pt x="56427" y="22761"/>
                    <a:pt x="56420" y="22741"/>
                  </a:cubicBezTo>
                  <a:cubicBezTo>
                    <a:pt x="56406" y="22703"/>
                    <a:pt x="56392" y="22664"/>
                    <a:pt x="56377" y="22622"/>
                  </a:cubicBezTo>
                  <a:cubicBezTo>
                    <a:pt x="56340" y="22513"/>
                    <a:pt x="56299" y="22396"/>
                    <a:pt x="56247" y="22295"/>
                  </a:cubicBezTo>
                  <a:lnTo>
                    <a:pt x="56213" y="22225"/>
                  </a:lnTo>
                  <a:cubicBezTo>
                    <a:pt x="56079" y="21956"/>
                    <a:pt x="55941" y="21683"/>
                    <a:pt x="55839" y="21377"/>
                  </a:cubicBezTo>
                  <a:cubicBezTo>
                    <a:pt x="55803" y="21270"/>
                    <a:pt x="55791" y="21169"/>
                    <a:pt x="55777" y="21060"/>
                  </a:cubicBezTo>
                  <a:cubicBezTo>
                    <a:pt x="55765" y="20982"/>
                    <a:pt x="55755" y="20902"/>
                    <a:pt x="55735" y="20819"/>
                  </a:cubicBezTo>
                  <a:cubicBezTo>
                    <a:pt x="55682" y="20592"/>
                    <a:pt x="55658" y="20262"/>
                    <a:pt x="55736" y="20072"/>
                  </a:cubicBezTo>
                  <a:cubicBezTo>
                    <a:pt x="55800" y="19916"/>
                    <a:pt x="55911" y="19830"/>
                    <a:pt x="56020" y="19749"/>
                  </a:cubicBezTo>
                  <a:cubicBezTo>
                    <a:pt x="56050" y="19724"/>
                    <a:pt x="56082" y="19701"/>
                    <a:pt x="56113" y="19676"/>
                  </a:cubicBezTo>
                  <a:lnTo>
                    <a:pt x="56113" y="19676"/>
                  </a:lnTo>
                  <a:cubicBezTo>
                    <a:pt x="56007" y="19702"/>
                    <a:pt x="55917" y="19756"/>
                    <a:pt x="55828" y="19809"/>
                  </a:cubicBezTo>
                  <a:cubicBezTo>
                    <a:pt x="55793" y="19829"/>
                    <a:pt x="55759" y="19846"/>
                    <a:pt x="55728" y="19865"/>
                  </a:cubicBezTo>
                  <a:cubicBezTo>
                    <a:pt x="55678" y="19891"/>
                    <a:pt x="55627" y="19912"/>
                    <a:pt x="55575" y="19934"/>
                  </a:cubicBezTo>
                  <a:cubicBezTo>
                    <a:pt x="55505" y="19961"/>
                    <a:pt x="55443" y="19989"/>
                    <a:pt x="55381" y="20027"/>
                  </a:cubicBezTo>
                  <a:cubicBezTo>
                    <a:pt x="55312" y="20070"/>
                    <a:pt x="55242" y="20127"/>
                    <a:pt x="55176" y="20182"/>
                  </a:cubicBezTo>
                  <a:cubicBezTo>
                    <a:pt x="55124" y="20226"/>
                    <a:pt x="55067" y="20274"/>
                    <a:pt x="55011" y="20313"/>
                  </a:cubicBezTo>
                  <a:cubicBezTo>
                    <a:pt x="54977" y="20338"/>
                    <a:pt x="54938" y="20355"/>
                    <a:pt x="54902" y="20371"/>
                  </a:cubicBezTo>
                  <a:cubicBezTo>
                    <a:pt x="54862" y="20389"/>
                    <a:pt x="54826" y="20406"/>
                    <a:pt x="54793" y="20429"/>
                  </a:cubicBezTo>
                  <a:cubicBezTo>
                    <a:pt x="54790" y="20434"/>
                    <a:pt x="54782" y="20435"/>
                    <a:pt x="54777" y="20435"/>
                  </a:cubicBezTo>
                  <a:lnTo>
                    <a:pt x="54753" y="20435"/>
                  </a:lnTo>
                  <a:cubicBezTo>
                    <a:pt x="54745" y="20435"/>
                    <a:pt x="54737" y="20432"/>
                    <a:pt x="54732" y="20422"/>
                  </a:cubicBezTo>
                  <a:cubicBezTo>
                    <a:pt x="54727" y="20418"/>
                    <a:pt x="54726" y="20408"/>
                    <a:pt x="54727" y="20399"/>
                  </a:cubicBezTo>
                  <a:cubicBezTo>
                    <a:pt x="54766" y="20255"/>
                    <a:pt x="54868" y="20146"/>
                    <a:pt x="54964" y="20041"/>
                  </a:cubicBezTo>
                  <a:cubicBezTo>
                    <a:pt x="55009" y="19990"/>
                    <a:pt x="55054" y="19942"/>
                    <a:pt x="55089" y="19891"/>
                  </a:cubicBezTo>
                  <a:cubicBezTo>
                    <a:pt x="55108" y="19867"/>
                    <a:pt x="55124" y="19841"/>
                    <a:pt x="55140" y="19816"/>
                  </a:cubicBezTo>
                  <a:cubicBezTo>
                    <a:pt x="55169" y="19768"/>
                    <a:pt x="55198" y="19723"/>
                    <a:pt x="55236" y="19684"/>
                  </a:cubicBezTo>
                  <a:lnTo>
                    <a:pt x="55236" y="19684"/>
                  </a:lnTo>
                  <a:cubicBezTo>
                    <a:pt x="55089" y="19720"/>
                    <a:pt x="54992" y="19810"/>
                    <a:pt x="54890" y="19905"/>
                  </a:cubicBezTo>
                  <a:cubicBezTo>
                    <a:pt x="54841" y="19950"/>
                    <a:pt x="54790" y="19998"/>
                    <a:pt x="54734" y="20035"/>
                  </a:cubicBezTo>
                  <a:cubicBezTo>
                    <a:pt x="54419" y="20258"/>
                    <a:pt x="54070" y="20413"/>
                    <a:pt x="53678" y="20582"/>
                  </a:cubicBezTo>
                  <a:cubicBezTo>
                    <a:pt x="53545" y="20639"/>
                    <a:pt x="53393" y="20704"/>
                    <a:pt x="53222" y="20746"/>
                  </a:cubicBezTo>
                  <a:cubicBezTo>
                    <a:pt x="53201" y="20752"/>
                    <a:pt x="53172" y="20754"/>
                    <a:pt x="53141" y="20754"/>
                  </a:cubicBezTo>
                  <a:cubicBezTo>
                    <a:pt x="53094" y="20754"/>
                    <a:pt x="53003" y="20746"/>
                    <a:pt x="52975" y="20723"/>
                  </a:cubicBezTo>
                  <a:lnTo>
                    <a:pt x="52942" y="20710"/>
                  </a:lnTo>
                  <a:cubicBezTo>
                    <a:pt x="52929" y="20706"/>
                    <a:pt x="52921" y="20695"/>
                    <a:pt x="52921" y="20682"/>
                  </a:cubicBezTo>
                  <a:cubicBezTo>
                    <a:pt x="52929" y="20543"/>
                    <a:pt x="53017" y="20454"/>
                    <a:pt x="53096" y="20377"/>
                  </a:cubicBezTo>
                  <a:cubicBezTo>
                    <a:pt x="53126" y="20346"/>
                    <a:pt x="53157" y="20317"/>
                    <a:pt x="53179" y="20284"/>
                  </a:cubicBezTo>
                  <a:cubicBezTo>
                    <a:pt x="53334" y="20080"/>
                    <a:pt x="53523" y="19941"/>
                    <a:pt x="53724" y="19790"/>
                  </a:cubicBezTo>
                  <a:lnTo>
                    <a:pt x="53800" y="19736"/>
                  </a:lnTo>
                  <a:cubicBezTo>
                    <a:pt x="53845" y="19700"/>
                    <a:pt x="53890" y="19656"/>
                    <a:pt x="53932" y="19611"/>
                  </a:cubicBezTo>
                  <a:lnTo>
                    <a:pt x="53932" y="19611"/>
                  </a:lnTo>
                  <a:cubicBezTo>
                    <a:pt x="53848" y="19663"/>
                    <a:pt x="53763" y="19713"/>
                    <a:pt x="53679" y="19761"/>
                  </a:cubicBezTo>
                  <a:cubicBezTo>
                    <a:pt x="53611" y="19803"/>
                    <a:pt x="53541" y="19843"/>
                    <a:pt x="53474" y="19884"/>
                  </a:cubicBezTo>
                  <a:cubicBezTo>
                    <a:pt x="53276" y="20005"/>
                    <a:pt x="53067" y="20091"/>
                    <a:pt x="52843" y="20181"/>
                  </a:cubicBezTo>
                  <a:cubicBezTo>
                    <a:pt x="52756" y="20217"/>
                    <a:pt x="52667" y="20253"/>
                    <a:pt x="52578" y="20291"/>
                  </a:cubicBezTo>
                  <a:cubicBezTo>
                    <a:pt x="52509" y="20320"/>
                    <a:pt x="52437" y="20354"/>
                    <a:pt x="52365" y="20386"/>
                  </a:cubicBezTo>
                  <a:cubicBezTo>
                    <a:pt x="52139" y="20486"/>
                    <a:pt x="51907" y="20592"/>
                    <a:pt x="51662" y="20674"/>
                  </a:cubicBezTo>
                  <a:cubicBezTo>
                    <a:pt x="51431" y="20749"/>
                    <a:pt x="51180" y="20781"/>
                    <a:pt x="50915" y="20813"/>
                  </a:cubicBezTo>
                  <a:cubicBezTo>
                    <a:pt x="50720" y="20836"/>
                    <a:pt x="50521" y="20863"/>
                    <a:pt x="50329" y="20906"/>
                  </a:cubicBezTo>
                  <a:cubicBezTo>
                    <a:pt x="50246" y="20927"/>
                    <a:pt x="50161" y="20931"/>
                    <a:pt x="50078" y="20937"/>
                  </a:cubicBezTo>
                  <a:cubicBezTo>
                    <a:pt x="49999" y="20943"/>
                    <a:pt x="49925" y="20950"/>
                    <a:pt x="49849" y="20964"/>
                  </a:cubicBezTo>
                  <a:lnTo>
                    <a:pt x="49671" y="20975"/>
                  </a:lnTo>
                  <a:cubicBezTo>
                    <a:pt x="49599" y="20992"/>
                    <a:pt x="49527" y="21002"/>
                    <a:pt x="49454" y="21015"/>
                  </a:cubicBezTo>
                  <a:cubicBezTo>
                    <a:pt x="49336" y="21036"/>
                    <a:pt x="49223" y="21052"/>
                    <a:pt x="49118" y="21091"/>
                  </a:cubicBezTo>
                  <a:cubicBezTo>
                    <a:pt x="48864" y="21184"/>
                    <a:pt x="48531" y="21363"/>
                    <a:pt x="48401" y="21533"/>
                  </a:cubicBezTo>
                  <a:cubicBezTo>
                    <a:pt x="48381" y="21560"/>
                    <a:pt x="48359" y="21592"/>
                    <a:pt x="48340" y="21626"/>
                  </a:cubicBezTo>
                  <a:cubicBezTo>
                    <a:pt x="48304" y="21680"/>
                    <a:pt x="48268" y="21736"/>
                    <a:pt x="48224" y="21781"/>
                  </a:cubicBezTo>
                  <a:lnTo>
                    <a:pt x="48224" y="21795"/>
                  </a:lnTo>
                  <a:cubicBezTo>
                    <a:pt x="48224" y="21809"/>
                    <a:pt x="48199" y="21822"/>
                    <a:pt x="48185" y="21822"/>
                  </a:cubicBezTo>
                  <a:cubicBezTo>
                    <a:pt x="48176" y="21822"/>
                    <a:pt x="48169" y="21818"/>
                    <a:pt x="48166" y="21811"/>
                  </a:cubicBezTo>
                  <a:cubicBezTo>
                    <a:pt x="48160" y="21808"/>
                    <a:pt x="48156" y="21799"/>
                    <a:pt x="48158" y="21792"/>
                  </a:cubicBezTo>
                  <a:cubicBezTo>
                    <a:pt x="48160" y="21767"/>
                    <a:pt x="48163" y="21734"/>
                    <a:pt x="48169" y="21694"/>
                  </a:cubicBezTo>
                  <a:cubicBezTo>
                    <a:pt x="48185" y="21549"/>
                    <a:pt x="48220" y="21251"/>
                    <a:pt x="48173" y="21174"/>
                  </a:cubicBezTo>
                  <a:lnTo>
                    <a:pt x="48173" y="21174"/>
                  </a:lnTo>
                  <a:cubicBezTo>
                    <a:pt x="48118" y="21210"/>
                    <a:pt x="48096" y="21293"/>
                    <a:pt x="48073" y="21377"/>
                  </a:cubicBezTo>
                  <a:cubicBezTo>
                    <a:pt x="48067" y="21403"/>
                    <a:pt x="48060" y="21430"/>
                    <a:pt x="48051" y="21454"/>
                  </a:cubicBezTo>
                  <a:cubicBezTo>
                    <a:pt x="47967" y="21709"/>
                    <a:pt x="47926" y="22049"/>
                    <a:pt x="47926" y="22463"/>
                  </a:cubicBezTo>
                  <a:lnTo>
                    <a:pt x="47926" y="22506"/>
                  </a:lnTo>
                  <a:cubicBezTo>
                    <a:pt x="47926" y="22610"/>
                    <a:pt x="47923" y="22828"/>
                    <a:pt x="47956" y="22878"/>
                  </a:cubicBezTo>
                  <a:cubicBezTo>
                    <a:pt x="47959" y="22882"/>
                    <a:pt x="47959" y="22889"/>
                    <a:pt x="47959" y="22892"/>
                  </a:cubicBezTo>
                  <a:lnTo>
                    <a:pt x="47959" y="22929"/>
                  </a:lnTo>
                  <a:cubicBezTo>
                    <a:pt x="47959" y="22940"/>
                    <a:pt x="47955" y="22949"/>
                    <a:pt x="47945" y="22952"/>
                  </a:cubicBezTo>
                  <a:cubicBezTo>
                    <a:pt x="47942" y="22956"/>
                    <a:pt x="47936" y="22956"/>
                    <a:pt x="47933" y="22956"/>
                  </a:cubicBezTo>
                  <a:cubicBezTo>
                    <a:pt x="47927" y="22956"/>
                    <a:pt x="47920" y="22952"/>
                    <a:pt x="47916" y="22950"/>
                  </a:cubicBezTo>
                  <a:cubicBezTo>
                    <a:pt x="47839" y="22897"/>
                    <a:pt x="47767" y="22777"/>
                    <a:pt x="47703" y="22674"/>
                  </a:cubicBezTo>
                  <a:cubicBezTo>
                    <a:pt x="47679" y="22632"/>
                    <a:pt x="47654" y="22593"/>
                    <a:pt x="47632" y="22562"/>
                  </a:cubicBezTo>
                  <a:cubicBezTo>
                    <a:pt x="47392" y="22221"/>
                    <a:pt x="47237" y="21904"/>
                    <a:pt x="47131" y="21531"/>
                  </a:cubicBezTo>
                  <a:lnTo>
                    <a:pt x="47062" y="21123"/>
                  </a:lnTo>
                  <a:lnTo>
                    <a:pt x="47064" y="20956"/>
                  </a:lnTo>
                  <a:cubicBezTo>
                    <a:pt x="47036" y="20839"/>
                    <a:pt x="47049" y="20658"/>
                    <a:pt x="47075" y="20538"/>
                  </a:cubicBezTo>
                  <a:cubicBezTo>
                    <a:pt x="47091" y="20466"/>
                    <a:pt x="47094" y="20399"/>
                    <a:pt x="47097" y="20332"/>
                  </a:cubicBezTo>
                  <a:cubicBezTo>
                    <a:pt x="47099" y="20261"/>
                    <a:pt x="47100" y="20187"/>
                    <a:pt x="47122" y="20110"/>
                  </a:cubicBezTo>
                  <a:cubicBezTo>
                    <a:pt x="47334" y="19292"/>
                    <a:pt x="47680" y="18696"/>
                    <a:pt x="48132" y="18052"/>
                  </a:cubicBezTo>
                  <a:lnTo>
                    <a:pt x="48154" y="18020"/>
                  </a:lnTo>
                  <a:cubicBezTo>
                    <a:pt x="48254" y="17878"/>
                    <a:pt x="48377" y="17702"/>
                    <a:pt x="48505" y="17558"/>
                  </a:cubicBezTo>
                  <a:lnTo>
                    <a:pt x="48505" y="17558"/>
                  </a:lnTo>
                  <a:cubicBezTo>
                    <a:pt x="48490" y="17571"/>
                    <a:pt x="48475" y="17584"/>
                    <a:pt x="48459" y="17594"/>
                  </a:cubicBezTo>
                  <a:cubicBezTo>
                    <a:pt x="48305" y="17709"/>
                    <a:pt x="48180" y="17839"/>
                    <a:pt x="48045" y="17972"/>
                  </a:cubicBezTo>
                  <a:lnTo>
                    <a:pt x="48022" y="17998"/>
                  </a:lnTo>
                  <a:lnTo>
                    <a:pt x="47853" y="18154"/>
                  </a:lnTo>
                  <a:cubicBezTo>
                    <a:pt x="47839" y="18174"/>
                    <a:pt x="47821" y="18196"/>
                    <a:pt x="47807" y="18218"/>
                  </a:cubicBezTo>
                  <a:cubicBezTo>
                    <a:pt x="47747" y="18299"/>
                    <a:pt x="47680" y="18392"/>
                    <a:pt x="47603" y="18449"/>
                  </a:cubicBezTo>
                  <a:cubicBezTo>
                    <a:pt x="47551" y="18487"/>
                    <a:pt x="47487" y="18517"/>
                    <a:pt x="47427" y="18549"/>
                  </a:cubicBezTo>
                  <a:cubicBezTo>
                    <a:pt x="47363" y="18580"/>
                    <a:pt x="47302" y="18609"/>
                    <a:pt x="47257" y="18647"/>
                  </a:cubicBezTo>
                  <a:cubicBezTo>
                    <a:pt x="47253" y="18651"/>
                    <a:pt x="47245" y="18653"/>
                    <a:pt x="47238" y="18653"/>
                  </a:cubicBezTo>
                  <a:cubicBezTo>
                    <a:pt x="47192" y="18648"/>
                    <a:pt x="47179" y="18644"/>
                    <a:pt x="47145" y="18625"/>
                  </a:cubicBezTo>
                  <a:cubicBezTo>
                    <a:pt x="47138" y="18622"/>
                    <a:pt x="47133" y="18615"/>
                    <a:pt x="47131" y="18605"/>
                  </a:cubicBezTo>
                  <a:cubicBezTo>
                    <a:pt x="47062" y="18289"/>
                    <a:pt x="47164" y="17985"/>
                    <a:pt x="47260" y="17757"/>
                  </a:cubicBezTo>
                  <a:cubicBezTo>
                    <a:pt x="47400" y="17426"/>
                    <a:pt x="47789" y="16606"/>
                    <a:pt x="48381" y="16161"/>
                  </a:cubicBezTo>
                  <a:cubicBezTo>
                    <a:pt x="48452" y="16107"/>
                    <a:pt x="48522" y="16042"/>
                    <a:pt x="48595" y="15972"/>
                  </a:cubicBezTo>
                  <a:cubicBezTo>
                    <a:pt x="48678" y="15892"/>
                    <a:pt x="48762" y="15810"/>
                    <a:pt x="48856" y="15743"/>
                  </a:cubicBezTo>
                  <a:cubicBezTo>
                    <a:pt x="49231" y="15479"/>
                    <a:pt x="49689" y="15256"/>
                    <a:pt x="50217" y="15079"/>
                  </a:cubicBezTo>
                  <a:cubicBezTo>
                    <a:pt x="50748" y="14903"/>
                    <a:pt x="51482" y="14794"/>
                    <a:pt x="52136" y="14794"/>
                  </a:cubicBezTo>
                  <a:close/>
                  <a:moveTo>
                    <a:pt x="15593" y="17317"/>
                  </a:moveTo>
                  <a:cubicBezTo>
                    <a:pt x="15601" y="17317"/>
                    <a:pt x="15613" y="17324"/>
                    <a:pt x="15617" y="17330"/>
                  </a:cubicBezTo>
                  <a:lnTo>
                    <a:pt x="15632" y="17346"/>
                  </a:lnTo>
                  <a:cubicBezTo>
                    <a:pt x="15639" y="17353"/>
                    <a:pt x="15643" y="17365"/>
                    <a:pt x="15639" y="17373"/>
                  </a:cubicBezTo>
                  <a:cubicBezTo>
                    <a:pt x="15639" y="17373"/>
                    <a:pt x="15565" y="17635"/>
                    <a:pt x="15546" y="17699"/>
                  </a:cubicBezTo>
                  <a:cubicBezTo>
                    <a:pt x="15473" y="17943"/>
                    <a:pt x="15465" y="18305"/>
                    <a:pt x="15578" y="18486"/>
                  </a:cubicBezTo>
                  <a:cubicBezTo>
                    <a:pt x="15639" y="18586"/>
                    <a:pt x="15710" y="18616"/>
                    <a:pt x="15841" y="18670"/>
                  </a:cubicBezTo>
                  <a:cubicBezTo>
                    <a:pt x="16053" y="18760"/>
                    <a:pt x="16446" y="18818"/>
                    <a:pt x="16843" y="18818"/>
                  </a:cubicBezTo>
                  <a:cubicBezTo>
                    <a:pt x="17064" y="18818"/>
                    <a:pt x="17260" y="18800"/>
                    <a:pt x="17422" y="18768"/>
                  </a:cubicBezTo>
                  <a:cubicBezTo>
                    <a:pt x="17586" y="18734"/>
                    <a:pt x="17711" y="18688"/>
                    <a:pt x="17792" y="18627"/>
                  </a:cubicBezTo>
                  <a:cubicBezTo>
                    <a:pt x="17865" y="18574"/>
                    <a:pt x="17927" y="18455"/>
                    <a:pt x="17980" y="18273"/>
                  </a:cubicBezTo>
                  <a:cubicBezTo>
                    <a:pt x="17987" y="18244"/>
                    <a:pt x="17991" y="18203"/>
                    <a:pt x="17993" y="18167"/>
                  </a:cubicBezTo>
                  <a:cubicBezTo>
                    <a:pt x="17996" y="18106"/>
                    <a:pt x="18000" y="18041"/>
                    <a:pt x="18031" y="17998"/>
                  </a:cubicBezTo>
                  <a:cubicBezTo>
                    <a:pt x="18095" y="17905"/>
                    <a:pt x="18260" y="17840"/>
                    <a:pt x="18429" y="17840"/>
                  </a:cubicBezTo>
                  <a:cubicBezTo>
                    <a:pt x="18524" y="17840"/>
                    <a:pt x="18606" y="17860"/>
                    <a:pt x="18669" y="17898"/>
                  </a:cubicBezTo>
                  <a:cubicBezTo>
                    <a:pt x="18756" y="17950"/>
                    <a:pt x="18907" y="18173"/>
                    <a:pt x="18947" y="18270"/>
                  </a:cubicBezTo>
                  <a:cubicBezTo>
                    <a:pt x="18970" y="18331"/>
                    <a:pt x="18980" y="18392"/>
                    <a:pt x="18989" y="18451"/>
                  </a:cubicBezTo>
                  <a:cubicBezTo>
                    <a:pt x="18998" y="18509"/>
                    <a:pt x="19006" y="18565"/>
                    <a:pt x="19027" y="18616"/>
                  </a:cubicBezTo>
                  <a:cubicBezTo>
                    <a:pt x="19040" y="18645"/>
                    <a:pt x="19054" y="18676"/>
                    <a:pt x="19070" y="18705"/>
                  </a:cubicBezTo>
                  <a:lnTo>
                    <a:pt x="19098" y="18757"/>
                  </a:lnTo>
                  <a:cubicBezTo>
                    <a:pt x="19091" y="18675"/>
                    <a:pt x="19079" y="18589"/>
                    <a:pt x="19072" y="18571"/>
                  </a:cubicBezTo>
                  <a:cubicBezTo>
                    <a:pt x="19069" y="18567"/>
                    <a:pt x="19069" y="18561"/>
                    <a:pt x="19069" y="18555"/>
                  </a:cubicBezTo>
                  <a:lnTo>
                    <a:pt x="19069" y="18522"/>
                  </a:lnTo>
                  <a:cubicBezTo>
                    <a:pt x="19069" y="18512"/>
                    <a:pt x="19072" y="18503"/>
                    <a:pt x="19079" y="18500"/>
                  </a:cubicBezTo>
                  <a:cubicBezTo>
                    <a:pt x="19083" y="18496"/>
                    <a:pt x="19091" y="18494"/>
                    <a:pt x="19096" y="18494"/>
                  </a:cubicBezTo>
                  <a:cubicBezTo>
                    <a:pt x="19099" y="18494"/>
                    <a:pt x="19101" y="18494"/>
                    <a:pt x="19104" y="18496"/>
                  </a:cubicBezTo>
                  <a:cubicBezTo>
                    <a:pt x="19149" y="18509"/>
                    <a:pt x="19195" y="18523"/>
                    <a:pt x="19243" y="18539"/>
                  </a:cubicBezTo>
                  <a:cubicBezTo>
                    <a:pt x="19304" y="18560"/>
                    <a:pt x="19370" y="18583"/>
                    <a:pt x="19438" y="18600"/>
                  </a:cubicBezTo>
                  <a:cubicBezTo>
                    <a:pt x="19482" y="18609"/>
                    <a:pt x="19537" y="18615"/>
                    <a:pt x="19599" y="18615"/>
                  </a:cubicBezTo>
                  <a:cubicBezTo>
                    <a:pt x="19663" y="18615"/>
                    <a:pt x="19725" y="18609"/>
                    <a:pt x="19780" y="18597"/>
                  </a:cubicBezTo>
                  <a:lnTo>
                    <a:pt x="20393" y="18597"/>
                  </a:lnTo>
                  <a:cubicBezTo>
                    <a:pt x="20417" y="18597"/>
                    <a:pt x="20456" y="18600"/>
                    <a:pt x="20501" y="18602"/>
                  </a:cubicBezTo>
                  <a:cubicBezTo>
                    <a:pt x="20561" y="18605"/>
                    <a:pt x="20635" y="18608"/>
                    <a:pt x="20700" y="18608"/>
                  </a:cubicBezTo>
                  <a:cubicBezTo>
                    <a:pt x="20827" y="18608"/>
                    <a:pt x="20857" y="18596"/>
                    <a:pt x="20866" y="18590"/>
                  </a:cubicBezTo>
                  <a:cubicBezTo>
                    <a:pt x="20870" y="18587"/>
                    <a:pt x="20886" y="18587"/>
                    <a:pt x="20892" y="18587"/>
                  </a:cubicBezTo>
                  <a:cubicBezTo>
                    <a:pt x="20901" y="18587"/>
                    <a:pt x="20907" y="18590"/>
                    <a:pt x="20911" y="18596"/>
                  </a:cubicBezTo>
                  <a:cubicBezTo>
                    <a:pt x="20917" y="18602"/>
                    <a:pt x="20918" y="18609"/>
                    <a:pt x="20918" y="18616"/>
                  </a:cubicBezTo>
                  <a:cubicBezTo>
                    <a:pt x="20914" y="18718"/>
                    <a:pt x="20901" y="18821"/>
                    <a:pt x="20886" y="18919"/>
                  </a:cubicBezTo>
                  <a:cubicBezTo>
                    <a:pt x="20886" y="18923"/>
                    <a:pt x="20886" y="18925"/>
                    <a:pt x="20885" y="18927"/>
                  </a:cubicBezTo>
                  <a:cubicBezTo>
                    <a:pt x="20859" y="19092"/>
                    <a:pt x="20824" y="19250"/>
                    <a:pt x="20792" y="19390"/>
                  </a:cubicBezTo>
                  <a:lnTo>
                    <a:pt x="20779" y="19579"/>
                  </a:lnTo>
                  <a:cubicBezTo>
                    <a:pt x="20751" y="19705"/>
                    <a:pt x="20735" y="19838"/>
                    <a:pt x="20722" y="19967"/>
                  </a:cubicBezTo>
                  <a:cubicBezTo>
                    <a:pt x="20704" y="20139"/>
                    <a:pt x="20688" y="20303"/>
                    <a:pt x="20639" y="20450"/>
                  </a:cubicBezTo>
                  <a:cubicBezTo>
                    <a:pt x="20473" y="20950"/>
                    <a:pt x="20239" y="21414"/>
                    <a:pt x="19918" y="21869"/>
                  </a:cubicBezTo>
                  <a:cubicBezTo>
                    <a:pt x="19863" y="21947"/>
                    <a:pt x="19796" y="22020"/>
                    <a:pt x="19730" y="22091"/>
                  </a:cubicBezTo>
                  <a:cubicBezTo>
                    <a:pt x="19675" y="22151"/>
                    <a:pt x="19617" y="22212"/>
                    <a:pt x="19570" y="22274"/>
                  </a:cubicBezTo>
                  <a:cubicBezTo>
                    <a:pt x="19515" y="22347"/>
                    <a:pt x="19454" y="22414"/>
                    <a:pt x="19381" y="22481"/>
                  </a:cubicBezTo>
                  <a:cubicBezTo>
                    <a:pt x="19329" y="22530"/>
                    <a:pt x="19272" y="22578"/>
                    <a:pt x="19207" y="22626"/>
                  </a:cubicBezTo>
                  <a:cubicBezTo>
                    <a:pt x="19144" y="22674"/>
                    <a:pt x="19089" y="22719"/>
                    <a:pt x="19032" y="22764"/>
                  </a:cubicBezTo>
                  <a:cubicBezTo>
                    <a:pt x="18807" y="22946"/>
                    <a:pt x="18612" y="23105"/>
                    <a:pt x="18236" y="23186"/>
                  </a:cubicBezTo>
                  <a:cubicBezTo>
                    <a:pt x="18192" y="23198"/>
                    <a:pt x="18134" y="23200"/>
                    <a:pt x="18064" y="23200"/>
                  </a:cubicBezTo>
                  <a:cubicBezTo>
                    <a:pt x="17923" y="23200"/>
                    <a:pt x="17753" y="23182"/>
                    <a:pt x="17669" y="23164"/>
                  </a:cubicBezTo>
                  <a:cubicBezTo>
                    <a:pt x="17611" y="23153"/>
                    <a:pt x="17557" y="23145"/>
                    <a:pt x="17504" y="23139"/>
                  </a:cubicBezTo>
                  <a:cubicBezTo>
                    <a:pt x="17424" y="23132"/>
                    <a:pt x="17349" y="23125"/>
                    <a:pt x="17273" y="23094"/>
                  </a:cubicBezTo>
                  <a:cubicBezTo>
                    <a:pt x="16934" y="22958"/>
                    <a:pt x="16661" y="22754"/>
                    <a:pt x="16397" y="22556"/>
                  </a:cubicBezTo>
                  <a:lnTo>
                    <a:pt x="16306" y="22490"/>
                  </a:lnTo>
                  <a:cubicBezTo>
                    <a:pt x="15987" y="22251"/>
                    <a:pt x="15704" y="21969"/>
                    <a:pt x="15434" y="21697"/>
                  </a:cubicBezTo>
                  <a:lnTo>
                    <a:pt x="15341" y="21604"/>
                  </a:lnTo>
                  <a:cubicBezTo>
                    <a:pt x="15175" y="21438"/>
                    <a:pt x="14985" y="21251"/>
                    <a:pt x="14918" y="20996"/>
                  </a:cubicBezTo>
                  <a:lnTo>
                    <a:pt x="14896" y="20573"/>
                  </a:lnTo>
                  <a:cubicBezTo>
                    <a:pt x="14852" y="20370"/>
                    <a:pt x="14826" y="20137"/>
                    <a:pt x="14826" y="19919"/>
                  </a:cubicBezTo>
                  <a:lnTo>
                    <a:pt x="14839" y="19417"/>
                  </a:lnTo>
                  <a:cubicBezTo>
                    <a:pt x="14752" y="19047"/>
                    <a:pt x="14810" y="18600"/>
                    <a:pt x="14890" y="18305"/>
                  </a:cubicBezTo>
                  <a:cubicBezTo>
                    <a:pt x="14903" y="18259"/>
                    <a:pt x="14911" y="18205"/>
                    <a:pt x="14918" y="18157"/>
                  </a:cubicBezTo>
                  <a:cubicBezTo>
                    <a:pt x="14930" y="18080"/>
                    <a:pt x="14938" y="18000"/>
                    <a:pt x="14975" y="17929"/>
                  </a:cubicBezTo>
                  <a:cubicBezTo>
                    <a:pt x="15028" y="17823"/>
                    <a:pt x="15271" y="17551"/>
                    <a:pt x="15363" y="17481"/>
                  </a:cubicBezTo>
                  <a:cubicBezTo>
                    <a:pt x="15385" y="17463"/>
                    <a:pt x="15406" y="17449"/>
                    <a:pt x="15433" y="17433"/>
                  </a:cubicBezTo>
                  <a:cubicBezTo>
                    <a:pt x="15483" y="17401"/>
                    <a:pt x="15534" y="17365"/>
                    <a:pt x="15566" y="17324"/>
                  </a:cubicBezTo>
                  <a:cubicBezTo>
                    <a:pt x="15572" y="17318"/>
                    <a:pt x="15584" y="17318"/>
                    <a:pt x="15593" y="17317"/>
                  </a:cubicBezTo>
                  <a:close/>
                  <a:moveTo>
                    <a:pt x="55573" y="20150"/>
                  </a:moveTo>
                  <a:cubicBezTo>
                    <a:pt x="55582" y="20150"/>
                    <a:pt x="55589" y="20153"/>
                    <a:pt x="55592" y="20159"/>
                  </a:cubicBezTo>
                  <a:cubicBezTo>
                    <a:pt x="55598" y="20165"/>
                    <a:pt x="55602" y="20172"/>
                    <a:pt x="55600" y="20179"/>
                  </a:cubicBezTo>
                  <a:cubicBezTo>
                    <a:pt x="55556" y="20927"/>
                    <a:pt x="55626" y="21459"/>
                    <a:pt x="55818" y="21902"/>
                  </a:cubicBezTo>
                  <a:cubicBezTo>
                    <a:pt x="55850" y="21975"/>
                    <a:pt x="55889" y="22050"/>
                    <a:pt x="55927" y="22123"/>
                  </a:cubicBezTo>
                  <a:cubicBezTo>
                    <a:pt x="55967" y="22199"/>
                    <a:pt x="56005" y="22271"/>
                    <a:pt x="56036" y="22344"/>
                  </a:cubicBezTo>
                  <a:cubicBezTo>
                    <a:pt x="56060" y="22396"/>
                    <a:pt x="56076" y="22446"/>
                    <a:pt x="56092" y="22497"/>
                  </a:cubicBezTo>
                  <a:cubicBezTo>
                    <a:pt x="56107" y="22540"/>
                    <a:pt x="56120" y="22585"/>
                    <a:pt x="56142" y="22632"/>
                  </a:cubicBezTo>
                  <a:lnTo>
                    <a:pt x="56162" y="22680"/>
                  </a:lnTo>
                  <a:cubicBezTo>
                    <a:pt x="56206" y="22783"/>
                    <a:pt x="56257" y="22904"/>
                    <a:pt x="56260" y="23036"/>
                  </a:cubicBezTo>
                  <a:cubicBezTo>
                    <a:pt x="56260" y="23051"/>
                    <a:pt x="56251" y="23064"/>
                    <a:pt x="56236" y="23065"/>
                  </a:cubicBezTo>
                  <a:cubicBezTo>
                    <a:pt x="56111" y="23086"/>
                    <a:pt x="55995" y="23141"/>
                    <a:pt x="55883" y="23198"/>
                  </a:cubicBezTo>
                  <a:cubicBezTo>
                    <a:pt x="55800" y="23240"/>
                    <a:pt x="55716" y="23282"/>
                    <a:pt x="55627" y="23307"/>
                  </a:cubicBezTo>
                  <a:cubicBezTo>
                    <a:pt x="55624" y="23307"/>
                    <a:pt x="55621" y="23308"/>
                    <a:pt x="55620" y="23308"/>
                  </a:cubicBezTo>
                  <a:cubicBezTo>
                    <a:pt x="55610" y="23308"/>
                    <a:pt x="55600" y="23304"/>
                    <a:pt x="55595" y="23292"/>
                  </a:cubicBezTo>
                  <a:cubicBezTo>
                    <a:pt x="55495" y="23080"/>
                    <a:pt x="55278" y="23049"/>
                    <a:pt x="55060" y="23049"/>
                  </a:cubicBezTo>
                  <a:cubicBezTo>
                    <a:pt x="54967" y="23049"/>
                    <a:pt x="54870" y="23054"/>
                    <a:pt x="54766" y="23061"/>
                  </a:cubicBezTo>
                  <a:lnTo>
                    <a:pt x="54708" y="23065"/>
                  </a:lnTo>
                  <a:cubicBezTo>
                    <a:pt x="54689" y="23065"/>
                    <a:pt x="54672" y="23068"/>
                    <a:pt x="54647" y="23071"/>
                  </a:cubicBezTo>
                  <a:cubicBezTo>
                    <a:pt x="54611" y="23075"/>
                    <a:pt x="54572" y="23081"/>
                    <a:pt x="54534" y="23081"/>
                  </a:cubicBezTo>
                  <a:cubicBezTo>
                    <a:pt x="54508" y="23081"/>
                    <a:pt x="54487" y="23080"/>
                    <a:pt x="54468" y="23075"/>
                  </a:cubicBezTo>
                  <a:cubicBezTo>
                    <a:pt x="54426" y="23067"/>
                    <a:pt x="54377" y="23062"/>
                    <a:pt x="54317" y="23062"/>
                  </a:cubicBezTo>
                  <a:cubicBezTo>
                    <a:pt x="54281" y="23062"/>
                    <a:pt x="54243" y="23065"/>
                    <a:pt x="54204" y="23067"/>
                  </a:cubicBezTo>
                  <a:cubicBezTo>
                    <a:pt x="54166" y="23068"/>
                    <a:pt x="54127" y="23070"/>
                    <a:pt x="54088" y="23070"/>
                  </a:cubicBezTo>
                  <a:cubicBezTo>
                    <a:pt x="54019" y="23070"/>
                    <a:pt x="53962" y="23067"/>
                    <a:pt x="53913" y="23054"/>
                  </a:cubicBezTo>
                  <a:cubicBezTo>
                    <a:pt x="53872" y="23045"/>
                    <a:pt x="53826" y="23045"/>
                    <a:pt x="53782" y="23045"/>
                  </a:cubicBezTo>
                  <a:lnTo>
                    <a:pt x="53734" y="23045"/>
                  </a:lnTo>
                  <a:cubicBezTo>
                    <a:pt x="53683" y="23045"/>
                    <a:pt x="53625" y="23043"/>
                    <a:pt x="53567" y="23032"/>
                  </a:cubicBezTo>
                  <a:cubicBezTo>
                    <a:pt x="53520" y="23022"/>
                    <a:pt x="53452" y="23016"/>
                    <a:pt x="53378" y="23016"/>
                  </a:cubicBezTo>
                  <a:cubicBezTo>
                    <a:pt x="53301" y="23016"/>
                    <a:pt x="53233" y="23022"/>
                    <a:pt x="53182" y="23032"/>
                  </a:cubicBezTo>
                  <a:lnTo>
                    <a:pt x="52930" y="23045"/>
                  </a:lnTo>
                  <a:cubicBezTo>
                    <a:pt x="52586" y="23126"/>
                    <a:pt x="52372" y="23243"/>
                    <a:pt x="52372" y="23571"/>
                  </a:cubicBezTo>
                  <a:cubicBezTo>
                    <a:pt x="52372" y="23579"/>
                    <a:pt x="52365" y="23586"/>
                    <a:pt x="52360" y="23592"/>
                  </a:cubicBezTo>
                  <a:cubicBezTo>
                    <a:pt x="52354" y="23597"/>
                    <a:pt x="52341" y="23600"/>
                    <a:pt x="52334" y="23600"/>
                  </a:cubicBezTo>
                  <a:cubicBezTo>
                    <a:pt x="52324" y="23600"/>
                    <a:pt x="52314" y="23596"/>
                    <a:pt x="52309" y="23584"/>
                  </a:cubicBezTo>
                  <a:cubicBezTo>
                    <a:pt x="52232" y="23421"/>
                    <a:pt x="52173" y="23283"/>
                    <a:pt x="52135" y="23169"/>
                  </a:cubicBezTo>
                  <a:lnTo>
                    <a:pt x="52135" y="23169"/>
                  </a:lnTo>
                  <a:cubicBezTo>
                    <a:pt x="52139" y="23221"/>
                    <a:pt x="52147" y="23272"/>
                    <a:pt x="52154" y="23301"/>
                  </a:cubicBezTo>
                  <a:cubicBezTo>
                    <a:pt x="52158" y="23327"/>
                    <a:pt x="52158" y="23352"/>
                    <a:pt x="52157" y="23378"/>
                  </a:cubicBezTo>
                  <a:cubicBezTo>
                    <a:pt x="52157" y="23403"/>
                    <a:pt x="52154" y="23430"/>
                    <a:pt x="52161" y="23443"/>
                  </a:cubicBezTo>
                  <a:cubicBezTo>
                    <a:pt x="52165" y="23446"/>
                    <a:pt x="52165" y="23462"/>
                    <a:pt x="52165" y="23469"/>
                  </a:cubicBezTo>
                  <a:cubicBezTo>
                    <a:pt x="52165" y="23480"/>
                    <a:pt x="52161" y="23487"/>
                    <a:pt x="52154" y="23491"/>
                  </a:cubicBezTo>
                  <a:cubicBezTo>
                    <a:pt x="52149" y="23496"/>
                    <a:pt x="52142" y="23497"/>
                    <a:pt x="52136" y="23497"/>
                  </a:cubicBezTo>
                  <a:cubicBezTo>
                    <a:pt x="52132" y="23497"/>
                    <a:pt x="52132" y="23496"/>
                    <a:pt x="52129" y="23496"/>
                  </a:cubicBezTo>
                  <a:cubicBezTo>
                    <a:pt x="52077" y="23481"/>
                    <a:pt x="52020" y="23459"/>
                    <a:pt x="51963" y="23437"/>
                  </a:cubicBezTo>
                  <a:cubicBezTo>
                    <a:pt x="51907" y="23417"/>
                    <a:pt x="51849" y="23394"/>
                    <a:pt x="51793" y="23379"/>
                  </a:cubicBezTo>
                  <a:cubicBezTo>
                    <a:pt x="51709" y="23358"/>
                    <a:pt x="51626" y="23344"/>
                    <a:pt x="51543" y="23344"/>
                  </a:cubicBezTo>
                  <a:cubicBezTo>
                    <a:pt x="51292" y="23344"/>
                    <a:pt x="51055" y="23453"/>
                    <a:pt x="50834" y="23663"/>
                  </a:cubicBezTo>
                  <a:cubicBezTo>
                    <a:pt x="50834" y="23679"/>
                    <a:pt x="50809" y="23690"/>
                    <a:pt x="50794" y="23690"/>
                  </a:cubicBezTo>
                  <a:cubicBezTo>
                    <a:pt x="50786" y="23690"/>
                    <a:pt x="50777" y="23686"/>
                    <a:pt x="50773" y="23679"/>
                  </a:cubicBezTo>
                  <a:cubicBezTo>
                    <a:pt x="50768" y="23673"/>
                    <a:pt x="50765" y="23664"/>
                    <a:pt x="50768" y="23656"/>
                  </a:cubicBezTo>
                  <a:cubicBezTo>
                    <a:pt x="50771" y="23642"/>
                    <a:pt x="50773" y="23632"/>
                    <a:pt x="50778" y="23619"/>
                  </a:cubicBezTo>
                  <a:lnTo>
                    <a:pt x="50773" y="23619"/>
                  </a:lnTo>
                  <a:cubicBezTo>
                    <a:pt x="50761" y="23619"/>
                    <a:pt x="50749" y="23612"/>
                    <a:pt x="50746" y="23599"/>
                  </a:cubicBezTo>
                  <a:cubicBezTo>
                    <a:pt x="50719" y="23499"/>
                    <a:pt x="50623" y="23382"/>
                    <a:pt x="50530" y="23339"/>
                  </a:cubicBezTo>
                  <a:cubicBezTo>
                    <a:pt x="50464" y="23310"/>
                    <a:pt x="50387" y="23307"/>
                    <a:pt x="50307" y="23302"/>
                  </a:cubicBezTo>
                  <a:cubicBezTo>
                    <a:pt x="50245" y="23301"/>
                    <a:pt x="50177" y="23299"/>
                    <a:pt x="50108" y="23283"/>
                  </a:cubicBezTo>
                  <a:cubicBezTo>
                    <a:pt x="50015" y="23263"/>
                    <a:pt x="49876" y="23250"/>
                    <a:pt x="49708" y="23250"/>
                  </a:cubicBezTo>
                  <a:cubicBezTo>
                    <a:pt x="49445" y="23250"/>
                    <a:pt x="49134" y="23278"/>
                    <a:pt x="48952" y="23317"/>
                  </a:cubicBezTo>
                  <a:cubicBezTo>
                    <a:pt x="48893" y="23330"/>
                    <a:pt x="48795" y="23331"/>
                    <a:pt x="48692" y="23336"/>
                  </a:cubicBezTo>
                  <a:cubicBezTo>
                    <a:pt x="48558" y="23339"/>
                    <a:pt x="48407" y="23343"/>
                    <a:pt x="48358" y="23372"/>
                  </a:cubicBezTo>
                  <a:cubicBezTo>
                    <a:pt x="48355" y="23374"/>
                    <a:pt x="48345" y="23375"/>
                    <a:pt x="48337" y="23375"/>
                  </a:cubicBezTo>
                  <a:lnTo>
                    <a:pt x="48334" y="23375"/>
                  </a:lnTo>
                  <a:cubicBezTo>
                    <a:pt x="48313" y="23374"/>
                    <a:pt x="48300" y="23372"/>
                    <a:pt x="48275" y="23352"/>
                  </a:cubicBezTo>
                  <a:cubicBezTo>
                    <a:pt x="48246" y="23308"/>
                    <a:pt x="48238" y="23250"/>
                    <a:pt x="48228" y="23193"/>
                  </a:cubicBezTo>
                  <a:cubicBezTo>
                    <a:pt x="48225" y="23163"/>
                    <a:pt x="48221" y="23131"/>
                    <a:pt x="48212" y="23102"/>
                  </a:cubicBezTo>
                  <a:cubicBezTo>
                    <a:pt x="48195" y="23036"/>
                    <a:pt x="48183" y="22959"/>
                    <a:pt x="48173" y="22885"/>
                  </a:cubicBezTo>
                  <a:cubicBezTo>
                    <a:pt x="48163" y="22828"/>
                    <a:pt x="48154" y="22770"/>
                    <a:pt x="48144" y="22712"/>
                  </a:cubicBezTo>
                  <a:lnTo>
                    <a:pt x="48144" y="22545"/>
                  </a:lnTo>
                  <a:cubicBezTo>
                    <a:pt x="48134" y="22501"/>
                    <a:pt x="48100" y="22295"/>
                    <a:pt x="48132" y="22196"/>
                  </a:cubicBezTo>
                  <a:cubicBezTo>
                    <a:pt x="48176" y="22058"/>
                    <a:pt x="48443" y="21787"/>
                    <a:pt x="48474" y="21758"/>
                  </a:cubicBezTo>
                  <a:cubicBezTo>
                    <a:pt x="48696" y="21536"/>
                    <a:pt x="48938" y="21386"/>
                    <a:pt x="49237" y="21287"/>
                  </a:cubicBezTo>
                  <a:cubicBezTo>
                    <a:pt x="49383" y="21241"/>
                    <a:pt x="49550" y="21226"/>
                    <a:pt x="49711" y="21212"/>
                  </a:cubicBezTo>
                  <a:cubicBezTo>
                    <a:pt x="49841" y="21200"/>
                    <a:pt x="49973" y="21190"/>
                    <a:pt x="50101" y="21158"/>
                  </a:cubicBezTo>
                  <a:lnTo>
                    <a:pt x="50297" y="21148"/>
                  </a:lnTo>
                  <a:lnTo>
                    <a:pt x="51252" y="21020"/>
                  </a:lnTo>
                  <a:cubicBezTo>
                    <a:pt x="51558" y="20943"/>
                    <a:pt x="51876" y="20863"/>
                    <a:pt x="52151" y="20743"/>
                  </a:cubicBezTo>
                  <a:cubicBezTo>
                    <a:pt x="52202" y="20722"/>
                    <a:pt x="52256" y="20703"/>
                    <a:pt x="52311" y="20684"/>
                  </a:cubicBezTo>
                  <a:cubicBezTo>
                    <a:pt x="52436" y="20640"/>
                    <a:pt x="52565" y="20595"/>
                    <a:pt x="52653" y="20518"/>
                  </a:cubicBezTo>
                  <a:cubicBezTo>
                    <a:pt x="52655" y="20515"/>
                    <a:pt x="52666" y="20511"/>
                    <a:pt x="52670" y="20511"/>
                  </a:cubicBezTo>
                  <a:lnTo>
                    <a:pt x="52695" y="20511"/>
                  </a:lnTo>
                  <a:cubicBezTo>
                    <a:pt x="52702" y="20511"/>
                    <a:pt x="52711" y="20515"/>
                    <a:pt x="52714" y="20522"/>
                  </a:cubicBezTo>
                  <a:cubicBezTo>
                    <a:pt x="52719" y="20530"/>
                    <a:pt x="52721" y="20537"/>
                    <a:pt x="52719" y="20546"/>
                  </a:cubicBezTo>
                  <a:cubicBezTo>
                    <a:pt x="52692" y="20666"/>
                    <a:pt x="52711" y="20775"/>
                    <a:pt x="52775" y="20855"/>
                  </a:cubicBezTo>
                  <a:cubicBezTo>
                    <a:pt x="52847" y="20944"/>
                    <a:pt x="52971" y="20995"/>
                    <a:pt x="53125" y="20995"/>
                  </a:cubicBezTo>
                  <a:cubicBezTo>
                    <a:pt x="53199" y="20995"/>
                    <a:pt x="53278" y="20982"/>
                    <a:pt x="53356" y="20959"/>
                  </a:cubicBezTo>
                  <a:cubicBezTo>
                    <a:pt x="53643" y="20874"/>
                    <a:pt x="53839" y="20729"/>
                    <a:pt x="54048" y="20573"/>
                  </a:cubicBezTo>
                  <a:cubicBezTo>
                    <a:pt x="54095" y="20537"/>
                    <a:pt x="54143" y="20501"/>
                    <a:pt x="54192" y="20464"/>
                  </a:cubicBezTo>
                  <a:cubicBezTo>
                    <a:pt x="54218" y="20444"/>
                    <a:pt x="54252" y="20425"/>
                    <a:pt x="54282" y="20405"/>
                  </a:cubicBezTo>
                  <a:cubicBezTo>
                    <a:pt x="54375" y="20344"/>
                    <a:pt x="54468" y="20284"/>
                    <a:pt x="54521" y="20205"/>
                  </a:cubicBezTo>
                  <a:cubicBezTo>
                    <a:pt x="54527" y="20198"/>
                    <a:pt x="54545" y="20194"/>
                    <a:pt x="54557" y="20194"/>
                  </a:cubicBezTo>
                  <a:cubicBezTo>
                    <a:pt x="54566" y="20194"/>
                    <a:pt x="54573" y="20197"/>
                    <a:pt x="54579" y="20205"/>
                  </a:cubicBezTo>
                  <a:cubicBezTo>
                    <a:pt x="54582" y="20213"/>
                    <a:pt x="54585" y="20223"/>
                    <a:pt x="54582" y="20232"/>
                  </a:cubicBezTo>
                  <a:cubicBezTo>
                    <a:pt x="54567" y="20278"/>
                    <a:pt x="54551" y="20315"/>
                    <a:pt x="54538" y="20346"/>
                  </a:cubicBezTo>
                  <a:cubicBezTo>
                    <a:pt x="54495" y="20451"/>
                    <a:pt x="54486" y="20472"/>
                    <a:pt x="54585" y="20615"/>
                  </a:cubicBezTo>
                  <a:cubicBezTo>
                    <a:pt x="54628" y="20626"/>
                    <a:pt x="54669" y="20630"/>
                    <a:pt x="54711" y="20630"/>
                  </a:cubicBezTo>
                  <a:cubicBezTo>
                    <a:pt x="54915" y="20630"/>
                    <a:pt x="55065" y="20520"/>
                    <a:pt x="55207" y="20412"/>
                  </a:cubicBezTo>
                  <a:cubicBezTo>
                    <a:pt x="55235" y="20392"/>
                    <a:pt x="55262" y="20370"/>
                    <a:pt x="55291" y="20352"/>
                  </a:cubicBezTo>
                  <a:lnTo>
                    <a:pt x="55367" y="20303"/>
                  </a:lnTo>
                  <a:cubicBezTo>
                    <a:pt x="55431" y="20262"/>
                    <a:pt x="55498" y="20221"/>
                    <a:pt x="55539" y="20163"/>
                  </a:cubicBezTo>
                  <a:cubicBezTo>
                    <a:pt x="55544" y="20156"/>
                    <a:pt x="55563" y="20150"/>
                    <a:pt x="55573" y="20150"/>
                  </a:cubicBezTo>
                  <a:close/>
                  <a:moveTo>
                    <a:pt x="56950" y="22985"/>
                  </a:moveTo>
                  <a:cubicBezTo>
                    <a:pt x="56962" y="22985"/>
                    <a:pt x="56971" y="22988"/>
                    <a:pt x="56974" y="22997"/>
                  </a:cubicBezTo>
                  <a:cubicBezTo>
                    <a:pt x="56979" y="23007"/>
                    <a:pt x="56979" y="23017"/>
                    <a:pt x="56976" y="23025"/>
                  </a:cubicBezTo>
                  <a:cubicBezTo>
                    <a:pt x="56955" y="23070"/>
                    <a:pt x="56933" y="23118"/>
                    <a:pt x="56911" y="23164"/>
                  </a:cubicBezTo>
                  <a:cubicBezTo>
                    <a:pt x="56850" y="23291"/>
                    <a:pt x="56790" y="23421"/>
                    <a:pt x="56722" y="23538"/>
                  </a:cubicBezTo>
                  <a:cubicBezTo>
                    <a:pt x="56703" y="23564"/>
                    <a:pt x="56693" y="23596"/>
                    <a:pt x="56678" y="23625"/>
                  </a:cubicBezTo>
                  <a:cubicBezTo>
                    <a:pt x="56659" y="23669"/>
                    <a:pt x="56642" y="23715"/>
                    <a:pt x="56609" y="23752"/>
                  </a:cubicBezTo>
                  <a:lnTo>
                    <a:pt x="56609" y="23765"/>
                  </a:lnTo>
                  <a:cubicBezTo>
                    <a:pt x="56609" y="23779"/>
                    <a:pt x="56585" y="23792"/>
                    <a:pt x="56571" y="23792"/>
                  </a:cubicBezTo>
                  <a:cubicBezTo>
                    <a:pt x="56556" y="23792"/>
                    <a:pt x="56543" y="23779"/>
                    <a:pt x="56543" y="23765"/>
                  </a:cubicBezTo>
                  <a:cubicBezTo>
                    <a:pt x="56543" y="23744"/>
                    <a:pt x="56542" y="23714"/>
                    <a:pt x="56542" y="23676"/>
                  </a:cubicBezTo>
                  <a:cubicBezTo>
                    <a:pt x="56542" y="23560"/>
                    <a:pt x="56537" y="23312"/>
                    <a:pt x="56513" y="23270"/>
                  </a:cubicBezTo>
                  <a:cubicBezTo>
                    <a:pt x="56507" y="23263"/>
                    <a:pt x="56505" y="23256"/>
                    <a:pt x="56507" y="23250"/>
                  </a:cubicBezTo>
                  <a:cubicBezTo>
                    <a:pt x="56518" y="23158"/>
                    <a:pt x="56642" y="23109"/>
                    <a:pt x="56763" y="23061"/>
                  </a:cubicBezTo>
                  <a:cubicBezTo>
                    <a:pt x="56824" y="23036"/>
                    <a:pt x="56882" y="23014"/>
                    <a:pt x="56911" y="22990"/>
                  </a:cubicBezTo>
                  <a:cubicBezTo>
                    <a:pt x="56914" y="22987"/>
                    <a:pt x="56921" y="22985"/>
                    <a:pt x="56928" y="22985"/>
                  </a:cubicBezTo>
                  <a:close/>
                  <a:moveTo>
                    <a:pt x="53087" y="23141"/>
                  </a:moveTo>
                  <a:cubicBezTo>
                    <a:pt x="53366" y="23141"/>
                    <a:pt x="53628" y="23154"/>
                    <a:pt x="53880" y="23166"/>
                  </a:cubicBezTo>
                  <a:cubicBezTo>
                    <a:pt x="54128" y="23176"/>
                    <a:pt x="54384" y="23187"/>
                    <a:pt x="54657" y="23187"/>
                  </a:cubicBezTo>
                  <a:cubicBezTo>
                    <a:pt x="54703" y="23187"/>
                    <a:pt x="54766" y="23183"/>
                    <a:pt x="54836" y="23177"/>
                  </a:cubicBezTo>
                  <a:cubicBezTo>
                    <a:pt x="54924" y="23171"/>
                    <a:pt x="55024" y="23166"/>
                    <a:pt x="55115" y="23166"/>
                  </a:cubicBezTo>
                  <a:cubicBezTo>
                    <a:pt x="55188" y="23166"/>
                    <a:pt x="55246" y="23169"/>
                    <a:pt x="55291" y="23177"/>
                  </a:cubicBezTo>
                  <a:cubicBezTo>
                    <a:pt x="55335" y="23184"/>
                    <a:pt x="55367" y="23198"/>
                    <a:pt x="55392" y="23214"/>
                  </a:cubicBezTo>
                  <a:cubicBezTo>
                    <a:pt x="55406" y="23225"/>
                    <a:pt x="55416" y="23238"/>
                    <a:pt x="55425" y="23254"/>
                  </a:cubicBezTo>
                  <a:cubicBezTo>
                    <a:pt x="55429" y="23257"/>
                    <a:pt x="55429" y="23260"/>
                    <a:pt x="55431" y="23264"/>
                  </a:cubicBezTo>
                  <a:cubicBezTo>
                    <a:pt x="55435" y="23269"/>
                    <a:pt x="55435" y="23272"/>
                    <a:pt x="55435" y="23278"/>
                  </a:cubicBezTo>
                  <a:cubicBezTo>
                    <a:pt x="55438" y="23285"/>
                    <a:pt x="55443" y="23294"/>
                    <a:pt x="55444" y="23302"/>
                  </a:cubicBezTo>
                  <a:cubicBezTo>
                    <a:pt x="55447" y="23307"/>
                    <a:pt x="55447" y="23314"/>
                    <a:pt x="55447" y="23317"/>
                  </a:cubicBezTo>
                  <a:cubicBezTo>
                    <a:pt x="55451" y="23326"/>
                    <a:pt x="55451" y="23333"/>
                    <a:pt x="55451" y="23339"/>
                  </a:cubicBezTo>
                  <a:cubicBezTo>
                    <a:pt x="55453" y="23343"/>
                    <a:pt x="55453" y="23346"/>
                    <a:pt x="55453" y="23350"/>
                  </a:cubicBezTo>
                  <a:cubicBezTo>
                    <a:pt x="55454" y="23353"/>
                    <a:pt x="55454" y="23356"/>
                    <a:pt x="55454" y="23359"/>
                  </a:cubicBezTo>
                  <a:cubicBezTo>
                    <a:pt x="55464" y="23421"/>
                    <a:pt x="55460" y="23494"/>
                    <a:pt x="55459" y="23563"/>
                  </a:cubicBezTo>
                  <a:lnTo>
                    <a:pt x="55459" y="23632"/>
                  </a:lnTo>
                  <a:cubicBezTo>
                    <a:pt x="55459" y="23715"/>
                    <a:pt x="55461" y="23797"/>
                    <a:pt x="55466" y="23879"/>
                  </a:cubicBezTo>
                  <a:cubicBezTo>
                    <a:pt x="55469" y="23990"/>
                    <a:pt x="55475" y="24100"/>
                    <a:pt x="55469" y="24204"/>
                  </a:cubicBezTo>
                  <a:cubicBezTo>
                    <a:pt x="55469" y="24217"/>
                    <a:pt x="55469" y="24225"/>
                    <a:pt x="55467" y="24239"/>
                  </a:cubicBezTo>
                  <a:cubicBezTo>
                    <a:pt x="55466" y="24260"/>
                    <a:pt x="55464" y="24282"/>
                    <a:pt x="55461" y="24303"/>
                  </a:cubicBezTo>
                  <a:cubicBezTo>
                    <a:pt x="55460" y="24323"/>
                    <a:pt x="55459" y="24342"/>
                    <a:pt x="55453" y="24362"/>
                  </a:cubicBezTo>
                  <a:cubicBezTo>
                    <a:pt x="55450" y="24383"/>
                    <a:pt x="55444" y="24403"/>
                    <a:pt x="55440" y="24423"/>
                  </a:cubicBezTo>
                  <a:cubicBezTo>
                    <a:pt x="55432" y="24454"/>
                    <a:pt x="55422" y="24483"/>
                    <a:pt x="55409" y="24513"/>
                  </a:cubicBezTo>
                  <a:cubicBezTo>
                    <a:pt x="55403" y="24532"/>
                    <a:pt x="55395" y="24548"/>
                    <a:pt x="55386" y="24563"/>
                  </a:cubicBezTo>
                  <a:lnTo>
                    <a:pt x="55380" y="24573"/>
                  </a:lnTo>
                  <a:cubicBezTo>
                    <a:pt x="55379" y="24577"/>
                    <a:pt x="55377" y="24580"/>
                    <a:pt x="55374" y="24586"/>
                  </a:cubicBezTo>
                  <a:cubicBezTo>
                    <a:pt x="55363" y="24606"/>
                    <a:pt x="55349" y="24625"/>
                    <a:pt x="55335" y="24644"/>
                  </a:cubicBezTo>
                  <a:cubicBezTo>
                    <a:pt x="55329" y="24653"/>
                    <a:pt x="55322" y="24660"/>
                    <a:pt x="55315" y="24667"/>
                  </a:cubicBezTo>
                  <a:cubicBezTo>
                    <a:pt x="55293" y="24695"/>
                    <a:pt x="55265" y="24723"/>
                    <a:pt x="55239" y="24745"/>
                  </a:cubicBezTo>
                  <a:cubicBezTo>
                    <a:pt x="55220" y="24763"/>
                    <a:pt x="55203" y="24778"/>
                    <a:pt x="55181" y="24790"/>
                  </a:cubicBezTo>
                  <a:cubicBezTo>
                    <a:pt x="55140" y="24819"/>
                    <a:pt x="55097" y="24843"/>
                    <a:pt x="55051" y="24865"/>
                  </a:cubicBezTo>
                  <a:cubicBezTo>
                    <a:pt x="55012" y="24886"/>
                    <a:pt x="54973" y="24902"/>
                    <a:pt x="54931" y="24916"/>
                  </a:cubicBezTo>
                  <a:cubicBezTo>
                    <a:pt x="54855" y="24944"/>
                    <a:pt x="54771" y="24964"/>
                    <a:pt x="54684" y="24979"/>
                  </a:cubicBezTo>
                  <a:cubicBezTo>
                    <a:pt x="54649" y="24984"/>
                    <a:pt x="54615" y="24992"/>
                    <a:pt x="54582" y="24995"/>
                  </a:cubicBezTo>
                  <a:cubicBezTo>
                    <a:pt x="54580" y="24995"/>
                    <a:pt x="54579" y="24996"/>
                    <a:pt x="54576" y="24996"/>
                  </a:cubicBezTo>
                  <a:lnTo>
                    <a:pt x="54479" y="25008"/>
                  </a:lnTo>
                  <a:cubicBezTo>
                    <a:pt x="54426" y="25013"/>
                    <a:pt x="54371" y="25016"/>
                    <a:pt x="54317" y="25021"/>
                  </a:cubicBezTo>
                  <a:cubicBezTo>
                    <a:pt x="54282" y="25024"/>
                    <a:pt x="54247" y="25024"/>
                    <a:pt x="54211" y="25024"/>
                  </a:cubicBezTo>
                  <a:cubicBezTo>
                    <a:pt x="54191" y="25025"/>
                    <a:pt x="54172" y="25025"/>
                    <a:pt x="54151" y="25025"/>
                  </a:cubicBezTo>
                  <a:cubicBezTo>
                    <a:pt x="54115" y="25028"/>
                    <a:pt x="54077" y="25028"/>
                    <a:pt x="54041" y="25028"/>
                  </a:cubicBezTo>
                  <a:cubicBezTo>
                    <a:pt x="54005" y="25029"/>
                    <a:pt x="53965" y="25029"/>
                    <a:pt x="53929" y="25029"/>
                  </a:cubicBezTo>
                  <a:cubicBezTo>
                    <a:pt x="53888" y="25029"/>
                    <a:pt x="53717" y="25031"/>
                    <a:pt x="53675" y="25031"/>
                  </a:cubicBezTo>
                  <a:cubicBezTo>
                    <a:pt x="53634" y="25031"/>
                    <a:pt x="53592" y="25031"/>
                    <a:pt x="53550" y="25029"/>
                  </a:cubicBezTo>
                  <a:cubicBezTo>
                    <a:pt x="53507" y="25028"/>
                    <a:pt x="53467" y="25025"/>
                    <a:pt x="53426" y="25021"/>
                  </a:cubicBezTo>
                  <a:cubicBezTo>
                    <a:pt x="53391" y="25016"/>
                    <a:pt x="53359" y="25011"/>
                    <a:pt x="53326" y="25006"/>
                  </a:cubicBezTo>
                  <a:cubicBezTo>
                    <a:pt x="53317" y="25003"/>
                    <a:pt x="53307" y="25002"/>
                    <a:pt x="53299" y="25000"/>
                  </a:cubicBezTo>
                  <a:cubicBezTo>
                    <a:pt x="53279" y="24996"/>
                    <a:pt x="53257" y="24989"/>
                    <a:pt x="53238" y="24982"/>
                  </a:cubicBezTo>
                  <a:cubicBezTo>
                    <a:pt x="53227" y="24979"/>
                    <a:pt x="53215" y="24973"/>
                    <a:pt x="53202" y="24970"/>
                  </a:cubicBezTo>
                  <a:cubicBezTo>
                    <a:pt x="53186" y="24964"/>
                    <a:pt x="53172" y="24957"/>
                    <a:pt x="53158" y="24950"/>
                  </a:cubicBezTo>
                  <a:cubicBezTo>
                    <a:pt x="53144" y="24942"/>
                    <a:pt x="53132" y="24934"/>
                    <a:pt x="53119" y="24926"/>
                  </a:cubicBezTo>
                  <a:cubicBezTo>
                    <a:pt x="53090" y="24906"/>
                    <a:pt x="53063" y="24886"/>
                    <a:pt x="53038" y="24861"/>
                  </a:cubicBezTo>
                  <a:cubicBezTo>
                    <a:pt x="53025" y="24849"/>
                    <a:pt x="53016" y="24840"/>
                    <a:pt x="53006" y="24827"/>
                  </a:cubicBezTo>
                  <a:cubicBezTo>
                    <a:pt x="52994" y="24814"/>
                    <a:pt x="52981" y="24800"/>
                    <a:pt x="52969" y="24784"/>
                  </a:cubicBezTo>
                  <a:cubicBezTo>
                    <a:pt x="52958" y="24768"/>
                    <a:pt x="52945" y="24752"/>
                    <a:pt x="52933" y="24733"/>
                  </a:cubicBezTo>
                  <a:cubicBezTo>
                    <a:pt x="52921" y="24715"/>
                    <a:pt x="52911" y="24697"/>
                    <a:pt x="52901" y="24681"/>
                  </a:cubicBezTo>
                  <a:cubicBezTo>
                    <a:pt x="52834" y="24572"/>
                    <a:pt x="52783" y="24448"/>
                    <a:pt x="52738" y="24332"/>
                  </a:cubicBezTo>
                  <a:cubicBezTo>
                    <a:pt x="52718" y="24282"/>
                    <a:pt x="52699" y="24236"/>
                    <a:pt x="52677" y="24189"/>
                  </a:cubicBezTo>
                  <a:cubicBezTo>
                    <a:pt x="52669" y="24170"/>
                    <a:pt x="52658" y="24146"/>
                    <a:pt x="52647" y="24121"/>
                  </a:cubicBezTo>
                  <a:cubicBezTo>
                    <a:pt x="52554" y="23917"/>
                    <a:pt x="52398" y="23579"/>
                    <a:pt x="52530" y="23365"/>
                  </a:cubicBezTo>
                  <a:cubicBezTo>
                    <a:pt x="52539" y="23352"/>
                    <a:pt x="52549" y="23337"/>
                    <a:pt x="52559" y="23327"/>
                  </a:cubicBezTo>
                  <a:cubicBezTo>
                    <a:pt x="52571" y="23314"/>
                    <a:pt x="52581" y="23302"/>
                    <a:pt x="52596" y="23292"/>
                  </a:cubicBezTo>
                  <a:cubicBezTo>
                    <a:pt x="52674" y="23228"/>
                    <a:pt x="52785" y="23196"/>
                    <a:pt x="52884" y="23167"/>
                  </a:cubicBezTo>
                  <a:cubicBezTo>
                    <a:pt x="52907" y="23160"/>
                    <a:pt x="52936" y="23160"/>
                    <a:pt x="52959" y="23157"/>
                  </a:cubicBezTo>
                  <a:lnTo>
                    <a:pt x="52981" y="23157"/>
                  </a:lnTo>
                  <a:cubicBezTo>
                    <a:pt x="52988" y="23157"/>
                    <a:pt x="52996" y="23155"/>
                    <a:pt x="53001" y="23155"/>
                  </a:cubicBezTo>
                  <a:cubicBezTo>
                    <a:pt x="53016" y="23153"/>
                    <a:pt x="53029" y="23150"/>
                    <a:pt x="53036" y="23145"/>
                  </a:cubicBezTo>
                  <a:cubicBezTo>
                    <a:pt x="53039" y="23144"/>
                    <a:pt x="53045" y="23141"/>
                    <a:pt x="53051" y="23141"/>
                  </a:cubicBezTo>
                  <a:close/>
                  <a:moveTo>
                    <a:pt x="15100" y="21608"/>
                  </a:moveTo>
                  <a:cubicBezTo>
                    <a:pt x="15107" y="21608"/>
                    <a:pt x="15114" y="21613"/>
                    <a:pt x="15120" y="21617"/>
                  </a:cubicBezTo>
                  <a:lnTo>
                    <a:pt x="15671" y="22193"/>
                  </a:lnTo>
                  <a:cubicBezTo>
                    <a:pt x="15760" y="22260"/>
                    <a:pt x="15841" y="22338"/>
                    <a:pt x="15921" y="22412"/>
                  </a:cubicBezTo>
                  <a:cubicBezTo>
                    <a:pt x="16000" y="22488"/>
                    <a:pt x="16081" y="22567"/>
                    <a:pt x="16168" y="22632"/>
                  </a:cubicBezTo>
                  <a:cubicBezTo>
                    <a:pt x="16429" y="22827"/>
                    <a:pt x="16751" y="23048"/>
                    <a:pt x="17180" y="23230"/>
                  </a:cubicBezTo>
                  <a:cubicBezTo>
                    <a:pt x="17193" y="23235"/>
                    <a:pt x="17208" y="23243"/>
                    <a:pt x="17222" y="23247"/>
                  </a:cubicBezTo>
                  <a:cubicBezTo>
                    <a:pt x="17227" y="23248"/>
                    <a:pt x="17228" y="23248"/>
                    <a:pt x="17231" y="23250"/>
                  </a:cubicBezTo>
                  <a:cubicBezTo>
                    <a:pt x="17253" y="23259"/>
                    <a:pt x="17278" y="23266"/>
                    <a:pt x="17302" y="23273"/>
                  </a:cubicBezTo>
                  <a:cubicBezTo>
                    <a:pt x="17323" y="23280"/>
                    <a:pt x="17340" y="23286"/>
                    <a:pt x="17362" y="23292"/>
                  </a:cubicBezTo>
                  <a:cubicBezTo>
                    <a:pt x="17390" y="23299"/>
                    <a:pt x="17419" y="23307"/>
                    <a:pt x="17448" y="23312"/>
                  </a:cubicBezTo>
                  <a:cubicBezTo>
                    <a:pt x="17496" y="23323"/>
                    <a:pt x="17544" y="23331"/>
                    <a:pt x="17595" y="23339"/>
                  </a:cubicBezTo>
                  <a:cubicBezTo>
                    <a:pt x="17602" y="23342"/>
                    <a:pt x="17609" y="23343"/>
                    <a:pt x="17616" y="23343"/>
                  </a:cubicBezTo>
                  <a:lnTo>
                    <a:pt x="17622" y="23343"/>
                  </a:lnTo>
                  <a:cubicBezTo>
                    <a:pt x="17643" y="23346"/>
                    <a:pt x="17659" y="23349"/>
                    <a:pt x="17677" y="23350"/>
                  </a:cubicBezTo>
                  <a:cubicBezTo>
                    <a:pt x="17711" y="23353"/>
                    <a:pt x="17746" y="23358"/>
                    <a:pt x="17779" y="23360"/>
                  </a:cubicBezTo>
                  <a:cubicBezTo>
                    <a:pt x="17848" y="23366"/>
                    <a:pt x="17919" y="23371"/>
                    <a:pt x="17987" y="23371"/>
                  </a:cubicBezTo>
                  <a:cubicBezTo>
                    <a:pt x="18217" y="23371"/>
                    <a:pt x="18415" y="23337"/>
                    <a:pt x="18558" y="23278"/>
                  </a:cubicBezTo>
                  <a:cubicBezTo>
                    <a:pt x="18813" y="23169"/>
                    <a:pt x="19024" y="22994"/>
                    <a:pt x="19227" y="22827"/>
                  </a:cubicBezTo>
                  <a:cubicBezTo>
                    <a:pt x="19299" y="22767"/>
                    <a:pt x="19373" y="22706"/>
                    <a:pt x="19447" y="22648"/>
                  </a:cubicBezTo>
                  <a:cubicBezTo>
                    <a:pt x="19454" y="22644"/>
                    <a:pt x="19460" y="22638"/>
                    <a:pt x="19467" y="22632"/>
                  </a:cubicBezTo>
                  <a:cubicBezTo>
                    <a:pt x="19506" y="22603"/>
                    <a:pt x="19540" y="22561"/>
                    <a:pt x="19575" y="22516"/>
                  </a:cubicBezTo>
                  <a:cubicBezTo>
                    <a:pt x="19611" y="22471"/>
                    <a:pt x="19649" y="22421"/>
                    <a:pt x="19700" y="22385"/>
                  </a:cubicBezTo>
                  <a:lnTo>
                    <a:pt x="19700" y="22376"/>
                  </a:lnTo>
                  <a:cubicBezTo>
                    <a:pt x="19700" y="22363"/>
                    <a:pt x="19707" y="22354"/>
                    <a:pt x="19720" y="22349"/>
                  </a:cubicBezTo>
                  <a:cubicBezTo>
                    <a:pt x="19723" y="22349"/>
                    <a:pt x="19725" y="22347"/>
                    <a:pt x="19729" y="22347"/>
                  </a:cubicBezTo>
                  <a:cubicBezTo>
                    <a:pt x="19738" y="22347"/>
                    <a:pt x="19745" y="22350"/>
                    <a:pt x="19751" y="22360"/>
                  </a:cubicBezTo>
                  <a:cubicBezTo>
                    <a:pt x="19899" y="22556"/>
                    <a:pt x="19688" y="23170"/>
                    <a:pt x="19613" y="23294"/>
                  </a:cubicBezTo>
                  <a:cubicBezTo>
                    <a:pt x="19591" y="23330"/>
                    <a:pt x="19565" y="23366"/>
                    <a:pt x="19540" y="23403"/>
                  </a:cubicBezTo>
                  <a:cubicBezTo>
                    <a:pt x="19415" y="23577"/>
                    <a:pt x="19262" y="23738"/>
                    <a:pt x="19110" y="23890"/>
                  </a:cubicBezTo>
                  <a:lnTo>
                    <a:pt x="18893" y="24095"/>
                  </a:lnTo>
                  <a:cubicBezTo>
                    <a:pt x="18835" y="24172"/>
                    <a:pt x="18782" y="24246"/>
                    <a:pt x="18727" y="24324"/>
                  </a:cubicBezTo>
                  <a:lnTo>
                    <a:pt x="18652" y="24432"/>
                  </a:lnTo>
                  <a:lnTo>
                    <a:pt x="18602" y="24499"/>
                  </a:lnTo>
                  <a:cubicBezTo>
                    <a:pt x="18471" y="24673"/>
                    <a:pt x="18336" y="24855"/>
                    <a:pt x="18333" y="25133"/>
                  </a:cubicBezTo>
                  <a:cubicBezTo>
                    <a:pt x="18332" y="25147"/>
                    <a:pt x="18307" y="25160"/>
                    <a:pt x="18292" y="25160"/>
                  </a:cubicBezTo>
                  <a:cubicBezTo>
                    <a:pt x="18281" y="25160"/>
                    <a:pt x="18269" y="25152"/>
                    <a:pt x="18266" y="25139"/>
                  </a:cubicBezTo>
                  <a:cubicBezTo>
                    <a:pt x="18266" y="25137"/>
                    <a:pt x="18266" y="25137"/>
                    <a:pt x="18263" y="25134"/>
                  </a:cubicBezTo>
                  <a:lnTo>
                    <a:pt x="18263" y="25133"/>
                  </a:lnTo>
                  <a:cubicBezTo>
                    <a:pt x="18263" y="25111"/>
                    <a:pt x="18259" y="25095"/>
                    <a:pt x="18253" y="25079"/>
                  </a:cubicBezTo>
                  <a:cubicBezTo>
                    <a:pt x="18249" y="25067"/>
                    <a:pt x="18247" y="25059"/>
                    <a:pt x="18242" y="25050"/>
                  </a:cubicBezTo>
                  <a:lnTo>
                    <a:pt x="18239" y="25043"/>
                  </a:lnTo>
                  <a:cubicBezTo>
                    <a:pt x="18233" y="25028"/>
                    <a:pt x="18226" y="25013"/>
                    <a:pt x="18218" y="24999"/>
                  </a:cubicBezTo>
                  <a:cubicBezTo>
                    <a:pt x="18201" y="24958"/>
                    <a:pt x="18179" y="24919"/>
                    <a:pt x="18157" y="24880"/>
                  </a:cubicBezTo>
                  <a:cubicBezTo>
                    <a:pt x="18154" y="24877"/>
                    <a:pt x="18153" y="24877"/>
                    <a:pt x="18153" y="24872"/>
                  </a:cubicBezTo>
                  <a:cubicBezTo>
                    <a:pt x="18153" y="24872"/>
                    <a:pt x="18151" y="24871"/>
                    <a:pt x="18151" y="24870"/>
                  </a:cubicBezTo>
                  <a:cubicBezTo>
                    <a:pt x="18135" y="24842"/>
                    <a:pt x="18118" y="24817"/>
                    <a:pt x="18102" y="24790"/>
                  </a:cubicBezTo>
                  <a:lnTo>
                    <a:pt x="18086" y="24762"/>
                  </a:lnTo>
                  <a:cubicBezTo>
                    <a:pt x="18073" y="24740"/>
                    <a:pt x="18066" y="24718"/>
                    <a:pt x="18058" y="24698"/>
                  </a:cubicBezTo>
                  <a:cubicBezTo>
                    <a:pt x="18055" y="24679"/>
                    <a:pt x="18048" y="24662"/>
                    <a:pt x="18038" y="24646"/>
                  </a:cubicBezTo>
                  <a:cubicBezTo>
                    <a:pt x="17914" y="24446"/>
                    <a:pt x="17731" y="24163"/>
                    <a:pt x="17536" y="24018"/>
                  </a:cubicBezTo>
                  <a:cubicBezTo>
                    <a:pt x="17401" y="23916"/>
                    <a:pt x="17246" y="23824"/>
                    <a:pt x="17097" y="23738"/>
                  </a:cubicBezTo>
                  <a:cubicBezTo>
                    <a:pt x="17041" y="23705"/>
                    <a:pt x="16982" y="23670"/>
                    <a:pt x="16926" y="23637"/>
                  </a:cubicBezTo>
                  <a:cubicBezTo>
                    <a:pt x="16857" y="23597"/>
                    <a:pt x="16786" y="23567"/>
                    <a:pt x="16715" y="23535"/>
                  </a:cubicBezTo>
                  <a:cubicBezTo>
                    <a:pt x="16642" y="23504"/>
                    <a:pt x="16568" y="23474"/>
                    <a:pt x="16497" y="23430"/>
                  </a:cubicBezTo>
                  <a:cubicBezTo>
                    <a:pt x="16344" y="23337"/>
                    <a:pt x="16199" y="23230"/>
                    <a:pt x="16059" y="23128"/>
                  </a:cubicBezTo>
                  <a:cubicBezTo>
                    <a:pt x="16011" y="23091"/>
                    <a:pt x="15963" y="23059"/>
                    <a:pt x="15915" y="23025"/>
                  </a:cubicBezTo>
                  <a:cubicBezTo>
                    <a:pt x="15507" y="22731"/>
                    <a:pt x="15121" y="22359"/>
                    <a:pt x="15072" y="21638"/>
                  </a:cubicBezTo>
                  <a:cubicBezTo>
                    <a:pt x="15071" y="21626"/>
                    <a:pt x="15078" y="21614"/>
                    <a:pt x="15089" y="21611"/>
                  </a:cubicBezTo>
                  <a:cubicBezTo>
                    <a:pt x="15092" y="21608"/>
                    <a:pt x="15097" y="21608"/>
                    <a:pt x="15100" y="21608"/>
                  </a:cubicBezTo>
                  <a:close/>
                  <a:moveTo>
                    <a:pt x="49726" y="23455"/>
                  </a:moveTo>
                  <a:cubicBezTo>
                    <a:pt x="49768" y="23455"/>
                    <a:pt x="49810" y="23455"/>
                    <a:pt x="49852" y="23458"/>
                  </a:cubicBezTo>
                  <a:cubicBezTo>
                    <a:pt x="49889" y="23458"/>
                    <a:pt x="49922" y="23459"/>
                    <a:pt x="49958" y="23461"/>
                  </a:cubicBezTo>
                  <a:lnTo>
                    <a:pt x="49977" y="23461"/>
                  </a:lnTo>
                  <a:cubicBezTo>
                    <a:pt x="50015" y="23462"/>
                    <a:pt x="50051" y="23467"/>
                    <a:pt x="50086" y="23472"/>
                  </a:cubicBezTo>
                  <a:cubicBezTo>
                    <a:pt x="50089" y="23472"/>
                    <a:pt x="50094" y="23472"/>
                    <a:pt x="50097" y="23474"/>
                  </a:cubicBezTo>
                  <a:cubicBezTo>
                    <a:pt x="50111" y="23475"/>
                    <a:pt x="50124" y="23477"/>
                    <a:pt x="50139" y="23477"/>
                  </a:cubicBezTo>
                  <a:cubicBezTo>
                    <a:pt x="50165" y="23481"/>
                    <a:pt x="50190" y="23487"/>
                    <a:pt x="50213" y="23490"/>
                  </a:cubicBezTo>
                  <a:cubicBezTo>
                    <a:pt x="50217" y="23491"/>
                    <a:pt x="50220" y="23491"/>
                    <a:pt x="50226" y="23494"/>
                  </a:cubicBezTo>
                  <a:cubicBezTo>
                    <a:pt x="50254" y="23499"/>
                    <a:pt x="50281" y="23499"/>
                    <a:pt x="50306" y="23501"/>
                  </a:cubicBezTo>
                  <a:cubicBezTo>
                    <a:pt x="50319" y="23501"/>
                    <a:pt x="50334" y="23503"/>
                    <a:pt x="50348" y="23504"/>
                  </a:cubicBezTo>
                  <a:cubicBezTo>
                    <a:pt x="50357" y="23504"/>
                    <a:pt x="50364" y="23506"/>
                    <a:pt x="50371" y="23509"/>
                  </a:cubicBezTo>
                  <a:cubicBezTo>
                    <a:pt x="50383" y="23510"/>
                    <a:pt x="50392" y="23512"/>
                    <a:pt x="50400" y="23513"/>
                  </a:cubicBezTo>
                  <a:cubicBezTo>
                    <a:pt x="50412" y="23517"/>
                    <a:pt x="50421" y="23520"/>
                    <a:pt x="50428" y="23526"/>
                  </a:cubicBezTo>
                  <a:cubicBezTo>
                    <a:pt x="50431" y="23528"/>
                    <a:pt x="50437" y="23531"/>
                    <a:pt x="50441" y="23535"/>
                  </a:cubicBezTo>
                  <a:cubicBezTo>
                    <a:pt x="50443" y="23535"/>
                    <a:pt x="50443" y="23538"/>
                    <a:pt x="50444" y="23538"/>
                  </a:cubicBezTo>
                  <a:cubicBezTo>
                    <a:pt x="50445" y="23539"/>
                    <a:pt x="50448" y="23539"/>
                    <a:pt x="50448" y="23541"/>
                  </a:cubicBezTo>
                  <a:cubicBezTo>
                    <a:pt x="50460" y="23545"/>
                    <a:pt x="50473" y="23554"/>
                    <a:pt x="50485" y="23561"/>
                  </a:cubicBezTo>
                  <a:cubicBezTo>
                    <a:pt x="50496" y="23568"/>
                    <a:pt x="50504" y="23577"/>
                    <a:pt x="50514" y="23586"/>
                  </a:cubicBezTo>
                  <a:cubicBezTo>
                    <a:pt x="50533" y="23606"/>
                    <a:pt x="50547" y="23632"/>
                    <a:pt x="50559" y="23661"/>
                  </a:cubicBezTo>
                  <a:cubicBezTo>
                    <a:pt x="50566" y="23679"/>
                    <a:pt x="50572" y="23699"/>
                    <a:pt x="50576" y="23721"/>
                  </a:cubicBezTo>
                  <a:cubicBezTo>
                    <a:pt x="50587" y="23750"/>
                    <a:pt x="50591" y="23782"/>
                    <a:pt x="50597" y="23815"/>
                  </a:cubicBezTo>
                  <a:cubicBezTo>
                    <a:pt x="50601" y="23843"/>
                    <a:pt x="50608" y="23872"/>
                    <a:pt x="50613" y="23898"/>
                  </a:cubicBezTo>
                  <a:cubicBezTo>
                    <a:pt x="50722" y="24349"/>
                    <a:pt x="50557" y="24717"/>
                    <a:pt x="50364" y="24907"/>
                  </a:cubicBezTo>
                  <a:cubicBezTo>
                    <a:pt x="50351" y="24920"/>
                    <a:pt x="50341" y="24931"/>
                    <a:pt x="50328" y="24942"/>
                  </a:cubicBezTo>
                  <a:cubicBezTo>
                    <a:pt x="50315" y="24952"/>
                    <a:pt x="50304" y="24963"/>
                    <a:pt x="50291" y="24970"/>
                  </a:cubicBezTo>
                  <a:cubicBezTo>
                    <a:pt x="50278" y="24979"/>
                    <a:pt x="50267" y="24987"/>
                    <a:pt x="50255" y="24996"/>
                  </a:cubicBezTo>
                  <a:cubicBezTo>
                    <a:pt x="50252" y="25000"/>
                    <a:pt x="50246" y="25003"/>
                    <a:pt x="50240" y="25008"/>
                  </a:cubicBezTo>
                  <a:cubicBezTo>
                    <a:pt x="50232" y="25013"/>
                    <a:pt x="50223" y="25021"/>
                    <a:pt x="50213" y="25025"/>
                  </a:cubicBezTo>
                  <a:cubicBezTo>
                    <a:pt x="50201" y="25035"/>
                    <a:pt x="50187" y="25043"/>
                    <a:pt x="50169" y="25050"/>
                  </a:cubicBezTo>
                  <a:cubicBezTo>
                    <a:pt x="50158" y="25057"/>
                    <a:pt x="50143" y="25064"/>
                    <a:pt x="50126" y="25069"/>
                  </a:cubicBezTo>
                  <a:cubicBezTo>
                    <a:pt x="50114" y="25076"/>
                    <a:pt x="50099" y="25082"/>
                    <a:pt x="50086" y="25088"/>
                  </a:cubicBezTo>
                  <a:cubicBezTo>
                    <a:pt x="50041" y="25108"/>
                    <a:pt x="49993" y="25124"/>
                    <a:pt x="49944" y="25139"/>
                  </a:cubicBezTo>
                  <a:cubicBezTo>
                    <a:pt x="49921" y="25146"/>
                    <a:pt x="49897" y="25152"/>
                    <a:pt x="49871" y="25159"/>
                  </a:cubicBezTo>
                  <a:cubicBezTo>
                    <a:pt x="49862" y="25160"/>
                    <a:pt x="49855" y="25162"/>
                    <a:pt x="49846" y="25166"/>
                  </a:cubicBezTo>
                  <a:cubicBezTo>
                    <a:pt x="49812" y="25175"/>
                    <a:pt x="49780" y="25182"/>
                    <a:pt x="49745" y="25189"/>
                  </a:cubicBezTo>
                  <a:cubicBezTo>
                    <a:pt x="49708" y="25195"/>
                    <a:pt x="49673" y="25203"/>
                    <a:pt x="49637" y="25211"/>
                  </a:cubicBezTo>
                  <a:lnTo>
                    <a:pt x="49496" y="25240"/>
                  </a:lnTo>
                  <a:lnTo>
                    <a:pt x="49041" y="25262"/>
                  </a:lnTo>
                  <a:cubicBezTo>
                    <a:pt x="49026" y="25265"/>
                    <a:pt x="49012" y="25268"/>
                    <a:pt x="48997" y="25271"/>
                  </a:cubicBezTo>
                  <a:cubicBezTo>
                    <a:pt x="48977" y="25275"/>
                    <a:pt x="48954" y="25278"/>
                    <a:pt x="48931" y="25280"/>
                  </a:cubicBezTo>
                  <a:cubicBezTo>
                    <a:pt x="48919" y="25282"/>
                    <a:pt x="48910" y="25282"/>
                    <a:pt x="48897" y="25284"/>
                  </a:cubicBezTo>
                  <a:cubicBezTo>
                    <a:pt x="48852" y="25287"/>
                    <a:pt x="48801" y="25290"/>
                    <a:pt x="48750" y="25290"/>
                  </a:cubicBezTo>
                  <a:cubicBezTo>
                    <a:pt x="48715" y="25290"/>
                    <a:pt x="48683" y="25287"/>
                    <a:pt x="48653" y="25285"/>
                  </a:cubicBezTo>
                  <a:lnTo>
                    <a:pt x="48609" y="25282"/>
                  </a:lnTo>
                  <a:cubicBezTo>
                    <a:pt x="48589" y="25280"/>
                    <a:pt x="48567" y="25278"/>
                    <a:pt x="48548" y="25277"/>
                  </a:cubicBezTo>
                  <a:cubicBezTo>
                    <a:pt x="48526" y="25275"/>
                    <a:pt x="48507" y="25272"/>
                    <a:pt x="48489" y="25268"/>
                  </a:cubicBezTo>
                  <a:cubicBezTo>
                    <a:pt x="48445" y="25261"/>
                    <a:pt x="48409" y="25249"/>
                    <a:pt x="48379" y="25239"/>
                  </a:cubicBezTo>
                  <a:cubicBezTo>
                    <a:pt x="48349" y="25226"/>
                    <a:pt x="48320" y="25211"/>
                    <a:pt x="48292" y="25195"/>
                  </a:cubicBezTo>
                  <a:cubicBezTo>
                    <a:pt x="48279" y="25188"/>
                    <a:pt x="48265" y="25178"/>
                    <a:pt x="48253" y="25169"/>
                  </a:cubicBezTo>
                  <a:cubicBezTo>
                    <a:pt x="48238" y="25159"/>
                    <a:pt x="48225" y="25149"/>
                    <a:pt x="48211" y="25137"/>
                  </a:cubicBezTo>
                  <a:cubicBezTo>
                    <a:pt x="48188" y="25117"/>
                    <a:pt x="48166" y="25093"/>
                    <a:pt x="48144" y="25069"/>
                  </a:cubicBezTo>
                  <a:cubicBezTo>
                    <a:pt x="48125" y="25050"/>
                    <a:pt x="48109" y="25029"/>
                    <a:pt x="48095" y="25009"/>
                  </a:cubicBezTo>
                  <a:cubicBezTo>
                    <a:pt x="48017" y="24900"/>
                    <a:pt x="47967" y="24769"/>
                    <a:pt x="47913" y="24621"/>
                  </a:cubicBezTo>
                  <a:cubicBezTo>
                    <a:pt x="47847" y="24444"/>
                    <a:pt x="47810" y="24207"/>
                    <a:pt x="47807" y="23986"/>
                  </a:cubicBezTo>
                  <a:lnTo>
                    <a:pt x="47805" y="23933"/>
                  </a:lnTo>
                  <a:cubicBezTo>
                    <a:pt x="47802" y="23850"/>
                    <a:pt x="47798" y="23753"/>
                    <a:pt x="47831" y="23712"/>
                  </a:cubicBezTo>
                  <a:cubicBezTo>
                    <a:pt x="47847" y="23666"/>
                    <a:pt x="47887" y="23629"/>
                    <a:pt x="47935" y="23618"/>
                  </a:cubicBezTo>
                  <a:cubicBezTo>
                    <a:pt x="47958" y="23603"/>
                    <a:pt x="47984" y="23593"/>
                    <a:pt x="48010" y="23590"/>
                  </a:cubicBezTo>
                  <a:cubicBezTo>
                    <a:pt x="48038" y="23584"/>
                    <a:pt x="48065" y="23584"/>
                    <a:pt x="48090" y="23584"/>
                  </a:cubicBezTo>
                  <a:cubicBezTo>
                    <a:pt x="48102" y="23582"/>
                    <a:pt x="48133" y="23581"/>
                    <a:pt x="48160" y="23581"/>
                  </a:cubicBezTo>
                  <a:cubicBezTo>
                    <a:pt x="48178" y="23581"/>
                    <a:pt x="48195" y="23581"/>
                    <a:pt x="48202" y="23581"/>
                  </a:cubicBezTo>
                  <a:cubicBezTo>
                    <a:pt x="48238" y="23581"/>
                    <a:pt x="48268" y="23580"/>
                    <a:pt x="48294" y="23574"/>
                  </a:cubicBezTo>
                  <a:lnTo>
                    <a:pt x="49489" y="23458"/>
                  </a:lnTo>
                  <a:lnTo>
                    <a:pt x="49726" y="23455"/>
                  </a:lnTo>
                  <a:close/>
                  <a:moveTo>
                    <a:pt x="40883" y="7959"/>
                  </a:moveTo>
                  <a:cubicBezTo>
                    <a:pt x="40885" y="7959"/>
                    <a:pt x="40886" y="7959"/>
                    <a:pt x="40889" y="7961"/>
                  </a:cubicBezTo>
                  <a:lnTo>
                    <a:pt x="40892" y="7961"/>
                  </a:lnTo>
                  <a:cubicBezTo>
                    <a:pt x="40893" y="7961"/>
                    <a:pt x="40893" y="7961"/>
                    <a:pt x="40896" y="7962"/>
                  </a:cubicBezTo>
                  <a:cubicBezTo>
                    <a:pt x="40904" y="7967"/>
                    <a:pt x="40908" y="7969"/>
                    <a:pt x="40915" y="7975"/>
                  </a:cubicBezTo>
                  <a:cubicBezTo>
                    <a:pt x="40921" y="7981"/>
                    <a:pt x="40928" y="7987"/>
                    <a:pt x="40934" y="7991"/>
                  </a:cubicBezTo>
                  <a:cubicBezTo>
                    <a:pt x="40940" y="7997"/>
                    <a:pt x="40944" y="8004"/>
                    <a:pt x="40950" y="8010"/>
                  </a:cubicBezTo>
                  <a:cubicBezTo>
                    <a:pt x="40962" y="8023"/>
                    <a:pt x="40970" y="8038"/>
                    <a:pt x="40978" y="8052"/>
                  </a:cubicBezTo>
                  <a:cubicBezTo>
                    <a:pt x="40991" y="8076"/>
                    <a:pt x="40999" y="8099"/>
                    <a:pt x="41010" y="8121"/>
                  </a:cubicBezTo>
                  <a:cubicBezTo>
                    <a:pt x="41023" y="8148"/>
                    <a:pt x="41034" y="8173"/>
                    <a:pt x="41046" y="8193"/>
                  </a:cubicBezTo>
                  <a:lnTo>
                    <a:pt x="41107" y="8288"/>
                  </a:lnTo>
                  <a:cubicBezTo>
                    <a:pt x="41167" y="8382"/>
                    <a:pt x="41226" y="8478"/>
                    <a:pt x="41289" y="8573"/>
                  </a:cubicBezTo>
                  <a:cubicBezTo>
                    <a:pt x="41300" y="8590"/>
                    <a:pt x="41312" y="8605"/>
                    <a:pt x="41325" y="8621"/>
                  </a:cubicBezTo>
                  <a:lnTo>
                    <a:pt x="41327" y="8622"/>
                  </a:lnTo>
                  <a:cubicBezTo>
                    <a:pt x="41347" y="8650"/>
                    <a:pt x="41370" y="8679"/>
                    <a:pt x="41388" y="8715"/>
                  </a:cubicBezTo>
                  <a:cubicBezTo>
                    <a:pt x="41391" y="8718"/>
                    <a:pt x="41392" y="8724"/>
                    <a:pt x="41393" y="8730"/>
                  </a:cubicBezTo>
                  <a:cubicBezTo>
                    <a:pt x="41399" y="8743"/>
                    <a:pt x="41405" y="8757"/>
                    <a:pt x="41407" y="8772"/>
                  </a:cubicBezTo>
                  <a:cubicBezTo>
                    <a:pt x="41408" y="8773"/>
                    <a:pt x="41408" y="8775"/>
                    <a:pt x="41408" y="8775"/>
                  </a:cubicBezTo>
                  <a:lnTo>
                    <a:pt x="41408" y="8776"/>
                  </a:lnTo>
                  <a:cubicBezTo>
                    <a:pt x="41408" y="8779"/>
                    <a:pt x="41408" y="8782"/>
                    <a:pt x="41407" y="8788"/>
                  </a:cubicBezTo>
                  <a:cubicBezTo>
                    <a:pt x="41407" y="8794"/>
                    <a:pt x="41405" y="8803"/>
                    <a:pt x="41402" y="8813"/>
                  </a:cubicBezTo>
                  <a:cubicBezTo>
                    <a:pt x="41401" y="8833"/>
                    <a:pt x="41398" y="8861"/>
                    <a:pt x="41393" y="8890"/>
                  </a:cubicBezTo>
                  <a:cubicBezTo>
                    <a:pt x="41393" y="8897"/>
                    <a:pt x="41392" y="8906"/>
                    <a:pt x="41391" y="8913"/>
                  </a:cubicBezTo>
                  <a:cubicBezTo>
                    <a:pt x="41388" y="8933"/>
                    <a:pt x="41386" y="8954"/>
                    <a:pt x="41383" y="8971"/>
                  </a:cubicBezTo>
                  <a:cubicBezTo>
                    <a:pt x="41379" y="8999"/>
                    <a:pt x="41376" y="9022"/>
                    <a:pt x="41372" y="9034"/>
                  </a:cubicBezTo>
                  <a:cubicBezTo>
                    <a:pt x="41348" y="9130"/>
                    <a:pt x="41334" y="9230"/>
                    <a:pt x="41319" y="9333"/>
                  </a:cubicBezTo>
                  <a:cubicBezTo>
                    <a:pt x="41315" y="9368"/>
                    <a:pt x="41311" y="9402"/>
                    <a:pt x="41306" y="9435"/>
                  </a:cubicBezTo>
                  <a:cubicBezTo>
                    <a:pt x="41303" y="9467"/>
                    <a:pt x="41298" y="9502"/>
                    <a:pt x="41293" y="9535"/>
                  </a:cubicBezTo>
                  <a:cubicBezTo>
                    <a:pt x="41284" y="9602"/>
                    <a:pt x="41274" y="9669"/>
                    <a:pt x="41263" y="9735"/>
                  </a:cubicBezTo>
                  <a:cubicBezTo>
                    <a:pt x="41257" y="9769"/>
                    <a:pt x="41250" y="9800"/>
                    <a:pt x="41242" y="9833"/>
                  </a:cubicBezTo>
                  <a:cubicBezTo>
                    <a:pt x="41238" y="9857"/>
                    <a:pt x="41232" y="9881"/>
                    <a:pt x="41228" y="9906"/>
                  </a:cubicBezTo>
                  <a:cubicBezTo>
                    <a:pt x="41223" y="9954"/>
                    <a:pt x="41218" y="10003"/>
                    <a:pt x="41216" y="10053"/>
                  </a:cubicBezTo>
                  <a:cubicBezTo>
                    <a:pt x="41216" y="10078"/>
                    <a:pt x="41213" y="10102"/>
                    <a:pt x="41213" y="10127"/>
                  </a:cubicBezTo>
                  <a:cubicBezTo>
                    <a:pt x="41212" y="10153"/>
                    <a:pt x="41212" y="10178"/>
                    <a:pt x="41210" y="10204"/>
                  </a:cubicBezTo>
                  <a:cubicBezTo>
                    <a:pt x="41206" y="10280"/>
                    <a:pt x="41202" y="10357"/>
                    <a:pt x="41183" y="10437"/>
                  </a:cubicBezTo>
                  <a:cubicBezTo>
                    <a:pt x="41175" y="10467"/>
                    <a:pt x="41170" y="10499"/>
                    <a:pt x="41168" y="10536"/>
                  </a:cubicBezTo>
                  <a:cubicBezTo>
                    <a:pt x="41165" y="10576"/>
                    <a:pt x="41162" y="10618"/>
                    <a:pt x="41161" y="10662"/>
                  </a:cubicBezTo>
                  <a:cubicBezTo>
                    <a:pt x="41158" y="10744"/>
                    <a:pt x="41152" y="10826"/>
                    <a:pt x="41138" y="10895"/>
                  </a:cubicBezTo>
                  <a:lnTo>
                    <a:pt x="41138" y="11143"/>
                  </a:lnTo>
                  <a:cubicBezTo>
                    <a:pt x="41116" y="11239"/>
                    <a:pt x="41119" y="11372"/>
                    <a:pt x="41123" y="11500"/>
                  </a:cubicBezTo>
                  <a:cubicBezTo>
                    <a:pt x="41125" y="11545"/>
                    <a:pt x="41126" y="11593"/>
                    <a:pt x="41126" y="11633"/>
                  </a:cubicBezTo>
                  <a:cubicBezTo>
                    <a:pt x="41126" y="11847"/>
                    <a:pt x="41152" y="12104"/>
                    <a:pt x="41203" y="12330"/>
                  </a:cubicBezTo>
                  <a:cubicBezTo>
                    <a:pt x="41206" y="12352"/>
                    <a:pt x="41213" y="12373"/>
                    <a:pt x="41219" y="12395"/>
                  </a:cubicBezTo>
                  <a:cubicBezTo>
                    <a:pt x="41223" y="12415"/>
                    <a:pt x="41231" y="12431"/>
                    <a:pt x="41234" y="12450"/>
                  </a:cubicBezTo>
                  <a:cubicBezTo>
                    <a:pt x="41242" y="12481"/>
                    <a:pt x="41254" y="12511"/>
                    <a:pt x="41263" y="12542"/>
                  </a:cubicBezTo>
                  <a:cubicBezTo>
                    <a:pt x="41279" y="12586"/>
                    <a:pt x="41296" y="12626"/>
                    <a:pt x="41315" y="12664"/>
                  </a:cubicBezTo>
                  <a:cubicBezTo>
                    <a:pt x="41334" y="12700"/>
                    <a:pt x="41354" y="12735"/>
                    <a:pt x="41376" y="12764"/>
                  </a:cubicBezTo>
                  <a:cubicBezTo>
                    <a:pt x="41388" y="12780"/>
                    <a:pt x="41401" y="12795"/>
                    <a:pt x="41415" y="12808"/>
                  </a:cubicBezTo>
                  <a:cubicBezTo>
                    <a:pt x="41428" y="12821"/>
                    <a:pt x="41444" y="12830"/>
                    <a:pt x="41460" y="12839"/>
                  </a:cubicBezTo>
                  <a:cubicBezTo>
                    <a:pt x="41494" y="12855"/>
                    <a:pt x="41530" y="12865"/>
                    <a:pt x="41569" y="12865"/>
                  </a:cubicBezTo>
                  <a:cubicBezTo>
                    <a:pt x="41598" y="12865"/>
                    <a:pt x="41630" y="12860"/>
                    <a:pt x="41662" y="12852"/>
                  </a:cubicBezTo>
                  <a:cubicBezTo>
                    <a:pt x="41683" y="12846"/>
                    <a:pt x="41705" y="12837"/>
                    <a:pt x="41726" y="12828"/>
                  </a:cubicBezTo>
                  <a:cubicBezTo>
                    <a:pt x="41758" y="12814"/>
                    <a:pt x="41792" y="12794"/>
                    <a:pt x="41822" y="12770"/>
                  </a:cubicBezTo>
                  <a:cubicBezTo>
                    <a:pt x="41844" y="12753"/>
                    <a:pt x="41866" y="12735"/>
                    <a:pt x="41886" y="12716"/>
                  </a:cubicBezTo>
                  <a:cubicBezTo>
                    <a:pt x="41889" y="12715"/>
                    <a:pt x="41892" y="12714"/>
                    <a:pt x="41895" y="12709"/>
                  </a:cubicBezTo>
                  <a:cubicBezTo>
                    <a:pt x="41917" y="12690"/>
                    <a:pt x="41939" y="12666"/>
                    <a:pt x="41962" y="12642"/>
                  </a:cubicBezTo>
                  <a:cubicBezTo>
                    <a:pt x="41975" y="12629"/>
                    <a:pt x="41984" y="12619"/>
                    <a:pt x="41995" y="12606"/>
                  </a:cubicBezTo>
                  <a:cubicBezTo>
                    <a:pt x="42027" y="12570"/>
                    <a:pt x="42059" y="12532"/>
                    <a:pt x="42090" y="12494"/>
                  </a:cubicBezTo>
                  <a:cubicBezTo>
                    <a:pt x="42100" y="12481"/>
                    <a:pt x="42110" y="12469"/>
                    <a:pt x="42119" y="12458"/>
                  </a:cubicBezTo>
                  <a:cubicBezTo>
                    <a:pt x="42154" y="12418"/>
                    <a:pt x="42187" y="12379"/>
                    <a:pt x="42222" y="12341"/>
                  </a:cubicBezTo>
                  <a:cubicBezTo>
                    <a:pt x="42245" y="12315"/>
                    <a:pt x="42272" y="12290"/>
                    <a:pt x="42296" y="12269"/>
                  </a:cubicBezTo>
                  <a:cubicBezTo>
                    <a:pt x="42323" y="12244"/>
                    <a:pt x="42350" y="12222"/>
                    <a:pt x="42376" y="12200"/>
                  </a:cubicBezTo>
                  <a:cubicBezTo>
                    <a:pt x="42388" y="12196"/>
                    <a:pt x="42397" y="12186"/>
                    <a:pt x="42405" y="12179"/>
                  </a:cubicBezTo>
                  <a:cubicBezTo>
                    <a:pt x="42456" y="12139"/>
                    <a:pt x="42525" y="12083"/>
                    <a:pt x="42619" y="12083"/>
                  </a:cubicBezTo>
                  <a:cubicBezTo>
                    <a:pt x="42642" y="12083"/>
                    <a:pt x="42666" y="12087"/>
                    <a:pt x="42689" y="12094"/>
                  </a:cubicBezTo>
                  <a:cubicBezTo>
                    <a:pt x="42709" y="12097"/>
                    <a:pt x="42725" y="12106"/>
                    <a:pt x="42743" y="12116"/>
                  </a:cubicBezTo>
                  <a:lnTo>
                    <a:pt x="42744" y="12116"/>
                  </a:lnTo>
                  <a:cubicBezTo>
                    <a:pt x="42783" y="12135"/>
                    <a:pt x="42815" y="12167"/>
                    <a:pt x="42844" y="12192"/>
                  </a:cubicBezTo>
                  <a:cubicBezTo>
                    <a:pt x="42860" y="12206"/>
                    <a:pt x="42878" y="12222"/>
                    <a:pt x="42897" y="12235"/>
                  </a:cubicBezTo>
                  <a:cubicBezTo>
                    <a:pt x="43079" y="12372"/>
                    <a:pt x="43205" y="12491"/>
                    <a:pt x="43295" y="12610"/>
                  </a:cubicBezTo>
                  <a:cubicBezTo>
                    <a:pt x="43307" y="12625"/>
                    <a:pt x="43314" y="12641"/>
                    <a:pt x="43326" y="12655"/>
                  </a:cubicBezTo>
                  <a:cubicBezTo>
                    <a:pt x="43336" y="12671"/>
                    <a:pt x="43346" y="12687"/>
                    <a:pt x="43355" y="12702"/>
                  </a:cubicBezTo>
                  <a:cubicBezTo>
                    <a:pt x="43361" y="12712"/>
                    <a:pt x="43368" y="12721"/>
                    <a:pt x="43371" y="12730"/>
                  </a:cubicBezTo>
                  <a:cubicBezTo>
                    <a:pt x="43373" y="12732"/>
                    <a:pt x="43375" y="12734"/>
                    <a:pt x="43376" y="12737"/>
                  </a:cubicBezTo>
                  <a:lnTo>
                    <a:pt x="43376" y="12737"/>
                  </a:lnTo>
                  <a:cubicBezTo>
                    <a:pt x="43362" y="12702"/>
                    <a:pt x="43342" y="12668"/>
                    <a:pt x="43326" y="12634"/>
                  </a:cubicBezTo>
                  <a:lnTo>
                    <a:pt x="43304" y="12593"/>
                  </a:lnTo>
                  <a:cubicBezTo>
                    <a:pt x="43285" y="12559"/>
                    <a:pt x="43268" y="12525"/>
                    <a:pt x="43252" y="12487"/>
                  </a:cubicBezTo>
                  <a:cubicBezTo>
                    <a:pt x="43205" y="12392"/>
                    <a:pt x="43154" y="12290"/>
                    <a:pt x="43095" y="12200"/>
                  </a:cubicBezTo>
                  <a:cubicBezTo>
                    <a:pt x="43035" y="12112"/>
                    <a:pt x="42964" y="12036"/>
                    <a:pt x="42876" y="11990"/>
                  </a:cubicBezTo>
                  <a:cubicBezTo>
                    <a:pt x="42830" y="11966"/>
                    <a:pt x="42735" y="11942"/>
                    <a:pt x="42648" y="11942"/>
                  </a:cubicBezTo>
                  <a:cubicBezTo>
                    <a:pt x="42606" y="11942"/>
                    <a:pt x="42570" y="11946"/>
                    <a:pt x="42541" y="11958"/>
                  </a:cubicBezTo>
                  <a:cubicBezTo>
                    <a:pt x="42493" y="11974"/>
                    <a:pt x="42449" y="11995"/>
                    <a:pt x="42408" y="12019"/>
                  </a:cubicBezTo>
                  <a:cubicBezTo>
                    <a:pt x="42381" y="12036"/>
                    <a:pt x="42353" y="12053"/>
                    <a:pt x="42328" y="12072"/>
                  </a:cubicBezTo>
                  <a:cubicBezTo>
                    <a:pt x="42288" y="12101"/>
                    <a:pt x="42251" y="12132"/>
                    <a:pt x="42215" y="12164"/>
                  </a:cubicBezTo>
                  <a:cubicBezTo>
                    <a:pt x="42195" y="12183"/>
                    <a:pt x="42177" y="12200"/>
                    <a:pt x="42158" y="12219"/>
                  </a:cubicBezTo>
                  <a:cubicBezTo>
                    <a:pt x="42139" y="12237"/>
                    <a:pt x="42122" y="12256"/>
                    <a:pt x="42104" y="12273"/>
                  </a:cubicBezTo>
                  <a:cubicBezTo>
                    <a:pt x="42084" y="12293"/>
                    <a:pt x="42068" y="12309"/>
                    <a:pt x="42049" y="12330"/>
                  </a:cubicBezTo>
                  <a:lnTo>
                    <a:pt x="42019" y="12365"/>
                  </a:lnTo>
                  <a:lnTo>
                    <a:pt x="41987" y="12397"/>
                  </a:lnTo>
                  <a:lnTo>
                    <a:pt x="41901" y="12506"/>
                  </a:lnTo>
                  <a:cubicBezTo>
                    <a:pt x="41860" y="12535"/>
                    <a:pt x="41819" y="12564"/>
                    <a:pt x="41776" y="12593"/>
                  </a:cubicBezTo>
                  <a:cubicBezTo>
                    <a:pt x="41721" y="12629"/>
                    <a:pt x="41662" y="12670"/>
                    <a:pt x="41610" y="12714"/>
                  </a:cubicBezTo>
                  <a:cubicBezTo>
                    <a:pt x="41606" y="12716"/>
                    <a:pt x="41597" y="12719"/>
                    <a:pt x="41591" y="12719"/>
                  </a:cubicBezTo>
                  <a:lnTo>
                    <a:pt x="41587" y="12719"/>
                  </a:lnTo>
                  <a:cubicBezTo>
                    <a:pt x="41567" y="12715"/>
                    <a:pt x="41546" y="12706"/>
                    <a:pt x="41529" y="12693"/>
                  </a:cubicBezTo>
                  <a:cubicBezTo>
                    <a:pt x="41402" y="12610"/>
                    <a:pt x="41363" y="12353"/>
                    <a:pt x="41330" y="12142"/>
                  </a:cubicBezTo>
                  <a:cubicBezTo>
                    <a:pt x="41325" y="12110"/>
                    <a:pt x="41319" y="12077"/>
                    <a:pt x="41315" y="12048"/>
                  </a:cubicBezTo>
                  <a:cubicBezTo>
                    <a:pt x="41311" y="12019"/>
                    <a:pt x="41305" y="11992"/>
                    <a:pt x="41299" y="11968"/>
                  </a:cubicBezTo>
                  <a:cubicBezTo>
                    <a:pt x="41250" y="11757"/>
                    <a:pt x="41231" y="11311"/>
                    <a:pt x="41276" y="11092"/>
                  </a:cubicBezTo>
                  <a:lnTo>
                    <a:pt x="41289" y="10649"/>
                  </a:lnTo>
                  <a:cubicBezTo>
                    <a:pt x="41322" y="10492"/>
                    <a:pt x="41334" y="10325"/>
                    <a:pt x="41347" y="10163"/>
                  </a:cubicBezTo>
                  <a:cubicBezTo>
                    <a:pt x="41359" y="9998"/>
                    <a:pt x="41370" y="9829"/>
                    <a:pt x="41405" y="9678"/>
                  </a:cubicBezTo>
                  <a:lnTo>
                    <a:pt x="41473" y="8996"/>
                  </a:lnTo>
                  <a:cubicBezTo>
                    <a:pt x="41473" y="8993"/>
                    <a:pt x="41478" y="8980"/>
                    <a:pt x="41478" y="8978"/>
                  </a:cubicBezTo>
                  <a:cubicBezTo>
                    <a:pt x="41479" y="8974"/>
                    <a:pt x="41488" y="8960"/>
                    <a:pt x="41489" y="8958"/>
                  </a:cubicBezTo>
                  <a:cubicBezTo>
                    <a:pt x="41494" y="8955"/>
                    <a:pt x="41495" y="8954"/>
                    <a:pt x="41500" y="8951"/>
                  </a:cubicBezTo>
                  <a:cubicBezTo>
                    <a:pt x="41503" y="8949"/>
                    <a:pt x="41508" y="8948"/>
                    <a:pt x="41511" y="8948"/>
                  </a:cubicBezTo>
                  <a:lnTo>
                    <a:pt x="41516" y="8948"/>
                  </a:lnTo>
                  <a:cubicBezTo>
                    <a:pt x="41521" y="8949"/>
                    <a:pt x="41529" y="8951"/>
                    <a:pt x="41529" y="8952"/>
                  </a:cubicBezTo>
                  <a:cubicBezTo>
                    <a:pt x="41532" y="8955"/>
                    <a:pt x="41536" y="8958"/>
                    <a:pt x="41537" y="8964"/>
                  </a:cubicBezTo>
                  <a:cubicBezTo>
                    <a:pt x="41582" y="9058"/>
                    <a:pt x="41641" y="9153"/>
                    <a:pt x="41697" y="9242"/>
                  </a:cubicBezTo>
                  <a:lnTo>
                    <a:pt x="41744" y="9320"/>
                  </a:lnTo>
                  <a:cubicBezTo>
                    <a:pt x="41770" y="9364"/>
                    <a:pt x="41787" y="9407"/>
                    <a:pt x="41805" y="9451"/>
                  </a:cubicBezTo>
                  <a:cubicBezTo>
                    <a:pt x="41814" y="9474"/>
                    <a:pt x="41824" y="9498"/>
                    <a:pt x="41834" y="9519"/>
                  </a:cubicBezTo>
                  <a:cubicBezTo>
                    <a:pt x="41843" y="9541"/>
                    <a:pt x="41853" y="9563"/>
                    <a:pt x="41866" y="9582"/>
                  </a:cubicBezTo>
                  <a:lnTo>
                    <a:pt x="42119" y="9836"/>
                  </a:lnTo>
                  <a:lnTo>
                    <a:pt x="42120" y="9836"/>
                  </a:lnTo>
                  <a:cubicBezTo>
                    <a:pt x="42142" y="9858"/>
                    <a:pt x="42164" y="9880"/>
                    <a:pt x="42184" y="9905"/>
                  </a:cubicBezTo>
                  <a:cubicBezTo>
                    <a:pt x="42245" y="9976"/>
                    <a:pt x="42304" y="10054"/>
                    <a:pt x="42359" y="10127"/>
                  </a:cubicBezTo>
                  <a:lnTo>
                    <a:pt x="42410" y="10195"/>
                  </a:lnTo>
                  <a:lnTo>
                    <a:pt x="42586" y="10374"/>
                  </a:lnTo>
                  <a:cubicBezTo>
                    <a:pt x="42642" y="10456"/>
                    <a:pt x="42677" y="10555"/>
                    <a:pt x="42708" y="10646"/>
                  </a:cubicBezTo>
                  <a:cubicBezTo>
                    <a:pt x="42725" y="10697"/>
                    <a:pt x="42743" y="10746"/>
                    <a:pt x="42762" y="10796"/>
                  </a:cubicBezTo>
                  <a:cubicBezTo>
                    <a:pt x="42798" y="10879"/>
                    <a:pt x="42833" y="10966"/>
                    <a:pt x="42868" y="11053"/>
                  </a:cubicBezTo>
                  <a:cubicBezTo>
                    <a:pt x="42949" y="11252"/>
                    <a:pt x="43033" y="11459"/>
                    <a:pt x="43131" y="11649"/>
                  </a:cubicBezTo>
                  <a:cubicBezTo>
                    <a:pt x="43217" y="11815"/>
                    <a:pt x="43311" y="11976"/>
                    <a:pt x="43404" y="12133"/>
                  </a:cubicBezTo>
                  <a:cubicBezTo>
                    <a:pt x="43442" y="12200"/>
                    <a:pt x="43481" y="12267"/>
                    <a:pt x="43522" y="12337"/>
                  </a:cubicBezTo>
                  <a:cubicBezTo>
                    <a:pt x="43601" y="12474"/>
                    <a:pt x="43678" y="12615"/>
                    <a:pt x="43749" y="12759"/>
                  </a:cubicBezTo>
                  <a:cubicBezTo>
                    <a:pt x="43785" y="12833"/>
                    <a:pt x="43819" y="12907"/>
                    <a:pt x="43849" y="12983"/>
                  </a:cubicBezTo>
                  <a:cubicBezTo>
                    <a:pt x="43878" y="13055"/>
                    <a:pt x="43901" y="13131"/>
                    <a:pt x="43922" y="13209"/>
                  </a:cubicBezTo>
                  <a:cubicBezTo>
                    <a:pt x="43935" y="13262"/>
                    <a:pt x="43947" y="13317"/>
                    <a:pt x="43957" y="13371"/>
                  </a:cubicBezTo>
                  <a:cubicBezTo>
                    <a:pt x="43971" y="13452"/>
                    <a:pt x="43983" y="13538"/>
                    <a:pt x="43997" y="13624"/>
                  </a:cubicBezTo>
                  <a:cubicBezTo>
                    <a:pt x="44018" y="13756"/>
                    <a:pt x="44040" y="13894"/>
                    <a:pt x="44070" y="14029"/>
                  </a:cubicBezTo>
                  <a:cubicBezTo>
                    <a:pt x="44105" y="14170"/>
                    <a:pt x="44058" y="14338"/>
                    <a:pt x="44022" y="14474"/>
                  </a:cubicBezTo>
                  <a:cubicBezTo>
                    <a:pt x="44015" y="14502"/>
                    <a:pt x="44008" y="14527"/>
                    <a:pt x="44002" y="14550"/>
                  </a:cubicBezTo>
                  <a:cubicBezTo>
                    <a:pt x="43996" y="14576"/>
                    <a:pt x="43989" y="14604"/>
                    <a:pt x="43986" y="14628"/>
                  </a:cubicBezTo>
                  <a:lnTo>
                    <a:pt x="43986" y="14630"/>
                  </a:lnTo>
                  <a:cubicBezTo>
                    <a:pt x="43974" y="14672"/>
                    <a:pt x="43968" y="14713"/>
                    <a:pt x="43961" y="14756"/>
                  </a:cubicBezTo>
                  <a:cubicBezTo>
                    <a:pt x="43951" y="14826"/>
                    <a:pt x="43944" y="14897"/>
                    <a:pt x="43936" y="14969"/>
                  </a:cubicBezTo>
                  <a:cubicBezTo>
                    <a:pt x="43920" y="15099"/>
                    <a:pt x="43906" y="15232"/>
                    <a:pt x="43877" y="15357"/>
                  </a:cubicBezTo>
                  <a:lnTo>
                    <a:pt x="43784" y="16286"/>
                  </a:lnTo>
                  <a:cubicBezTo>
                    <a:pt x="43714" y="16585"/>
                    <a:pt x="43705" y="16905"/>
                    <a:pt x="43695" y="17245"/>
                  </a:cubicBezTo>
                  <a:cubicBezTo>
                    <a:pt x="43691" y="17373"/>
                    <a:pt x="43688" y="17504"/>
                    <a:pt x="43680" y="17635"/>
                  </a:cubicBezTo>
                  <a:lnTo>
                    <a:pt x="43675" y="17731"/>
                  </a:lnTo>
                  <a:cubicBezTo>
                    <a:pt x="43667" y="17859"/>
                    <a:pt x="43654" y="18009"/>
                    <a:pt x="43666" y="18139"/>
                  </a:cubicBezTo>
                  <a:cubicBezTo>
                    <a:pt x="43669" y="18176"/>
                    <a:pt x="43673" y="18212"/>
                    <a:pt x="43680" y="18246"/>
                  </a:cubicBezTo>
                  <a:lnTo>
                    <a:pt x="43680" y="18487"/>
                  </a:lnTo>
                  <a:lnTo>
                    <a:pt x="43714" y="19073"/>
                  </a:lnTo>
                  <a:cubicBezTo>
                    <a:pt x="43728" y="19141"/>
                    <a:pt x="43736" y="19211"/>
                    <a:pt x="43742" y="19279"/>
                  </a:cubicBezTo>
                  <a:cubicBezTo>
                    <a:pt x="43743" y="19303"/>
                    <a:pt x="43746" y="19327"/>
                    <a:pt x="43746" y="19349"/>
                  </a:cubicBezTo>
                  <a:cubicBezTo>
                    <a:pt x="43747" y="19372"/>
                    <a:pt x="43749" y="19396"/>
                    <a:pt x="43750" y="19422"/>
                  </a:cubicBezTo>
                  <a:cubicBezTo>
                    <a:pt x="43756" y="19495"/>
                    <a:pt x="43763" y="19569"/>
                    <a:pt x="43782" y="19640"/>
                  </a:cubicBezTo>
                  <a:lnTo>
                    <a:pt x="43813" y="19810"/>
                  </a:lnTo>
                  <a:lnTo>
                    <a:pt x="44025" y="20986"/>
                  </a:lnTo>
                  <a:lnTo>
                    <a:pt x="44083" y="21590"/>
                  </a:lnTo>
                  <a:lnTo>
                    <a:pt x="44085" y="21864"/>
                  </a:lnTo>
                  <a:lnTo>
                    <a:pt x="44085" y="21925"/>
                  </a:lnTo>
                  <a:cubicBezTo>
                    <a:pt x="44085" y="21937"/>
                    <a:pt x="44085" y="21947"/>
                    <a:pt x="44083" y="21960"/>
                  </a:cubicBezTo>
                  <a:cubicBezTo>
                    <a:pt x="44083" y="21966"/>
                    <a:pt x="44083" y="21973"/>
                    <a:pt x="44085" y="21978"/>
                  </a:cubicBezTo>
                  <a:cubicBezTo>
                    <a:pt x="44085" y="21995"/>
                    <a:pt x="44085" y="22013"/>
                    <a:pt x="44083" y="22032"/>
                  </a:cubicBezTo>
                  <a:cubicBezTo>
                    <a:pt x="44083" y="22033"/>
                    <a:pt x="44082" y="22033"/>
                    <a:pt x="44082" y="22033"/>
                  </a:cubicBezTo>
                  <a:lnTo>
                    <a:pt x="44082" y="22034"/>
                  </a:lnTo>
                  <a:cubicBezTo>
                    <a:pt x="44083" y="22036"/>
                    <a:pt x="44083" y="22036"/>
                    <a:pt x="44082" y="22039"/>
                  </a:cubicBezTo>
                  <a:cubicBezTo>
                    <a:pt x="44083" y="22040"/>
                    <a:pt x="44082" y="22042"/>
                    <a:pt x="44082" y="22042"/>
                  </a:cubicBezTo>
                  <a:cubicBezTo>
                    <a:pt x="44083" y="22043"/>
                    <a:pt x="44082" y="22045"/>
                    <a:pt x="44082" y="22048"/>
                  </a:cubicBezTo>
                  <a:lnTo>
                    <a:pt x="44082" y="22082"/>
                  </a:lnTo>
                  <a:cubicBezTo>
                    <a:pt x="44082" y="22112"/>
                    <a:pt x="44080" y="22141"/>
                    <a:pt x="44077" y="22167"/>
                  </a:cubicBezTo>
                  <a:cubicBezTo>
                    <a:pt x="44077" y="22174"/>
                    <a:pt x="44076" y="22180"/>
                    <a:pt x="44076" y="22187"/>
                  </a:cubicBezTo>
                  <a:lnTo>
                    <a:pt x="44076" y="22194"/>
                  </a:lnTo>
                  <a:cubicBezTo>
                    <a:pt x="44076" y="22199"/>
                    <a:pt x="44076" y="22203"/>
                    <a:pt x="44074" y="22207"/>
                  </a:cubicBezTo>
                  <a:cubicBezTo>
                    <a:pt x="44074" y="22218"/>
                    <a:pt x="44074" y="22226"/>
                    <a:pt x="44073" y="22237"/>
                  </a:cubicBezTo>
                  <a:cubicBezTo>
                    <a:pt x="44073" y="22247"/>
                    <a:pt x="44070" y="22255"/>
                    <a:pt x="44069" y="22266"/>
                  </a:cubicBezTo>
                  <a:cubicBezTo>
                    <a:pt x="44067" y="22269"/>
                    <a:pt x="44067" y="22269"/>
                    <a:pt x="44067" y="22271"/>
                  </a:cubicBezTo>
                  <a:lnTo>
                    <a:pt x="44067" y="22274"/>
                  </a:lnTo>
                  <a:lnTo>
                    <a:pt x="44067" y="22276"/>
                  </a:lnTo>
                  <a:cubicBezTo>
                    <a:pt x="44067" y="22280"/>
                    <a:pt x="44066" y="22283"/>
                    <a:pt x="44066" y="22287"/>
                  </a:cubicBezTo>
                  <a:cubicBezTo>
                    <a:pt x="44066" y="22298"/>
                    <a:pt x="44063" y="22306"/>
                    <a:pt x="44061" y="22314"/>
                  </a:cubicBezTo>
                  <a:cubicBezTo>
                    <a:pt x="44061" y="22318"/>
                    <a:pt x="44060" y="22325"/>
                    <a:pt x="44060" y="22328"/>
                  </a:cubicBezTo>
                  <a:cubicBezTo>
                    <a:pt x="44056" y="22349"/>
                    <a:pt x="44054" y="22369"/>
                    <a:pt x="44048" y="22386"/>
                  </a:cubicBezTo>
                  <a:cubicBezTo>
                    <a:pt x="44048" y="22392"/>
                    <a:pt x="44047" y="22398"/>
                    <a:pt x="44045" y="22404"/>
                  </a:cubicBezTo>
                  <a:cubicBezTo>
                    <a:pt x="44045" y="22407"/>
                    <a:pt x="44045" y="22411"/>
                    <a:pt x="44042" y="22415"/>
                  </a:cubicBezTo>
                  <a:cubicBezTo>
                    <a:pt x="44021" y="22517"/>
                    <a:pt x="44016" y="22617"/>
                    <a:pt x="44011" y="22713"/>
                  </a:cubicBezTo>
                  <a:cubicBezTo>
                    <a:pt x="44005" y="22818"/>
                    <a:pt x="43999" y="22924"/>
                    <a:pt x="43974" y="23032"/>
                  </a:cubicBezTo>
                  <a:cubicBezTo>
                    <a:pt x="43932" y="23198"/>
                    <a:pt x="43896" y="23363"/>
                    <a:pt x="43859" y="23526"/>
                  </a:cubicBezTo>
                  <a:cubicBezTo>
                    <a:pt x="43832" y="23658"/>
                    <a:pt x="43801" y="23788"/>
                    <a:pt x="43772" y="23913"/>
                  </a:cubicBezTo>
                  <a:cubicBezTo>
                    <a:pt x="43758" y="23977"/>
                    <a:pt x="43742" y="24039"/>
                    <a:pt x="43726" y="24100"/>
                  </a:cubicBezTo>
                  <a:cubicBezTo>
                    <a:pt x="43708" y="24163"/>
                    <a:pt x="43691" y="24224"/>
                    <a:pt x="43672" y="24284"/>
                  </a:cubicBezTo>
                  <a:cubicBezTo>
                    <a:pt x="43648" y="24361"/>
                    <a:pt x="43628" y="24435"/>
                    <a:pt x="43612" y="24512"/>
                  </a:cubicBezTo>
                  <a:lnTo>
                    <a:pt x="43585" y="24625"/>
                  </a:lnTo>
                  <a:cubicBezTo>
                    <a:pt x="43576" y="24662"/>
                    <a:pt x="43569" y="24702"/>
                    <a:pt x="43560" y="24739"/>
                  </a:cubicBezTo>
                  <a:cubicBezTo>
                    <a:pt x="43547" y="24798"/>
                    <a:pt x="43534" y="24856"/>
                    <a:pt x="43522" y="24916"/>
                  </a:cubicBezTo>
                  <a:cubicBezTo>
                    <a:pt x="43507" y="24977"/>
                    <a:pt x="43493" y="25034"/>
                    <a:pt x="43478" y="25093"/>
                  </a:cubicBezTo>
                  <a:cubicBezTo>
                    <a:pt x="43467" y="25133"/>
                    <a:pt x="43464" y="25188"/>
                    <a:pt x="43459" y="25243"/>
                  </a:cubicBezTo>
                  <a:lnTo>
                    <a:pt x="43457" y="25306"/>
                  </a:lnTo>
                  <a:cubicBezTo>
                    <a:pt x="43452" y="25326"/>
                    <a:pt x="43452" y="25345"/>
                    <a:pt x="43449" y="25364"/>
                  </a:cubicBezTo>
                  <a:lnTo>
                    <a:pt x="43449" y="25365"/>
                  </a:lnTo>
                  <a:cubicBezTo>
                    <a:pt x="43445" y="25386"/>
                    <a:pt x="43443" y="25402"/>
                    <a:pt x="43438" y="25418"/>
                  </a:cubicBezTo>
                  <a:lnTo>
                    <a:pt x="43438" y="25421"/>
                  </a:lnTo>
                  <a:cubicBezTo>
                    <a:pt x="43435" y="25429"/>
                    <a:pt x="43432" y="25437"/>
                    <a:pt x="43429" y="25444"/>
                  </a:cubicBezTo>
                  <a:cubicBezTo>
                    <a:pt x="43427" y="25451"/>
                    <a:pt x="43425" y="25458"/>
                    <a:pt x="43420" y="25464"/>
                  </a:cubicBezTo>
                  <a:lnTo>
                    <a:pt x="43420" y="25562"/>
                  </a:lnTo>
                  <a:cubicBezTo>
                    <a:pt x="43420" y="25566"/>
                    <a:pt x="43417" y="25569"/>
                    <a:pt x="43416" y="25573"/>
                  </a:cubicBezTo>
                  <a:cubicBezTo>
                    <a:pt x="43414" y="25576"/>
                    <a:pt x="43413" y="25579"/>
                    <a:pt x="43407" y="25582"/>
                  </a:cubicBezTo>
                  <a:cubicBezTo>
                    <a:pt x="43403" y="25583"/>
                    <a:pt x="43398" y="25585"/>
                    <a:pt x="43393" y="25588"/>
                  </a:cubicBezTo>
                  <a:cubicBezTo>
                    <a:pt x="43391" y="25589"/>
                    <a:pt x="43388" y="25589"/>
                    <a:pt x="43387" y="25589"/>
                  </a:cubicBezTo>
                  <a:lnTo>
                    <a:pt x="43381" y="25589"/>
                  </a:lnTo>
                  <a:cubicBezTo>
                    <a:pt x="43378" y="25589"/>
                    <a:pt x="43371" y="25588"/>
                    <a:pt x="43366" y="25586"/>
                  </a:cubicBezTo>
                  <a:cubicBezTo>
                    <a:pt x="43364" y="25582"/>
                    <a:pt x="43359" y="25581"/>
                    <a:pt x="43356" y="25573"/>
                  </a:cubicBezTo>
                  <a:cubicBezTo>
                    <a:pt x="43272" y="25409"/>
                    <a:pt x="43134" y="25266"/>
                    <a:pt x="43003" y="25125"/>
                  </a:cubicBezTo>
                  <a:cubicBezTo>
                    <a:pt x="42919" y="25035"/>
                    <a:pt x="42839" y="24951"/>
                    <a:pt x="42769" y="24861"/>
                  </a:cubicBezTo>
                  <a:cubicBezTo>
                    <a:pt x="42744" y="24826"/>
                    <a:pt x="42717" y="24794"/>
                    <a:pt x="42689" y="24761"/>
                  </a:cubicBezTo>
                  <a:cubicBezTo>
                    <a:pt x="42661" y="24730"/>
                    <a:pt x="42635" y="24697"/>
                    <a:pt x="42606" y="24667"/>
                  </a:cubicBezTo>
                  <a:cubicBezTo>
                    <a:pt x="42577" y="24637"/>
                    <a:pt x="42548" y="24608"/>
                    <a:pt x="42519" y="24577"/>
                  </a:cubicBezTo>
                  <a:cubicBezTo>
                    <a:pt x="42461" y="24519"/>
                    <a:pt x="42402" y="24464"/>
                    <a:pt x="42344" y="24412"/>
                  </a:cubicBezTo>
                  <a:cubicBezTo>
                    <a:pt x="42257" y="24336"/>
                    <a:pt x="42173" y="24271"/>
                    <a:pt x="42100" y="24215"/>
                  </a:cubicBezTo>
                  <a:lnTo>
                    <a:pt x="41952" y="24067"/>
                  </a:lnTo>
                  <a:cubicBezTo>
                    <a:pt x="41833" y="23977"/>
                    <a:pt x="41722" y="23879"/>
                    <a:pt x="41613" y="23786"/>
                  </a:cubicBezTo>
                  <a:cubicBezTo>
                    <a:pt x="41505" y="23693"/>
                    <a:pt x="41395" y="23597"/>
                    <a:pt x="41279" y="23509"/>
                  </a:cubicBezTo>
                  <a:lnTo>
                    <a:pt x="41097" y="23327"/>
                  </a:lnTo>
                  <a:lnTo>
                    <a:pt x="41097" y="23326"/>
                  </a:lnTo>
                  <a:cubicBezTo>
                    <a:pt x="40970" y="23231"/>
                    <a:pt x="40851" y="23118"/>
                    <a:pt x="40739" y="23010"/>
                  </a:cubicBezTo>
                  <a:cubicBezTo>
                    <a:pt x="40629" y="22904"/>
                    <a:pt x="40514" y="22795"/>
                    <a:pt x="40386" y="22697"/>
                  </a:cubicBezTo>
                  <a:lnTo>
                    <a:pt x="40335" y="22642"/>
                  </a:lnTo>
                  <a:lnTo>
                    <a:pt x="40332" y="22638"/>
                  </a:lnTo>
                  <a:lnTo>
                    <a:pt x="40283" y="22584"/>
                  </a:lnTo>
                  <a:lnTo>
                    <a:pt x="39998" y="22344"/>
                  </a:lnTo>
                  <a:lnTo>
                    <a:pt x="39970" y="22324"/>
                  </a:lnTo>
                  <a:cubicBezTo>
                    <a:pt x="39749" y="22177"/>
                    <a:pt x="39524" y="22026"/>
                    <a:pt x="39274" y="21917"/>
                  </a:cubicBezTo>
                  <a:cubicBezTo>
                    <a:pt x="39234" y="21898"/>
                    <a:pt x="39169" y="21880"/>
                    <a:pt x="39099" y="21857"/>
                  </a:cubicBezTo>
                  <a:cubicBezTo>
                    <a:pt x="39067" y="21845"/>
                    <a:pt x="39034" y="21837"/>
                    <a:pt x="39003" y="21825"/>
                  </a:cubicBezTo>
                  <a:cubicBezTo>
                    <a:pt x="38987" y="21822"/>
                    <a:pt x="38973" y="21815"/>
                    <a:pt x="38958" y="21809"/>
                  </a:cubicBezTo>
                  <a:cubicBezTo>
                    <a:pt x="38942" y="21806"/>
                    <a:pt x="38928" y="21799"/>
                    <a:pt x="38915" y="21793"/>
                  </a:cubicBezTo>
                  <a:cubicBezTo>
                    <a:pt x="38900" y="21789"/>
                    <a:pt x="38887" y="21781"/>
                    <a:pt x="38872" y="21777"/>
                  </a:cubicBezTo>
                  <a:cubicBezTo>
                    <a:pt x="38833" y="21758"/>
                    <a:pt x="38800" y="21741"/>
                    <a:pt x="38778" y="21722"/>
                  </a:cubicBezTo>
                  <a:cubicBezTo>
                    <a:pt x="38771" y="21709"/>
                    <a:pt x="38763" y="21699"/>
                    <a:pt x="38758" y="21686"/>
                  </a:cubicBezTo>
                  <a:cubicBezTo>
                    <a:pt x="38747" y="21658"/>
                    <a:pt x="38742" y="21632"/>
                    <a:pt x="38739" y="21603"/>
                  </a:cubicBezTo>
                  <a:cubicBezTo>
                    <a:pt x="38736" y="21588"/>
                    <a:pt x="38734" y="21574"/>
                    <a:pt x="38734" y="21559"/>
                  </a:cubicBezTo>
                  <a:cubicBezTo>
                    <a:pt x="38733" y="21552"/>
                    <a:pt x="38733" y="21542"/>
                    <a:pt x="38731" y="21534"/>
                  </a:cubicBezTo>
                  <a:cubicBezTo>
                    <a:pt x="38728" y="21527"/>
                    <a:pt x="38727" y="21518"/>
                    <a:pt x="38727" y="21511"/>
                  </a:cubicBezTo>
                  <a:cubicBezTo>
                    <a:pt x="38726" y="21508"/>
                    <a:pt x="38724" y="21502"/>
                    <a:pt x="38724" y="21498"/>
                  </a:cubicBezTo>
                  <a:cubicBezTo>
                    <a:pt x="38720" y="21486"/>
                    <a:pt x="38720" y="21475"/>
                    <a:pt x="38717" y="21462"/>
                  </a:cubicBezTo>
                  <a:cubicBezTo>
                    <a:pt x="38692" y="21379"/>
                    <a:pt x="38675" y="21290"/>
                    <a:pt x="38659" y="21204"/>
                  </a:cubicBezTo>
                  <a:cubicBezTo>
                    <a:pt x="38638" y="21105"/>
                    <a:pt x="38618" y="21007"/>
                    <a:pt x="38589" y="20906"/>
                  </a:cubicBezTo>
                  <a:cubicBezTo>
                    <a:pt x="38561" y="20815"/>
                    <a:pt x="38537" y="20725"/>
                    <a:pt x="38513" y="20629"/>
                  </a:cubicBezTo>
                  <a:cubicBezTo>
                    <a:pt x="38502" y="20585"/>
                    <a:pt x="38493" y="20543"/>
                    <a:pt x="38483" y="20499"/>
                  </a:cubicBezTo>
                  <a:cubicBezTo>
                    <a:pt x="38462" y="20413"/>
                    <a:pt x="38444" y="20326"/>
                    <a:pt x="38426" y="20237"/>
                  </a:cubicBezTo>
                  <a:cubicBezTo>
                    <a:pt x="38406" y="20149"/>
                    <a:pt x="38390" y="20059"/>
                    <a:pt x="38371" y="19970"/>
                  </a:cubicBezTo>
                  <a:cubicBezTo>
                    <a:pt x="38343" y="19838"/>
                    <a:pt x="38318" y="19705"/>
                    <a:pt x="38289" y="19572"/>
                  </a:cubicBezTo>
                  <a:cubicBezTo>
                    <a:pt x="38262" y="19439"/>
                    <a:pt x="38230" y="19307"/>
                    <a:pt x="38195" y="19179"/>
                  </a:cubicBezTo>
                  <a:cubicBezTo>
                    <a:pt x="38173" y="19095"/>
                    <a:pt x="38159" y="19010"/>
                    <a:pt x="38144" y="18927"/>
                  </a:cubicBezTo>
                  <a:cubicBezTo>
                    <a:pt x="38141" y="18900"/>
                    <a:pt x="38137" y="18872"/>
                    <a:pt x="38131" y="18845"/>
                  </a:cubicBezTo>
                  <a:cubicBezTo>
                    <a:pt x="38115" y="18734"/>
                    <a:pt x="38099" y="18622"/>
                    <a:pt x="38068" y="18507"/>
                  </a:cubicBezTo>
                  <a:cubicBezTo>
                    <a:pt x="38029" y="18375"/>
                    <a:pt x="37997" y="18233"/>
                    <a:pt x="37962" y="18091"/>
                  </a:cubicBezTo>
                  <a:cubicBezTo>
                    <a:pt x="37961" y="18086"/>
                    <a:pt x="37959" y="18078"/>
                    <a:pt x="37959" y="18073"/>
                  </a:cubicBezTo>
                  <a:cubicBezTo>
                    <a:pt x="37946" y="18020"/>
                    <a:pt x="37933" y="17965"/>
                    <a:pt x="37923" y="17913"/>
                  </a:cubicBezTo>
                  <a:cubicBezTo>
                    <a:pt x="37904" y="17841"/>
                    <a:pt x="37887" y="17769"/>
                    <a:pt x="37868" y="17700"/>
                  </a:cubicBezTo>
                  <a:cubicBezTo>
                    <a:pt x="37850" y="17635"/>
                    <a:pt x="37831" y="17571"/>
                    <a:pt x="37811" y="17511"/>
                  </a:cubicBezTo>
                  <a:cubicBezTo>
                    <a:pt x="37791" y="17449"/>
                    <a:pt x="37769" y="17389"/>
                    <a:pt x="37746" y="17331"/>
                  </a:cubicBezTo>
                  <a:cubicBezTo>
                    <a:pt x="37609" y="16997"/>
                    <a:pt x="37484" y="16690"/>
                    <a:pt x="37369" y="16390"/>
                  </a:cubicBezTo>
                  <a:cubicBezTo>
                    <a:pt x="37285" y="16165"/>
                    <a:pt x="37205" y="15944"/>
                    <a:pt x="37126" y="15725"/>
                  </a:cubicBezTo>
                  <a:lnTo>
                    <a:pt x="37051" y="15501"/>
                  </a:lnTo>
                  <a:cubicBezTo>
                    <a:pt x="37046" y="15492"/>
                    <a:pt x="37045" y="15483"/>
                    <a:pt x="37041" y="15474"/>
                  </a:cubicBezTo>
                  <a:cubicBezTo>
                    <a:pt x="37039" y="15464"/>
                    <a:pt x="37038" y="15454"/>
                    <a:pt x="37033" y="15447"/>
                  </a:cubicBezTo>
                  <a:cubicBezTo>
                    <a:pt x="37011" y="15370"/>
                    <a:pt x="36990" y="15294"/>
                    <a:pt x="36974" y="15214"/>
                  </a:cubicBezTo>
                  <a:cubicBezTo>
                    <a:pt x="36953" y="15114"/>
                    <a:pt x="36937" y="15017"/>
                    <a:pt x="36920" y="14918"/>
                  </a:cubicBezTo>
                  <a:cubicBezTo>
                    <a:pt x="36894" y="14772"/>
                    <a:pt x="36866" y="14624"/>
                    <a:pt x="36830" y="14480"/>
                  </a:cubicBezTo>
                  <a:lnTo>
                    <a:pt x="36796" y="14228"/>
                  </a:lnTo>
                  <a:lnTo>
                    <a:pt x="36769" y="14133"/>
                  </a:lnTo>
                  <a:cubicBezTo>
                    <a:pt x="36732" y="13994"/>
                    <a:pt x="36692" y="13855"/>
                    <a:pt x="36665" y="13711"/>
                  </a:cubicBezTo>
                  <a:cubicBezTo>
                    <a:pt x="36626" y="13914"/>
                    <a:pt x="36612" y="14221"/>
                    <a:pt x="36652" y="14418"/>
                  </a:cubicBezTo>
                  <a:lnTo>
                    <a:pt x="36652" y="14561"/>
                  </a:lnTo>
                  <a:cubicBezTo>
                    <a:pt x="36654" y="14573"/>
                    <a:pt x="36655" y="14582"/>
                    <a:pt x="36658" y="14595"/>
                  </a:cubicBezTo>
                  <a:cubicBezTo>
                    <a:pt x="36661" y="14605"/>
                    <a:pt x="36661" y="14614"/>
                    <a:pt x="36662" y="14627"/>
                  </a:cubicBezTo>
                  <a:cubicBezTo>
                    <a:pt x="36674" y="14692"/>
                    <a:pt x="36677" y="14759"/>
                    <a:pt x="36683" y="14828"/>
                  </a:cubicBezTo>
                  <a:cubicBezTo>
                    <a:pt x="36689" y="14896"/>
                    <a:pt x="36694" y="14967"/>
                    <a:pt x="36705" y="15038"/>
                  </a:cubicBezTo>
                  <a:cubicBezTo>
                    <a:pt x="36709" y="15062"/>
                    <a:pt x="36713" y="15083"/>
                    <a:pt x="36719" y="15107"/>
                  </a:cubicBezTo>
                  <a:lnTo>
                    <a:pt x="36811" y="15554"/>
                  </a:lnTo>
                  <a:lnTo>
                    <a:pt x="36840" y="15639"/>
                  </a:lnTo>
                  <a:lnTo>
                    <a:pt x="36881" y="15773"/>
                  </a:lnTo>
                  <a:cubicBezTo>
                    <a:pt x="36879" y="15812"/>
                    <a:pt x="36873" y="15853"/>
                    <a:pt x="36865" y="15892"/>
                  </a:cubicBezTo>
                  <a:cubicBezTo>
                    <a:pt x="36850" y="15959"/>
                    <a:pt x="36828" y="16027"/>
                    <a:pt x="36811" y="16088"/>
                  </a:cubicBezTo>
                  <a:cubicBezTo>
                    <a:pt x="36804" y="16114"/>
                    <a:pt x="36793" y="16137"/>
                    <a:pt x="36789" y="16158"/>
                  </a:cubicBezTo>
                  <a:lnTo>
                    <a:pt x="36753" y="16370"/>
                  </a:lnTo>
                  <a:cubicBezTo>
                    <a:pt x="36721" y="16472"/>
                    <a:pt x="36665" y="16569"/>
                    <a:pt x="36610" y="16664"/>
                  </a:cubicBezTo>
                  <a:cubicBezTo>
                    <a:pt x="36574" y="16731"/>
                    <a:pt x="36537" y="16793"/>
                    <a:pt x="36510" y="16857"/>
                  </a:cubicBezTo>
                  <a:cubicBezTo>
                    <a:pt x="36485" y="16912"/>
                    <a:pt x="36463" y="16969"/>
                    <a:pt x="36440" y="17026"/>
                  </a:cubicBezTo>
                  <a:cubicBezTo>
                    <a:pt x="36314" y="17333"/>
                    <a:pt x="36186" y="17650"/>
                    <a:pt x="35873" y="17786"/>
                  </a:cubicBezTo>
                  <a:cubicBezTo>
                    <a:pt x="35847" y="17798"/>
                    <a:pt x="35819" y="17805"/>
                    <a:pt x="35796" y="17812"/>
                  </a:cubicBezTo>
                  <a:cubicBezTo>
                    <a:pt x="35776" y="17818"/>
                    <a:pt x="35757" y="17825"/>
                    <a:pt x="35736" y="17830"/>
                  </a:cubicBezTo>
                  <a:cubicBezTo>
                    <a:pt x="35696" y="17840"/>
                    <a:pt x="35655" y="17847"/>
                    <a:pt x="35613" y="17855"/>
                  </a:cubicBezTo>
                  <a:cubicBezTo>
                    <a:pt x="35592" y="17859"/>
                    <a:pt x="35571" y="17862"/>
                    <a:pt x="35550" y="17866"/>
                  </a:cubicBezTo>
                  <a:cubicBezTo>
                    <a:pt x="35491" y="17875"/>
                    <a:pt x="35432" y="17885"/>
                    <a:pt x="35373" y="17898"/>
                  </a:cubicBezTo>
                  <a:cubicBezTo>
                    <a:pt x="35353" y="17902"/>
                    <a:pt x="35332" y="17907"/>
                    <a:pt x="35313" y="17913"/>
                  </a:cubicBezTo>
                  <a:lnTo>
                    <a:pt x="35197" y="17946"/>
                  </a:lnTo>
                  <a:cubicBezTo>
                    <a:pt x="35047" y="17987"/>
                    <a:pt x="34895" y="18029"/>
                    <a:pt x="34758" y="18074"/>
                  </a:cubicBezTo>
                  <a:cubicBezTo>
                    <a:pt x="34727" y="18086"/>
                    <a:pt x="34698" y="18094"/>
                    <a:pt x="34669" y="18102"/>
                  </a:cubicBezTo>
                  <a:cubicBezTo>
                    <a:pt x="34582" y="18129"/>
                    <a:pt x="34503" y="18154"/>
                    <a:pt x="34435" y="18195"/>
                  </a:cubicBezTo>
                  <a:cubicBezTo>
                    <a:pt x="34540" y="18182"/>
                    <a:pt x="34647" y="18166"/>
                    <a:pt x="34755" y="18142"/>
                  </a:cubicBezTo>
                  <a:cubicBezTo>
                    <a:pt x="34775" y="18138"/>
                    <a:pt x="34799" y="18135"/>
                    <a:pt x="34819" y="18129"/>
                  </a:cubicBezTo>
                  <a:cubicBezTo>
                    <a:pt x="34922" y="18109"/>
                    <a:pt x="35027" y="18086"/>
                    <a:pt x="35129" y="18060"/>
                  </a:cubicBezTo>
                  <a:lnTo>
                    <a:pt x="35216" y="18041"/>
                  </a:lnTo>
                  <a:cubicBezTo>
                    <a:pt x="35248" y="18033"/>
                    <a:pt x="35286" y="18029"/>
                    <a:pt x="35331" y="18029"/>
                  </a:cubicBezTo>
                  <a:cubicBezTo>
                    <a:pt x="35371" y="18029"/>
                    <a:pt x="35412" y="18030"/>
                    <a:pt x="35456" y="18033"/>
                  </a:cubicBezTo>
                  <a:cubicBezTo>
                    <a:pt x="35498" y="18036"/>
                    <a:pt x="35540" y="18036"/>
                    <a:pt x="35578" y="18036"/>
                  </a:cubicBezTo>
                  <a:cubicBezTo>
                    <a:pt x="35605" y="18036"/>
                    <a:pt x="35633" y="18035"/>
                    <a:pt x="35655" y="18033"/>
                  </a:cubicBezTo>
                  <a:cubicBezTo>
                    <a:pt x="35677" y="18029"/>
                    <a:pt x="35696" y="18026"/>
                    <a:pt x="35713" y="18020"/>
                  </a:cubicBezTo>
                  <a:cubicBezTo>
                    <a:pt x="35725" y="18016"/>
                    <a:pt x="35732" y="18013"/>
                    <a:pt x="35742" y="18007"/>
                  </a:cubicBezTo>
                  <a:cubicBezTo>
                    <a:pt x="35745" y="18004"/>
                    <a:pt x="35751" y="18004"/>
                    <a:pt x="35757" y="18004"/>
                  </a:cubicBezTo>
                  <a:lnTo>
                    <a:pt x="35802" y="18004"/>
                  </a:lnTo>
                  <a:cubicBezTo>
                    <a:pt x="35810" y="18004"/>
                    <a:pt x="35818" y="18007"/>
                    <a:pt x="35824" y="18014"/>
                  </a:cubicBezTo>
                  <a:cubicBezTo>
                    <a:pt x="35825" y="18019"/>
                    <a:pt x="35826" y="18020"/>
                    <a:pt x="35826" y="18026"/>
                  </a:cubicBezTo>
                  <a:cubicBezTo>
                    <a:pt x="35829" y="18029"/>
                    <a:pt x="35829" y="18030"/>
                    <a:pt x="35829" y="18035"/>
                  </a:cubicBezTo>
                  <a:cubicBezTo>
                    <a:pt x="35829" y="18036"/>
                    <a:pt x="35826" y="18036"/>
                    <a:pt x="35826" y="18038"/>
                  </a:cubicBezTo>
                  <a:cubicBezTo>
                    <a:pt x="35809" y="18129"/>
                    <a:pt x="35815" y="18215"/>
                    <a:pt x="35826" y="18299"/>
                  </a:cubicBezTo>
                  <a:cubicBezTo>
                    <a:pt x="35832" y="18331"/>
                    <a:pt x="35840" y="18363"/>
                    <a:pt x="35847" y="18397"/>
                  </a:cubicBezTo>
                  <a:cubicBezTo>
                    <a:pt x="35853" y="18422"/>
                    <a:pt x="35860" y="18449"/>
                    <a:pt x="35866" y="18474"/>
                  </a:cubicBezTo>
                  <a:cubicBezTo>
                    <a:pt x="35895" y="18605"/>
                    <a:pt x="35927" y="18738"/>
                    <a:pt x="35911" y="18885"/>
                  </a:cubicBezTo>
                  <a:cubicBezTo>
                    <a:pt x="35906" y="18913"/>
                    <a:pt x="35904" y="18938"/>
                    <a:pt x="35898" y="18964"/>
                  </a:cubicBezTo>
                  <a:cubicBezTo>
                    <a:pt x="35877" y="19047"/>
                    <a:pt x="35858" y="19131"/>
                    <a:pt x="35838" y="19212"/>
                  </a:cubicBezTo>
                  <a:cubicBezTo>
                    <a:pt x="35825" y="19255"/>
                    <a:pt x="35816" y="19294"/>
                    <a:pt x="35805" y="19335"/>
                  </a:cubicBezTo>
                  <a:cubicBezTo>
                    <a:pt x="35783" y="19412"/>
                    <a:pt x="35760" y="19490"/>
                    <a:pt x="35736" y="19564"/>
                  </a:cubicBezTo>
                  <a:cubicBezTo>
                    <a:pt x="35701" y="19678"/>
                    <a:pt x="35667" y="19787"/>
                    <a:pt x="35635" y="19889"/>
                  </a:cubicBezTo>
                  <a:lnTo>
                    <a:pt x="35528" y="20399"/>
                  </a:lnTo>
                  <a:cubicBezTo>
                    <a:pt x="35505" y="20499"/>
                    <a:pt x="35492" y="20604"/>
                    <a:pt x="35489" y="20713"/>
                  </a:cubicBezTo>
                  <a:cubicBezTo>
                    <a:pt x="35485" y="20835"/>
                    <a:pt x="35489" y="20960"/>
                    <a:pt x="35498" y="21088"/>
                  </a:cubicBezTo>
                  <a:cubicBezTo>
                    <a:pt x="35504" y="21182"/>
                    <a:pt x="35512" y="21277"/>
                    <a:pt x="35521" y="21373"/>
                  </a:cubicBezTo>
                  <a:cubicBezTo>
                    <a:pt x="35534" y="21498"/>
                    <a:pt x="35543" y="21619"/>
                    <a:pt x="35549" y="21731"/>
                  </a:cubicBezTo>
                  <a:cubicBezTo>
                    <a:pt x="35553" y="21767"/>
                    <a:pt x="35553" y="21803"/>
                    <a:pt x="35553" y="21840"/>
                  </a:cubicBezTo>
                  <a:cubicBezTo>
                    <a:pt x="35553" y="21845"/>
                    <a:pt x="35549" y="21853"/>
                    <a:pt x="35546" y="21859"/>
                  </a:cubicBezTo>
                  <a:cubicBezTo>
                    <a:pt x="35542" y="21864"/>
                    <a:pt x="35534" y="21867"/>
                    <a:pt x="35527" y="21869"/>
                  </a:cubicBezTo>
                  <a:cubicBezTo>
                    <a:pt x="35444" y="21882"/>
                    <a:pt x="35367" y="21918"/>
                    <a:pt x="35293" y="21954"/>
                  </a:cubicBezTo>
                  <a:cubicBezTo>
                    <a:pt x="35287" y="21959"/>
                    <a:pt x="35280" y="21960"/>
                    <a:pt x="35277" y="21962"/>
                  </a:cubicBezTo>
                  <a:cubicBezTo>
                    <a:pt x="35255" y="21975"/>
                    <a:pt x="35233" y="21984"/>
                    <a:pt x="35211" y="21992"/>
                  </a:cubicBezTo>
                  <a:cubicBezTo>
                    <a:pt x="35175" y="22007"/>
                    <a:pt x="35142" y="22024"/>
                    <a:pt x="35107" y="22040"/>
                  </a:cubicBezTo>
                  <a:cubicBezTo>
                    <a:pt x="35038" y="22071"/>
                    <a:pt x="34973" y="22106"/>
                    <a:pt x="34908" y="22141"/>
                  </a:cubicBezTo>
                  <a:cubicBezTo>
                    <a:pt x="34746" y="22231"/>
                    <a:pt x="34589" y="22334"/>
                    <a:pt x="34419" y="22463"/>
                  </a:cubicBezTo>
                  <a:cubicBezTo>
                    <a:pt x="34406" y="22475"/>
                    <a:pt x="34393" y="22484"/>
                    <a:pt x="34383" y="22497"/>
                  </a:cubicBezTo>
                  <a:cubicBezTo>
                    <a:pt x="34348" y="22533"/>
                    <a:pt x="34319" y="22574"/>
                    <a:pt x="34290" y="22622"/>
                  </a:cubicBezTo>
                  <a:cubicBezTo>
                    <a:pt x="34282" y="22635"/>
                    <a:pt x="34274" y="22645"/>
                    <a:pt x="34266" y="22657"/>
                  </a:cubicBezTo>
                  <a:cubicBezTo>
                    <a:pt x="34249" y="22680"/>
                    <a:pt x="34233" y="22702"/>
                    <a:pt x="34216" y="22725"/>
                  </a:cubicBezTo>
                  <a:cubicBezTo>
                    <a:pt x="34211" y="22729"/>
                    <a:pt x="34205" y="22737"/>
                    <a:pt x="34202" y="22740"/>
                  </a:cubicBezTo>
                  <a:cubicBezTo>
                    <a:pt x="34198" y="22745"/>
                    <a:pt x="34194" y="22751"/>
                    <a:pt x="34188" y="22756"/>
                  </a:cubicBezTo>
                  <a:lnTo>
                    <a:pt x="34188" y="22767"/>
                  </a:lnTo>
                  <a:cubicBezTo>
                    <a:pt x="34188" y="22780"/>
                    <a:pt x="34181" y="22790"/>
                    <a:pt x="34168" y="22795"/>
                  </a:cubicBezTo>
                  <a:cubicBezTo>
                    <a:pt x="34165" y="22796"/>
                    <a:pt x="34162" y="22796"/>
                    <a:pt x="34160" y="22796"/>
                  </a:cubicBezTo>
                  <a:cubicBezTo>
                    <a:pt x="34150" y="22796"/>
                    <a:pt x="34143" y="22792"/>
                    <a:pt x="34137" y="22783"/>
                  </a:cubicBezTo>
                  <a:cubicBezTo>
                    <a:pt x="34117" y="22753"/>
                    <a:pt x="34114" y="22715"/>
                    <a:pt x="34109" y="22676"/>
                  </a:cubicBezTo>
                  <a:cubicBezTo>
                    <a:pt x="34109" y="22664"/>
                    <a:pt x="34108" y="22651"/>
                    <a:pt x="34107" y="22638"/>
                  </a:cubicBezTo>
                  <a:cubicBezTo>
                    <a:pt x="34104" y="22625"/>
                    <a:pt x="34102" y="22615"/>
                    <a:pt x="34096" y="22603"/>
                  </a:cubicBezTo>
                  <a:cubicBezTo>
                    <a:pt x="34092" y="22585"/>
                    <a:pt x="34085" y="22567"/>
                    <a:pt x="34075" y="22551"/>
                  </a:cubicBezTo>
                  <a:cubicBezTo>
                    <a:pt x="34064" y="22533"/>
                    <a:pt x="34056" y="22514"/>
                    <a:pt x="34044" y="22498"/>
                  </a:cubicBezTo>
                  <a:cubicBezTo>
                    <a:pt x="34008" y="22442"/>
                    <a:pt x="33961" y="22391"/>
                    <a:pt x="33913" y="22363"/>
                  </a:cubicBezTo>
                  <a:cubicBezTo>
                    <a:pt x="33840" y="22318"/>
                    <a:pt x="33760" y="22295"/>
                    <a:pt x="33675" y="22295"/>
                  </a:cubicBezTo>
                  <a:cubicBezTo>
                    <a:pt x="33365" y="22295"/>
                    <a:pt x="33067" y="22591"/>
                    <a:pt x="33004" y="22788"/>
                  </a:cubicBezTo>
                  <a:cubicBezTo>
                    <a:pt x="33003" y="22795"/>
                    <a:pt x="32997" y="22802"/>
                    <a:pt x="32988" y="22805"/>
                  </a:cubicBezTo>
                  <a:cubicBezTo>
                    <a:pt x="32984" y="22806"/>
                    <a:pt x="32983" y="22806"/>
                    <a:pt x="32977" y="22806"/>
                  </a:cubicBezTo>
                  <a:lnTo>
                    <a:pt x="32975" y="22806"/>
                  </a:lnTo>
                  <a:cubicBezTo>
                    <a:pt x="32972" y="22806"/>
                    <a:pt x="32968" y="22805"/>
                    <a:pt x="32962" y="22804"/>
                  </a:cubicBezTo>
                  <a:cubicBezTo>
                    <a:pt x="32955" y="22799"/>
                    <a:pt x="32951" y="22795"/>
                    <a:pt x="32943" y="22790"/>
                  </a:cubicBezTo>
                  <a:cubicBezTo>
                    <a:pt x="32903" y="22754"/>
                    <a:pt x="32890" y="22687"/>
                    <a:pt x="32878" y="22620"/>
                  </a:cubicBezTo>
                  <a:cubicBezTo>
                    <a:pt x="32874" y="22603"/>
                    <a:pt x="32872" y="22587"/>
                    <a:pt x="32868" y="22574"/>
                  </a:cubicBezTo>
                  <a:cubicBezTo>
                    <a:pt x="32865" y="22559"/>
                    <a:pt x="32861" y="22548"/>
                    <a:pt x="32856" y="22536"/>
                  </a:cubicBezTo>
                  <a:cubicBezTo>
                    <a:pt x="32863" y="22514"/>
                    <a:pt x="32856" y="22491"/>
                    <a:pt x="32849" y="22471"/>
                  </a:cubicBezTo>
                  <a:cubicBezTo>
                    <a:pt x="32824" y="22407"/>
                    <a:pt x="32805" y="22344"/>
                    <a:pt x="32781" y="22279"/>
                  </a:cubicBezTo>
                  <a:cubicBezTo>
                    <a:pt x="32750" y="22186"/>
                    <a:pt x="32720" y="22093"/>
                    <a:pt x="32682" y="22000"/>
                  </a:cubicBezTo>
                  <a:cubicBezTo>
                    <a:pt x="32669" y="21962"/>
                    <a:pt x="32654" y="21924"/>
                    <a:pt x="32638" y="21888"/>
                  </a:cubicBezTo>
                  <a:cubicBezTo>
                    <a:pt x="32552" y="21678"/>
                    <a:pt x="32474" y="21466"/>
                    <a:pt x="32403" y="21251"/>
                  </a:cubicBezTo>
                  <a:cubicBezTo>
                    <a:pt x="32356" y="21108"/>
                    <a:pt x="32311" y="20960"/>
                    <a:pt x="32264" y="20813"/>
                  </a:cubicBezTo>
                  <a:cubicBezTo>
                    <a:pt x="32221" y="20666"/>
                    <a:pt x="32177" y="20517"/>
                    <a:pt x="32134" y="20367"/>
                  </a:cubicBezTo>
                  <a:cubicBezTo>
                    <a:pt x="32115" y="20290"/>
                    <a:pt x="32090" y="20214"/>
                    <a:pt x="32068" y="20137"/>
                  </a:cubicBezTo>
                  <a:cubicBezTo>
                    <a:pt x="32054" y="20085"/>
                    <a:pt x="32042" y="20028"/>
                    <a:pt x="32030" y="19974"/>
                  </a:cubicBezTo>
                  <a:cubicBezTo>
                    <a:pt x="32019" y="19918"/>
                    <a:pt x="32010" y="19861"/>
                    <a:pt x="32003" y="19804"/>
                  </a:cubicBezTo>
                  <a:cubicBezTo>
                    <a:pt x="31995" y="19746"/>
                    <a:pt x="31988" y="19688"/>
                    <a:pt x="31982" y="19633"/>
                  </a:cubicBezTo>
                  <a:cubicBezTo>
                    <a:pt x="31979" y="19605"/>
                    <a:pt x="31978" y="19574"/>
                    <a:pt x="31974" y="19547"/>
                  </a:cubicBezTo>
                  <a:cubicBezTo>
                    <a:pt x="31972" y="19519"/>
                    <a:pt x="31971" y="19489"/>
                    <a:pt x="31966" y="19461"/>
                  </a:cubicBezTo>
                  <a:cubicBezTo>
                    <a:pt x="31963" y="19433"/>
                    <a:pt x="31962" y="19403"/>
                    <a:pt x="31958" y="19375"/>
                  </a:cubicBezTo>
                  <a:cubicBezTo>
                    <a:pt x="31955" y="19349"/>
                    <a:pt x="31952" y="19317"/>
                    <a:pt x="31949" y="19291"/>
                  </a:cubicBezTo>
                  <a:cubicBezTo>
                    <a:pt x="31943" y="19234"/>
                    <a:pt x="31936" y="19176"/>
                    <a:pt x="31929" y="19119"/>
                  </a:cubicBezTo>
                  <a:cubicBezTo>
                    <a:pt x="31915" y="19037"/>
                    <a:pt x="31904" y="18954"/>
                    <a:pt x="31885" y="18874"/>
                  </a:cubicBezTo>
                  <a:cubicBezTo>
                    <a:pt x="31879" y="18849"/>
                    <a:pt x="31872" y="18821"/>
                    <a:pt x="31865" y="18798"/>
                  </a:cubicBezTo>
                  <a:cubicBezTo>
                    <a:pt x="31857" y="18770"/>
                    <a:pt x="31849" y="18746"/>
                    <a:pt x="31841" y="18718"/>
                  </a:cubicBezTo>
                  <a:cubicBezTo>
                    <a:pt x="31818" y="18638"/>
                    <a:pt x="31793" y="18561"/>
                    <a:pt x="31770" y="18488"/>
                  </a:cubicBezTo>
                  <a:lnTo>
                    <a:pt x="31770" y="18487"/>
                  </a:lnTo>
                  <a:cubicBezTo>
                    <a:pt x="31744" y="18404"/>
                    <a:pt x="31718" y="18321"/>
                    <a:pt x="31695" y="18238"/>
                  </a:cubicBezTo>
                  <a:cubicBezTo>
                    <a:pt x="31681" y="18196"/>
                    <a:pt x="31671" y="18154"/>
                    <a:pt x="31658" y="18110"/>
                  </a:cubicBezTo>
                  <a:cubicBezTo>
                    <a:pt x="31645" y="18067"/>
                    <a:pt x="31635" y="18023"/>
                    <a:pt x="31622" y="17978"/>
                  </a:cubicBezTo>
                  <a:cubicBezTo>
                    <a:pt x="31617" y="17962"/>
                    <a:pt x="31610" y="17920"/>
                    <a:pt x="31606" y="17869"/>
                  </a:cubicBezTo>
                  <a:cubicBezTo>
                    <a:pt x="31594" y="17786"/>
                    <a:pt x="31588" y="17673"/>
                    <a:pt x="31601" y="17615"/>
                  </a:cubicBezTo>
                  <a:cubicBezTo>
                    <a:pt x="31603" y="17607"/>
                    <a:pt x="31606" y="17600"/>
                    <a:pt x="31607" y="17594"/>
                  </a:cubicBezTo>
                  <a:lnTo>
                    <a:pt x="31607" y="17542"/>
                  </a:lnTo>
                  <a:cubicBezTo>
                    <a:pt x="31607" y="17536"/>
                    <a:pt x="31609" y="17532"/>
                    <a:pt x="31610" y="17527"/>
                  </a:cubicBezTo>
                  <a:cubicBezTo>
                    <a:pt x="31613" y="17524"/>
                    <a:pt x="31615" y="17524"/>
                    <a:pt x="31616" y="17522"/>
                  </a:cubicBezTo>
                  <a:lnTo>
                    <a:pt x="31620" y="17519"/>
                  </a:lnTo>
                  <a:cubicBezTo>
                    <a:pt x="31620" y="17519"/>
                    <a:pt x="31622" y="17519"/>
                    <a:pt x="31623" y="17517"/>
                  </a:cubicBezTo>
                  <a:cubicBezTo>
                    <a:pt x="31628" y="17514"/>
                    <a:pt x="31631" y="17513"/>
                    <a:pt x="31635" y="17513"/>
                  </a:cubicBezTo>
                  <a:cubicBezTo>
                    <a:pt x="31642" y="17513"/>
                    <a:pt x="31649" y="17517"/>
                    <a:pt x="31654" y="17522"/>
                  </a:cubicBezTo>
                  <a:lnTo>
                    <a:pt x="31827" y="17693"/>
                  </a:lnTo>
                  <a:lnTo>
                    <a:pt x="31828" y="17695"/>
                  </a:lnTo>
                  <a:cubicBezTo>
                    <a:pt x="31825" y="17682"/>
                    <a:pt x="31824" y="17667"/>
                    <a:pt x="31820" y="17651"/>
                  </a:cubicBezTo>
                  <a:cubicBezTo>
                    <a:pt x="31814" y="17607"/>
                    <a:pt x="31811" y="17562"/>
                    <a:pt x="31806" y="17517"/>
                  </a:cubicBezTo>
                  <a:cubicBezTo>
                    <a:pt x="31804" y="17447"/>
                    <a:pt x="31798" y="17376"/>
                    <a:pt x="31782" y="17306"/>
                  </a:cubicBezTo>
                  <a:cubicBezTo>
                    <a:pt x="31729" y="17085"/>
                    <a:pt x="31628" y="16681"/>
                    <a:pt x="31712" y="16377"/>
                  </a:cubicBezTo>
                  <a:cubicBezTo>
                    <a:pt x="31780" y="16140"/>
                    <a:pt x="31900" y="15943"/>
                    <a:pt x="32016" y="15752"/>
                  </a:cubicBezTo>
                  <a:lnTo>
                    <a:pt x="32029" y="15732"/>
                  </a:lnTo>
                  <a:cubicBezTo>
                    <a:pt x="32073" y="15659"/>
                    <a:pt x="32112" y="15588"/>
                    <a:pt x="32152" y="15518"/>
                  </a:cubicBezTo>
                  <a:cubicBezTo>
                    <a:pt x="32176" y="15476"/>
                    <a:pt x="32198" y="15434"/>
                    <a:pt x="32221" y="15395"/>
                  </a:cubicBezTo>
                  <a:cubicBezTo>
                    <a:pt x="32246" y="15352"/>
                    <a:pt x="32270" y="15310"/>
                    <a:pt x="32296" y="15268"/>
                  </a:cubicBezTo>
                  <a:cubicBezTo>
                    <a:pt x="32311" y="15245"/>
                    <a:pt x="32325" y="15223"/>
                    <a:pt x="32341" y="15200"/>
                  </a:cubicBezTo>
                  <a:cubicBezTo>
                    <a:pt x="32373" y="15155"/>
                    <a:pt x="32407" y="15107"/>
                    <a:pt x="32442" y="15062"/>
                  </a:cubicBezTo>
                  <a:cubicBezTo>
                    <a:pt x="32458" y="15040"/>
                    <a:pt x="32475" y="15018"/>
                    <a:pt x="32493" y="14995"/>
                  </a:cubicBezTo>
                  <a:cubicBezTo>
                    <a:pt x="32512" y="14969"/>
                    <a:pt x="32530" y="14944"/>
                    <a:pt x="32552" y="14918"/>
                  </a:cubicBezTo>
                  <a:cubicBezTo>
                    <a:pt x="32573" y="14893"/>
                    <a:pt x="32590" y="14865"/>
                    <a:pt x="32610" y="14839"/>
                  </a:cubicBezTo>
                  <a:cubicBezTo>
                    <a:pt x="32874" y="14471"/>
                    <a:pt x="33214" y="14025"/>
                    <a:pt x="33628" y="13629"/>
                  </a:cubicBezTo>
                  <a:cubicBezTo>
                    <a:pt x="33681" y="13577"/>
                    <a:pt x="33736" y="13529"/>
                    <a:pt x="33791" y="13480"/>
                  </a:cubicBezTo>
                  <a:cubicBezTo>
                    <a:pt x="33881" y="13403"/>
                    <a:pt x="33971" y="13326"/>
                    <a:pt x="34070" y="13251"/>
                  </a:cubicBezTo>
                  <a:lnTo>
                    <a:pt x="34072" y="13251"/>
                  </a:lnTo>
                  <a:lnTo>
                    <a:pt x="34168" y="13144"/>
                  </a:lnTo>
                  <a:cubicBezTo>
                    <a:pt x="34188" y="13128"/>
                    <a:pt x="34210" y="13113"/>
                    <a:pt x="34227" y="13097"/>
                  </a:cubicBezTo>
                  <a:lnTo>
                    <a:pt x="34285" y="13048"/>
                  </a:lnTo>
                  <a:cubicBezTo>
                    <a:pt x="34325" y="13014"/>
                    <a:pt x="34361" y="12981"/>
                    <a:pt x="34397" y="12948"/>
                  </a:cubicBezTo>
                  <a:cubicBezTo>
                    <a:pt x="34434" y="12913"/>
                    <a:pt x="34473" y="12881"/>
                    <a:pt x="34509" y="12847"/>
                  </a:cubicBezTo>
                  <a:cubicBezTo>
                    <a:pt x="34547" y="12815"/>
                    <a:pt x="34588" y="12785"/>
                    <a:pt x="34626" y="12756"/>
                  </a:cubicBezTo>
                  <a:lnTo>
                    <a:pt x="34626" y="12753"/>
                  </a:lnTo>
                  <a:lnTo>
                    <a:pt x="34735" y="12635"/>
                  </a:lnTo>
                  <a:cubicBezTo>
                    <a:pt x="34777" y="12604"/>
                    <a:pt x="34815" y="12571"/>
                    <a:pt x="34852" y="12538"/>
                  </a:cubicBezTo>
                  <a:cubicBezTo>
                    <a:pt x="34915" y="12481"/>
                    <a:pt x="34975" y="12423"/>
                    <a:pt x="35033" y="12365"/>
                  </a:cubicBezTo>
                  <a:cubicBezTo>
                    <a:pt x="35127" y="12272"/>
                    <a:pt x="35226" y="12174"/>
                    <a:pt x="35332" y="12094"/>
                  </a:cubicBezTo>
                  <a:lnTo>
                    <a:pt x="35511" y="11905"/>
                  </a:lnTo>
                  <a:cubicBezTo>
                    <a:pt x="35627" y="11818"/>
                    <a:pt x="35731" y="11716"/>
                    <a:pt x="35831" y="11611"/>
                  </a:cubicBezTo>
                  <a:cubicBezTo>
                    <a:pt x="35848" y="11595"/>
                    <a:pt x="35866" y="11578"/>
                    <a:pt x="35880" y="11561"/>
                  </a:cubicBezTo>
                  <a:cubicBezTo>
                    <a:pt x="35898" y="11543"/>
                    <a:pt x="35914" y="11527"/>
                    <a:pt x="35931" y="11508"/>
                  </a:cubicBezTo>
                  <a:cubicBezTo>
                    <a:pt x="35956" y="11484"/>
                    <a:pt x="35979" y="11459"/>
                    <a:pt x="36004" y="11434"/>
                  </a:cubicBezTo>
                  <a:cubicBezTo>
                    <a:pt x="36027" y="11411"/>
                    <a:pt x="36050" y="11385"/>
                    <a:pt x="36074" y="11361"/>
                  </a:cubicBezTo>
                  <a:cubicBezTo>
                    <a:pt x="36122" y="11313"/>
                    <a:pt x="36171" y="11267"/>
                    <a:pt x="36219" y="11219"/>
                  </a:cubicBezTo>
                  <a:cubicBezTo>
                    <a:pt x="36385" y="11058"/>
                    <a:pt x="36556" y="10890"/>
                    <a:pt x="36699" y="10701"/>
                  </a:cubicBezTo>
                  <a:lnTo>
                    <a:pt x="36915" y="10485"/>
                  </a:lnTo>
                  <a:cubicBezTo>
                    <a:pt x="36939" y="10454"/>
                    <a:pt x="36965" y="10424"/>
                    <a:pt x="36990" y="10393"/>
                  </a:cubicBezTo>
                  <a:cubicBezTo>
                    <a:pt x="37067" y="10300"/>
                    <a:pt x="37147" y="10211"/>
                    <a:pt x="37227" y="10124"/>
                  </a:cubicBezTo>
                  <a:cubicBezTo>
                    <a:pt x="37371" y="9964"/>
                    <a:pt x="37519" y="9798"/>
                    <a:pt x="37632" y="9623"/>
                  </a:cubicBezTo>
                  <a:cubicBezTo>
                    <a:pt x="37634" y="9620"/>
                    <a:pt x="37635" y="9618"/>
                    <a:pt x="37640" y="9617"/>
                  </a:cubicBezTo>
                  <a:cubicBezTo>
                    <a:pt x="37648" y="9612"/>
                    <a:pt x="37658" y="9609"/>
                    <a:pt x="37666" y="9609"/>
                  </a:cubicBezTo>
                  <a:cubicBezTo>
                    <a:pt x="37676" y="9609"/>
                    <a:pt x="37683" y="9612"/>
                    <a:pt x="37687" y="9623"/>
                  </a:cubicBezTo>
                  <a:lnTo>
                    <a:pt x="37690" y="9624"/>
                  </a:lnTo>
                  <a:cubicBezTo>
                    <a:pt x="37693" y="9631"/>
                    <a:pt x="37695" y="9641"/>
                    <a:pt x="37692" y="9652"/>
                  </a:cubicBezTo>
                  <a:cubicBezTo>
                    <a:pt x="37542" y="9967"/>
                    <a:pt x="37461" y="10322"/>
                    <a:pt x="37373" y="10696"/>
                  </a:cubicBezTo>
                  <a:cubicBezTo>
                    <a:pt x="37352" y="10789"/>
                    <a:pt x="37330" y="10885"/>
                    <a:pt x="37307" y="10982"/>
                  </a:cubicBezTo>
                  <a:cubicBezTo>
                    <a:pt x="37283" y="11076"/>
                    <a:pt x="37257" y="11172"/>
                    <a:pt x="37230" y="11267"/>
                  </a:cubicBezTo>
                  <a:lnTo>
                    <a:pt x="37212" y="11325"/>
                  </a:lnTo>
                  <a:cubicBezTo>
                    <a:pt x="37200" y="11364"/>
                    <a:pt x="37189" y="11408"/>
                    <a:pt x="37176" y="11452"/>
                  </a:cubicBezTo>
                  <a:cubicBezTo>
                    <a:pt x="37163" y="11495"/>
                    <a:pt x="37150" y="11543"/>
                    <a:pt x="37139" y="11590"/>
                  </a:cubicBezTo>
                  <a:cubicBezTo>
                    <a:pt x="37167" y="11495"/>
                    <a:pt x="37198" y="11398"/>
                    <a:pt x="37234" y="11305"/>
                  </a:cubicBezTo>
                  <a:cubicBezTo>
                    <a:pt x="37315" y="11108"/>
                    <a:pt x="37389" y="10909"/>
                    <a:pt x="37468" y="10710"/>
                  </a:cubicBezTo>
                  <a:cubicBezTo>
                    <a:pt x="37504" y="10611"/>
                    <a:pt x="37545" y="10512"/>
                    <a:pt x="37583" y="10412"/>
                  </a:cubicBezTo>
                  <a:cubicBezTo>
                    <a:pt x="37583" y="10411"/>
                    <a:pt x="37584" y="10409"/>
                    <a:pt x="37584" y="10409"/>
                  </a:cubicBezTo>
                  <a:cubicBezTo>
                    <a:pt x="37586" y="10405"/>
                    <a:pt x="37589" y="10403"/>
                    <a:pt x="37589" y="10400"/>
                  </a:cubicBezTo>
                  <a:cubicBezTo>
                    <a:pt x="37629" y="10296"/>
                    <a:pt x="37670" y="10192"/>
                    <a:pt x="37714" y="10091"/>
                  </a:cubicBezTo>
                  <a:cubicBezTo>
                    <a:pt x="37734" y="10038"/>
                    <a:pt x="37757" y="9987"/>
                    <a:pt x="37779" y="9937"/>
                  </a:cubicBezTo>
                  <a:cubicBezTo>
                    <a:pt x="37823" y="9835"/>
                    <a:pt x="37868" y="9733"/>
                    <a:pt x="37917" y="9634"/>
                  </a:cubicBezTo>
                  <a:cubicBezTo>
                    <a:pt x="37940" y="9586"/>
                    <a:pt x="37964" y="9537"/>
                    <a:pt x="37990" y="9487"/>
                  </a:cubicBezTo>
                  <a:lnTo>
                    <a:pt x="38029" y="9412"/>
                  </a:lnTo>
                  <a:cubicBezTo>
                    <a:pt x="38108" y="9261"/>
                    <a:pt x="38182" y="9118"/>
                    <a:pt x="38269" y="8978"/>
                  </a:cubicBezTo>
                  <a:cubicBezTo>
                    <a:pt x="38276" y="8965"/>
                    <a:pt x="38282" y="8954"/>
                    <a:pt x="38286" y="8941"/>
                  </a:cubicBezTo>
                  <a:cubicBezTo>
                    <a:pt x="38289" y="8935"/>
                    <a:pt x="38291" y="8928"/>
                    <a:pt x="38295" y="8920"/>
                  </a:cubicBezTo>
                  <a:cubicBezTo>
                    <a:pt x="38301" y="8907"/>
                    <a:pt x="38308" y="8896"/>
                    <a:pt x="38317" y="8884"/>
                  </a:cubicBezTo>
                  <a:cubicBezTo>
                    <a:pt x="38320" y="8878"/>
                    <a:pt x="38327" y="8871"/>
                    <a:pt x="38333" y="8868"/>
                  </a:cubicBezTo>
                  <a:cubicBezTo>
                    <a:pt x="38577" y="8673"/>
                    <a:pt x="38883" y="8563"/>
                    <a:pt x="39214" y="8470"/>
                  </a:cubicBezTo>
                  <a:lnTo>
                    <a:pt x="39220" y="8470"/>
                  </a:lnTo>
                  <a:cubicBezTo>
                    <a:pt x="39336" y="8435"/>
                    <a:pt x="39453" y="8406"/>
                    <a:pt x="39575" y="8375"/>
                  </a:cubicBezTo>
                  <a:cubicBezTo>
                    <a:pt x="39588" y="8372"/>
                    <a:pt x="39598" y="8369"/>
                    <a:pt x="39611" y="8365"/>
                  </a:cubicBezTo>
                  <a:lnTo>
                    <a:pt x="39612" y="8365"/>
                  </a:lnTo>
                  <a:cubicBezTo>
                    <a:pt x="39697" y="8345"/>
                    <a:pt x="39784" y="8321"/>
                    <a:pt x="39867" y="8300"/>
                  </a:cubicBezTo>
                  <a:cubicBezTo>
                    <a:pt x="39966" y="8272"/>
                    <a:pt x="40062" y="8244"/>
                    <a:pt x="40156" y="8214"/>
                  </a:cubicBezTo>
                  <a:cubicBezTo>
                    <a:pt x="40172" y="8209"/>
                    <a:pt x="40188" y="8205"/>
                    <a:pt x="40206" y="8199"/>
                  </a:cubicBezTo>
                  <a:cubicBezTo>
                    <a:pt x="40258" y="8186"/>
                    <a:pt x="40315" y="8172"/>
                    <a:pt x="40376" y="8157"/>
                  </a:cubicBezTo>
                  <a:lnTo>
                    <a:pt x="40377" y="8157"/>
                  </a:lnTo>
                  <a:cubicBezTo>
                    <a:pt x="40566" y="8113"/>
                    <a:pt x="40781" y="8063"/>
                    <a:pt x="40863" y="7968"/>
                  </a:cubicBezTo>
                  <a:cubicBezTo>
                    <a:pt x="40867" y="7962"/>
                    <a:pt x="40876" y="7959"/>
                    <a:pt x="40883" y="7959"/>
                  </a:cubicBezTo>
                  <a:close/>
                  <a:moveTo>
                    <a:pt x="51466" y="23525"/>
                  </a:moveTo>
                  <a:cubicBezTo>
                    <a:pt x="51539" y="23525"/>
                    <a:pt x="51687" y="23532"/>
                    <a:pt x="51834" y="23552"/>
                  </a:cubicBezTo>
                  <a:cubicBezTo>
                    <a:pt x="51982" y="23571"/>
                    <a:pt x="52128" y="23605"/>
                    <a:pt x="52195" y="23656"/>
                  </a:cubicBezTo>
                  <a:cubicBezTo>
                    <a:pt x="52263" y="23683"/>
                    <a:pt x="52304" y="23781"/>
                    <a:pt x="52336" y="23868"/>
                  </a:cubicBezTo>
                  <a:cubicBezTo>
                    <a:pt x="52350" y="23906"/>
                    <a:pt x="52365" y="23942"/>
                    <a:pt x="52379" y="23967"/>
                  </a:cubicBezTo>
                  <a:cubicBezTo>
                    <a:pt x="52542" y="24228"/>
                    <a:pt x="52676" y="24560"/>
                    <a:pt x="52743" y="24740"/>
                  </a:cubicBezTo>
                  <a:lnTo>
                    <a:pt x="52789" y="25003"/>
                  </a:lnTo>
                  <a:lnTo>
                    <a:pt x="52799" y="25040"/>
                  </a:lnTo>
                  <a:cubicBezTo>
                    <a:pt x="52834" y="25157"/>
                    <a:pt x="52885" y="25329"/>
                    <a:pt x="52836" y="25461"/>
                  </a:cubicBezTo>
                  <a:cubicBezTo>
                    <a:pt x="52762" y="25659"/>
                    <a:pt x="52552" y="25761"/>
                    <a:pt x="52369" y="25849"/>
                  </a:cubicBezTo>
                  <a:cubicBezTo>
                    <a:pt x="52331" y="25867"/>
                    <a:pt x="52292" y="25886"/>
                    <a:pt x="52254" y="25906"/>
                  </a:cubicBezTo>
                  <a:cubicBezTo>
                    <a:pt x="52234" y="25916"/>
                    <a:pt x="52211" y="25929"/>
                    <a:pt x="52186" y="25945"/>
                  </a:cubicBezTo>
                  <a:cubicBezTo>
                    <a:pt x="52085" y="26007"/>
                    <a:pt x="51933" y="26100"/>
                    <a:pt x="51798" y="26100"/>
                  </a:cubicBezTo>
                  <a:cubicBezTo>
                    <a:pt x="51777" y="26100"/>
                    <a:pt x="51755" y="26097"/>
                    <a:pt x="51738" y="26092"/>
                  </a:cubicBezTo>
                  <a:cubicBezTo>
                    <a:pt x="51626" y="26065"/>
                    <a:pt x="51526" y="26014"/>
                    <a:pt x="51431" y="25966"/>
                  </a:cubicBezTo>
                  <a:cubicBezTo>
                    <a:pt x="51375" y="25937"/>
                    <a:pt x="51318" y="25908"/>
                    <a:pt x="51260" y="25883"/>
                  </a:cubicBezTo>
                  <a:cubicBezTo>
                    <a:pt x="51194" y="25857"/>
                    <a:pt x="51127" y="25839"/>
                    <a:pt x="51063" y="25820"/>
                  </a:cubicBezTo>
                  <a:cubicBezTo>
                    <a:pt x="50908" y="25777"/>
                    <a:pt x="50761" y="25736"/>
                    <a:pt x="50669" y="25595"/>
                  </a:cubicBezTo>
                  <a:cubicBezTo>
                    <a:pt x="50511" y="25351"/>
                    <a:pt x="50656" y="24931"/>
                    <a:pt x="50754" y="24654"/>
                  </a:cubicBezTo>
                  <a:cubicBezTo>
                    <a:pt x="50778" y="24579"/>
                    <a:pt x="50802" y="24513"/>
                    <a:pt x="50813" y="24468"/>
                  </a:cubicBezTo>
                  <a:lnTo>
                    <a:pt x="50837" y="24134"/>
                  </a:lnTo>
                  <a:lnTo>
                    <a:pt x="50838" y="23984"/>
                  </a:lnTo>
                  <a:cubicBezTo>
                    <a:pt x="50857" y="23925"/>
                    <a:pt x="50915" y="23840"/>
                    <a:pt x="50957" y="23779"/>
                  </a:cubicBezTo>
                  <a:cubicBezTo>
                    <a:pt x="51033" y="23676"/>
                    <a:pt x="51199" y="23590"/>
                    <a:pt x="51331" y="23549"/>
                  </a:cubicBezTo>
                  <a:cubicBezTo>
                    <a:pt x="51354" y="23542"/>
                    <a:pt x="51376" y="23541"/>
                    <a:pt x="51396" y="23541"/>
                  </a:cubicBezTo>
                  <a:cubicBezTo>
                    <a:pt x="51418" y="23539"/>
                    <a:pt x="51439" y="23538"/>
                    <a:pt x="51452" y="23528"/>
                  </a:cubicBezTo>
                  <a:cubicBezTo>
                    <a:pt x="51454" y="23525"/>
                    <a:pt x="51462" y="23525"/>
                    <a:pt x="51466" y="23525"/>
                  </a:cubicBezTo>
                  <a:close/>
                  <a:moveTo>
                    <a:pt x="57719" y="25400"/>
                  </a:moveTo>
                  <a:cubicBezTo>
                    <a:pt x="57727" y="25400"/>
                    <a:pt x="57735" y="25405"/>
                    <a:pt x="57740" y="25413"/>
                  </a:cubicBezTo>
                  <a:cubicBezTo>
                    <a:pt x="57759" y="25445"/>
                    <a:pt x="57740" y="25511"/>
                    <a:pt x="57683" y="25643"/>
                  </a:cubicBezTo>
                  <a:cubicBezTo>
                    <a:pt x="57674" y="25669"/>
                    <a:pt x="57664" y="25690"/>
                    <a:pt x="57661" y="25704"/>
                  </a:cubicBezTo>
                  <a:cubicBezTo>
                    <a:pt x="57634" y="25788"/>
                    <a:pt x="57616" y="25877"/>
                    <a:pt x="57599" y="25960"/>
                  </a:cubicBezTo>
                  <a:cubicBezTo>
                    <a:pt x="57581" y="26046"/>
                    <a:pt x="57562" y="26133"/>
                    <a:pt x="57533" y="26225"/>
                  </a:cubicBezTo>
                  <a:lnTo>
                    <a:pt x="57429" y="26504"/>
                  </a:lnTo>
                  <a:cubicBezTo>
                    <a:pt x="57424" y="26514"/>
                    <a:pt x="57414" y="26521"/>
                    <a:pt x="57402" y="26521"/>
                  </a:cubicBezTo>
                  <a:cubicBezTo>
                    <a:pt x="57400" y="26521"/>
                    <a:pt x="57398" y="26520"/>
                    <a:pt x="57394" y="26520"/>
                  </a:cubicBezTo>
                  <a:lnTo>
                    <a:pt x="56667" y="26300"/>
                  </a:lnTo>
                  <a:cubicBezTo>
                    <a:pt x="56654" y="26296"/>
                    <a:pt x="56645" y="26281"/>
                    <a:pt x="56646" y="26270"/>
                  </a:cubicBezTo>
                  <a:cubicBezTo>
                    <a:pt x="56683" y="25951"/>
                    <a:pt x="57085" y="25746"/>
                    <a:pt x="57350" y="25611"/>
                  </a:cubicBezTo>
                  <a:lnTo>
                    <a:pt x="57415" y="25576"/>
                  </a:lnTo>
                  <a:cubicBezTo>
                    <a:pt x="57442" y="25565"/>
                    <a:pt x="57468" y="25551"/>
                    <a:pt x="57495" y="25538"/>
                  </a:cubicBezTo>
                  <a:cubicBezTo>
                    <a:pt x="57571" y="25503"/>
                    <a:pt x="57650" y="25470"/>
                    <a:pt x="57696" y="25412"/>
                  </a:cubicBezTo>
                  <a:cubicBezTo>
                    <a:pt x="57700" y="25406"/>
                    <a:pt x="57708" y="25400"/>
                    <a:pt x="57716" y="25400"/>
                  </a:cubicBezTo>
                  <a:close/>
                  <a:moveTo>
                    <a:pt x="47828" y="7365"/>
                  </a:moveTo>
                  <a:cubicBezTo>
                    <a:pt x="47833" y="7365"/>
                    <a:pt x="47839" y="7365"/>
                    <a:pt x="47842" y="7369"/>
                  </a:cubicBezTo>
                  <a:cubicBezTo>
                    <a:pt x="48212" y="7548"/>
                    <a:pt x="48265" y="7779"/>
                    <a:pt x="48348" y="8161"/>
                  </a:cubicBezTo>
                  <a:cubicBezTo>
                    <a:pt x="48352" y="8188"/>
                    <a:pt x="48359" y="8220"/>
                    <a:pt x="48366" y="8252"/>
                  </a:cubicBezTo>
                  <a:cubicBezTo>
                    <a:pt x="48372" y="8272"/>
                    <a:pt x="48378" y="8295"/>
                    <a:pt x="48381" y="8317"/>
                  </a:cubicBezTo>
                  <a:lnTo>
                    <a:pt x="48406" y="8717"/>
                  </a:lnTo>
                  <a:cubicBezTo>
                    <a:pt x="48439" y="8871"/>
                    <a:pt x="48439" y="9181"/>
                    <a:pt x="48406" y="9336"/>
                  </a:cubicBezTo>
                  <a:lnTo>
                    <a:pt x="48406" y="9540"/>
                  </a:lnTo>
                  <a:cubicBezTo>
                    <a:pt x="48369" y="9698"/>
                    <a:pt x="48348" y="9858"/>
                    <a:pt x="48327" y="10012"/>
                  </a:cubicBezTo>
                  <a:cubicBezTo>
                    <a:pt x="48323" y="10040"/>
                    <a:pt x="48320" y="10066"/>
                    <a:pt x="48316" y="10092"/>
                  </a:cubicBezTo>
                  <a:cubicBezTo>
                    <a:pt x="48305" y="10172"/>
                    <a:pt x="48294" y="10249"/>
                    <a:pt x="48279" y="10328"/>
                  </a:cubicBezTo>
                  <a:cubicBezTo>
                    <a:pt x="48276" y="10352"/>
                    <a:pt x="48270" y="10380"/>
                    <a:pt x="48265" y="10403"/>
                  </a:cubicBezTo>
                  <a:cubicBezTo>
                    <a:pt x="48254" y="10456"/>
                    <a:pt x="48243" y="10504"/>
                    <a:pt x="48228" y="10555"/>
                  </a:cubicBezTo>
                  <a:cubicBezTo>
                    <a:pt x="48224" y="10579"/>
                    <a:pt x="48217" y="10604"/>
                    <a:pt x="48206" y="10629"/>
                  </a:cubicBezTo>
                  <a:cubicBezTo>
                    <a:pt x="47898" y="11578"/>
                    <a:pt x="47565" y="12301"/>
                    <a:pt x="47165" y="12884"/>
                  </a:cubicBezTo>
                  <a:cubicBezTo>
                    <a:pt x="47122" y="12946"/>
                    <a:pt x="47080" y="13007"/>
                    <a:pt x="47035" y="13065"/>
                  </a:cubicBezTo>
                  <a:cubicBezTo>
                    <a:pt x="47010" y="13102"/>
                    <a:pt x="46978" y="13126"/>
                    <a:pt x="46944" y="13150"/>
                  </a:cubicBezTo>
                  <a:cubicBezTo>
                    <a:pt x="46944" y="13151"/>
                    <a:pt x="46942" y="13151"/>
                    <a:pt x="46942" y="13151"/>
                  </a:cubicBezTo>
                  <a:cubicBezTo>
                    <a:pt x="46927" y="13164"/>
                    <a:pt x="46913" y="13172"/>
                    <a:pt x="46898" y="13182"/>
                  </a:cubicBezTo>
                  <a:cubicBezTo>
                    <a:pt x="46862" y="13204"/>
                    <a:pt x="46830" y="13225"/>
                    <a:pt x="46801" y="13254"/>
                  </a:cubicBezTo>
                  <a:cubicBezTo>
                    <a:pt x="46796" y="13259"/>
                    <a:pt x="46787" y="13262"/>
                    <a:pt x="46780" y="13262"/>
                  </a:cubicBezTo>
                  <a:lnTo>
                    <a:pt x="46779" y="13262"/>
                  </a:lnTo>
                  <a:cubicBezTo>
                    <a:pt x="46636" y="13259"/>
                    <a:pt x="46552" y="13193"/>
                    <a:pt x="46469" y="13135"/>
                  </a:cubicBezTo>
                  <a:cubicBezTo>
                    <a:pt x="46460" y="13128"/>
                    <a:pt x="46452" y="13122"/>
                    <a:pt x="46443" y="13115"/>
                  </a:cubicBezTo>
                  <a:cubicBezTo>
                    <a:pt x="46436" y="13108"/>
                    <a:pt x="46425" y="13102"/>
                    <a:pt x="46415" y="13094"/>
                  </a:cubicBezTo>
                  <a:lnTo>
                    <a:pt x="46345" y="13048"/>
                  </a:lnTo>
                  <a:cubicBezTo>
                    <a:pt x="46266" y="12991"/>
                    <a:pt x="46190" y="12939"/>
                    <a:pt x="46110" y="12889"/>
                  </a:cubicBezTo>
                  <a:cubicBezTo>
                    <a:pt x="46058" y="12857"/>
                    <a:pt x="46002" y="12825"/>
                    <a:pt x="45944" y="12796"/>
                  </a:cubicBezTo>
                  <a:cubicBezTo>
                    <a:pt x="45858" y="12753"/>
                    <a:pt x="45764" y="12715"/>
                    <a:pt x="45659" y="12683"/>
                  </a:cubicBezTo>
                  <a:cubicBezTo>
                    <a:pt x="45568" y="12655"/>
                    <a:pt x="45467" y="12639"/>
                    <a:pt x="45383" y="12639"/>
                  </a:cubicBezTo>
                  <a:cubicBezTo>
                    <a:pt x="45312" y="12639"/>
                    <a:pt x="45249" y="12650"/>
                    <a:pt x="45203" y="12670"/>
                  </a:cubicBezTo>
                  <a:cubicBezTo>
                    <a:pt x="45123" y="12702"/>
                    <a:pt x="45063" y="12780"/>
                    <a:pt x="45006" y="12857"/>
                  </a:cubicBezTo>
                  <a:lnTo>
                    <a:pt x="44995" y="12869"/>
                  </a:lnTo>
                  <a:lnTo>
                    <a:pt x="44992" y="12873"/>
                  </a:lnTo>
                  <a:lnTo>
                    <a:pt x="44979" y="12891"/>
                  </a:lnTo>
                  <a:cubicBezTo>
                    <a:pt x="44961" y="12917"/>
                    <a:pt x="44942" y="12940"/>
                    <a:pt x="44926" y="12967"/>
                  </a:cubicBezTo>
                  <a:cubicBezTo>
                    <a:pt x="44910" y="12991"/>
                    <a:pt x="44897" y="13019"/>
                    <a:pt x="44887" y="13049"/>
                  </a:cubicBezTo>
                  <a:lnTo>
                    <a:pt x="44887" y="13051"/>
                  </a:lnTo>
                  <a:cubicBezTo>
                    <a:pt x="44881" y="13071"/>
                    <a:pt x="44876" y="13094"/>
                    <a:pt x="44874" y="13121"/>
                  </a:cubicBezTo>
                  <a:cubicBezTo>
                    <a:pt x="44894" y="13092"/>
                    <a:pt x="44919" y="13055"/>
                    <a:pt x="44950" y="13019"/>
                  </a:cubicBezTo>
                  <a:cubicBezTo>
                    <a:pt x="45005" y="12953"/>
                    <a:pt x="45072" y="12887"/>
                    <a:pt x="45137" y="12833"/>
                  </a:cubicBezTo>
                  <a:cubicBezTo>
                    <a:pt x="45165" y="12814"/>
                    <a:pt x="45193" y="12794"/>
                    <a:pt x="45217" y="12780"/>
                  </a:cubicBezTo>
                  <a:cubicBezTo>
                    <a:pt x="45233" y="12772"/>
                    <a:pt x="45251" y="12764"/>
                    <a:pt x="45265" y="12760"/>
                  </a:cubicBezTo>
                  <a:cubicBezTo>
                    <a:pt x="45291" y="12751"/>
                    <a:pt x="45325" y="12748"/>
                    <a:pt x="45360" y="12748"/>
                  </a:cubicBezTo>
                  <a:cubicBezTo>
                    <a:pt x="45390" y="12748"/>
                    <a:pt x="45422" y="12751"/>
                    <a:pt x="45451" y="12757"/>
                  </a:cubicBezTo>
                  <a:cubicBezTo>
                    <a:pt x="45456" y="12757"/>
                    <a:pt x="45462" y="12759"/>
                    <a:pt x="45464" y="12760"/>
                  </a:cubicBezTo>
                  <a:cubicBezTo>
                    <a:pt x="45492" y="12764"/>
                    <a:pt x="45521" y="12773"/>
                    <a:pt x="45546" y="12780"/>
                  </a:cubicBezTo>
                  <a:cubicBezTo>
                    <a:pt x="45557" y="12785"/>
                    <a:pt x="45566" y="12786"/>
                    <a:pt x="45575" y="12789"/>
                  </a:cubicBezTo>
                  <a:cubicBezTo>
                    <a:pt x="45595" y="12795"/>
                    <a:pt x="45611" y="12802"/>
                    <a:pt x="45626" y="12808"/>
                  </a:cubicBezTo>
                  <a:lnTo>
                    <a:pt x="45629" y="12808"/>
                  </a:lnTo>
                  <a:cubicBezTo>
                    <a:pt x="45630" y="12809"/>
                    <a:pt x="45633" y="12811"/>
                    <a:pt x="45637" y="12811"/>
                  </a:cubicBezTo>
                  <a:lnTo>
                    <a:pt x="45643" y="12811"/>
                  </a:lnTo>
                  <a:cubicBezTo>
                    <a:pt x="45645" y="12812"/>
                    <a:pt x="45645" y="12812"/>
                    <a:pt x="45646" y="12812"/>
                  </a:cubicBezTo>
                  <a:lnTo>
                    <a:pt x="45646" y="12815"/>
                  </a:lnTo>
                  <a:lnTo>
                    <a:pt x="45651" y="12815"/>
                  </a:lnTo>
                  <a:cubicBezTo>
                    <a:pt x="45652" y="12817"/>
                    <a:pt x="45652" y="12817"/>
                    <a:pt x="45653" y="12817"/>
                  </a:cubicBezTo>
                  <a:cubicBezTo>
                    <a:pt x="45658" y="12818"/>
                    <a:pt x="45658" y="12820"/>
                    <a:pt x="45661" y="12820"/>
                  </a:cubicBezTo>
                  <a:cubicBezTo>
                    <a:pt x="45661" y="12820"/>
                    <a:pt x="45662" y="12820"/>
                    <a:pt x="45662" y="12823"/>
                  </a:cubicBezTo>
                  <a:cubicBezTo>
                    <a:pt x="45665" y="12823"/>
                    <a:pt x="45667" y="12824"/>
                    <a:pt x="45667" y="12824"/>
                  </a:cubicBezTo>
                  <a:cubicBezTo>
                    <a:pt x="45669" y="12825"/>
                    <a:pt x="45669" y="12825"/>
                    <a:pt x="45672" y="12827"/>
                  </a:cubicBezTo>
                  <a:cubicBezTo>
                    <a:pt x="45672" y="12827"/>
                    <a:pt x="45674" y="12827"/>
                    <a:pt x="45674" y="12830"/>
                  </a:cubicBezTo>
                  <a:cubicBezTo>
                    <a:pt x="45675" y="12830"/>
                    <a:pt x="45677" y="12830"/>
                    <a:pt x="45677" y="12831"/>
                  </a:cubicBezTo>
                  <a:cubicBezTo>
                    <a:pt x="45777" y="12869"/>
                    <a:pt x="45870" y="12913"/>
                    <a:pt x="45957" y="12962"/>
                  </a:cubicBezTo>
                  <a:cubicBezTo>
                    <a:pt x="45959" y="12964"/>
                    <a:pt x="45960" y="12964"/>
                    <a:pt x="45960" y="12965"/>
                  </a:cubicBezTo>
                  <a:cubicBezTo>
                    <a:pt x="45965" y="12965"/>
                    <a:pt x="45967" y="12969"/>
                    <a:pt x="45972" y="12969"/>
                  </a:cubicBezTo>
                  <a:cubicBezTo>
                    <a:pt x="46097" y="13038"/>
                    <a:pt x="46213" y="13118"/>
                    <a:pt x="46343" y="13209"/>
                  </a:cubicBezTo>
                  <a:cubicBezTo>
                    <a:pt x="46363" y="13224"/>
                    <a:pt x="46382" y="13240"/>
                    <a:pt x="46404" y="13260"/>
                  </a:cubicBezTo>
                  <a:cubicBezTo>
                    <a:pt x="46494" y="13333"/>
                    <a:pt x="46603" y="13422"/>
                    <a:pt x="46734" y="13422"/>
                  </a:cubicBezTo>
                  <a:cubicBezTo>
                    <a:pt x="46767" y="13422"/>
                    <a:pt x="46802" y="13416"/>
                    <a:pt x="46835" y="13404"/>
                  </a:cubicBezTo>
                  <a:cubicBezTo>
                    <a:pt x="46915" y="13375"/>
                    <a:pt x="46985" y="13326"/>
                    <a:pt x="47049" y="13263"/>
                  </a:cubicBezTo>
                  <a:cubicBezTo>
                    <a:pt x="47115" y="13201"/>
                    <a:pt x="47173" y="13125"/>
                    <a:pt x="47228" y="13048"/>
                  </a:cubicBezTo>
                  <a:cubicBezTo>
                    <a:pt x="47293" y="12951"/>
                    <a:pt x="47353" y="12847"/>
                    <a:pt x="47407" y="12746"/>
                  </a:cubicBezTo>
                  <a:cubicBezTo>
                    <a:pt x="47440" y="12687"/>
                    <a:pt x="47471" y="12634"/>
                    <a:pt x="47501" y="12580"/>
                  </a:cubicBezTo>
                  <a:cubicBezTo>
                    <a:pt x="47580" y="12452"/>
                    <a:pt x="47658" y="12315"/>
                    <a:pt x="47731" y="12173"/>
                  </a:cubicBezTo>
                  <a:cubicBezTo>
                    <a:pt x="47748" y="12136"/>
                    <a:pt x="47767" y="12103"/>
                    <a:pt x="47785" y="12067"/>
                  </a:cubicBezTo>
                  <a:cubicBezTo>
                    <a:pt x="47812" y="12013"/>
                    <a:pt x="47840" y="11958"/>
                    <a:pt x="47868" y="11901"/>
                  </a:cubicBezTo>
                  <a:cubicBezTo>
                    <a:pt x="47894" y="11844"/>
                    <a:pt x="47920" y="11786"/>
                    <a:pt x="47945" y="11728"/>
                  </a:cubicBezTo>
                  <a:cubicBezTo>
                    <a:pt x="47980" y="11652"/>
                    <a:pt x="48015" y="11572"/>
                    <a:pt x="48049" y="11492"/>
                  </a:cubicBezTo>
                  <a:cubicBezTo>
                    <a:pt x="48081" y="11408"/>
                    <a:pt x="48116" y="11327"/>
                    <a:pt x="48148" y="11239"/>
                  </a:cubicBezTo>
                  <a:cubicBezTo>
                    <a:pt x="48214" y="11066"/>
                    <a:pt x="48279" y="10889"/>
                    <a:pt x="48342" y="10700"/>
                  </a:cubicBezTo>
                  <a:cubicBezTo>
                    <a:pt x="48366" y="10621"/>
                    <a:pt x="48387" y="10543"/>
                    <a:pt x="48407" y="10463"/>
                  </a:cubicBezTo>
                  <a:cubicBezTo>
                    <a:pt x="48425" y="10383"/>
                    <a:pt x="48442" y="10302"/>
                    <a:pt x="48458" y="10217"/>
                  </a:cubicBezTo>
                  <a:cubicBezTo>
                    <a:pt x="48478" y="10111"/>
                    <a:pt x="48502" y="10002"/>
                    <a:pt x="48526" y="9893"/>
                  </a:cubicBezTo>
                  <a:cubicBezTo>
                    <a:pt x="48596" y="9612"/>
                    <a:pt x="48596" y="9265"/>
                    <a:pt x="48596" y="8929"/>
                  </a:cubicBezTo>
                  <a:lnTo>
                    <a:pt x="48596" y="8846"/>
                  </a:lnTo>
                  <a:lnTo>
                    <a:pt x="48598" y="8781"/>
                  </a:lnTo>
                  <a:cubicBezTo>
                    <a:pt x="48598" y="8737"/>
                    <a:pt x="48599" y="8667"/>
                    <a:pt x="48598" y="8606"/>
                  </a:cubicBezTo>
                  <a:cubicBezTo>
                    <a:pt x="48598" y="8593"/>
                    <a:pt x="48596" y="8582"/>
                    <a:pt x="48596" y="8570"/>
                  </a:cubicBezTo>
                  <a:cubicBezTo>
                    <a:pt x="48595" y="8534"/>
                    <a:pt x="48592" y="8502"/>
                    <a:pt x="48589" y="8478"/>
                  </a:cubicBezTo>
                  <a:cubicBezTo>
                    <a:pt x="48584" y="8462"/>
                    <a:pt x="48583" y="8451"/>
                    <a:pt x="48577" y="8442"/>
                  </a:cubicBezTo>
                  <a:cubicBezTo>
                    <a:pt x="48574" y="8439"/>
                    <a:pt x="48573" y="8433"/>
                    <a:pt x="48573" y="8427"/>
                  </a:cubicBezTo>
                  <a:lnTo>
                    <a:pt x="48573" y="8393"/>
                  </a:lnTo>
                  <a:cubicBezTo>
                    <a:pt x="48573" y="8388"/>
                    <a:pt x="48574" y="8382"/>
                    <a:pt x="48576" y="8378"/>
                  </a:cubicBezTo>
                  <a:cubicBezTo>
                    <a:pt x="48580" y="8374"/>
                    <a:pt x="48583" y="8369"/>
                    <a:pt x="48589" y="8366"/>
                  </a:cubicBezTo>
                  <a:cubicBezTo>
                    <a:pt x="48592" y="8363"/>
                    <a:pt x="48596" y="8363"/>
                    <a:pt x="48599" y="8363"/>
                  </a:cubicBezTo>
                  <a:cubicBezTo>
                    <a:pt x="48606" y="8363"/>
                    <a:pt x="48614" y="8368"/>
                    <a:pt x="48619" y="8371"/>
                  </a:cubicBezTo>
                  <a:lnTo>
                    <a:pt x="48824" y="8577"/>
                  </a:lnTo>
                  <a:cubicBezTo>
                    <a:pt x="48945" y="8667"/>
                    <a:pt x="49086" y="8773"/>
                    <a:pt x="49231" y="8872"/>
                  </a:cubicBezTo>
                  <a:cubicBezTo>
                    <a:pt x="49281" y="8906"/>
                    <a:pt x="49330" y="8938"/>
                    <a:pt x="49380" y="8970"/>
                  </a:cubicBezTo>
                  <a:cubicBezTo>
                    <a:pt x="49410" y="8989"/>
                    <a:pt x="49442" y="9009"/>
                    <a:pt x="49476" y="9028"/>
                  </a:cubicBezTo>
                  <a:cubicBezTo>
                    <a:pt x="49541" y="9066"/>
                    <a:pt x="49607" y="9104"/>
                    <a:pt x="49672" y="9138"/>
                  </a:cubicBezTo>
                  <a:cubicBezTo>
                    <a:pt x="49704" y="9156"/>
                    <a:pt x="49739" y="9175"/>
                    <a:pt x="49772" y="9191"/>
                  </a:cubicBezTo>
                  <a:cubicBezTo>
                    <a:pt x="49830" y="9220"/>
                    <a:pt x="49889" y="9253"/>
                    <a:pt x="49947" y="9284"/>
                  </a:cubicBezTo>
                  <a:cubicBezTo>
                    <a:pt x="50005" y="9316"/>
                    <a:pt x="50063" y="9351"/>
                    <a:pt x="50118" y="9384"/>
                  </a:cubicBezTo>
                  <a:cubicBezTo>
                    <a:pt x="50126" y="9387"/>
                    <a:pt x="50136" y="9393"/>
                    <a:pt x="50143" y="9396"/>
                  </a:cubicBezTo>
                  <a:lnTo>
                    <a:pt x="50191" y="9418"/>
                  </a:lnTo>
                  <a:cubicBezTo>
                    <a:pt x="50195" y="9418"/>
                    <a:pt x="50201" y="9422"/>
                    <a:pt x="50204" y="9422"/>
                  </a:cubicBezTo>
                  <a:cubicBezTo>
                    <a:pt x="50208" y="9423"/>
                    <a:pt x="50213" y="9425"/>
                    <a:pt x="50217" y="9425"/>
                  </a:cubicBezTo>
                  <a:cubicBezTo>
                    <a:pt x="50226" y="9429"/>
                    <a:pt x="50235" y="9431"/>
                    <a:pt x="50245" y="9436"/>
                  </a:cubicBezTo>
                  <a:cubicBezTo>
                    <a:pt x="50271" y="9447"/>
                    <a:pt x="50299" y="9458"/>
                    <a:pt x="50326" y="9474"/>
                  </a:cubicBezTo>
                  <a:cubicBezTo>
                    <a:pt x="50616" y="9650"/>
                    <a:pt x="50943" y="9800"/>
                    <a:pt x="51226" y="9924"/>
                  </a:cubicBezTo>
                  <a:cubicBezTo>
                    <a:pt x="51238" y="9926"/>
                    <a:pt x="51248" y="9934"/>
                    <a:pt x="51260" y="9938"/>
                  </a:cubicBezTo>
                  <a:cubicBezTo>
                    <a:pt x="51325" y="9967"/>
                    <a:pt x="51389" y="9998"/>
                    <a:pt x="51454" y="10031"/>
                  </a:cubicBezTo>
                  <a:cubicBezTo>
                    <a:pt x="51518" y="10063"/>
                    <a:pt x="51584" y="10094"/>
                    <a:pt x="51648" y="10126"/>
                  </a:cubicBezTo>
                  <a:cubicBezTo>
                    <a:pt x="51716" y="10162"/>
                    <a:pt x="51787" y="10195"/>
                    <a:pt x="51860" y="10230"/>
                  </a:cubicBezTo>
                  <a:cubicBezTo>
                    <a:pt x="51896" y="10246"/>
                    <a:pt x="51931" y="10265"/>
                    <a:pt x="51965" y="10281"/>
                  </a:cubicBezTo>
                  <a:cubicBezTo>
                    <a:pt x="52001" y="10297"/>
                    <a:pt x="52036" y="10315"/>
                    <a:pt x="52072" y="10329"/>
                  </a:cubicBezTo>
                  <a:cubicBezTo>
                    <a:pt x="52149" y="10363"/>
                    <a:pt x="52225" y="10396"/>
                    <a:pt x="52304" y="10428"/>
                  </a:cubicBezTo>
                  <a:cubicBezTo>
                    <a:pt x="52379" y="10461"/>
                    <a:pt x="52459" y="10493"/>
                    <a:pt x="52538" y="10525"/>
                  </a:cubicBezTo>
                  <a:cubicBezTo>
                    <a:pt x="52908" y="10678"/>
                    <a:pt x="53294" y="10834"/>
                    <a:pt x="53627" y="11037"/>
                  </a:cubicBezTo>
                  <a:lnTo>
                    <a:pt x="53720" y="11092"/>
                  </a:lnTo>
                  <a:cubicBezTo>
                    <a:pt x="53743" y="11107"/>
                    <a:pt x="53766" y="11119"/>
                    <a:pt x="53789" y="11136"/>
                  </a:cubicBezTo>
                  <a:cubicBezTo>
                    <a:pt x="53839" y="11162"/>
                    <a:pt x="53887" y="11194"/>
                    <a:pt x="53932" y="11225"/>
                  </a:cubicBezTo>
                  <a:cubicBezTo>
                    <a:pt x="54000" y="11270"/>
                    <a:pt x="54066" y="11319"/>
                    <a:pt x="54127" y="11376"/>
                  </a:cubicBezTo>
                  <a:cubicBezTo>
                    <a:pt x="54146" y="11393"/>
                    <a:pt x="54166" y="11412"/>
                    <a:pt x="54185" y="11434"/>
                  </a:cubicBezTo>
                  <a:cubicBezTo>
                    <a:pt x="54204" y="11453"/>
                    <a:pt x="54221" y="11475"/>
                    <a:pt x="54237" y="11495"/>
                  </a:cubicBezTo>
                  <a:cubicBezTo>
                    <a:pt x="54274" y="11545"/>
                    <a:pt x="54313" y="11591"/>
                    <a:pt x="54354" y="11641"/>
                  </a:cubicBezTo>
                  <a:lnTo>
                    <a:pt x="54473" y="11783"/>
                  </a:lnTo>
                  <a:cubicBezTo>
                    <a:pt x="54573" y="11902"/>
                    <a:pt x="54679" y="12026"/>
                    <a:pt x="54771" y="12155"/>
                  </a:cubicBezTo>
                  <a:cubicBezTo>
                    <a:pt x="55283" y="12882"/>
                    <a:pt x="55629" y="13480"/>
                    <a:pt x="55896" y="14092"/>
                  </a:cubicBezTo>
                  <a:cubicBezTo>
                    <a:pt x="56011" y="14358"/>
                    <a:pt x="56092" y="14649"/>
                    <a:pt x="56172" y="14928"/>
                  </a:cubicBezTo>
                  <a:cubicBezTo>
                    <a:pt x="56207" y="15054"/>
                    <a:pt x="56242" y="15175"/>
                    <a:pt x="56280" y="15299"/>
                  </a:cubicBezTo>
                  <a:cubicBezTo>
                    <a:pt x="56308" y="15389"/>
                    <a:pt x="56325" y="15479"/>
                    <a:pt x="56344" y="15568"/>
                  </a:cubicBezTo>
                  <a:cubicBezTo>
                    <a:pt x="56360" y="15648"/>
                    <a:pt x="56375" y="15725"/>
                    <a:pt x="56396" y="15797"/>
                  </a:cubicBezTo>
                  <a:cubicBezTo>
                    <a:pt x="56399" y="15807"/>
                    <a:pt x="56402" y="15819"/>
                    <a:pt x="56402" y="15828"/>
                  </a:cubicBezTo>
                  <a:lnTo>
                    <a:pt x="56402" y="15832"/>
                  </a:lnTo>
                  <a:cubicBezTo>
                    <a:pt x="56404" y="15841"/>
                    <a:pt x="56405" y="15850"/>
                    <a:pt x="56405" y="15857"/>
                  </a:cubicBezTo>
                  <a:cubicBezTo>
                    <a:pt x="56405" y="15866"/>
                    <a:pt x="56406" y="15873"/>
                    <a:pt x="56409" y="15880"/>
                  </a:cubicBezTo>
                  <a:cubicBezTo>
                    <a:pt x="56411" y="15890"/>
                    <a:pt x="56412" y="15895"/>
                    <a:pt x="56417" y="15900"/>
                  </a:cubicBezTo>
                  <a:lnTo>
                    <a:pt x="56417" y="15902"/>
                  </a:lnTo>
                  <a:cubicBezTo>
                    <a:pt x="56417" y="15905"/>
                    <a:pt x="56418" y="15905"/>
                    <a:pt x="56418" y="15906"/>
                  </a:cubicBezTo>
                  <a:cubicBezTo>
                    <a:pt x="56420" y="15908"/>
                    <a:pt x="56421" y="15909"/>
                    <a:pt x="56420" y="15914"/>
                  </a:cubicBezTo>
                  <a:cubicBezTo>
                    <a:pt x="56421" y="15915"/>
                    <a:pt x="56424" y="15916"/>
                    <a:pt x="56421" y="15916"/>
                  </a:cubicBezTo>
                  <a:cubicBezTo>
                    <a:pt x="56424" y="15919"/>
                    <a:pt x="56424" y="15919"/>
                    <a:pt x="56424" y="15921"/>
                  </a:cubicBezTo>
                  <a:lnTo>
                    <a:pt x="56424" y="15944"/>
                  </a:lnTo>
                  <a:cubicBezTo>
                    <a:pt x="56424" y="15948"/>
                    <a:pt x="56421" y="15956"/>
                    <a:pt x="56420" y="15959"/>
                  </a:cubicBezTo>
                  <a:cubicBezTo>
                    <a:pt x="56418" y="15963"/>
                    <a:pt x="56414" y="15966"/>
                    <a:pt x="56409" y="15970"/>
                  </a:cubicBezTo>
                  <a:lnTo>
                    <a:pt x="56406" y="15970"/>
                  </a:lnTo>
                  <a:cubicBezTo>
                    <a:pt x="56404" y="15972"/>
                    <a:pt x="56399" y="15973"/>
                    <a:pt x="56395" y="15973"/>
                  </a:cubicBezTo>
                  <a:cubicBezTo>
                    <a:pt x="56392" y="15973"/>
                    <a:pt x="56390" y="15973"/>
                    <a:pt x="56390" y="15972"/>
                  </a:cubicBezTo>
                  <a:cubicBezTo>
                    <a:pt x="56390" y="15972"/>
                    <a:pt x="56390" y="15972"/>
                    <a:pt x="56389" y="15972"/>
                  </a:cubicBezTo>
                  <a:cubicBezTo>
                    <a:pt x="56388" y="15972"/>
                    <a:pt x="56388" y="15971"/>
                    <a:pt x="56388" y="15970"/>
                  </a:cubicBezTo>
                  <a:cubicBezTo>
                    <a:pt x="56386" y="15971"/>
                    <a:pt x="56385" y="15971"/>
                    <a:pt x="56385" y="15971"/>
                  </a:cubicBezTo>
                  <a:cubicBezTo>
                    <a:pt x="56382" y="15971"/>
                    <a:pt x="56381" y="15969"/>
                    <a:pt x="56380" y="15967"/>
                  </a:cubicBezTo>
                  <a:cubicBezTo>
                    <a:pt x="56353" y="15950"/>
                    <a:pt x="56327" y="15930"/>
                    <a:pt x="56303" y="15908"/>
                  </a:cubicBezTo>
                  <a:cubicBezTo>
                    <a:pt x="56279" y="15886"/>
                    <a:pt x="56254" y="15864"/>
                    <a:pt x="56231" y="15839"/>
                  </a:cubicBezTo>
                  <a:lnTo>
                    <a:pt x="56200" y="15807"/>
                  </a:lnTo>
                  <a:cubicBezTo>
                    <a:pt x="56178" y="15784"/>
                    <a:pt x="56155" y="15762"/>
                    <a:pt x="56129" y="15739"/>
                  </a:cubicBezTo>
                  <a:lnTo>
                    <a:pt x="56120" y="15730"/>
                  </a:lnTo>
                  <a:cubicBezTo>
                    <a:pt x="56116" y="15726"/>
                    <a:pt x="56114" y="15726"/>
                    <a:pt x="56111" y="15720"/>
                  </a:cubicBezTo>
                  <a:cubicBezTo>
                    <a:pt x="56106" y="15717"/>
                    <a:pt x="56098" y="15710"/>
                    <a:pt x="56092" y="15707"/>
                  </a:cubicBezTo>
                  <a:cubicBezTo>
                    <a:pt x="56079" y="15695"/>
                    <a:pt x="56068" y="15687"/>
                    <a:pt x="56055" y="15675"/>
                  </a:cubicBezTo>
                  <a:cubicBezTo>
                    <a:pt x="55951" y="15600"/>
                    <a:pt x="55838" y="15520"/>
                    <a:pt x="55713" y="15440"/>
                  </a:cubicBezTo>
                  <a:cubicBezTo>
                    <a:pt x="55626" y="15381"/>
                    <a:pt x="55533" y="15323"/>
                    <a:pt x="55431" y="15261"/>
                  </a:cubicBezTo>
                  <a:cubicBezTo>
                    <a:pt x="55160" y="15096"/>
                    <a:pt x="54814" y="14999"/>
                    <a:pt x="54480" y="14905"/>
                  </a:cubicBezTo>
                  <a:lnTo>
                    <a:pt x="54397" y="14881"/>
                  </a:lnTo>
                  <a:cubicBezTo>
                    <a:pt x="54338" y="14865"/>
                    <a:pt x="54277" y="14861"/>
                    <a:pt x="54214" y="14859"/>
                  </a:cubicBezTo>
                  <a:cubicBezTo>
                    <a:pt x="54150" y="14857"/>
                    <a:pt x="54085" y="14854"/>
                    <a:pt x="54018" y="14836"/>
                  </a:cubicBezTo>
                  <a:cubicBezTo>
                    <a:pt x="54010" y="14835"/>
                    <a:pt x="54005" y="14832"/>
                    <a:pt x="53997" y="14830"/>
                  </a:cubicBezTo>
                  <a:lnTo>
                    <a:pt x="53993" y="14830"/>
                  </a:lnTo>
                  <a:cubicBezTo>
                    <a:pt x="53983" y="14828"/>
                    <a:pt x="53974" y="14825"/>
                    <a:pt x="53962" y="14822"/>
                  </a:cubicBezTo>
                  <a:cubicBezTo>
                    <a:pt x="53961" y="14822"/>
                    <a:pt x="53961" y="14822"/>
                    <a:pt x="53960" y="14820"/>
                  </a:cubicBezTo>
                  <a:cubicBezTo>
                    <a:pt x="53939" y="14816"/>
                    <a:pt x="53919" y="14809"/>
                    <a:pt x="53899" y="14803"/>
                  </a:cubicBezTo>
                  <a:cubicBezTo>
                    <a:pt x="53880" y="14798"/>
                    <a:pt x="53859" y="14791"/>
                    <a:pt x="53839" y="14785"/>
                  </a:cubicBezTo>
                  <a:cubicBezTo>
                    <a:pt x="53779" y="14765"/>
                    <a:pt x="53720" y="14748"/>
                    <a:pt x="53659" y="14729"/>
                  </a:cubicBezTo>
                  <a:cubicBezTo>
                    <a:pt x="53611" y="14714"/>
                    <a:pt x="53561" y="14698"/>
                    <a:pt x="53512" y="14684"/>
                  </a:cubicBezTo>
                  <a:cubicBezTo>
                    <a:pt x="53465" y="14669"/>
                    <a:pt x="53417" y="14654"/>
                    <a:pt x="53372" y="14640"/>
                  </a:cubicBezTo>
                  <a:lnTo>
                    <a:pt x="53087" y="14598"/>
                  </a:lnTo>
                  <a:lnTo>
                    <a:pt x="53047" y="14592"/>
                  </a:lnTo>
                  <a:cubicBezTo>
                    <a:pt x="52823" y="14540"/>
                    <a:pt x="52539" y="14515"/>
                    <a:pt x="52179" y="14515"/>
                  </a:cubicBezTo>
                  <a:cubicBezTo>
                    <a:pt x="52030" y="14515"/>
                    <a:pt x="51885" y="14518"/>
                    <a:pt x="51747" y="14525"/>
                  </a:cubicBezTo>
                  <a:lnTo>
                    <a:pt x="51745" y="14525"/>
                  </a:lnTo>
                  <a:cubicBezTo>
                    <a:pt x="51738" y="14525"/>
                    <a:pt x="51731" y="14522"/>
                    <a:pt x="51725" y="14518"/>
                  </a:cubicBezTo>
                  <a:cubicBezTo>
                    <a:pt x="51721" y="14512"/>
                    <a:pt x="51716" y="14505"/>
                    <a:pt x="51716" y="14497"/>
                  </a:cubicBezTo>
                  <a:cubicBezTo>
                    <a:pt x="51718" y="14402"/>
                    <a:pt x="51725" y="14304"/>
                    <a:pt x="51738" y="14204"/>
                  </a:cubicBezTo>
                  <a:cubicBezTo>
                    <a:pt x="51751" y="14103"/>
                    <a:pt x="51769" y="14002"/>
                    <a:pt x="51790" y="13898"/>
                  </a:cubicBezTo>
                  <a:cubicBezTo>
                    <a:pt x="51837" y="13693"/>
                    <a:pt x="51905" y="13480"/>
                    <a:pt x="51997" y="13262"/>
                  </a:cubicBezTo>
                  <a:cubicBezTo>
                    <a:pt x="52045" y="13144"/>
                    <a:pt x="52093" y="13029"/>
                    <a:pt x="52142" y="12923"/>
                  </a:cubicBezTo>
                  <a:cubicBezTo>
                    <a:pt x="52144" y="12919"/>
                    <a:pt x="52145" y="12913"/>
                    <a:pt x="52149" y="12910"/>
                  </a:cubicBezTo>
                  <a:cubicBezTo>
                    <a:pt x="52160" y="12887"/>
                    <a:pt x="52168" y="12862"/>
                    <a:pt x="52181" y="12839"/>
                  </a:cubicBezTo>
                  <a:cubicBezTo>
                    <a:pt x="52212" y="12772"/>
                    <a:pt x="52244" y="12708"/>
                    <a:pt x="52276" y="12647"/>
                  </a:cubicBezTo>
                  <a:lnTo>
                    <a:pt x="52325" y="12554"/>
                  </a:lnTo>
                  <a:cubicBezTo>
                    <a:pt x="52341" y="12523"/>
                    <a:pt x="52357" y="12494"/>
                    <a:pt x="52373" y="12465"/>
                  </a:cubicBezTo>
                  <a:cubicBezTo>
                    <a:pt x="52401" y="12417"/>
                    <a:pt x="52429" y="12370"/>
                    <a:pt x="52458" y="12324"/>
                  </a:cubicBezTo>
                  <a:cubicBezTo>
                    <a:pt x="52493" y="12272"/>
                    <a:pt x="52527" y="12219"/>
                    <a:pt x="52564" y="12170"/>
                  </a:cubicBezTo>
                  <a:cubicBezTo>
                    <a:pt x="52594" y="12126"/>
                    <a:pt x="52626" y="12084"/>
                    <a:pt x="52661" y="12043"/>
                  </a:cubicBezTo>
                  <a:lnTo>
                    <a:pt x="52689" y="12010"/>
                  </a:lnTo>
                  <a:lnTo>
                    <a:pt x="52692" y="12007"/>
                  </a:lnTo>
                  <a:cubicBezTo>
                    <a:pt x="52696" y="12003"/>
                    <a:pt x="52696" y="12001"/>
                    <a:pt x="52699" y="11997"/>
                  </a:cubicBezTo>
                  <a:cubicBezTo>
                    <a:pt x="52728" y="11960"/>
                    <a:pt x="52759" y="11927"/>
                    <a:pt x="52792" y="11894"/>
                  </a:cubicBezTo>
                  <a:cubicBezTo>
                    <a:pt x="52865" y="11818"/>
                    <a:pt x="52940" y="11745"/>
                    <a:pt x="53026" y="11681"/>
                  </a:cubicBezTo>
                  <a:lnTo>
                    <a:pt x="53081" y="11638"/>
                  </a:lnTo>
                  <a:cubicBezTo>
                    <a:pt x="53134" y="11597"/>
                    <a:pt x="53190" y="11559"/>
                    <a:pt x="53246" y="11523"/>
                  </a:cubicBezTo>
                  <a:cubicBezTo>
                    <a:pt x="53270" y="11507"/>
                    <a:pt x="53294" y="11492"/>
                    <a:pt x="53318" y="11478"/>
                  </a:cubicBezTo>
                  <a:cubicBezTo>
                    <a:pt x="53339" y="11465"/>
                    <a:pt x="53358" y="11454"/>
                    <a:pt x="53379" y="11443"/>
                  </a:cubicBezTo>
                  <a:cubicBezTo>
                    <a:pt x="53394" y="11434"/>
                    <a:pt x="53410" y="11424"/>
                    <a:pt x="53425" y="11415"/>
                  </a:cubicBezTo>
                  <a:lnTo>
                    <a:pt x="53425" y="11415"/>
                  </a:lnTo>
                  <a:cubicBezTo>
                    <a:pt x="53221" y="11459"/>
                    <a:pt x="53063" y="11580"/>
                    <a:pt x="52917" y="11684"/>
                  </a:cubicBezTo>
                  <a:lnTo>
                    <a:pt x="52858" y="11728"/>
                  </a:lnTo>
                  <a:cubicBezTo>
                    <a:pt x="52830" y="11748"/>
                    <a:pt x="52801" y="11770"/>
                    <a:pt x="52773" y="11792"/>
                  </a:cubicBezTo>
                  <a:cubicBezTo>
                    <a:pt x="52762" y="11802"/>
                    <a:pt x="52747" y="11814"/>
                    <a:pt x="52734" y="11827"/>
                  </a:cubicBezTo>
                  <a:cubicBezTo>
                    <a:pt x="52712" y="11846"/>
                    <a:pt x="52690" y="11866"/>
                    <a:pt x="52667" y="11886"/>
                  </a:cubicBezTo>
                  <a:cubicBezTo>
                    <a:pt x="52644" y="11907"/>
                    <a:pt x="52618" y="11931"/>
                    <a:pt x="52597" y="11955"/>
                  </a:cubicBezTo>
                  <a:lnTo>
                    <a:pt x="52594" y="11959"/>
                  </a:lnTo>
                  <a:cubicBezTo>
                    <a:pt x="52574" y="11981"/>
                    <a:pt x="52552" y="12003"/>
                    <a:pt x="52535" y="12026"/>
                  </a:cubicBezTo>
                  <a:cubicBezTo>
                    <a:pt x="52510" y="12053"/>
                    <a:pt x="52488" y="12081"/>
                    <a:pt x="52465" y="12110"/>
                  </a:cubicBezTo>
                  <a:cubicBezTo>
                    <a:pt x="52452" y="12128"/>
                    <a:pt x="52437" y="12147"/>
                    <a:pt x="52427" y="12163"/>
                  </a:cubicBezTo>
                  <a:cubicBezTo>
                    <a:pt x="52416" y="12173"/>
                    <a:pt x="52407" y="12184"/>
                    <a:pt x="52400" y="12197"/>
                  </a:cubicBezTo>
                  <a:cubicBezTo>
                    <a:pt x="52395" y="12200"/>
                    <a:pt x="52394" y="12206"/>
                    <a:pt x="52391" y="12210"/>
                  </a:cubicBezTo>
                  <a:cubicBezTo>
                    <a:pt x="52386" y="12213"/>
                    <a:pt x="52384" y="12219"/>
                    <a:pt x="52381" y="12222"/>
                  </a:cubicBezTo>
                  <a:cubicBezTo>
                    <a:pt x="52365" y="12242"/>
                    <a:pt x="52350" y="12266"/>
                    <a:pt x="52337" y="12286"/>
                  </a:cubicBezTo>
                  <a:cubicBezTo>
                    <a:pt x="52318" y="12317"/>
                    <a:pt x="52298" y="12349"/>
                    <a:pt x="52277" y="12381"/>
                  </a:cubicBezTo>
                  <a:cubicBezTo>
                    <a:pt x="52257" y="12411"/>
                    <a:pt x="52240" y="12445"/>
                    <a:pt x="52221" y="12477"/>
                  </a:cubicBezTo>
                  <a:cubicBezTo>
                    <a:pt x="52202" y="12510"/>
                    <a:pt x="52184" y="12542"/>
                    <a:pt x="52168" y="12577"/>
                  </a:cubicBezTo>
                  <a:cubicBezTo>
                    <a:pt x="52144" y="12626"/>
                    <a:pt x="52119" y="12676"/>
                    <a:pt x="52096" y="12727"/>
                  </a:cubicBezTo>
                  <a:cubicBezTo>
                    <a:pt x="52093" y="12731"/>
                    <a:pt x="52090" y="12738"/>
                    <a:pt x="52087" y="12744"/>
                  </a:cubicBezTo>
                  <a:cubicBezTo>
                    <a:pt x="52083" y="12750"/>
                    <a:pt x="52081" y="12757"/>
                    <a:pt x="52080" y="12764"/>
                  </a:cubicBezTo>
                  <a:cubicBezTo>
                    <a:pt x="52077" y="12773"/>
                    <a:pt x="52071" y="12780"/>
                    <a:pt x="52067" y="12789"/>
                  </a:cubicBezTo>
                  <a:cubicBezTo>
                    <a:pt x="52064" y="12795"/>
                    <a:pt x="52062" y="12802"/>
                    <a:pt x="52058" y="12809"/>
                  </a:cubicBezTo>
                  <a:cubicBezTo>
                    <a:pt x="52051" y="12823"/>
                    <a:pt x="52043" y="12837"/>
                    <a:pt x="52038" y="12852"/>
                  </a:cubicBezTo>
                  <a:cubicBezTo>
                    <a:pt x="52032" y="12865"/>
                    <a:pt x="52027" y="12875"/>
                    <a:pt x="52023" y="12888"/>
                  </a:cubicBezTo>
                  <a:cubicBezTo>
                    <a:pt x="52016" y="12901"/>
                    <a:pt x="52010" y="12916"/>
                    <a:pt x="52006" y="12927"/>
                  </a:cubicBezTo>
                  <a:cubicBezTo>
                    <a:pt x="51953" y="13046"/>
                    <a:pt x="51905" y="13172"/>
                    <a:pt x="51856" y="13295"/>
                  </a:cubicBezTo>
                  <a:cubicBezTo>
                    <a:pt x="51822" y="13385"/>
                    <a:pt x="51787" y="13477"/>
                    <a:pt x="51754" y="13570"/>
                  </a:cubicBezTo>
                  <a:cubicBezTo>
                    <a:pt x="51732" y="13629"/>
                    <a:pt x="51712" y="13695"/>
                    <a:pt x="51694" y="13759"/>
                  </a:cubicBezTo>
                  <a:cubicBezTo>
                    <a:pt x="51678" y="13821"/>
                    <a:pt x="51661" y="13890"/>
                    <a:pt x="51645" y="13955"/>
                  </a:cubicBezTo>
                  <a:cubicBezTo>
                    <a:pt x="51635" y="13999"/>
                    <a:pt x="51625" y="14039"/>
                    <a:pt x="51614" y="14083"/>
                  </a:cubicBezTo>
                  <a:cubicBezTo>
                    <a:pt x="51610" y="14105"/>
                    <a:pt x="51603" y="14127"/>
                    <a:pt x="51598" y="14151"/>
                  </a:cubicBezTo>
                  <a:lnTo>
                    <a:pt x="51587" y="14189"/>
                  </a:lnTo>
                  <a:cubicBezTo>
                    <a:pt x="51584" y="14198"/>
                    <a:pt x="51584" y="14207"/>
                    <a:pt x="51580" y="14217"/>
                  </a:cubicBezTo>
                  <a:lnTo>
                    <a:pt x="51571" y="14247"/>
                  </a:lnTo>
                  <a:cubicBezTo>
                    <a:pt x="51549" y="14326"/>
                    <a:pt x="51523" y="14415"/>
                    <a:pt x="51523" y="14509"/>
                  </a:cubicBezTo>
                  <a:cubicBezTo>
                    <a:pt x="51523" y="14524"/>
                    <a:pt x="51511" y="14537"/>
                    <a:pt x="51497" y="14537"/>
                  </a:cubicBezTo>
                  <a:cubicBezTo>
                    <a:pt x="51391" y="14545"/>
                    <a:pt x="51287" y="14556"/>
                    <a:pt x="51184" y="14569"/>
                  </a:cubicBezTo>
                  <a:cubicBezTo>
                    <a:pt x="51081" y="14582"/>
                    <a:pt x="50978" y="14598"/>
                    <a:pt x="50874" y="14617"/>
                  </a:cubicBezTo>
                  <a:cubicBezTo>
                    <a:pt x="50824" y="14627"/>
                    <a:pt x="50774" y="14636"/>
                    <a:pt x="50723" y="14644"/>
                  </a:cubicBezTo>
                  <a:cubicBezTo>
                    <a:pt x="50624" y="14666"/>
                    <a:pt x="50525" y="14691"/>
                    <a:pt x="50427" y="14716"/>
                  </a:cubicBezTo>
                  <a:cubicBezTo>
                    <a:pt x="50377" y="14729"/>
                    <a:pt x="50328" y="14743"/>
                    <a:pt x="50281" y="14758"/>
                  </a:cubicBezTo>
                  <a:cubicBezTo>
                    <a:pt x="50182" y="14787"/>
                    <a:pt x="50088" y="14817"/>
                    <a:pt x="49993" y="14851"/>
                  </a:cubicBezTo>
                  <a:cubicBezTo>
                    <a:pt x="49900" y="14884"/>
                    <a:pt x="49806" y="14919"/>
                    <a:pt x="49716" y="14960"/>
                  </a:cubicBezTo>
                  <a:cubicBezTo>
                    <a:pt x="49657" y="14983"/>
                    <a:pt x="49601" y="15008"/>
                    <a:pt x="49544" y="15035"/>
                  </a:cubicBezTo>
                  <a:cubicBezTo>
                    <a:pt x="49493" y="15057"/>
                    <a:pt x="49445" y="15083"/>
                    <a:pt x="49396" y="15108"/>
                  </a:cubicBezTo>
                  <a:cubicBezTo>
                    <a:pt x="49310" y="15150"/>
                    <a:pt x="49227" y="15194"/>
                    <a:pt x="49144" y="15240"/>
                  </a:cubicBezTo>
                  <a:cubicBezTo>
                    <a:pt x="49092" y="15269"/>
                    <a:pt x="49038" y="15303"/>
                    <a:pt x="48987" y="15333"/>
                  </a:cubicBezTo>
                  <a:cubicBezTo>
                    <a:pt x="48957" y="15352"/>
                    <a:pt x="48929" y="15370"/>
                    <a:pt x="48901" y="15389"/>
                  </a:cubicBezTo>
                  <a:cubicBezTo>
                    <a:pt x="48858" y="15415"/>
                    <a:pt x="48813" y="15447"/>
                    <a:pt x="48769" y="15477"/>
                  </a:cubicBezTo>
                  <a:cubicBezTo>
                    <a:pt x="48765" y="15479"/>
                    <a:pt x="48762" y="15480"/>
                    <a:pt x="48756" y="15485"/>
                  </a:cubicBezTo>
                  <a:cubicBezTo>
                    <a:pt x="48704" y="15521"/>
                    <a:pt x="48653" y="15559"/>
                    <a:pt x="48603" y="15595"/>
                  </a:cubicBezTo>
                  <a:cubicBezTo>
                    <a:pt x="48554" y="15632"/>
                    <a:pt x="48507" y="15669"/>
                    <a:pt x="48459" y="15709"/>
                  </a:cubicBezTo>
                  <a:cubicBezTo>
                    <a:pt x="48359" y="15789"/>
                    <a:pt x="48263" y="15873"/>
                    <a:pt x="48173" y="15962"/>
                  </a:cubicBezTo>
                  <a:cubicBezTo>
                    <a:pt x="48134" y="15996"/>
                    <a:pt x="48096" y="16037"/>
                    <a:pt x="48057" y="16075"/>
                  </a:cubicBezTo>
                  <a:cubicBezTo>
                    <a:pt x="48036" y="16097"/>
                    <a:pt x="48013" y="16119"/>
                    <a:pt x="47993" y="16140"/>
                  </a:cubicBezTo>
                  <a:cubicBezTo>
                    <a:pt x="47972" y="16162"/>
                    <a:pt x="47951" y="16184"/>
                    <a:pt x="47930" y="16207"/>
                  </a:cubicBezTo>
                  <a:cubicBezTo>
                    <a:pt x="47887" y="16255"/>
                    <a:pt x="47846" y="16305"/>
                    <a:pt x="47802" y="16356"/>
                  </a:cubicBezTo>
                  <a:cubicBezTo>
                    <a:pt x="47796" y="16363"/>
                    <a:pt x="47789" y="16370"/>
                    <a:pt x="47782" y="16377"/>
                  </a:cubicBezTo>
                  <a:cubicBezTo>
                    <a:pt x="47778" y="16382"/>
                    <a:pt x="47770" y="16389"/>
                    <a:pt x="47767" y="16395"/>
                  </a:cubicBezTo>
                  <a:cubicBezTo>
                    <a:pt x="47744" y="16424"/>
                    <a:pt x="47719" y="16454"/>
                    <a:pt x="47696" y="16486"/>
                  </a:cubicBezTo>
                  <a:cubicBezTo>
                    <a:pt x="47676" y="16508"/>
                    <a:pt x="47660" y="16531"/>
                    <a:pt x="47644" y="16555"/>
                  </a:cubicBezTo>
                  <a:cubicBezTo>
                    <a:pt x="47616" y="16588"/>
                    <a:pt x="47593" y="16622"/>
                    <a:pt x="47567" y="16655"/>
                  </a:cubicBezTo>
                  <a:cubicBezTo>
                    <a:pt x="47538" y="16694"/>
                    <a:pt x="47509" y="16738"/>
                    <a:pt x="47482" y="16780"/>
                  </a:cubicBezTo>
                  <a:cubicBezTo>
                    <a:pt x="47443" y="16838"/>
                    <a:pt x="47405" y="16896"/>
                    <a:pt x="47370" y="16956"/>
                  </a:cubicBezTo>
                  <a:cubicBezTo>
                    <a:pt x="47344" y="17000"/>
                    <a:pt x="47318" y="17048"/>
                    <a:pt x="47293" y="17094"/>
                  </a:cubicBezTo>
                  <a:cubicBezTo>
                    <a:pt x="47264" y="17148"/>
                    <a:pt x="47235" y="17203"/>
                    <a:pt x="47208" y="17258"/>
                  </a:cubicBezTo>
                  <a:cubicBezTo>
                    <a:pt x="47180" y="17315"/>
                    <a:pt x="47155" y="17370"/>
                    <a:pt x="47129" y="17427"/>
                  </a:cubicBezTo>
                  <a:cubicBezTo>
                    <a:pt x="47126" y="17434"/>
                    <a:pt x="47122" y="17442"/>
                    <a:pt x="47120" y="17449"/>
                  </a:cubicBezTo>
                  <a:cubicBezTo>
                    <a:pt x="47099" y="17500"/>
                    <a:pt x="47077" y="17549"/>
                    <a:pt x="47056" y="17602"/>
                  </a:cubicBezTo>
                  <a:cubicBezTo>
                    <a:pt x="47033" y="17661"/>
                    <a:pt x="47011" y="17719"/>
                    <a:pt x="46990" y="17783"/>
                  </a:cubicBezTo>
                  <a:cubicBezTo>
                    <a:pt x="46946" y="17905"/>
                    <a:pt x="46908" y="18030"/>
                    <a:pt x="46873" y="18161"/>
                  </a:cubicBezTo>
                  <a:cubicBezTo>
                    <a:pt x="46838" y="18286"/>
                    <a:pt x="46830" y="18408"/>
                    <a:pt x="46846" y="18516"/>
                  </a:cubicBezTo>
                  <a:cubicBezTo>
                    <a:pt x="46850" y="18536"/>
                    <a:pt x="46851" y="18554"/>
                    <a:pt x="46857" y="18574"/>
                  </a:cubicBezTo>
                  <a:cubicBezTo>
                    <a:pt x="46859" y="18577"/>
                    <a:pt x="46860" y="18581"/>
                    <a:pt x="46860" y="18587"/>
                  </a:cubicBezTo>
                  <a:lnTo>
                    <a:pt x="46860" y="18590"/>
                  </a:lnTo>
                  <a:cubicBezTo>
                    <a:pt x="46862" y="18592"/>
                    <a:pt x="46862" y="18592"/>
                    <a:pt x="46862" y="18595"/>
                  </a:cubicBezTo>
                  <a:lnTo>
                    <a:pt x="46862" y="18596"/>
                  </a:lnTo>
                  <a:cubicBezTo>
                    <a:pt x="46866" y="18605"/>
                    <a:pt x="46867" y="18616"/>
                    <a:pt x="46872" y="18624"/>
                  </a:cubicBezTo>
                  <a:cubicBezTo>
                    <a:pt x="46875" y="18631"/>
                    <a:pt x="46876" y="18643"/>
                    <a:pt x="46881" y="18650"/>
                  </a:cubicBezTo>
                  <a:cubicBezTo>
                    <a:pt x="46891" y="18677"/>
                    <a:pt x="46904" y="18704"/>
                    <a:pt x="46917" y="18727"/>
                  </a:cubicBezTo>
                  <a:cubicBezTo>
                    <a:pt x="46924" y="18740"/>
                    <a:pt x="46933" y="18750"/>
                    <a:pt x="46940" y="18762"/>
                  </a:cubicBezTo>
                  <a:cubicBezTo>
                    <a:pt x="46944" y="18765"/>
                    <a:pt x="46947" y="18769"/>
                    <a:pt x="46952" y="18773"/>
                  </a:cubicBezTo>
                  <a:cubicBezTo>
                    <a:pt x="46952" y="18776"/>
                    <a:pt x="46953" y="18776"/>
                    <a:pt x="46953" y="18778"/>
                  </a:cubicBezTo>
                  <a:lnTo>
                    <a:pt x="46960" y="18785"/>
                  </a:lnTo>
                  <a:lnTo>
                    <a:pt x="46968" y="18792"/>
                  </a:lnTo>
                  <a:cubicBezTo>
                    <a:pt x="46984" y="18808"/>
                    <a:pt x="47000" y="18823"/>
                    <a:pt x="47020" y="18836"/>
                  </a:cubicBezTo>
                  <a:cubicBezTo>
                    <a:pt x="47029" y="18842"/>
                    <a:pt x="47040" y="18849"/>
                    <a:pt x="47048" y="18852"/>
                  </a:cubicBezTo>
                  <a:cubicBezTo>
                    <a:pt x="47058" y="18858"/>
                    <a:pt x="47068" y="18864"/>
                    <a:pt x="47077" y="18865"/>
                  </a:cubicBezTo>
                  <a:cubicBezTo>
                    <a:pt x="47119" y="18882"/>
                    <a:pt x="47165" y="18893"/>
                    <a:pt x="47216" y="18893"/>
                  </a:cubicBezTo>
                  <a:lnTo>
                    <a:pt x="47240" y="18890"/>
                  </a:lnTo>
                  <a:cubicBezTo>
                    <a:pt x="47244" y="18890"/>
                    <a:pt x="47250" y="18893"/>
                    <a:pt x="47253" y="18894"/>
                  </a:cubicBezTo>
                  <a:cubicBezTo>
                    <a:pt x="47257" y="18896"/>
                    <a:pt x="47260" y="18897"/>
                    <a:pt x="47261" y="18901"/>
                  </a:cubicBezTo>
                  <a:cubicBezTo>
                    <a:pt x="47267" y="18909"/>
                    <a:pt x="47269" y="18917"/>
                    <a:pt x="47266" y="18926"/>
                  </a:cubicBezTo>
                  <a:cubicBezTo>
                    <a:pt x="47235" y="19021"/>
                    <a:pt x="47184" y="19115"/>
                    <a:pt x="47135" y="19207"/>
                  </a:cubicBezTo>
                  <a:cubicBezTo>
                    <a:pt x="47106" y="19263"/>
                    <a:pt x="47075" y="19323"/>
                    <a:pt x="47049" y="19380"/>
                  </a:cubicBezTo>
                  <a:cubicBezTo>
                    <a:pt x="47043" y="19391"/>
                    <a:pt x="47039" y="19401"/>
                    <a:pt x="47035" y="19413"/>
                  </a:cubicBezTo>
                  <a:cubicBezTo>
                    <a:pt x="47029" y="19426"/>
                    <a:pt x="47022" y="19441"/>
                    <a:pt x="47019" y="19455"/>
                  </a:cubicBezTo>
                  <a:lnTo>
                    <a:pt x="47019" y="19457"/>
                  </a:lnTo>
                  <a:cubicBezTo>
                    <a:pt x="47017" y="19461"/>
                    <a:pt x="47014" y="19463"/>
                    <a:pt x="47014" y="19468"/>
                  </a:cubicBezTo>
                  <a:cubicBezTo>
                    <a:pt x="47013" y="19471"/>
                    <a:pt x="47011" y="19474"/>
                    <a:pt x="47011" y="19479"/>
                  </a:cubicBezTo>
                  <a:cubicBezTo>
                    <a:pt x="47004" y="19499"/>
                    <a:pt x="46997" y="19522"/>
                    <a:pt x="46990" y="19542"/>
                  </a:cubicBezTo>
                  <a:cubicBezTo>
                    <a:pt x="46946" y="19673"/>
                    <a:pt x="46917" y="19811"/>
                    <a:pt x="46886" y="19955"/>
                  </a:cubicBezTo>
                  <a:cubicBezTo>
                    <a:pt x="46869" y="20028"/>
                    <a:pt x="46853" y="20102"/>
                    <a:pt x="46835" y="20173"/>
                  </a:cubicBezTo>
                  <a:cubicBezTo>
                    <a:pt x="46833" y="20182"/>
                    <a:pt x="46831" y="20189"/>
                    <a:pt x="46830" y="20198"/>
                  </a:cubicBezTo>
                  <a:cubicBezTo>
                    <a:pt x="46817" y="20253"/>
                    <a:pt x="46814" y="20307"/>
                    <a:pt x="46814" y="20362"/>
                  </a:cubicBezTo>
                  <a:cubicBezTo>
                    <a:pt x="46811" y="20378"/>
                    <a:pt x="46811" y="20394"/>
                    <a:pt x="46811" y="20412"/>
                  </a:cubicBezTo>
                  <a:cubicBezTo>
                    <a:pt x="46811" y="20415"/>
                    <a:pt x="46811" y="20416"/>
                    <a:pt x="46814" y="20421"/>
                  </a:cubicBezTo>
                  <a:lnTo>
                    <a:pt x="46814" y="20426"/>
                  </a:lnTo>
                  <a:lnTo>
                    <a:pt x="46814" y="20429"/>
                  </a:lnTo>
                  <a:lnTo>
                    <a:pt x="46814" y="20445"/>
                  </a:lnTo>
                  <a:cubicBezTo>
                    <a:pt x="46814" y="20457"/>
                    <a:pt x="46814" y="20466"/>
                    <a:pt x="46811" y="20479"/>
                  </a:cubicBezTo>
                  <a:lnTo>
                    <a:pt x="46811" y="20496"/>
                  </a:lnTo>
                  <a:cubicBezTo>
                    <a:pt x="46811" y="20515"/>
                    <a:pt x="46809" y="20531"/>
                    <a:pt x="46808" y="20550"/>
                  </a:cubicBezTo>
                  <a:cubicBezTo>
                    <a:pt x="46806" y="20579"/>
                    <a:pt x="46802" y="20610"/>
                    <a:pt x="46795" y="20640"/>
                  </a:cubicBezTo>
                  <a:cubicBezTo>
                    <a:pt x="46750" y="20842"/>
                    <a:pt x="46780" y="21148"/>
                    <a:pt x="46830" y="21345"/>
                  </a:cubicBezTo>
                  <a:cubicBezTo>
                    <a:pt x="46846" y="21415"/>
                    <a:pt x="46860" y="21481"/>
                    <a:pt x="46875" y="21546"/>
                  </a:cubicBezTo>
                  <a:cubicBezTo>
                    <a:pt x="46918" y="21744"/>
                    <a:pt x="46959" y="21917"/>
                    <a:pt x="47035" y="22093"/>
                  </a:cubicBezTo>
                  <a:cubicBezTo>
                    <a:pt x="47100" y="22241"/>
                    <a:pt x="47186" y="22378"/>
                    <a:pt x="47276" y="22507"/>
                  </a:cubicBezTo>
                  <a:cubicBezTo>
                    <a:pt x="47312" y="22559"/>
                    <a:pt x="47352" y="22609"/>
                    <a:pt x="47389" y="22658"/>
                  </a:cubicBezTo>
                  <a:cubicBezTo>
                    <a:pt x="47405" y="22683"/>
                    <a:pt x="47426" y="22709"/>
                    <a:pt x="47443" y="22734"/>
                  </a:cubicBezTo>
                  <a:cubicBezTo>
                    <a:pt x="47465" y="22763"/>
                    <a:pt x="47490" y="22793"/>
                    <a:pt x="47513" y="22822"/>
                  </a:cubicBezTo>
                  <a:cubicBezTo>
                    <a:pt x="47523" y="22836"/>
                    <a:pt x="47533" y="22850"/>
                    <a:pt x="47542" y="22862"/>
                  </a:cubicBezTo>
                  <a:lnTo>
                    <a:pt x="47574" y="22907"/>
                  </a:lnTo>
                  <a:cubicBezTo>
                    <a:pt x="47602" y="22945"/>
                    <a:pt x="47635" y="22988"/>
                    <a:pt x="47667" y="23032"/>
                  </a:cubicBezTo>
                  <a:cubicBezTo>
                    <a:pt x="47693" y="23065"/>
                    <a:pt x="47718" y="23097"/>
                    <a:pt x="47744" y="23132"/>
                  </a:cubicBezTo>
                  <a:cubicBezTo>
                    <a:pt x="47770" y="23164"/>
                    <a:pt x="47798" y="23196"/>
                    <a:pt x="47827" y="23227"/>
                  </a:cubicBezTo>
                  <a:cubicBezTo>
                    <a:pt x="47855" y="23256"/>
                    <a:pt x="47884" y="23285"/>
                    <a:pt x="47911" y="23310"/>
                  </a:cubicBezTo>
                  <a:cubicBezTo>
                    <a:pt x="47923" y="23323"/>
                    <a:pt x="47938" y="23336"/>
                    <a:pt x="47955" y="23346"/>
                  </a:cubicBezTo>
                  <a:cubicBezTo>
                    <a:pt x="47967" y="23359"/>
                    <a:pt x="47981" y="23368"/>
                    <a:pt x="47996" y="23378"/>
                  </a:cubicBezTo>
                  <a:cubicBezTo>
                    <a:pt x="48003" y="23381"/>
                    <a:pt x="48009" y="23389"/>
                    <a:pt x="48009" y="23397"/>
                  </a:cubicBezTo>
                  <a:lnTo>
                    <a:pt x="48009" y="23401"/>
                  </a:lnTo>
                  <a:lnTo>
                    <a:pt x="48009" y="23404"/>
                  </a:lnTo>
                  <a:cubicBezTo>
                    <a:pt x="48009" y="23408"/>
                    <a:pt x="48009" y="23410"/>
                    <a:pt x="48007" y="23411"/>
                  </a:cubicBezTo>
                  <a:lnTo>
                    <a:pt x="48003" y="23419"/>
                  </a:lnTo>
                  <a:cubicBezTo>
                    <a:pt x="47956" y="23474"/>
                    <a:pt x="47892" y="23490"/>
                    <a:pt x="47831" y="23504"/>
                  </a:cubicBezTo>
                  <a:cubicBezTo>
                    <a:pt x="47754" y="23525"/>
                    <a:pt x="47686" y="23542"/>
                    <a:pt x="47650" y="23632"/>
                  </a:cubicBezTo>
                  <a:cubicBezTo>
                    <a:pt x="47594" y="23763"/>
                    <a:pt x="47621" y="24106"/>
                    <a:pt x="47653" y="24255"/>
                  </a:cubicBezTo>
                  <a:lnTo>
                    <a:pt x="47674" y="24493"/>
                  </a:lnTo>
                  <a:cubicBezTo>
                    <a:pt x="47791" y="24938"/>
                    <a:pt x="47952" y="25205"/>
                    <a:pt x="48192" y="25357"/>
                  </a:cubicBezTo>
                  <a:cubicBezTo>
                    <a:pt x="48249" y="25392"/>
                    <a:pt x="48326" y="25418"/>
                    <a:pt x="48429" y="25445"/>
                  </a:cubicBezTo>
                  <a:cubicBezTo>
                    <a:pt x="48449" y="25451"/>
                    <a:pt x="48475" y="25451"/>
                    <a:pt x="48503" y="25451"/>
                  </a:cubicBezTo>
                  <a:cubicBezTo>
                    <a:pt x="48547" y="25451"/>
                    <a:pt x="48589" y="25451"/>
                    <a:pt x="48621" y="25471"/>
                  </a:cubicBezTo>
                  <a:cubicBezTo>
                    <a:pt x="48625" y="25474"/>
                    <a:pt x="48628" y="25476"/>
                    <a:pt x="48631" y="25480"/>
                  </a:cubicBezTo>
                  <a:cubicBezTo>
                    <a:pt x="48634" y="25483"/>
                    <a:pt x="48634" y="25486"/>
                    <a:pt x="48634" y="25489"/>
                  </a:cubicBezTo>
                  <a:lnTo>
                    <a:pt x="48714" y="25927"/>
                  </a:lnTo>
                  <a:cubicBezTo>
                    <a:pt x="48730" y="25983"/>
                    <a:pt x="48744" y="26043"/>
                    <a:pt x="48758" y="26101"/>
                  </a:cubicBezTo>
                  <a:cubicBezTo>
                    <a:pt x="48765" y="26130"/>
                    <a:pt x="48772" y="26162"/>
                    <a:pt x="48778" y="26191"/>
                  </a:cubicBezTo>
                  <a:cubicBezTo>
                    <a:pt x="48785" y="26220"/>
                    <a:pt x="48792" y="26251"/>
                    <a:pt x="48798" y="26281"/>
                  </a:cubicBezTo>
                  <a:cubicBezTo>
                    <a:pt x="48807" y="26322"/>
                    <a:pt x="48814" y="26361"/>
                    <a:pt x="48823" y="26402"/>
                  </a:cubicBezTo>
                  <a:cubicBezTo>
                    <a:pt x="48835" y="26447"/>
                    <a:pt x="48843" y="26494"/>
                    <a:pt x="48853" y="26540"/>
                  </a:cubicBezTo>
                  <a:cubicBezTo>
                    <a:pt x="48864" y="26585"/>
                    <a:pt x="48874" y="26632"/>
                    <a:pt x="48883" y="26678"/>
                  </a:cubicBezTo>
                  <a:cubicBezTo>
                    <a:pt x="48904" y="26770"/>
                    <a:pt x="48926" y="26860"/>
                    <a:pt x="48954" y="26947"/>
                  </a:cubicBezTo>
                  <a:cubicBezTo>
                    <a:pt x="48958" y="26957"/>
                    <a:pt x="48960" y="26969"/>
                    <a:pt x="48963" y="26981"/>
                  </a:cubicBezTo>
                  <a:cubicBezTo>
                    <a:pt x="48965" y="26988"/>
                    <a:pt x="48967" y="26998"/>
                    <a:pt x="48968" y="27007"/>
                  </a:cubicBezTo>
                  <a:lnTo>
                    <a:pt x="48967" y="27007"/>
                  </a:lnTo>
                  <a:cubicBezTo>
                    <a:pt x="48885" y="27027"/>
                    <a:pt x="48805" y="27046"/>
                    <a:pt x="48723" y="27066"/>
                  </a:cubicBezTo>
                  <a:cubicBezTo>
                    <a:pt x="48561" y="27110"/>
                    <a:pt x="48401" y="27158"/>
                    <a:pt x="48243" y="27209"/>
                  </a:cubicBezTo>
                  <a:cubicBezTo>
                    <a:pt x="48166" y="27234"/>
                    <a:pt x="48086" y="27261"/>
                    <a:pt x="48007" y="27290"/>
                  </a:cubicBezTo>
                  <a:cubicBezTo>
                    <a:pt x="47900" y="27319"/>
                    <a:pt x="47796" y="27354"/>
                    <a:pt x="47698" y="27385"/>
                  </a:cubicBezTo>
                  <a:cubicBezTo>
                    <a:pt x="47606" y="27415"/>
                    <a:pt x="47512" y="27444"/>
                    <a:pt x="47420" y="27475"/>
                  </a:cubicBezTo>
                  <a:cubicBezTo>
                    <a:pt x="47155" y="27561"/>
                    <a:pt x="46904" y="27641"/>
                    <a:pt x="46657" y="27744"/>
                  </a:cubicBezTo>
                  <a:cubicBezTo>
                    <a:pt x="46468" y="27821"/>
                    <a:pt x="46273" y="27879"/>
                    <a:pt x="46084" y="27933"/>
                  </a:cubicBezTo>
                  <a:cubicBezTo>
                    <a:pt x="45963" y="27968"/>
                    <a:pt x="45841" y="28003"/>
                    <a:pt x="45719" y="28045"/>
                  </a:cubicBezTo>
                  <a:lnTo>
                    <a:pt x="45717" y="28045"/>
                  </a:lnTo>
                  <a:cubicBezTo>
                    <a:pt x="45630" y="28074"/>
                    <a:pt x="45544" y="28104"/>
                    <a:pt x="45459" y="28135"/>
                  </a:cubicBezTo>
                  <a:cubicBezTo>
                    <a:pt x="45374" y="28166"/>
                    <a:pt x="45288" y="28199"/>
                    <a:pt x="45204" y="28230"/>
                  </a:cubicBezTo>
                  <a:cubicBezTo>
                    <a:pt x="45079" y="28277"/>
                    <a:pt x="44960" y="28325"/>
                    <a:pt x="44841" y="28376"/>
                  </a:cubicBezTo>
                  <a:cubicBezTo>
                    <a:pt x="44801" y="28394"/>
                    <a:pt x="44765" y="28410"/>
                    <a:pt x="44724" y="28426"/>
                  </a:cubicBezTo>
                  <a:cubicBezTo>
                    <a:pt x="44723" y="28427"/>
                    <a:pt x="44721" y="28427"/>
                    <a:pt x="44721" y="28427"/>
                  </a:cubicBezTo>
                  <a:lnTo>
                    <a:pt x="44720" y="28427"/>
                  </a:lnTo>
                  <a:lnTo>
                    <a:pt x="44717" y="28430"/>
                  </a:lnTo>
                  <a:lnTo>
                    <a:pt x="44714" y="28430"/>
                  </a:lnTo>
                  <a:cubicBezTo>
                    <a:pt x="44710" y="28430"/>
                    <a:pt x="44703" y="28427"/>
                    <a:pt x="44700" y="28426"/>
                  </a:cubicBezTo>
                  <a:cubicBezTo>
                    <a:pt x="44695" y="28424"/>
                    <a:pt x="44694" y="28423"/>
                    <a:pt x="44692" y="28419"/>
                  </a:cubicBezTo>
                  <a:cubicBezTo>
                    <a:pt x="44691" y="28417"/>
                    <a:pt x="44691" y="28416"/>
                    <a:pt x="44688" y="28416"/>
                  </a:cubicBezTo>
                  <a:lnTo>
                    <a:pt x="44649" y="28336"/>
                  </a:lnTo>
                  <a:cubicBezTo>
                    <a:pt x="44633" y="28301"/>
                    <a:pt x="44615" y="28266"/>
                    <a:pt x="44598" y="28231"/>
                  </a:cubicBezTo>
                  <a:cubicBezTo>
                    <a:pt x="44563" y="28161"/>
                    <a:pt x="44528" y="28086"/>
                    <a:pt x="44496" y="28010"/>
                  </a:cubicBezTo>
                  <a:cubicBezTo>
                    <a:pt x="44496" y="28010"/>
                    <a:pt x="44495" y="28010"/>
                    <a:pt x="44495" y="28009"/>
                  </a:cubicBezTo>
                  <a:lnTo>
                    <a:pt x="44492" y="28004"/>
                  </a:lnTo>
                  <a:lnTo>
                    <a:pt x="44492" y="28003"/>
                  </a:lnTo>
                  <a:cubicBezTo>
                    <a:pt x="44490" y="28001"/>
                    <a:pt x="44490" y="27998"/>
                    <a:pt x="44490" y="27998"/>
                  </a:cubicBezTo>
                  <a:cubicBezTo>
                    <a:pt x="44487" y="27995"/>
                    <a:pt x="44487" y="27990"/>
                    <a:pt x="44484" y="27987"/>
                  </a:cubicBezTo>
                  <a:cubicBezTo>
                    <a:pt x="44483" y="27984"/>
                    <a:pt x="44482" y="27982"/>
                    <a:pt x="44482" y="27981"/>
                  </a:cubicBezTo>
                  <a:cubicBezTo>
                    <a:pt x="44480" y="27977"/>
                    <a:pt x="44477" y="27974"/>
                    <a:pt x="44477" y="27969"/>
                  </a:cubicBezTo>
                  <a:cubicBezTo>
                    <a:pt x="44474" y="27965"/>
                    <a:pt x="44473" y="27958"/>
                    <a:pt x="44468" y="27950"/>
                  </a:cubicBezTo>
                  <a:lnTo>
                    <a:pt x="44458" y="27929"/>
                  </a:lnTo>
                  <a:cubicBezTo>
                    <a:pt x="44437" y="27879"/>
                    <a:pt x="44415" y="27830"/>
                    <a:pt x="44396" y="27782"/>
                  </a:cubicBezTo>
                  <a:cubicBezTo>
                    <a:pt x="44380" y="27742"/>
                    <a:pt x="44365" y="27705"/>
                    <a:pt x="44352" y="27664"/>
                  </a:cubicBezTo>
                  <a:cubicBezTo>
                    <a:pt x="44338" y="27626"/>
                    <a:pt x="44325" y="27588"/>
                    <a:pt x="44314" y="27551"/>
                  </a:cubicBezTo>
                  <a:cubicBezTo>
                    <a:pt x="44301" y="27514"/>
                    <a:pt x="44291" y="27475"/>
                    <a:pt x="44281" y="27439"/>
                  </a:cubicBezTo>
                  <a:cubicBezTo>
                    <a:pt x="44269" y="27386"/>
                    <a:pt x="44277" y="27325"/>
                    <a:pt x="44278" y="27292"/>
                  </a:cubicBezTo>
                  <a:cubicBezTo>
                    <a:pt x="44279" y="27283"/>
                    <a:pt x="44281" y="27276"/>
                    <a:pt x="44281" y="27274"/>
                  </a:cubicBezTo>
                  <a:cubicBezTo>
                    <a:pt x="44278" y="27257"/>
                    <a:pt x="44278" y="27239"/>
                    <a:pt x="44274" y="27221"/>
                  </a:cubicBezTo>
                  <a:cubicBezTo>
                    <a:pt x="44271" y="27184"/>
                    <a:pt x="44269" y="27145"/>
                    <a:pt x="44266" y="27107"/>
                  </a:cubicBezTo>
                  <a:cubicBezTo>
                    <a:pt x="44263" y="27024"/>
                    <a:pt x="44266" y="26941"/>
                    <a:pt x="44272" y="26867"/>
                  </a:cubicBezTo>
                  <a:cubicBezTo>
                    <a:pt x="44274" y="26840"/>
                    <a:pt x="44277" y="26813"/>
                    <a:pt x="44281" y="26790"/>
                  </a:cubicBezTo>
                  <a:cubicBezTo>
                    <a:pt x="44285" y="26767"/>
                    <a:pt x="44287" y="26745"/>
                    <a:pt x="44293" y="26725"/>
                  </a:cubicBezTo>
                  <a:lnTo>
                    <a:pt x="44294" y="26512"/>
                  </a:lnTo>
                  <a:cubicBezTo>
                    <a:pt x="44295" y="26502"/>
                    <a:pt x="44298" y="26492"/>
                    <a:pt x="44300" y="26480"/>
                  </a:cubicBezTo>
                  <a:cubicBezTo>
                    <a:pt x="44301" y="26469"/>
                    <a:pt x="44303" y="26460"/>
                    <a:pt x="44306" y="26447"/>
                  </a:cubicBezTo>
                  <a:cubicBezTo>
                    <a:pt x="44309" y="26425"/>
                    <a:pt x="44309" y="26403"/>
                    <a:pt x="44313" y="26377"/>
                  </a:cubicBezTo>
                  <a:cubicBezTo>
                    <a:pt x="44316" y="26332"/>
                    <a:pt x="44317" y="26286"/>
                    <a:pt x="44322" y="26238"/>
                  </a:cubicBezTo>
                  <a:cubicBezTo>
                    <a:pt x="44323" y="26214"/>
                    <a:pt x="44325" y="26193"/>
                    <a:pt x="44325" y="26169"/>
                  </a:cubicBezTo>
                  <a:cubicBezTo>
                    <a:pt x="44329" y="26123"/>
                    <a:pt x="44330" y="26076"/>
                    <a:pt x="44338" y="26034"/>
                  </a:cubicBezTo>
                  <a:cubicBezTo>
                    <a:pt x="44342" y="26012"/>
                    <a:pt x="44343" y="25991"/>
                    <a:pt x="44349" y="25973"/>
                  </a:cubicBezTo>
                  <a:lnTo>
                    <a:pt x="44371" y="25655"/>
                  </a:lnTo>
                  <a:lnTo>
                    <a:pt x="44373" y="25634"/>
                  </a:lnTo>
                  <a:lnTo>
                    <a:pt x="44535" y="24589"/>
                  </a:lnTo>
                  <a:cubicBezTo>
                    <a:pt x="44575" y="24441"/>
                    <a:pt x="44605" y="24282"/>
                    <a:pt x="44634" y="24130"/>
                  </a:cubicBezTo>
                  <a:cubicBezTo>
                    <a:pt x="44663" y="23975"/>
                    <a:pt x="44694" y="23815"/>
                    <a:pt x="44735" y="23664"/>
                  </a:cubicBezTo>
                  <a:cubicBezTo>
                    <a:pt x="44749" y="23605"/>
                    <a:pt x="44752" y="23552"/>
                    <a:pt x="44756" y="23496"/>
                  </a:cubicBezTo>
                  <a:cubicBezTo>
                    <a:pt x="44759" y="23439"/>
                    <a:pt x="44764" y="23381"/>
                    <a:pt x="44780" y="23317"/>
                  </a:cubicBezTo>
                  <a:cubicBezTo>
                    <a:pt x="44868" y="22953"/>
                    <a:pt x="44905" y="22536"/>
                    <a:pt x="44889" y="22152"/>
                  </a:cubicBezTo>
                  <a:lnTo>
                    <a:pt x="44889" y="22152"/>
                  </a:lnTo>
                  <a:cubicBezTo>
                    <a:pt x="44889" y="22164"/>
                    <a:pt x="44887" y="22173"/>
                    <a:pt x="44884" y="22180"/>
                  </a:cubicBezTo>
                  <a:cubicBezTo>
                    <a:pt x="44883" y="22187"/>
                    <a:pt x="44881" y="22197"/>
                    <a:pt x="44881" y="22207"/>
                  </a:cubicBezTo>
                  <a:lnTo>
                    <a:pt x="44765" y="22821"/>
                  </a:lnTo>
                  <a:cubicBezTo>
                    <a:pt x="44737" y="22916"/>
                    <a:pt x="44713" y="23014"/>
                    <a:pt x="44688" y="23112"/>
                  </a:cubicBezTo>
                  <a:cubicBezTo>
                    <a:pt x="44671" y="23182"/>
                    <a:pt x="44655" y="23250"/>
                    <a:pt x="44637" y="23320"/>
                  </a:cubicBezTo>
                  <a:lnTo>
                    <a:pt x="44579" y="23568"/>
                  </a:lnTo>
                  <a:cubicBezTo>
                    <a:pt x="44562" y="23651"/>
                    <a:pt x="44543" y="23736"/>
                    <a:pt x="44525" y="23817"/>
                  </a:cubicBezTo>
                  <a:cubicBezTo>
                    <a:pt x="44514" y="23865"/>
                    <a:pt x="44503" y="23911"/>
                    <a:pt x="44492" y="23961"/>
                  </a:cubicBezTo>
                  <a:cubicBezTo>
                    <a:pt x="44490" y="23971"/>
                    <a:pt x="44489" y="23981"/>
                    <a:pt x="44484" y="23991"/>
                  </a:cubicBezTo>
                  <a:cubicBezTo>
                    <a:pt x="44473" y="24051"/>
                    <a:pt x="44460" y="24109"/>
                    <a:pt x="44447" y="24170"/>
                  </a:cubicBezTo>
                  <a:cubicBezTo>
                    <a:pt x="44439" y="24199"/>
                    <a:pt x="44432" y="24230"/>
                    <a:pt x="44426" y="24260"/>
                  </a:cubicBezTo>
                  <a:cubicBezTo>
                    <a:pt x="44397" y="24384"/>
                    <a:pt x="44368" y="24506"/>
                    <a:pt x="44338" y="24625"/>
                  </a:cubicBezTo>
                  <a:cubicBezTo>
                    <a:pt x="44320" y="24691"/>
                    <a:pt x="44309" y="24756"/>
                    <a:pt x="44295" y="24822"/>
                  </a:cubicBezTo>
                  <a:cubicBezTo>
                    <a:pt x="44293" y="24840"/>
                    <a:pt x="44291" y="24856"/>
                    <a:pt x="44288" y="24875"/>
                  </a:cubicBezTo>
                  <a:cubicBezTo>
                    <a:pt x="44287" y="24891"/>
                    <a:pt x="44285" y="24906"/>
                    <a:pt x="44284" y="24922"/>
                  </a:cubicBezTo>
                  <a:cubicBezTo>
                    <a:pt x="44279" y="24955"/>
                    <a:pt x="44274" y="24987"/>
                    <a:pt x="44271" y="25021"/>
                  </a:cubicBezTo>
                  <a:cubicBezTo>
                    <a:pt x="44266" y="25050"/>
                    <a:pt x="44262" y="25080"/>
                    <a:pt x="44258" y="25111"/>
                  </a:cubicBezTo>
                  <a:cubicBezTo>
                    <a:pt x="44255" y="25140"/>
                    <a:pt x="44250" y="25171"/>
                    <a:pt x="44245" y="25200"/>
                  </a:cubicBezTo>
                  <a:cubicBezTo>
                    <a:pt x="44236" y="25253"/>
                    <a:pt x="44227" y="25307"/>
                    <a:pt x="44214" y="25358"/>
                  </a:cubicBezTo>
                  <a:cubicBezTo>
                    <a:pt x="44214" y="25364"/>
                    <a:pt x="44213" y="25370"/>
                    <a:pt x="44211" y="25374"/>
                  </a:cubicBezTo>
                  <a:lnTo>
                    <a:pt x="44095" y="26518"/>
                  </a:lnTo>
                  <a:lnTo>
                    <a:pt x="44095" y="26748"/>
                  </a:lnTo>
                  <a:cubicBezTo>
                    <a:pt x="44095" y="26760"/>
                    <a:pt x="44090" y="26768"/>
                    <a:pt x="44082" y="26773"/>
                  </a:cubicBezTo>
                  <a:cubicBezTo>
                    <a:pt x="44080" y="26774"/>
                    <a:pt x="44077" y="26774"/>
                    <a:pt x="44077" y="26774"/>
                  </a:cubicBezTo>
                  <a:cubicBezTo>
                    <a:pt x="44077" y="26774"/>
                    <a:pt x="44076" y="26776"/>
                    <a:pt x="44074" y="26776"/>
                  </a:cubicBezTo>
                  <a:cubicBezTo>
                    <a:pt x="44073" y="26777"/>
                    <a:pt x="44070" y="26777"/>
                    <a:pt x="44067" y="26777"/>
                  </a:cubicBezTo>
                  <a:cubicBezTo>
                    <a:pt x="44066" y="26777"/>
                    <a:pt x="44063" y="26777"/>
                    <a:pt x="44061" y="26776"/>
                  </a:cubicBezTo>
                  <a:cubicBezTo>
                    <a:pt x="44060" y="26776"/>
                    <a:pt x="44060" y="26776"/>
                    <a:pt x="44058" y="26774"/>
                  </a:cubicBezTo>
                  <a:cubicBezTo>
                    <a:pt x="44056" y="26774"/>
                    <a:pt x="44054" y="26774"/>
                    <a:pt x="44054" y="26773"/>
                  </a:cubicBezTo>
                  <a:cubicBezTo>
                    <a:pt x="44051" y="26770"/>
                    <a:pt x="44045" y="26768"/>
                    <a:pt x="44041" y="26763"/>
                  </a:cubicBezTo>
                  <a:lnTo>
                    <a:pt x="44038" y="26760"/>
                  </a:lnTo>
                  <a:cubicBezTo>
                    <a:pt x="44027" y="26751"/>
                    <a:pt x="44018" y="26739"/>
                    <a:pt x="44011" y="26723"/>
                  </a:cubicBezTo>
                  <a:cubicBezTo>
                    <a:pt x="44005" y="26712"/>
                    <a:pt x="43997" y="26701"/>
                    <a:pt x="43990" y="26688"/>
                  </a:cubicBezTo>
                  <a:cubicBezTo>
                    <a:pt x="43971" y="26646"/>
                    <a:pt x="43947" y="26592"/>
                    <a:pt x="43923" y="26528"/>
                  </a:cubicBezTo>
                  <a:cubicBezTo>
                    <a:pt x="43920" y="26518"/>
                    <a:pt x="43916" y="26508"/>
                    <a:pt x="43910" y="26498"/>
                  </a:cubicBezTo>
                  <a:cubicBezTo>
                    <a:pt x="43899" y="26469"/>
                    <a:pt x="43888" y="26441"/>
                    <a:pt x="43880" y="26425"/>
                  </a:cubicBezTo>
                  <a:lnTo>
                    <a:pt x="43833" y="26332"/>
                  </a:lnTo>
                  <a:cubicBezTo>
                    <a:pt x="43790" y="26249"/>
                    <a:pt x="43747" y="26162"/>
                    <a:pt x="43696" y="26079"/>
                  </a:cubicBezTo>
                  <a:cubicBezTo>
                    <a:pt x="43689" y="26068"/>
                    <a:pt x="43678" y="26054"/>
                    <a:pt x="43667" y="26041"/>
                  </a:cubicBezTo>
                  <a:cubicBezTo>
                    <a:pt x="43647" y="26017"/>
                    <a:pt x="43624" y="25989"/>
                    <a:pt x="43612" y="25948"/>
                  </a:cubicBezTo>
                  <a:lnTo>
                    <a:pt x="43612" y="25729"/>
                  </a:lnTo>
                  <a:cubicBezTo>
                    <a:pt x="43612" y="25701"/>
                    <a:pt x="43612" y="25675"/>
                    <a:pt x="43615" y="25647"/>
                  </a:cubicBezTo>
                  <a:cubicBezTo>
                    <a:pt x="43615" y="25595"/>
                    <a:pt x="43618" y="25546"/>
                    <a:pt x="43622" y="25498"/>
                  </a:cubicBezTo>
                  <a:cubicBezTo>
                    <a:pt x="43625" y="25458"/>
                    <a:pt x="43627" y="25422"/>
                    <a:pt x="43632" y="25384"/>
                  </a:cubicBezTo>
                  <a:cubicBezTo>
                    <a:pt x="43637" y="25355"/>
                    <a:pt x="43641" y="25323"/>
                    <a:pt x="43646" y="25298"/>
                  </a:cubicBezTo>
                  <a:cubicBezTo>
                    <a:pt x="43647" y="25296"/>
                    <a:pt x="43647" y="25290"/>
                    <a:pt x="43648" y="25285"/>
                  </a:cubicBezTo>
                  <a:cubicBezTo>
                    <a:pt x="43656" y="25249"/>
                    <a:pt x="43663" y="25213"/>
                    <a:pt x="43673" y="25179"/>
                  </a:cubicBezTo>
                  <a:lnTo>
                    <a:pt x="43705" y="25048"/>
                  </a:lnTo>
                  <a:cubicBezTo>
                    <a:pt x="43711" y="25027"/>
                    <a:pt x="43718" y="25002"/>
                    <a:pt x="43721" y="24979"/>
                  </a:cubicBezTo>
                  <a:cubicBezTo>
                    <a:pt x="43742" y="24903"/>
                    <a:pt x="43760" y="24826"/>
                    <a:pt x="43778" y="24752"/>
                  </a:cubicBezTo>
                  <a:cubicBezTo>
                    <a:pt x="43798" y="24675"/>
                    <a:pt x="43814" y="24601"/>
                    <a:pt x="43833" y="24522"/>
                  </a:cubicBezTo>
                  <a:cubicBezTo>
                    <a:pt x="43909" y="24205"/>
                    <a:pt x="43987" y="23875"/>
                    <a:pt x="44077" y="23555"/>
                  </a:cubicBezTo>
                  <a:cubicBezTo>
                    <a:pt x="44109" y="23443"/>
                    <a:pt x="44121" y="23334"/>
                    <a:pt x="44133" y="23218"/>
                  </a:cubicBezTo>
                  <a:cubicBezTo>
                    <a:pt x="44138" y="23167"/>
                    <a:pt x="44143" y="23115"/>
                    <a:pt x="44150" y="23061"/>
                  </a:cubicBezTo>
                  <a:cubicBezTo>
                    <a:pt x="44160" y="23009"/>
                    <a:pt x="44169" y="22955"/>
                    <a:pt x="44182" y="22898"/>
                  </a:cubicBezTo>
                  <a:cubicBezTo>
                    <a:pt x="44258" y="22580"/>
                    <a:pt x="44288" y="22097"/>
                    <a:pt x="44262" y="21633"/>
                  </a:cubicBezTo>
                  <a:cubicBezTo>
                    <a:pt x="44255" y="21486"/>
                    <a:pt x="44242" y="21341"/>
                    <a:pt x="44226" y="21193"/>
                  </a:cubicBezTo>
                  <a:cubicBezTo>
                    <a:pt x="44218" y="21120"/>
                    <a:pt x="44208" y="21046"/>
                    <a:pt x="44198" y="20973"/>
                  </a:cubicBezTo>
                  <a:cubicBezTo>
                    <a:pt x="44194" y="20943"/>
                    <a:pt x="44191" y="20914"/>
                    <a:pt x="44185" y="20883"/>
                  </a:cubicBezTo>
                  <a:cubicBezTo>
                    <a:pt x="44182" y="20839"/>
                    <a:pt x="44175" y="20797"/>
                    <a:pt x="44168" y="20754"/>
                  </a:cubicBezTo>
                  <a:cubicBezTo>
                    <a:pt x="44162" y="20717"/>
                    <a:pt x="44154" y="20681"/>
                    <a:pt x="44149" y="20645"/>
                  </a:cubicBezTo>
                  <a:cubicBezTo>
                    <a:pt x="44146" y="20615"/>
                    <a:pt x="44140" y="20585"/>
                    <a:pt x="44134" y="20557"/>
                  </a:cubicBezTo>
                  <a:cubicBezTo>
                    <a:pt x="44133" y="20538"/>
                    <a:pt x="44131" y="20522"/>
                    <a:pt x="44125" y="20506"/>
                  </a:cubicBezTo>
                  <a:cubicBezTo>
                    <a:pt x="44118" y="20463"/>
                    <a:pt x="44111" y="20422"/>
                    <a:pt x="44102" y="20381"/>
                  </a:cubicBezTo>
                  <a:cubicBezTo>
                    <a:pt x="44098" y="20361"/>
                    <a:pt x="44095" y="20341"/>
                    <a:pt x="44089" y="20320"/>
                  </a:cubicBezTo>
                  <a:cubicBezTo>
                    <a:pt x="44076" y="20251"/>
                    <a:pt x="44061" y="20179"/>
                    <a:pt x="44045" y="20108"/>
                  </a:cubicBezTo>
                  <a:cubicBezTo>
                    <a:pt x="44029" y="20037"/>
                    <a:pt x="44012" y="19968"/>
                    <a:pt x="43995" y="19899"/>
                  </a:cubicBezTo>
                  <a:cubicBezTo>
                    <a:pt x="43986" y="19862"/>
                    <a:pt x="43976" y="19826"/>
                    <a:pt x="43971" y="19790"/>
                  </a:cubicBezTo>
                  <a:cubicBezTo>
                    <a:pt x="43965" y="19765"/>
                    <a:pt x="43960" y="19742"/>
                    <a:pt x="43958" y="19717"/>
                  </a:cubicBezTo>
                  <a:cubicBezTo>
                    <a:pt x="43952" y="19686"/>
                    <a:pt x="43947" y="19657"/>
                    <a:pt x="43945" y="19625"/>
                  </a:cubicBezTo>
                  <a:lnTo>
                    <a:pt x="43935" y="19532"/>
                  </a:lnTo>
                  <a:lnTo>
                    <a:pt x="43935" y="19531"/>
                  </a:lnTo>
                  <a:cubicBezTo>
                    <a:pt x="43929" y="19480"/>
                    <a:pt x="43923" y="19431"/>
                    <a:pt x="43920" y="19381"/>
                  </a:cubicBezTo>
                  <a:cubicBezTo>
                    <a:pt x="43917" y="19356"/>
                    <a:pt x="43916" y="19332"/>
                    <a:pt x="43915" y="19307"/>
                  </a:cubicBezTo>
                  <a:cubicBezTo>
                    <a:pt x="43910" y="19262"/>
                    <a:pt x="43907" y="19215"/>
                    <a:pt x="43901" y="19170"/>
                  </a:cubicBezTo>
                  <a:cubicBezTo>
                    <a:pt x="43899" y="19125"/>
                    <a:pt x="43894" y="19077"/>
                    <a:pt x="43888" y="19032"/>
                  </a:cubicBezTo>
                  <a:cubicBezTo>
                    <a:pt x="43878" y="18939"/>
                    <a:pt x="43865" y="18849"/>
                    <a:pt x="43845" y="18756"/>
                  </a:cubicBezTo>
                  <a:lnTo>
                    <a:pt x="43835" y="18346"/>
                  </a:lnTo>
                  <a:cubicBezTo>
                    <a:pt x="43823" y="18296"/>
                    <a:pt x="43819" y="18240"/>
                    <a:pt x="43816" y="18182"/>
                  </a:cubicBezTo>
                  <a:cubicBezTo>
                    <a:pt x="43813" y="18110"/>
                    <a:pt x="43814" y="18033"/>
                    <a:pt x="43819" y="17961"/>
                  </a:cubicBezTo>
                  <a:cubicBezTo>
                    <a:pt x="43820" y="17911"/>
                    <a:pt x="43822" y="17863"/>
                    <a:pt x="43822" y="17820"/>
                  </a:cubicBezTo>
                  <a:lnTo>
                    <a:pt x="43822" y="17711"/>
                  </a:lnTo>
                  <a:cubicBezTo>
                    <a:pt x="43822" y="17674"/>
                    <a:pt x="43822" y="17636"/>
                    <a:pt x="43820" y="17600"/>
                  </a:cubicBezTo>
                  <a:cubicBezTo>
                    <a:pt x="43816" y="17351"/>
                    <a:pt x="43808" y="17093"/>
                    <a:pt x="43856" y="16877"/>
                  </a:cubicBezTo>
                  <a:lnTo>
                    <a:pt x="43869" y="16623"/>
                  </a:lnTo>
                  <a:cubicBezTo>
                    <a:pt x="43896" y="16504"/>
                    <a:pt x="43906" y="16372"/>
                    <a:pt x="43915" y="16242"/>
                  </a:cubicBezTo>
                  <a:cubicBezTo>
                    <a:pt x="43923" y="16114"/>
                    <a:pt x="43935" y="15980"/>
                    <a:pt x="43960" y="15860"/>
                  </a:cubicBezTo>
                  <a:lnTo>
                    <a:pt x="43973" y="15652"/>
                  </a:lnTo>
                  <a:cubicBezTo>
                    <a:pt x="43996" y="15550"/>
                    <a:pt x="44005" y="15447"/>
                    <a:pt x="44016" y="15338"/>
                  </a:cubicBezTo>
                  <a:cubicBezTo>
                    <a:pt x="44029" y="15223"/>
                    <a:pt x="44038" y="15107"/>
                    <a:pt x="44067" y="14990"/>
                  </a:cubicBezTo>
                  <a:cubicBezTo>
                    <a:pt x="44096" y="14868"/>
                    <a:pt x="44114" y="14737"/>
                    <a:pt x="44131" y="14612"/>
                  </a:cubicBezTo>
                  <a:lnTo>
                    <a:pt x="44131" y="14611"/>
                  </a:lnTo>
                  <a:cubicBezTo>
                    <a:pt x="44131" y="14609"/>
                    <a:pt x="44131" y="14607"/>
                    <a:pt x="44133" y="14607"/>
                  </a:cubicBezTo>
                  <a:cubicBezTo>
                    <a:pt x="44146" y="14512"/>
                    <a:pt x="44157" y="14418"/>
                    <a:pt x="44176" y="14322"/>
                  </a:cubicBezTo>
                  <a:lnTo>
                    <a:pt x="44176" y="14320"/>
                  </a:lnTo>
                  <a:cubicBezTo>
                    <a:pt x="44178" y="14313"/>
                    <a:pt x="44179" y="14306"/>
                    <a:pt x="44179" y="14298"/>
                  </a:cubicBezTo>
                  <a:cubicBezTo>
                    <a:pt x="44186" y="14263"/>
                    <a:pt x="44197" y="14228"/>
                    <a:pt x="44205" y="14195"/>
                  </a:cubicBezTo>
                  <a:cubicBezTo>
                    <a:pt x="44216" y="14156"/>
                    <a:pt x="44226" y="14118"/>
                    <a:pt x="44233" y="14079"/>
                  </a:cubicBezTo>
                  <a:cubicBezTo>
                    <a:pt x="44243" y="14039"/>
                    <a:pt x="44252" y="14002"/>
                    <a:pt x="44259" y="13964"/>
                  </a:cubicBezTo>
                  <a:cubicBezTo>
                    <a:pt x="44279" y="13887"/>
                    <a:pt x="44298" y="13810"/>
                    <a:pt x="44317" y="13734"/>
                  </a:cubicBezTo>
                  <a:cubicBezTo>
                    <a:pt x="44338" y="13659"/>
                    <a:pt x="44358" y="13586"/>
                    <a:pt x="44378" y="13513"/>
                  </a:cubicBezTo>
                  <a:cubicBezTo>
                    <a:pt x="44397" y="13440"/>
                    <a:pt x="44422" y="13369"/>
                    <a:pt x="44447" y="13298"/>
                  </a:cubicBezTo>
                  <a:cubicBezTo>
                    <a:pt x="44473" y="13228"/>
                    <a:pt x="44499" y="13158"/>
                    <a:pt x="44528" y="13090"/>
                  </a:cubicBezTo>
                  <a:cubicBezTo>
                    <a:pt x="44553" y="13035"/>
                    <a:pt x="44596" y="12990"/>
                    <a:pt x="44636" y="12945"/>
                  </a:cubicBezTo>
                  <a:cubicBezTo>
                    <a:pt x="44647" y="12932"/>
                    <a:pt x="44656" y="12920"/>
                    <a:pt x="44666" y="12910"/>
                  </a:cubicBezTo>
                  <a:cubicBezTo>
                    <a:pt x="44678" y="12897"/>
                    <a:pt x="44687" y="12887"/>
                    <a:pt x="44694" y="12875"/>
                  </a:cubicBezTo>
                  <a:cubicBezTo>
                    <a:pt x="44753" y="12795"/>
                    <a:pt x="44817" y="12719"/>
                    <a:pt x="44883" y="12648"/>
                  </a:cubicBezTo>
                  <a:cubicBezTo>
                    <a:pt x="44918" y="12612"/>
                    <a:pt x="44953" y="12578"/>
                    <a:pt x="44986" y="12545"/>
                  </a:cubicBezTo>
                  <a:cubicBezTo>
                    <a:pt x="45022" y="12510"/>
                    <a:pt x="45057" y="12475"/>
                    <a:pt x="45094" y="12445"/>
                  </a:cubicBezTo>
                  <a:cubicBezTo>
                    <a:pt x="45203" y="12346"/>
                    <a:pt x="45318" y="12256"/>
                    <a:pt x="45430" y="12168"/>
                  </a:cubicBezTo>
                  <a:cubicBezTo>
                    <a:pt x="45466" y="12139"/>
                    <a:pt x="45507" y="12110"/>
                    <a:pt x="45543" y="12083"/>
                  </a:cubicBezTo>
                  <a:cubicBezTo>
                    <a:pt x="46084" y="11677"/>
                    <a:pt x="46581" y="11043"/>
                    <a:pt x="46902" y="10585"/>
                  </a:cubicBezTo>
                  <a:cubicBezTo>
                    <a:pt x="46998" y="10448"/>
                    <a:pt x="47091" y="10302"/>
                    <a:pt x="47179" y="10147"/>
                  </a:cubicBezTo>
                  <a:cubicBezTo>
                    <a:pt x="47222" y="10069"/>
                    <a:pt x="47266" y="9987"/>
                    <a:pt x="47309" y="9903"/>
                  </a:cubicBezTo>
                  <a:cubicBezTo>
                    <a:pt x="47352" y="9820"/>
                    <a:pt x="47392" y="9733"/>
                    <a:pt x="47434" y="9644"/>
                  </a:cubicBezTo>
                  <a:cubicBezTo>
                    <a:pt x="47516" y="9466"/>
                    <a:pt x="47594" y="9278"/>
                    <a:pt x="47669" y="9077"/>
                  </a:cubicBezTo>
                  <a:cubicBezTo>
                    <a:pt x="47744" y="8877"/>
                    <a:pt x="47814" y="8663"/>
                    <a:pt x="47884" y="8439"/>
                  </a:cubicBezTo>
                  <a:cubicBezTo>
                    <a:pt x="47892" y="8411"/>
                    <a:pt x="47901" y="8379"/>
                    <a:pt x="47907" y="8346"/>
                  </a:cubicBezTo>
                  <a:cubicBezTo>
                    <a:pt x="47913" y="8326"/>
                    <a:pt x="47919" y="8302"/>
                    <a:pt x="47920" y="8279"/>
                  </a:cubicBezTo>
                  <a:cubicBezTo>
                    <a:pt x="47930" y="8222"/>
                    <a:pt x="47938" y="8163"/>
                    <a:pt x="47942" y="8099"/>
                  </a:cubicBezTo>
                  <a:cubicBezTo>
                    <a:pt x="47951" y="7974"/>
                    <a:pt x="47948" y="7844"/>
                    <a:pt x="47929" y="7730"/>
                  </a:cubicBezTo>
                  <a:cubicBezTo>
                    <a:pt x="47926" y="7705"/>
                    <a:pt x="47920" y="7682"/>
                    <a:pt x="47914" y="7657"/>
                  </a:cubicBezTo>
                  <a:cubicBezTo>
                    <a:pt x="47898" y="7589"/>
                    <a:pt x="47876" y="7526"/>
                    <a:pt x="47843" y="7480"/>
                  </a:cubicBezTo>
                  <a:cubicBezTo>
                    <a:pt x="47833" y="7464"/>
                    <a:pt x="47821" y="7450"/>
                    <a:pt x="47810" y="7436"/>
                  </a:cubicBezTo>
                  <a:cubicBezTo>
                    <a:pt x="47804" y="7432"/>
                    <a:pt x="47802" y="7423"/>
                    <a:pt x="47802" y="7416"/>
                  </a:cubicBezTo>
                  <a:lnTo>
                    <a:pt x="47802" y="7392"/>
                  </a:lnTo>
                  <a:cubicBezTo>
                    <a:pt x="47802" y="7388"/>
                    <a:pt x="47804" y="7384"/>
                    <a:pt x="47805" y="7379"/>
                  </a:cubicBezTo>
                  <a:cubicBezTo>
                    <a:pt x="47810" y="7376"/>
                    <a:pt x="47811" y="7372"/>
                    <a:pt x="47814" y="7369"/>
                  </a:cubicBezTo>
                  <a:cubicBezTo>
                    <a:pt x="47818" y="7366"/>
                    <a:pt x="47826" y="7365"/>
                    <a:pt x="47828" y="7365"/>
                  </a:cubicBezTo>
                  <a:close/>
                  <a:moveTo>
                    <a:pt x="57730" y="22629"/>
                  </a:moveTo>
                  <a:cubicBezTo>
                    <a:pt x="57955" y="22644"/>
                    <a:pt x="58140" y="22745"/>
                    <a:pt x="58260" y="22921"/>
                  </a:cubicBezTo>
                  <a:cubicBezTo>
                    <a:pt x="58427" y="23158"/>
                    <a:pt x="58462" y="23519"/>
                    <a:pt x="58353" y="23887"/>
                  </a:cubicBezTo>
                  <a:cubicBezTo>
                    <a:pt x="58214" y="24359"/>
                    <a:pt x="58035" y="24886"/>
                    <a:pt x="57696" y="25139"/>
                  </a:cubicBezTo>
                  <a:cubicBezTo>
                    <a:pt x="57551" y="25248"/>
                    <a:pt x="57386" y="25344"/>
                    <a:pt x="57240" y="25408"/>
                  </a:cubicBezTo>
                  <a:cubicBezTo>
                    <a:pt x="57210" y="25421"/>
                    <a:pt x="57180" y="25431"/>
                    <a:pt x="57148" y="25442"/>
                  </a:cubicBezTo>
                  <a:cubicBezTo>
                    <a:pt x="57096" y="25463"/>
                    <a:pt x="57046" y="25479"/>
                    <a:pt x="57000" y="25511"/>
                  </a:cubicBezTo>
                  <a:cubicBezTo>
                    <a:pt x="56952" y="25543"/>
                    <a:pt x="56923" y="25588"/>
                    <a:pt x="56894" y="25637"/>
                  </a:cubicBezTo>
                  <a:cubicBezTo>
                    <a:pt x="56875" y="25668"/>
                    <a:pt x="56854" y="25700"/>
                    <a:pt x="56827" y="25729"/>
                  </a:cubicBezTo>
                  <a:lnTo>
                    <a:pt x="56827" y="25742"/>
                  </a:lnTo>
                  <a:cubicBezTo>
                    <a:pt x="56827" y="25756"/>
                    <a:pt x="56803" y="25770"/>
                    <a:pt x="56787" y="25770"/>
                  </a:cubicBezTo>
                  <a:cubicBezTo>
                    <a:pt x="56780" y="25770"/>
                    <a:pt x="56770" y="25765"/>
                    <a:pt x="56767" y="25761"/>
                  </a:cubicBezTo>
                  <a:cubicBezTo>
                    <a:pt x="56761" y="25755"/>
                    <a:pt x="56760" y="25746"/>
                    <a:pt x="56760" y="25739"/>
                  </a:cubicBezTo>
                  <a:lnTo>
                    <a:pt x="56812" y="25377"/>
                  </a:lnTo>
                  <a:lnTo>
                    <a:pt x="56812" y="25377"/>
                  </a:lnTo>
                  <a:cubicBezTo>
                    <a:pt x="56785" y="25474"/>
                    <a:pt x="56758" y="25576"/>
                    <a:pt x="56722" y="25671"/>
                  </a:cubicBezTo>
                  <a:lnTo>
                    <a:pt x="56668" y="25815"/>
                  </a:lnTo>
                  <a:cubicBezTo>
                    <a:pt x="56523" y="26204"/>
                    <a:pt x="56373" y="26606"/>
                    <a:pt x="56177" y="26925"/>
                  </a:cubicBezTo>
                  <a:cubicBezTo>
                    <a:pt x="55781" y="27571"/>
                    <a:pt x="55254" y="28132"/>
                    <a:pt x="54560" y="28644"/>
                  </a:cubicBezTo>
                  <a:cubicBezTo>
                    <a:pt x="54515" y="28679"/>
                    <a:pt x="54471" y="28719"/>
                    <a:pt x="54428" y="28757"/>
                  </a:cubicBezTo>
                  <a:cubicBezTo>
                    <a:pt x="54377" y="28802"/>
                    <a:pt x="54326" y="28850"/>
                    <a:pt x="54272" y="28890"/>
                  </a:cubicBezTo>
                  <a:cubicBezTo>
                    <a:pt x="53843" y="29189"/>
                    <a:pt x="53382" y="29502"/>
                    <a:pt x="52869" y="29724"/>
                  </a:cubicBezTo>
                  <a:cubicBezTo>
                    <a:pt x="52705" y="29795"/>
                    <a:pt x="52535" y="29846"/>
                    <a:pt x="52340" y="29900"/>
                  </a:cubicBezTo>
                  <a:lnTo>
                    <a:pt x="52123" y="29922"/>
                  </a:lnTo>
                  <a:cubicBezTo>
                    <a:pt x="52080" y="29933"/>
                    <a:pt x="51994" y="29944"/>
                    <a:pt x="51917" y="29944"/>
                  </a:cubicBezTo>
                  <a:cubicBezTo>
                    <a:pt x="51873" y="29944"/>
                    <a:pt x="51837" y="29941"/>
                    <a:pt x="51809" y="29933"/>
                  </a:cubicBezTo>
                  <a:cubicBezTo>
                    <a:pt x="51375" y="29822"/>
                    <a:pt x="51002" y="29544"/>
                    <a:pt x="50675" y="29302"/>
                  </a:cubicBezTo>
                  <a:lnTo>
                    <a:pt x="50533" y="29196"/>
                  </a:lnTo>
                  <a:cubicBezTo>
                    <a:pt x="50424" y="29118"/>
                    <a:pt x="50290" y="29020"/>
                    <a:pt x="50220" y="28927"/>
                  </a:cubicBezTo>
                  <a:cubicBezTo>
                    <a:pt x="50174" y="28866"/>
                    <a:pt x="50126" y="28804"/>
                    <a:pt x="50078" y="28744"/>
                  </a:cubicBezTo>
                  <a:cubicBezTo>
                    <a:pt x="49969" y="28605"/>
                    <a:pt x="49854" y="28461"/>
                    <a:pt x="49758" y="28301"/>
                  </a:cubicBezTo>
                  <a:cubicBezTo>
                    <a:pt x="49550" y="27959"/>
                    <a:pt x="49410" y="27524"/>
                    <a:pt x="49278" y="27103"/>
                  </a:cubicBezTo>
                  <a:cubicBezTo>
                    <a:pt x="49249" y="27008"/>
                    <a:pt x="49217" y="26915"/>
                    <a:pt x="49186" y="26825"/>
                  </a:cubicBezTo>
                  <a:cubicBezTo>
                    <a:pt x="49136" y="26668"/>
                    <a:pt x="49090" y="26511"/>
                    <a:pt x="49047" y="26354"/>
                  </a:cubicBezTo>
                  <a:lnTo>
                    <a:pt x="49010" y="26227"/>
                  </a:lnTo>
                  <a:lnTo>
                    <a:pt x="48999" y="25991"/>
                  </a:lnTo>
                  <a:cubicBezTo>
                    <a:pt x="48987" y="25944"/>
                    <a:pt x="48980" y="25890"/>
                    <a:pt x="48970" y="25842"/>
                  </a:cubicBezTo>
                  <a:cubicBezTo>
                    <a:pt x="48951" y="25723"/>
                    <a:pt x="48931" y="25599"/>
                    <a:pt x="48868" y="25530"/>
                  </a:cubicBezTo>
                  <a:cubicBezTo>
                    <a:pt x="48859" y="25519"/>
                    <a:pt x="48858" y="25508"/>
                    <a:pt x="48865" y="25496"/>
                  </a:cubicBezTo>
                  <a:cubicBezTo>
                    <a:pt x="48893" y="25453"/>
                    <a:pt x="48948" y="25445"/>
                    <a:pt x="49003" y="25445"/>
                  </a:cubicBezTo>
                  <a:lnTo>
                    <a:pt x="49056" y="25445"/>
                  </a:lnTo>
                  <a:cubicBezTo>
                    <a:pt x="49072" y="25447"/>
                    <a:pt x="49086" y="25447"/>
                    <a:pt x="49108" y="25447"/>
                  </a:cubicBezTo>
                  <a:lnTo>
                    <a:pt x="49579" y="25413"/>
                  </a:lnTo>
                  <a:lnTo>
                    <a:pt x="49700" y="25386"/>
                  </a:lnTo>
                  <a:cubicBezTo>
                    <a:pt x="50017" y="25316"/>
                    <a:pt x="50344" y="25246"/>
                    <a:pt x="50499" y="25021"/>
                  </a:cubicBezTo>
                  <a:cubicBezTo>
                    <a:pt x="50502" y="25013"/>
                    <a:pt x="50524" y="25008"/>
                    <a:pt x="50533" y="25008"/>
                  </a:cubicBezTo>
                  <a:cubicBezTo>
                    <a:pt x="50543" y="25008"/>
                    <a:pt x="50550" y="25011"/>
                    <a:pt x="50555" y="25018"/>
                  </a:cubicBezTo>
                  <a:cubicBezTo>
                    <a:pt x="50560" y="25024"/>
                    <a:pt x="50562" y="25032"/>
                    <a:pt x="50559" y="25043"/>
                  </a:cubicBezTo>
                  <a:lnTo>
                    <a:pt x="50501" y="25284"/>
                  </a:lnTo>
                  <a:cubicBezTo>
                    <a:pt x="50473" y="25409"/>
                    <a:pt x="50523" y="25549"/>
                    <a:pt x="50546" y="25602"/>
                  </a:cubicBezTo>
                  <a:cubicBezTo>
                    <a:pt x="50646" y="25844"/>
                    <a:pt x="50815" y="25893"/>
                    <a:pt x="51024" y="25956"/>
                  </a:cubicBezTo>
                  <a:cubicBezTo>
                    <a:pt x="51110" y="25983"/>
                    <a:pt x="51199" y="26009"/>
                    <a:pt x="51293" y="26050"/>
                  </a:cubicBezTo>
                  <a:cubicBezTo>
                    <a:pt x="51328" y="26065"/>
                    <a:pt x="51367" y="26086"/>
                    <a:pt x="51411" y="26113"/>
                  </a:cubicBezTo>
                  <a:cubicBezTo>
                    <a:pt x="51520" y="26177"/>
                    <a:pt x="51657" y="26252"/>
                    <a:pt x="51796" y="26252"/>
                  </a:cubicBezTo>
                  <a:cubicBezTo>
                    <a:pt x="51824" y="26252"/>
                    <a:pt x="51851" y="26249"/>
                    <a:pt x="51876" y="26243"/>
                  </a:cubicBezTo>
                  <a:cubicBezTo>
                    <a:pt x="52139" y="26184"/>
                    <a:pt x="52394" y="26025"/>
                    <a:pt x="52596" y="25900"/>
                  </a:cubicBezTo>
                  <a:cubicBezTo>
                    <a:pt x="52785" y="25786"/>
                    <a:pt x="52905" y="25669"/>
                    <a:pt x="52978" y="25421"/>
                  </a:cubicBezTo>
                  <a:cubicBezTo>
                    <a:pt x="52997" y="25349"/>
                    <a:pt x="53004" y="25217"/>
                    <a:pt x="52968" y="25166"/>
                  </a:cubicBezTo>
                  <a:cubicBezTo>
                    <a:pt x="52965" y="25162"/>
                    <a:pt x="52965" y="25155"/>
                    <a:pt x="52965" y="25149"/>
                  </a:cubicBezTo>
                  <a:lnTo>
                    <a:pt x="52965" y="25104"/>
                  </a:lnTo>
                  <a:cubicBezTo>
                    <a:pt x="52965" y="25093"/>
                    <a:pt x="52971" y="25083"/>
                    <a:pt x="52978" y="25080"/>
                  </a:cubicBezTo>
                  <a:cubicBezTo>
                    <a:pt x="52981" y="25076"/>
                    <a:pt x="52988" y="25076"/>
                    <a:pt x="52993" y="25076"/>
                  </a:cubicBezTo>
                  <a:cubicBezTo>
                    <a:pt x="52996" y="25076"/>
                    <a:pt x="53001" y="25079"/>
                    <a:pt x="53004" y="25080"/>
                  </a:cubicBezTo>
                  <a:cubicBezTo>
                    <a:pt x="53160" y="25169"/>
                    <a:pt x="53433" y="25227"/>
                    <a:pt x="53702" y="25227"/>
                  </a:cubicBezTo>
                  <a:cubicBezTo>
                    <a:pt x="53827" y="25227"/>
                    <a:pt x="53945" y="25214"/>
                    <a:pt x="54050" y="25192"/>
                  </a:cubicBezTo>
                  <a:cubicBezTo>
                    <a:pt x="54156" y="25171"/>
                    <a:pt x="54258" y="25168"/>
                    <a:pt x="54356" y="25166"/>
                  </a:cubicBezTo>
                  <a:cubicBezTo>
                    <a:pt x="54461" y="25162"/>
                    <a:pt x="54560" y="25162"/>
                    <a:pt x="54662" y="25137"/>
                  </a:cubicBezTo>
                  <a:cubicBezTo>
                    <a:pt x="55003" y="25053"/>
                    <a:pt x="55370" y="24826"/>
                    <a:pt x="55512" y="24603"/>
                  </a:cubicBezTo>
                  <a:cubicBezTo>
                    <a:pt x="55569" y="24519"/>
                    <a:pt x="55582" y="24400"/>
                    <a:pt x="55597" y="24276"/>
                  </a:cubicBezTo>
                  <a:cubicBezTo>
                    <a:pt x="55604" y="24208"/>
                    <a:pt x="55611" y="24138"/>
                    <a:pt x="55626" y="24070"/>
                  </a:cubicBezTo>
                  <a:cubicBezTo>
                    <a:pt x="55633" y="24036"/>
                    <a:pt x="55629" y="23997"/>
                    <a:pt x="55629" y="23959"/>
                  </a:cubicBezTo>
                  <a:cubicBezTo>
                    <a:pt x="55627" y="23904"/>
                    <a:pt x="55626" y="23847"/>
                    <a:pt x="55649" y="23802"/>
                  </a:cubicBezTo>
                  <a:cubicBezTo>
                    <a:pt x="55649" y="23592"/>
                    <a:pt x="55845" y="23509"/>
                    <a:pt x="56021" y="23432"/>
                  </a:cubicBezTo>
                  <a:cubicBezTo>
                    <a:pt x="56106" y="23395"/>
                    <a:pt x="56187" y="23360"/>
                    <a:pt x="56238" y="23315"/>
                  </a:cubicBezTo>
                  <a:cubicBezTo>
                    <a:pt x="56242" y="23312"/>
                    <a:pt x="56249" y="23308"/>
                    <a:pt x="56257" y="23308"/>
                  </a:cubicBezTo>
                  <a:lnTo>
                    <a:pt x="56280" y="23308"/>
                  </a:lnTo>
                  <a:cubicBezTo>
                    <a:pt x="56287" y="23308"/>
                    <a:pt x="56293" y="23312"/>
                    <a:pt x="56300" y="23317"/>
                  </a:cubicBezTo>
                  <a:cubicBezTo>
                    <a:pt x="56305" y="23321"/>
                    <a:pt x="56309" y="23330"/>
                    <a:pt x="56309" y="23337"/>
                  </a:cubicBezTo>
                  <a:lnTo>
                    <a:pt x="56308" y="23372"/>
                  </a:lnTo>
                  <a:cubicBezTo>
                    <a:pt x="56308" y="23579"/>
                    <a:pt x="56305" y="24012"/>
                    <a:pt x="56383" y="24131"/>
                  </a:cubicBezTo>
                  <a:cubicBezTo>
                    <a:pt x="56395" y="24146"/>
                    <a:pt x="56412" y="24159"/>
                    <a:pt x="56434" y="24172"/>
                  </a:cubicBezTo>
                  <a:cubicBezTo>
                    <a:pt x="56449" y="24180"/>
                    <a:pt x="56462" y="24189"/>
                    <a:pt x="56476" y="24199"/>
                  </a:cubicBezTo>
                  <a:cubicBezTo>
                    <a:pt x="56705" y="24192"/>
                    <a:pt x="56770" y="23954"/>
                    <a:pt x="56834" y="23724"/>
                  </a:cubicBezTo>
                  <a:cubicBezTo>
                    <a:pt x="56854" y="23648"/>
                    <a:pt x="56876" y="23574"/>
                    <a:pt x="56901" y="23512"/>
                  </a:cubicBezTo>
                  <a:cubicBezTo>
                    <a:pt x="56937" y="23429"/>
                    <a:pt x="56994" y="23356"/>
                    <a:pt x="57046" y="23286"/>
                  </a:cubicBezTo>
                  <a:cubicBezTo>
                    <a:pt x="57074" y="23251"/>
                    <a:pt x="57101" y="23218"/>
                    <a:pt x="57123" y="23183"/>
                  </a:cubicBezTo>
                  <a:cubicBezTo>
                    <a:pt x="57151" y="23145"/>
                    <a:pt x="57174" y="23103"/>
                    <a:pt x="57199" y="23061"/>
                  </a:cubicBezTo>
                  <a:cubicBezTo>
                    <a:pt x="57276" y="22936"/>
                    <a:pt x="57354" y="22806"/>
                    <a:pt x="57466" y="22725"/>
                  </a:cubicBezTo>
                  <a:cubicBezTo>
                    <a:pt x="57509" y="22695"/>
                    <a:pt x="57577" y="22655"/>
                    <a:pt x="57639" y="22639"/>
                  </a:cubicBezTo>
                  <a:cubicBezTo>
                    <a:pt x="57657" y="22636"/>
                    <a:pt x="57674" y="22636"/>
                    <a:pt x="57686" y="22636"/>
                  </a:cubicBezTo>
                  <a:cubicBezTo>
                    <a:pt x="57699" y="22636"/>
                    <a:pt x="57706" y="22633"/>
                    <a:pt x="57712" y="22632"/>
                  </a:cubicBezTo>
                  <a:cubicBezTo>
                    <a:pt x="57715" y="22629"/>
                    <a:pt x="57722" y="22629"/>
                    <a:pt x="57727" y="22629"/>
                  </a:cubicBezTo>
                  <a:close/>
                  <a:moveTo>
                    <a:pt x="52004" y="31905"/>
                  </a:moveTo>
                  <a:lnTo>
                    <a:pt x="52004" y="31906"/>
                  </a:lnTo>
                  <a:lnTo>
                    <a:pt x="52004" y="31906"/>
                  </a:lnTo>
                  <a:cubicBezTo>
                    <a:pt x="52004" y="31906"/>
                    <a:pt x="52004" y="31905"/>
                    <a:pt x="52004" y="31905"/>
                  </a:cubicBezTo>
                  <a:close/>
                  <a:moveTo>
                    <a:pt x="37320" y="21854"/>
                  </a:moveTo>
                  <a:cubicBezTo>
                    <a:pt x="37433" y="21854"/>
                    <a:pt x="37590" y="21859"/>
                    <a:pt x="37689" y="21882"/>
                  </a:cubicBezTo>
                  <a:cubicBezTo>
                    <a:pt x="37773" y="21898"/>
                    <a:pt x="37853" y="21902"/>
                    <a:pt x="37932" y="21902"/>
                  </a:cubicBezTo>
                  <a:cubicBezTo>
                    <a:pt x="38015" y="21904"/>
                    <a:pt x="38102" y="21905"/>
                    <a:pt x="38189" y="21927"/>
                  </a:cubicBezTo>
                  <a:lnTo>
                    <a:pt x="38332" y="21963"/>
                  </a:lnTo>
                  <a:cubicBezTo>
                    <a:pt x="38727" y="22064"/>
                    <a:pt x="39102" y="22159"/>
                    <a:pt x="39413" y="22347"/>
                  </a:cubicBezTo>
                  <a:cubicBezTo>
                    <a:pt x="39489" y="22394"/>
                    <a:pt x="39570" y="22440"/>
                    <a:pt x="39650" y="22487"/>
                  </a:cubicBezTo>
                  <a:cubicBezTo>
                    <a:pt x="39809" y="22578"/>
                    <a:pt x="39973" y="22670"/>
                    <a:pt x="40120" y="22777"/>
                  </a:cubicBezTo>
                  <a:cubicBezTo>
                    <a:pt x="40165" y="22811"/>
                    <a:pt x="40201" y="22857"/>
                    <a:pt x="40236" y="22902"/>
                  </a:cubicBezTo>
                  <a:cubicBezTo>
                    <a:pt x="40252" y="22924"/>
                    <a:pt x="40268" y="22946"/>
                    <a:pt x="40287" y="22966"/>
                  </a:cubicBezTo>
                  <a:lnTo>
                    <a:pt x="40845" y="23525"/>
                  </a:lnTo>
                  <a:cubicBezTo>
                    <a:pt x="40921" y="23626"/>
                    <a:pt x="41095" y="23815"/>
                    <a:pt x="41209" y="23890"/>
                  </a:cubicBezTo>
                  <a:cubicBezTo>
                    <a:pt x="41215" y="23894"/>
                    <a:pt x="41220" y="23916"/>
                    <a:pt x="41220" y="23925"/>
                  </a:cubicBezTo>
                  <a:cubicBezTo>
                    <a:pt x="41220" y="23933"/>
                    <a:pt x="41218" y="23941"/>
                    <a:pt x="41209" y="23946"/>
                  </a:cubicBezTo>
                  <a:cubicBezTo>
                    <a:pt x="41204" y="23949"/>
                    <a:pt x="41197" y="23952"/>
                    <a:pt x="41191" y="23952"/>
                  </a:cubicBezTo>
                  <a:cubicBezTo>
                    <a:pt x="41188" y="23952"/>
                    <a:pt x="41188" y="23952"/>
                    <a:pt x="41184" y="23949"/>
                  </a:cubicBezTo>
                  <a:cubicBezTo>
                    <a:pt x="40438" y="23772"/>
                    <a:pt x="39707" y="23680"/>
                    <a:pt x="39016" y="23680"/>
                  </a:cubicBezTo>
                  <a:cubicBezTo>
                    <a:pt x="38984" y="23680"/>
                    <a:pt x="38951" y="23680"/>
                    <a:pt x="38919" y="23683"/>
                  </a:cubicBezTo>
                  <a:cubicBezTo>
                    <a:pt x="38945" y="23686"/>
                    <a:pt x="38973" y="23688"/>
                    <a:pt x="39002" y="23692"/>
                  </a:cubicBezTo>
                  <a:cubicBezTo>
                    <a:pt x="39045" y="23695"/>
                    <a:pt x="39093" y="23701"/>
                    <a:pt x="39134" y="23712"/>
                  </a:cubicBezTo>
                  <a:lnTo>
                    <a:pt x="39890" y="23839"/>
                  </a:lnTo>
                  <a:cubicBezTo>
                    <a:pt x="40036" y="23881"/>
                    <a:pt x="40195" y="23909"/>
                    <a:pt x="40348" y="23933"/>
                  </a:cubicBezTo>
                  <a:cubicBezTo>
                    <a:pt x="40537" y="23967"/>
                    <a:pt x="40732" y="24000"/>
                    <a:pt x="40911" y="24058"/>
                  </a:cubicBezTo>
                  <a:cubicBezTo>
                    <a:pt x="41268" y="24178"/>
                    <a:pt x="41610" y="24337"/>
                    <a:pt x="41923" y="24537"/>
                  </a:cubicBezTo>
                  <a:cubicBezTo>
                    <a:pt x="41990" y="24579"/>
                    <a:pt x="42045" y="24637"/>
                    <a:pt x="42096" y="24694"/>
                  </a:cubicBezTo>
                  <a:cubicBezTo>
                    <a:pt x="42139" y="24739"/>
                    <a:pt x="42179" y="24781"/>
                    <a:pt x="42224" y="24817"/>
                  </a:cubicBezTo>
                  <a:cubicBezTo>
                    <a:pt x="42353" y="24913"/>
                    <a:pt x="42478" y="25044"/>
                    <a:pt x="42599" y="25204"/>
                  </a:cubicBezTo>
                  <a:cubicBezTo>
                    <a:pt x="42651" y="25271"/>
                    <a:pt x="42711" y="25336"/>
                    <a:pt x="42772" y="25396"/>
                  </a:cubicBezTo>
                  <a:cubicBezTo>
                    <a:pt x="42837" y="25466"/>
                    <a:pt x="42904" y="25534"/>
                    <a:pt x="42961" y="25610"/>
                  </a:cubicBezTo>
                  <a:cubicBezTo>
                    <a:pt x="43166" y="25887"/>
                    <a:pt x="43343" y="26184"/>
                    <a:pt x="43516" y="26467"/>
                  </a:cubicBezTo>
                  <a:cubicBezTo>
                    <a:pt x="43569" y="26550"/>
                    <a:pt x="43602" y="26637"/>
                    <a:pt x="43638" y="26729"/>
                  </a:cubicBezTo>
                  <a:cubicBezTo>
                    <a:pt x="43656" y="26773"/>
                    <a:pt x="43673" y="26818"/>
                    <a:pt x="43692" y="26861"/>
                  </a:cubicBezTo>
                  <a:cubicBezTo>
                    <a:pt x="43791" y="27087"/>
                    <a:pt x="43880" y="27328"/>
                    <a:pt x="43964" y="27561"/>
                  </a:cubicBezTo>
                  <a:cubicBezTo>
                    <a:pt x="44053" y="27802"/>
                    <a:pt x="44146" y="28049"/>
                    <a:pt x="44247" y="28285"/>
                  </a:cubicBezTo>
                  <a:cubicBezTo>
                    <a:pt x="44274" y="28347"/>
                    <a:pt x="44316" y="28410"/>
                    <a:pt x="44357" y="28472"/>
                  </a:cubicBezTo>
                  <a:cubicBezTo>
                    <a:pt x="44393" y="28528"/>
                    <a:pt x="44431" y="28586"/>
                    <a:pt x="44455" y="28644"/>
                  </a:cubicBezTo>
                  <a:cubicBezTo>
                    <a:pt x="44543" y="28836"/>
                    <a:pt x="44592" y="29026"/>
                    <a:pt x="44644" y="29231"/>
                  </a:cubicBezTo>
                  <a:cubicBezTo>
                    <a:pt x="44665" y="29311"/>
                    <a:pt x="44688" y="29396"/>
                    <a:pt x="44714" y="29484"/>
                  </a:cubicBezTo>
                  <a:cubicBezTo>
                    <a:pt x="44767" y="29669"/>
                    <a:pt x="44831" y="29899"/>
                    <a:pt x="44771" y="30133"/>
                  </a:cubicBezTo>
                  <a:cubicBezTo>
                    <a:pt x="44687" y="30461"/>
                    <a:pt x="44582" y="30809"/>
                    <a:pt x="44396" y="31101"/>
                  </a:cubicBezTo>
                  <a:cubicBezTo>
                    <a:pt x="44301" y="31251"/>
                    <a:pt x="44191" y="31390"/>
                    <a:pt x="44080" y="31523"/>
                  </a:cubicBezTo>
                  <a:cubicBezTo>
                    <a:pt x="44022" y="31594"/>
                    <a:pt x="43964" y="31665"/>
                    <a:pt x="43909" y="31739"/>
                  </a:cubicBezTo>
                  <a:cubicBezTo>
                    <a:pt x="43836" y="31834"/>
                    <a:pt x="43726" y="31922"/>
                    <a:pt x="43630" y="31995"/>
                  </a:cubicBezTo>
                  <a:lnTo>
                    <a:pt x="43544" y="32093"/>
                  </a:lnTo>
                  <a:cubicBezTo>
                    <a:pt x="43544" y="32094"/>
                    <a:pt x="43535" y="32103"/>
                    <a:pt x="43532" y="32103"/>
                  </a:cubicBezTo>
                  <a:cubicBezTo>
                    <a:pt x="43521" y="32114"/>
                    <a:pt x="43506" y="32123"/>
                    <a:pt x="43493" y="32132"/>
                  </a:cubicBezTo>
                  <a:cubicBezTo>
                    <a:pt x="43457" y="32155"/>
                    <a:pt x="43423" y="32180"/>
                    <a:pt x="43400" y="32212"/>
                  </a:cubicBezTo>
                  <a:cubicBezTo>
                    <a:pt x="43394" y="32219"/>
                    <a:pt x="43372" y="32225"/>
                    <a:pt x="43364" y="32225"/>
                  </a:cubicBezTo>
                  <a:cubicBezTo>
                    <a:pt x="43355" y="32225"/>
                    <a:pt x="43348" y="32220"/>
                    <a:pt x="43342" y="32213"/>
                  </a:cubicBezTo>
                  <a:cubicBezTo>
                    <a:pt x="43339" y="32206"/>
                    <a:pt x="43334" y="32197"/>
                    <a:pt x="43339" y="32188"/>
                  </a:cubicBezTo>
                  <a:cubicBezTo>
                    <a:pt x="43350" y="32143"/>
                    <a:pt x="43377" y="32103"/>
                    <a:pt x="43400" y="32062"/>
                  </a:cubicBezTo>
                  <a:cubicBezTo>
                    <a:pt x="43416" y="32037"/>
                    <a:pt x="43433" y="32014"/>
                    <a:pt x="43443" y="31986"/>
                  </a:cubicBezTo>
                  <a:cubicBezTo>
                    <a:pt x="43491" y="31880"/>
                    <a:pt x="43537" y="31758"/>
                    <a:pt x="43582" y="31620"/>
                  </a:cubicBezTo>
                  <a:cubicBezTo>
                    <a:pt x="43696" y="31273"/>
                    <a:pt x="43710" y="30780"/>
                    <a:pt x="43617" y="30391"/>
                  </a:cubicBezTo>
                  <a:lnTo>
                    <a:pt x="43617" y="30137"/>
                  </a:lnTo>
                  <a:cubicBezTo>
                    <a:pt x="43617" y="29955"/>
                    <a:pt x="43598" y="29752"/>
                    <a:pt x="43561" y="29624"/>
                  </a:cubicBezTo>
                  <a:lnTo>
                    <a:pt x="43561" y="29624"/>
                  </a:lnTo>
                  <a:cubicBezTo>
                    <a:pt x="43569" y="30474"/>
                    <a:pt x="43157" y="31114"/>
                    <a:pt x="42797" y="31508"/>
                  </a:cubicBezTo>
                  <a:cubicBezTo>
                    <a:pt x="42728" y="31585"/>
                    <a:pt x="42637" y="31656"/>
                    <a:pt x="42554" y="31717"/>
                  </a:cubicBezTo>
                  <a:lnTo>
                    <a:pt x="42388" y="31883"/>
                  </a:lnTo>
                  <a:cubicBezTo>
                    <a:pt x="42375" y="31892"/>
                    <a:pt x="42365" y="31901"/>
                    <a:pt x="42352" y="31911"/>
                  </a:cubicBezTo>
                  <a:cubicBezTo>
                    <a:pt x="42318" y="31933"/>
                    <a:pt x="42289" y="31954"/>
                    <a:pt x="42267" y="31983"/>
                  </a:cubicBezTo>
                  <a:cubicBezTo>
                    <a:pt x="42263" y="31988"/>
                    <a:pt x="42243" y="31994"/>
                    <a:pt x="42234" y="31994"/>
                  </a:cubicBezTo>
                  <a:cubicBezTo>
                    <a:pt x="42227" y="31994"/>
                    <a:pt x="42219" y="31991"/>
                    <a:pt x="42213" y="31985"/>
                  </a:cubicBezTo>
                  <a:cubicBezTo>
                    <a:pt x="42208" y="31978"/>
                    <a:pt x="42206" y="31970"/>
                    <a:pt x="42208" y="31962"/>
                  </a:cubicBezTo>
                  <a:lnTo>
                    <a:pt x="42264" y="31608"/>
                  </a:lnTo>
                  <a:lnTo>
                    <a:pt x="42253" y="31357"/>
                  </a:lnTo>
                  <a:cubicBezTo>
                    <a:pt x="42267" y="31296"/>
                    <a:pt x="42277" y="31225"/>
                    <a:pt x="42288" y="31153"/>
                  </a:cubicBezTo>
                  <a:cubicBezTo>
                    <a:pt x="42299" y="31081"/>
                    <a:pt x="42308" y="31008"/>
                    <a:pt x="42324" y="30941"/>
                  </a:cubicBezTo>
                  <a:cubicBezTo>
                    <a:pt x="42391" y="30634"/>
                    <a:pt x="42315" y="30162"/>
                    <a:pt x="42244" y="29938"/>
                  </a:cubicBezTo>
                  <a:cubicBezTo>
                    <a:pt x="42227" y="29884"/>
                    <a:pt x="42215" y="29829"/>
                    <a:pt x="42202" y="29776"/>
                  </a:cubicBezTo>
                  <a:cubicBezTo>
                    <a:pt x="42186" y="29701"/>
                    <a:pt x="42171" y="29631"/>
                    <a:pt x="42141" y="29558"/>
                  </a:cubicBezTo>
                  <a:cubicBezTo>
                    <a:pt x="42104" y="29477"/>
                    <a:pt x="42039" y="29403"/>
                    <a:pt x="41975" y="29330"/>
                  </a:cubicBezTo>
                  <a:cubicBezTo>
                    <a:pt x="41940" y="29294"/>
                    <a:pt x="41907" y="29253"/>
                    <a:pt x="41879" y="29217"/>
                  </a:cubicBezTo>
                  <a:cubicBezTo>
                    <a:pt x="41638" y="28894"/>
                    <a:pt x="41332" y="28671"/>
                    <a:pt x="40861" y="28474"/>
                  </a:cubicBezTo>
                  <a:cubicBezTo>
                    <a:pt x="40739" y="28421"/>
                    <a:pt x="40303" y="28254"/>
                    <a:pt x="39836" y="28254"/>
                  </a:cubicBezTo>
                  <a:cubicBezTo>
                    <a:pt x="39714" y="28254"/>
                    <a:pt x="39602" y="28266"/>
                    <a:pt x="39501" y="28291"/>
                  </a:cubicBezTo>
                  <a:lnTo>
                    <a:pt x="39061" y="28371"/>
                  </a:lnTo>
                  <a:cubicBezTo>
                    <a:pt x="38688" y="28488"/>
                    <a:pt x="38381" y="28576"/>
                    <a:pt x="38066" y="28648"/>
                  </a:cubicBezTo>
                  <a:cubicBezTo>
                    <a:pt x="37990" y="28664"/>
                    <a:pt x="37888" y="28676"/>
                    <a:pt x="37775" y="28676"/>
                  </a:cubicBezTo>
                  <a:cubicBezTo>
                    <a:pt x="37621" y="28676"/>
                    <a:pt x="37423" y="28656"/>
                    <a:pt x="37328" y="28599"/>
                  </a:cubicBezTo>
                  <a:cubicBezTo>
                    <a:pt x="37285" y="28574"/>
                    <a:pt x="37248" y="28541"/>
                    <a:pt x="37212" y="28506"/>
                  </a:cubicBezTo>
                  <a:cubicBezTo>
                    <a:pt x="37176" y="28477"/>
                    <a:pt x="37142" y="28446"/>
                    <a:pt x="37109" y="28424"/>
                  </a:cubicBezTo>
                  <a:cubicBezTo>
                    <a:pt x="37067" y="28400"/>
                    <a:pt x="36942" y="28349"/>
                    <a:pt x="36840" y="28349"/>
                  </a:cubicBezTo>
                  <a:cubicBezTo>
                    <a:pt x="36808" y="28349"/>
                    <a:pt x="36783" y="28353"/>
                    <a:pt x="36763" y="28363"/>
                  </a:cubicBezTo>
                  <a:cubicBezTo>
                    <a:pt x="36793" y="28404"/>
                    <a:pt x="36827" y="28439"/>
                    <a:pt x="36859" y="28459"/>
                  </a:cubicBezTo>
                  <a:cubicBezTo>
                    <a:pt x="36872" y="28466"/>
                    <a:pt x="36876" y="28482"/>
                    <a:pt x="36869" y="28496"/>
                  </a:cubicBezTo>
                  <a:cubicBezTo>
                    <a:pt x="36837" y="28548"/>
                    <a:pt x="36734" y="28578"/>
                    <a:pt x="36588" y="28618"/>
                  </a:cubicBezTo>
                  <a:cubicBezTo>
                    <a:pt x="36546" y="28628"/>
                    <a:pt x="36508" y="28637"/>
                    <a:pt x="36484" y="28647"/>
                  </a:cubicBezTo>
                  <a:cubicBezTo>
                    <a:pt x="36161" y="28766"/>
                    <a:pt x="35931" y="28872"/>
                    <a:pt x="35736" y="28991"/>
                  </a:cubicBezTo>
                  <a:cubicBezTo>
                    <a:pt x="35310" y="29253"/>
                    <a:pt x="34969" y="29582"/>
                    <a:pt x="34666" y="29929"/>
                  </a:cubicBezTo>
                  <a:cubicBezTo>
                    <a:pt x="34517" y="30102"/>
                    <a:pt x="34375" y="30278"/>
                    <a:pt x="34240" y="30454"/>
                  </a:cubicBezTo>
                  <a:cubicBezTo>
                    <a:pt x="34237" y="30458"/>
                    <a:pt x="34234" y="30460"/>
                    <a:pt x="34230" y="30461"/>
                  </a:cubicBezTo>
                  <a:lnTo>
                    <a:pt x="34227" y="30461"/>
                  </a:lnTo>
                  <a:cubicBezTo>
                    <a:pt x="34224" y="30464"/>
                    <a:pt x="34223" y="30466"/>
                    <a:pt x="34217" y="30466"/>
                  </a:cubicBezTo>
                  <a:lnTo>
                    <a:pt x="34181" y="30466"/>
                  </a:lnTo>
                  <a:cubicBezTo>
                    <a:pt x="34173" y="30466"/>
                    <a:pt x="34166" y="30461"/>
                    <a:pt x="34160" y="30457"/>
                  </a:cubicBezTo>
                  <a:cubicBezTo>
                    <a:pt x="34155" y="30451"/>
                    <a:pt x="34152" y="30444"/>
                    <a:pt x="34153" y="30437"/>
                  </a:cubicBezTo>
                  <a:cubicBezTo>
                    <a:pt x="34153" y="30431"/>
                    <a:pt x="34153" y="30423"/>
                    <a:pt x="34155" y="30416"/>
                  </a:cubicBezTo>
                  <a:cubicBezTo>
                    <a:pt x="34168" y="30233"/>
                    <a:pt x="34237" y="30075"/>
                    <a:pt x="34298" y="29933"/>
                  </a:cubicBezTo>
                  <a:cubicBezTo>
                    <a:pt x="34312" y="29900"/>
                    <a:pt x="34326" y="29868"/>
                    <a:pt x="34341" y="29836"/>
                  </a:cubicBezTo>
                  <a:cubicBezTo>
                    <a:pt x="34384" y="29733"/>
                    <a:pt x="34412" y="29624"/>
                    <a:pt x="34441" y="29516"/>
                  </a:cubicBezTo>
                  <a:cubicBezTo>
                    <a:pt x="34471" y="29404"/>
                    <a:pt x="34501" y="29288"/>
                    <a:pt x="34550" y="29175"/>
                  </a:cubicBezTo>
                  <a:cubicBezTo>
                    <a:pt x="34576" y="29115"/>
                    <a:pt x="34610" y="29050"/>
                    <a:pt x="34642" y="28986"/>
                  </a:cubicBezTo>
                  <a:cubicBezTo>
                    <a:pt x="34676" y="28923"/>
                    <a:pt x="34710" y="28858"/>
                    <a:pt x="34735" y="28794"/>
                  </a:cubicBezTo>
                  <a:cubicBezTo>
                    <a:pt x="34771" y="28714"/>
                    <a:pt x="34799" y="28629"/>
                    <a:pt x="34828" y="28548"/>
                  </a:cubicBezTo>
                  <a:cubicBezTo>
                    <a:pt x="34852" y="28474"/>
                    <a:pt x="34880" y="28400"/>
                    <a:pt x="34908" y="28330"/>
                  </a:cubicBezTo>
                  <a:cubicBezTo>
                    <a:pt x="34921" y="28302"/>
                    <a:pt x="34925" y="28270"/>
                    <a:pt x="34932" y="28241"/>
                  </a:cubicBezTo>
                  <a:cubicBezTo>
                    <a:pt x="34940" y="28200"/>
                    <a:pt x="34950" y="28163"/>
                    <a:pt x="34967" y="28126"/>
                  </a:cubicBezTo>
                  <a:lnTo>
                    <a:pt x="34967" y="28126"/>
                  </a:lnTo>
                  <a:cubicBezTo>
                    <a:pt x="34886" y="28203"/>
                    <a:pt x="34819" y="28317"/>
                    <a:pt x="34756" y="28421"/>
                  </a:cubicBezTo>
                  <a:cubicBezTo>
                    <a:pt x="34743" y="28446"/>
                    <a:pt x="34729" y="28469"/>
                    <a:pt x="34714" y="28491"/>
                  </a:cubicBezTo>
                  <a:cubicBezTo>
                    <a:pt x="34700" y="28517"/>
                    <a:pt x="34690" y="28542"/>
                    <a:pt x="34681" y="28568"/>
                  </a:cubicBezTo>
                  <a:cubicBezTo>
                    <a:pt x="34666" y="28605"/>
                    <a:pt x="34653" y="28641"/>
                    <a:pt x="34626" y="28673"/>
                  </a:cubicBezTo>
                  <a:lnTo>
                    <a:pt x="34626" y="28686"/>
                  </a:lnTo>
                  <a:cubicBezTo>
                    <a:pt x="34626" y="28699"/>
                    <a:pt x="34618" y="28709"/>
                    <a:pt x="34605" y="28714"/>
                  </a:cubicBezTo>
                  <a:cubicBezTo>
                    <a:pt x="34602" y="28715"/>
                    <a:pt x="34599" y="28715"/>
                    <a:pt x="34596" y="28715"/>
                  </a:cubicBezTo>
                  <a:cubicBezTo>
                    <a:pt x="34588" y="28715"/>
                    <a:pt x="34579" y="28712"/>
                    <a:pt x="34575" y="28702"/>
                  </a:cubicBezTo>
                  <a:cubicBezTo>
                    <a:pt x="34538" y="28650"/>
                    <a:pt x="34530" y="28576"/>
                    <a:pt x="34521" y="28503"/>
                  </a:cubicBezTo>
                  <a:cubicBezTo>
                    <a:pt x="34514" y="28451"/>
                    <a:pt x="34508" y="28401"/>
                    <a:pt x="34490" y="28363"/>
                  </a:cubicBezTo>
                  <a:cubicBezTo>
                    <a:pt x="34416" y="28179"/>
                    <a:pt x="34285" y="28019"/>
                    <a:pt x="34133" y="27924"/>
                  </a:cubicBezTo>
                  <a:cubicBezTo>
                    <a:pt x="34027" y="27859"/>
                    <a:pt x="33909" y="27825"/>
                    <a:pt x="33784" y="27825"/>
                  </a:cubicBezTo>
                  <a:lnTo>
                    <a:pt x="33779" y="27825"/>
                  </a:lnTo>
                  <a:cubicBezTo>
                    <a:pt x="33490" y="27825"/>
                    <a:pt x="33204" y="28007"/>
                    <a:pt x="33034" y="28176"/>
                  </a:cubicBezTo>
                  <a:cubicBezTo>
                    <a:pt x="32943" y="28266"/>
                    <a:pt x="32859" y="28360"/>
                    <a:pt x="32781" y="28461"/>
                  </a:cubicBezTo>
                  <a:cubicBezTo>
                    <a:pt x="32778" y="28465"/>
                    <a:pt x="32773" y="28472"/>
                    <a:pt x="32770" y="28475"/>
                  </a:cubicBezTo>
                  <a:cubicBezTo>
                    <a:pt x="32436" y="28904"/>
                    <a:pt x="32200" y="29425"/>
                    <a:pt x="32046" y="30079"/>
                  </a:cubicBezTo>
                  <a:lnTo>
                    <a:pt x="32036" y="30461"/>
                  </a:lnTo>
                  <a:lnTo>
                    <a:pt x="32033" y="30474"/>
                  </a:lnTo>
                  <a:lnTo>
                    <a:pt x="32038" y="30493"/>
                  </a:lnTo>
                  <a:cubicBezTo>
                    <a:pt x="32054" y="30554"/>
                    <a:pt x="32058" y="30576"/>
                    <a:pt x="32058" y="30589"/>
                  </a:cubicBezTo>
                  <a:cubicBezTo>
                    <a:pt x="32058" y="30595"/>
                    <a:pt x="32054" y="30602"/>
                    <a:pt x="32051" y="30605"/>
                  </a:cubicBezTo>
                  <a:lnTo>
                    <a:pt x="31995" y="30658"/>
                  </a:lnTo>
                  <a:cubicBezTo>
                    <a:pt x="31900" y="30799"/>
                    <a:pt x="31817" y="30868"/>
                    <a:pt x="31676" y="30967"/>
                  </a:cubicBezTo>
                  <a:cubicBezTo>
                    <a:pt x="31536" y="31065"/>
                    <a:pt x="31385" y="31156"/>
                    <a:pt x="31238" y="31245"/>
                  </a:cubicBezTo>
                  <a:cubicBezTo>
                    <a:pt x="31098" y="31329"/>
                    <a:pt x="30953" y="31418"/>
                    <a:pt x="30819" y="31511"/>
                  </a:cubicBezTo>
                  <a:cubicBezTo>
                    <a:pt x="30786" y="31533"/>
                    <a:pt x="30749" y="31555"/>
                    <a:pt x="30710" y="31578"/>
                  </a:cubicBezTo>
                  <a:cubicBezTo>
                    <a:pt x="30633" y="31623"/>
                    <a:pt x="30549" y="31671"/>
                    <a:pt x="30504" y="31733"/>
                  </a:cubicBezTo>
                  <a:cubicBezTo>
                    <a:pt x="30498" y="31741"/>
                    <a:pt x="30478" y="31746"/>
                    <a:pt x="30469" y="31746"/>
                  </a:cubicBezTo>
                  <a:lnTo>
                    <a:pt x="30467" y="31746"/>
                  </a:lnTo>
                  <a:cubicBezTo>
                    <a:pt x="30459" y="31746"/>
                    <a:pt x="30453" y="31744"/>
                    <a:pt x="30447" y="31736"/>
                  </a:cubicBezTo>
                  <a:cubicBezTo>
                    <a:pt x="30441" y="31730"/>
                    <a:pt x="30440" y="31722"/>
                    <a:pt x="30441" y="31712"/>
                  </a:cubicBezTo>
                  <a:cubicBezTo>
                    <a:pt x="30443" y="31693"/>
                    <a:pt x="30446" y="31678"/>
                    <a:pt x="30450" y="31665"/>
                  </a:cubicBezTo>
                  <a:cubicBezTo>
                    <a:pt x="30518" y="31374"/>
                    <a:pt x="30617" y="31126"/>
                    <a:pt x="30745" y="30922"/>
                  </a:cubicBezTo>
                  <a:cubicBezTo>
                    <a:pt x="30781" y="30861"/>
                    <a:pt x="30825" y="30800"/>
                    <a:pt x="30869" y="30737"/>
                  </a:cubicBezTo>
                  <a:cubicBezTo>
                    <a:pt x="31078" y="30435"/>
                    <a:pt x="31315" y="30093"/>
                    <a:pt x="31267" y="29617"/>
                  </a:cubicBezTo>
                  <a:lnTo>
                    <a:pt x="31267" y="29617"/>
                  </a:lnTo>
                  <a:cubicBezTo>
                    <a:pt x="31245" y="29643"/>
                    <a:pt x="31228" y="29672"/>
                    <a:pt x="31209" y="29704"/>
                  </a:cubicBezTo>
                  <a:cubicBezTo>
                    <a:pt x="31196" y="29724"/>
                    <a:pt x="31186" y="29742"/>
                    <a:pt x="31173" y="29762"/>
                  </a:cubicBezTo>
                  <a:cubicBezTo>
                    <a:pt x="31143" y="29806"/>
                    <a:pt x="31111" y="29854"/>
                    <a:pt x="31078" y="29899"/>
                  </a:cubicBezTo>
                  <a:cubicBezTo>
                    <a:pt x="31027" y="29973"/>
                    <a:pt x="30976" y="30047"/>
                    <a:pt x="30930" y="30120"/>
                  </a:cubicBezTo>
                  <a:cubicBezTo>
                    <a:pt x="30909" y="30154"/>
                    <a:pt x="30890" y="30189"/>
                    <a:pt x="30872" y="30226"/>
                  </a:cubicBezTo>
                  <a:cubicBezTo>
                    <a:pt x="30835" y="30297"/>
                    <a:pt x="30796" y="30370"/>
                    <a:pt x="30741" y="30428"/>
                  </a:cubicBezTo>
                  <a:lnTo>
                    <a:pt x="30728" y="30438"/>
                  </a:lnTo>
                  <a:cubicBezTo>
                    <a:pt x="30722" y="30444"/>
                    <a:pt x="30715" y="30447"/>
                    <a:pt x="30707" y="30447"/>
                  </a:cubicBezTo>
                  <a:cubicBezTo>
                    <a:pt x="30704" y="30447"/>
                    <a:pt x="30704" y="30447"/>
                    <a:pt x="30700" y="30445"/>
                  </a:cubicBezTo>
                  <a:cubicBezTo>
                    <a:pt x="30691" y="30444"/>
                    <a:pt x="30684" y="30438"/>
                    <a:pt x="30680" y="30428"/>
                  </a:cubicBezTo>
                  <a:cubicBezTo>
                    <a:pt x="30560" y="30088"/>
                    <a:pt x="30649" y="29769"/>
                    <a:pt x="30736" y="29462"/>
                  </a:cubicBezTo>
                  <a:lnTo>
                    <a:pt x="30749" y="29419"/>
                  </a:lnTo>
                  <a:lnTo>
                    <a:pt x="30866" y="28797"/>
                  </a:lnTo>
                  <a:lnTo>
                    <a:pt x="30889" y="28433"/>
                  </a:lnTo>
                  <a:cubicBezTo>
                    <a:pt x="30915" y="28323"/>
                    <a:pt x="30925" y="28206"/>
                    <a:pt x="30934" y="28094"/>
                  </a:cubicBezTo>
                  <a:cubicBezTo>
                    <a:pt x="30937" y="28080"/>
                    <a:pt x="30938" y="28067"/>
                    <a:pt x="30938" y="28051"/>
                  </a:cubicBezTo>
                  <a:cubicBezTo>
                    <a:pt x="30947" y="27956"/>
                    <a:pt x="30954" y="27857"/>
                    <a:pt x="30970" y="27763"/>
                  </a:cubicBezTo>
                  <a:cubicBezTo>
                    <a:pt x="30978" y="27710"/>
                    <a:pt x="30991" y="27660"/>
                    <a:pt x="31004" y="27610"/>
                  </a:cubicBezTo>
                  <a:cubicBezTo>
                    <a:pt x="31104" y="27248"/>
                    <a:pt x="31200" y="26925"/>
                    <a:pt x="31319" y="26636"/>
                  </a:cubicBezTo>
                  <a:cubicBezTo>
                    <a:pt x="31404" y="26431"/>
                    <a:pt x="31501" y="26245"/>
                    <a:pt x="31622" y="26075"/>
                  </a:cubicBezTo>
                  <a:cubicBezTo>
                    <a:pt x="31898" y="25685"/>
                    <a:pt x="32272" y="25405"/>
                    <a:pt x="32606" y="25181"/>
                  </a:cubicBezTo>
                  <a:cubicBezTo>
                    <a:pt x="32610" y="25179"/>
                    <a:pt x="32610" y="25176"/>
                    <a:pt x="32613" y="25176"/>
                  </a:cubicBezTo>
                  <a:cubicBezTo>
                    <a:pt x="32827" y="25037"/>
                    <a:pt x="33045" y="24920"/>
                    <a:pt x="33348" y="24794"/>
                  </a:cubicBezTo>
                  <a:lnTo>
                    <a:pt x="33394" y="24774"/>
                  </a:lnTo>
                  <a:cubicBezTo>
                    <a:pt x="33412" y="24766"/>
                    <a:pt x="33430" y="24758"/>
                    <a:pt x="33449" y="24747"/>
                  </a:cubicBezTo>
                  <a:cubicBezTo>
                    <a:pt x="33483" y="24736"/>
                    <a:pt x="33519" y="24721"/>
                    <a:pt x="33557" y="24711"/>
                  </a:cubicBezTo>
                  <a:cubicBezTo>
                    <a:pt x="33493" y="24681"/>
                    <a:pt x="33416" y="24644"/>
                    <a:pt x="33336" y="24644"/>
                  </a:cubicBezTo>
                  <a:cubicBezTo>
                    <a:pt x="33317" y="24644"/>
                    <a:pt x="33300" y="24649"/>
                    <a:pt x="33282" y="24650"/>
                  </a:cubicBezTo>
                  <a:cubicBezTo>
                    <a:pt x="33268" y="24653"/>
                    <a:pt x="33250" y="24657"/>
                    <a:pt x="33230" y="24663"/>
                  </a:cubicBezTo>
                  <a:cubicBezTo>
                    <a:pt x="33185" y="24675"/>
                    <a:pt x="33132" y="24689"/>
                    <a:pt x="33079" y="24689"/>
                  </a:cubicBezTo>
                  <a:cubicBezTo>
                    <a:pt x="33061" y="24689"/>
                    <a:pt x="33042" y="24688"/>
                    <a:pt x="33028" y="24685"/>
                  </a:cubicBezTo>
                  <a:cubicBezTo>
                    <a:pt x="32987" y="24675"/>
                    <a:pt x="32945" y="24667"/>
                    <a:pt x="32901" y="24660"/>
                  </a:cubicBezTo>
                  <a:cubicBezTo>
                    <a:pt x="32802" y="24644"/>
                    <a:pt x="32704" y="24627"/>
                    <a:pt x="32618" y="24592"/>
                  </a:cubicBezTo>
                  <a:cubicBezTo>
                    <a:pt x="32533" y="24556"/>
                    <a:pt x="32416" y="24476"/>
                    <a:pt x="32359" y="24380"/>
                  </a:cubicBezTo>
                  <a:lnTo>
                    <a:pt x="32323" y="24263"/>
                  </a:lnTo>
                  <a:cubicBezTo>
                    <a:pt x="32337" y="24067"/>
                    <a:pt x="32532" y="23954"/>
                    <a:pt x="32856" y="23954"/>
                  </a:cubicBezTo>
                  <a:cubicBezTo>
                    <a:pt x="33084" y="23954"/>
                    <a:pt x="33336" y="24012"/>
                    <a:pt x="33476" y="24086"/>
                  </a:cubicBezTo>
                  <a:cubicBezTo>
                    <a:pt x="33433" y="24038"/>
                    <a:pt x="33377" y="24003"/>
                    <a:pt x="33319" y="23962"/>
                  </a:cubicBezTo>
                  <a:cubicBezTo>
                    <a:pt x="33249" y="23917"/>
                    <a:pt x="33173" y="23871"/>
                    <a:pt x="33127" y="23794"/>
                  </a:cubicBezTo>
                  <a:cubicBezTo>
                    <a:pt x="32926" y="23474"/>
                    <a:pt x="33183" y="22841"/>
                    <a:pt x="33388" y="22681"/>
                  </a:cubicBezTo>
                  <a:cubicBezTo>
                    <a:pt x="33419" y="22657"/>
                    <a:pt x="33457" y="22638"/>
                    <a:pt x="33490" y="22622"/>
                  </a:cubicBezTo>
                  <a:cubicBezTo>
                    <a:pt x="33525" y="22603"/>
                    <a:pt x="33555" y="22588"/>
                    <a:pt x="33585" y="22567"/>
                  </a:cubicBezTo>
                  <a:cubicBezTo>
                    <a:pt x="33587" y="22564"/>
                    <a:pt x="33602" y="22562"/>
                    <a:pt x="33608" y="22562"/>
                  </a:cubicBezTo>
                  <a:cubicBezTo>
                    <a:pt x="33702" y="22562"/>
                    <a:pt x="33784" y="22600"/>
                    <a:pt x="33849" y="22676"/>
                  </a:cubicBezTo>
                  <a:cubicBezTo>
                    <a:pt x="33977" y="22825"/>
                    <a:pt x="34015" y="23090"/>
                    <a:pt x="33987" y="23276"/>
                  </a:cubicBezTo>
                  <a:cubicBezTo>
                    <a:pt x="33979" y="23334"/>
                    <a:pt x="33995" y="23400"/>
                    <a:pt x="34009" y="23458"/>
                  </a:cubicBezTo>
                  <a:cubicBezTo>
                    <a:pt x="34015" y="23475"/>
                    <a:pt x="34021" y="23493"/>
                    <a:pt x="34022" y="23509"/>
                  </a:cubicBezTo>
                  <a:cubicBezTo>
                    <a:pt x="34075" y="23378"/>
                    <a:pt x="34150" y="23264"/>
                    <a:pt x="34223" y="23155"/>
                  </a:cubicBezTo>
                  <a:lnTo>
                    <a:pt x="34248" y="23119"/>
                  </a:lnTo>
                  <a:lnTo>
                    <a:pt x="34307" y="23027"/>
                  </a:lnTo>
                  <a:cubicBezTo>
                    <a:pt x="34349" y="22964"/>
                    <a:pt x="34387" y="22901"/>
                    <a:pt x="34435" y="22840"/>
                  </a:cubicBezTo>
                  <a:cubicBezTo>
                    <a:pt x="34764" y="22402"/>
                    <a:pt x="35563" y="22174"/>
                    <a:pt x="36151" y="22007"/>
                  </a:cubicBezTo>
                  <a:cubicBezTo>
                    <a:pt x="36251" y="21978"/>
                    <a:pt x="36356" y="21963"/>
                    <a:pt x="36456" y="21947"/>
                  </a:cubicBezTo>
                  <a:cubicBezTo>
                    <a:pt x="36535" y="21934"/>
                    <a:pt x="36617" y="21921"/>
                    <a:pt x="36696" y="21904"/>
                  </a:cubicBezTo>
                  <a:cubicBezTo>
                    <a:pt x="36814" y="21876"/>
                    <a:pt x="37077" y="21854"/>
                    <a:pt x="37320" y="21854"/>
                  </a:cubicBezTo>
                  <a:close/>
                  <a:moveTo>
                    <a:pt x="49156" y="27728"/>
                  </a:moveTo>
                  <a:cubicBezTo>
                    <a:pt x="49159" y="27728"/>
                    <a:pt x="49166" y="27731"/>
                    <a:pt x="49170" y="27732"/>
                  </a:cubicBezTo>
                  <a:cubicBezTo>
                    <a:pt x="49217" y="27760"/>
                    <a:pt x="49261" y="27873"/>
                    <a:pt x="49319" y="28046"/>
                  </a:cubicBezTo>
                  <a:cubicBezTo>
                    <a:pt x="49341" y="28109"/>
                    <a:pt x="49362" y="28168"/>
                    <a:pt x="49377" y="28196"/>
                  </a:cubicBezTo>
                  <a:cubicBezTo>
                    <a:pt x="49630" y="28687"/>
                    <a:pt x="49848" y="28999"/>
                    <a:pt x="50028" y="29122"/>
                  </a:cubicBezTo>
                  <a:cubicBezTo>
                    <a:pt x="50035" y="29128"/>
                    <a:pt x="50040" y="29137"/>
                    <a:pt x="50040" y="29145"/>
                  </a:cubicBezTo>
                  <a:cubicBezTo>
                    <a:pt x="50027" y="29564"/>
                    <a:pt x="50086" y="29955"/>
                    <a:pt x="50232" y="30407"/>
                  </a:cubicBezTo>
                  <a:cubicBezTo>
                    <a:pt x="50278" y="30548"/>
                    <a:pt x="50319" y="30691"/>
                    <a:pt x="50358" y="30829"/>
                  </a:cubicBezTo>
                  <a:cubicBezTo>
                    <a:pt x="50434" y="31085"/>
                    <a:pt x="50504" y="31326"/>
                    <a:pt x="50603" y="31565"/>
                  </a:cubicBezTo>
                  <a:cubicBezTo>
                    <a:pt x="50636" y="31649"/>
                    <a:pt x="50669" y="31732"/>
                    <a:pt x="50701" y="31816"/>
                  </a:cubicBezTo>
                  <a:cubicBezTo>
                    <a:pt x="50745" y="31927"/>
                    <a:pt x="50787" y="32037"/>
                    <a:pt x="50835" y="32143"/>
                  </a:cubicBezTo>
                  <a:cubicBezTo>
                    <a:pt x="50845" y="32168"/>
                    <a:pt x="50855" y="32194"/>
                    <a:pt x="50863" y="32219"/>
                  </a:cubicBezTo>
                  <a:cubicBezTo>
                    <a:pt x="50877" y="32264"/>
                    <a:pt x="50892" y="32311"/>
                    <a:pt x="50922" y="32343"/>
                  </a:cubicBezTo>
                  <a:cubicBezTo>
                    <a:pt x="50925" y="32347"/>
                    <a:pt x="50930" y="32366"/>
                    <a:pt x="50930" y="32372"/>
                  </a:cubicBezTo>
                  <a:cubicBezTo>
                    <a:pt x="50930" y="32380"/>
                    <a:pt x="50925" y="32391"/>
                    <a:pt x="50917" y="32395"/>
                  </a:cubicBezTo>
                  <a:cubicBezTo>
                    <a:pt x="50911" y="32399"/>
                    <a:pt x="50905" y="32399"/>
                    <a:pt x="50901" y="32399"/>
                  </a:cubicBezTo>
                  <a:cubicBezTo>
                    <a:pt x="50896" y="32399"/>
                    <a:pt x="50895" y="32399"/>
                    <a:pt x="50889" y="32398"/>
                  </a:cubicBezTo>
                  <a:cubicBezTo>
                    <a:pt x="50808" y="32369"/>
                    <a:pt x="50738" y="32299"/>
                    <a:pt x="50669" y="32235"/>
                  </a:cubicBezTo>
                  <a:cubicBezTo>
                    <a:pt x="50632" y="32199"/>
                    <a:pt x="50595" y="32165"/>
                    <a:pt x="50559" y="32139"/>
                  </a:cubicBezTo>
                  <a:cubicBezTo>
                    <a:pt x="50306" y="31957"/>
                    <a:pt x="50097" y="31825"/>
                    <a:pt x="49878" y="31712"/>
                  </a:cubicBezTo>
                  <a:lnTo>
                    <a:pt x="49835" y="31688"/>
                  </a:lnTo>
                  <a:cubicBezTo>
                    <a:pt x="49742" y="31639"/>
                    <a:pt x="49630" y="31576"/>
                    <a:pt x="49496" y="31576"/>
                  </a:cubicBezTo>
                  <a:cubicBezTo>
                    <a:pt x="49463" y="31576"/>
                    <a:pt x="49432" y="31579"/>
                    <a:pt x="49402" y="31588"/>
                  </a:cubicBezTo>
                  <a:cubicBezTo>
                    <a:pt x="49106" y="31661"/>
                    <a:pt x="48974" y="31930"/>
                    <a:pt x="48845" y="32194"/>
                  </a:cubicBezTo>
                  <a:cubicBezTo>
                    <a:pt x="48801" y="32277"/>
                    <a:pt x="48759" y="32366"/>
                    <a:pt x="48712" y="32444"/>
                  </a:cubicBezTo>
                  <a:lnTo>
                    <a:pt x="48676" y="32504"/>
                  </a:lnTo>
                  <a:cubicBezTo>
                    <a:pt x="48632" y="32575"/>
                    <a:pt x="48587" y="32646"/>
                    <a:pt x="48547" y="32726"/>
                  </a:cubicBezTo>
                  <a:lnTo>
                    <a:pt x="48534" y="32739"/>
                  </a:lnTo>
                  <a:cubicBezTo>
                    <a:pt x="48531" y="32742"/>
                    <a:pt x="48510" y="32747"/>
                    <a:pt x="48503" y="32747"/>
                  </a:cubicBezTo>
                  <a:cubicBezTo>
                    <a:pt x="48489" y="32747"/>
                    <a:pt x="48475" y="32735"/>
                    <a:pt x="48475" y="32721"/>
                  </a:cubicBezTo>
                  <a:lnTo>
                    <a:pt x="48430" y="32181"/>
                  </a:lnTo>
                  <a:cubicBezTo>
                    <a:pt x="48417" y="32124"/>
                    <a:pt x="48422" y="32061"/>
                    <a:pt x="48425" y="32001"/>
                  </a:cubicBezTo>
                  <a:cubicBezTo>
                    <a:pt x="48427" y="31947"/>
                    <a:pt x="48429" y="31896"/>
                    <a:pt x="48419" y="31853"/>
                  </a:cubicBezTo>
                  <a:lnTo>
                    <a:pt x="48432" y="31181"/>
                  </a:lnTo>
                  <a:cubicBezTo>
                    <a:pt x="48432" y="30788"/>
                    <a:pt x="48439" y="30341"/>
                    <a:pt x="48525" y="29971"/>
                  </a:cubicBezTo>
                  <a:cubicBezTo>
                    <a:pt x="48542" y="29894"/>
                    <a:pt x="48547" y="29824"/>
                    <a:pt x="48553" y="29753"/>
                  </a:cubicBezTo>
                  <a:cubicBezTo>
                    <a:pt x="48555" y="29679"/>
                    <a:pt x="48563" y="29601"/>
                    <a:pt x="48583" y="29519"/>
                  </a:cubicBezTo>
                  <a:cubicBezTo>
                    <a:pt x="48615" y="29393"/>
                    <a:pt x="48643" y="29268"/>
                    <a:pt x="48672" y="29143"/>
                  </a:cubicBezTo>
                  <a:cubicBezTo>
                    <a:pt x="48730" y="28874"/>
                    <a:pt x="48787" y="28621"/>
                    <a:pt x="48884" y="28382"/>
                  </a:cubicBezTo>
                  <a:cubicBezTo>
                    <a:pt x="48909" y="28324"/>
                    <a:pt x="48928" y="28263"/>
                    <a:pt x="48949" y="28200"/>
                  </a:cubicBezTo>
                  <a:cubicBezTo>
                    <a:pt x="48974" y="28134"/>
                    <a:pt x="48996" y="28068"/>
                    <a:pt x="49025" y="28001"/>
                  </a:cubicBezTo>
                  <a:cubicBezTo>
                    <a:pt x="49035" y="27975"/>
                    <a:pt x="49047" y="27950"/>
                    <a:pt x="49061" y="27924"/>
                  </a:cubicBezTo>
                  <a:cubicBezTo>
                    <a:pt x="49088" y="27870"/>
                    <a:pt x="49115" y="27814"/>
                    <a:pt x="49128" y="27753"/>
                  </a:cubicBezTo>
                  <a:cubicBezTo>
                    <a:pt x="49130" y="27742"/>
                    <a:pt x="49136" y="27735"/>
                    <a:pt x="49143" y="27732"/>
                  </a:cubicBezTo>
                  <a:cubicBezTo>
                    <a:pt x="49146" y="27728"/>
                    <a:pt x="49152" y="27728"/>
                    <a:pt x="49156" y="27728"/>
                  </a:cubicBezTo>
                  <a:close/>
                  <a:moveTo>
                    <a:pt x="56411" y="27100"/>
                  </a:moveTo>
                  <a:cubicBezTo>
                    <a:pt x="56420" y="27100"/>
                    <a:pt x="56428" y="27106"/>
                    <a:pt x="56433" y="27111"/>
                  </a:cubicBezTo>
                  <a:cubicBezTo>
                    <a:pt x="56463" y="27158"/>
                    <a:pt x="56469" y="27221"/>
                    <a:pt x="56470" y="27282"/>
                  </a:cubicBezTo>
                  <a:cubicBezTo>
                    <a:pt x="56472" y="27318"/>
                    <a:pt x="56473" y="27354"/>
                    <a:pt x="56484" y="27386"/>
                  </a:cubicBezTo>
                  <a:cubicBezTo>
                    <a:pt x="56508" y="27488"/>
                    <a:pt x="56520" y="27600"/>
                    <a:pt x="56529" y="27709"/>
                  </a:cubicBezTo>
                  <a:cubicBezTo>
                    <a:pt x="56539" y="27818"/>
                    <a:pt x="56549" y="27930"/>
                    <a:pt x="56574" y="28033"/>
                  </a:cubicBezTo>
                  <a:cubicBezTo>
                    <a:pt x="56600" y="28131"/>
                    <a:pt x="56610" y="28240"/>
                    <a:pt x="56623" y="28344"/>
                  </a:cubicBezTo>
                  <a:cubicBezTo>
                    <a:pt x="56636" y="28443"/>
                    <a:pt x="56646" y="28545"/>
                    <a:pt x="56667" y="28642"/>
                  </a:cubicBezTo>
                  <a:lnTo>
                    <a:pt x="56667" y="28786"/>
                  </a:lnTo>
                  <a:cubicBezTo>
                    <a:pt x="56705" y="28968"/>
                    <a:pt x="56719" y="29396"/>
                    <a:pt x="56678" y="29582"/>
                  </a:cubicBezTo>
                  <a:lnTo>
                    <a:pt x="56678" y="29762"/>
                  </a:lnTo>
                  <a:cubicBezTo>
                    <a:pt x="56654" y="29865"/>
                    <a:pt x="56642" y="29974"/>
                    <a:pt x="56632" y="30079"/>
                  </a:cubicBezTo>
                  <a:cubicBezTo>
                    <a:pt x="56620" y="30202"/>
                    <a:pt x="56607" y="30327"/>
                    <a:pt x="56572" y="30447"/>
                  </a:cubicBezTo>
                  <a:cubicBezTo>
                    <a:pt x="56457" y="30847"/>
                    <a:pt x="56303" y="31367"/>
                    <a:pt x="56098" y="31850"/>
                  </a:cubicBezTo>
                  <a:cubicBezTo>
                    <a:pt x="56046" y="31969"/>
                    <a:pt x="56002" y="32090"/>
                    <a:pt x="55959" y="32212"/>
                  </a:cubicBezTo>
                  <a:cubicBezTo>
                    <a:pt x="55915" y="32328"/>
                    <a:pt x="55869" y="32452"/>
                    <a:pt x="55821" y="32568"/>
                  </a:cubicBezTo>
                  <a:cubicBezTo>
                    <a:pt x="55807" y="32594"/>
                    <a:pt x="55800" y="32620"/>
                    <a:pt x="55790" y="32649"/>
                  </a:cubicBezTo>
                  <a:cubicBezTo>
                    <a:pt x="55767" y="32721"/>
                    <a:pt x="55742" y="32795"/>
                    <a:pt x="55691" y="32843"/>
                  </a:cubicBezTo>
                  <a:cubicBezTo>
                    <a:pt x="55691" y="32846"/>
                    <a:pt x="55680" y="32860"/>
                    <a:pt x="55678" y="32863"/>
                  </a:cubicBezTo>
                  <a:cubicBezTo>
                    <a:pt x="55672" y="32870"/>
                    <a:pt x="55665" y="32873"/>
                    <a:pt x="55656" y="32873"/>
                  </a:cubicBezTo>
                  <a:lnTo>
                    <a:pt x="55653" y="32873"/>
                  </a:lnTo>
                  <a:cubicBezTo>
                    <a:pt x="55642" y="32872"/>
                    <a:pt x="55634" y="32866"/>
                    <a:pt x="55632" y="32857"/>
                  </a:cubicBezTo>
                  <a:cubicBezTo>
                    <a:pt x="55445" y="32465"/>
                    <a:pt x="55105" y="31985"/>
                    <a:pt x="54710" y="31818"/>
                  </a:cubicBezTo>
                  <a:cubicBezTo>
                    <a:pt x="54601" y="31774"/>
                    <a:pt x="54487" y="31751"/>
                    <a:pt x="54370" y="31751"/>
                  </a:cubicBezTo>
                  <a:cubicBezTo>
                    <a:pt x="53997" y="31751"/>
                    <a:pt x="53651" y="31970"/>
                    <a:pt x="53397" y="32159"/>
                  </a:cubicBezTo>
                  <a:lnTo>
                    <a:pt x="53233" y="32322"/>
                  </a:lnTo>
                  <a:cubicBezTo>
                    <a:pt x="53132" y="32399"/>
                    <a:pt x="52993" y="32514"/>
                    <a:pt x="52916" y="32641"/>
                  </a:cubicBezTo>
                  <a:cubicBezTo>
                    <a:pt x="52910" y="32648"/>
                    <a:pt x="52888" y="32654"/>
                    <a:pt x="52879" y="32654"/>
                  </a:cubicBezTo>
                  <a:cubicBezTo>
                    <a:pt x="52869" y="32654"/>
                    <a:pt x="52859" y="32649"/>
                    <a:pt x="52856" y="32641"/>
                  </a:cubicBezTo>
                  <a:cubicBezTo>
                    <a:pt x="52850" y="32633"/>
                    <a:pt x="52850" y="32623"/>
                    <a:pt x="52855" y="32613"/>
                  </a:cubicBezTo>
                  <a:cubicBezTo>
                    <a:pt x="52971" y="32366"/>
                    <a:pt x="53134" y="32158"/>
                    <a:pt x="53291" y="31957"/>
                  </a:cubicBezTo>
                  <a:cubicBezTo>
                    <a:pt x="53331" y="31905"/>
                    <a:pt x="53372" y="31853"/>
                    <a:pt x="53416" y="31796"/>
                  </a:cubicBezTo>
                  <a:lnTo>
                    <a:pt x="53644" y="31566"/>
                  </a:lnTo>
                  <a:cubicBezTo>
                    <a:pt x="53705" y="31485"/>
                    <a:pt x="53778" y="31416"/>
                    <a:pt x="53848" y="31348"/>
                  </a:cubicBezTo>
                  <a:cubicBezTo>
                    <a:pt x="53874" y="31325"/>
                    <a:pt x="53899" y="31300"/>
                    <a:pt x="53925" y="31275"/>
                  </a:cubicBezTo>
                  <a:lnTo>
                    <a:pt x="54034" y="31156"/>
                  </a:lnTo>
                  <a:cubicBezTo>
                    <a:pt x="54309" y="30948"/>
                    <a:pt x="54627" y="30589"/>
                    <a:pt x="54803" y="30341"/>
                  </a:cubicBezTo>
                  <a:cubicBezTo>
                    <a:pt x="55083" y="29941"/>
                    <a:pt x="55312" y="29493"/>
                    <a:pt x="55457" y="29054"/>
                  </a:cubicBezTo>
                  <a:lnTo>
                    <a:pt x="55618" y="28385"/>
                  </a:lnTo>
                  <a:lnTo>
                    <a:pt x="55677" y="28048"/>
                  </a:lnTo>
                  <a:cubicBezTo>
                    <a:pt x="55677" y="28045"/>
                    <a:pt x="55680" y="28038"/>
                    <a:pt x="55684" y="28033"/>
                  </a:cubicBezTo>
                  <a:lnTo>
                    <a:pt x="55902" y="27818"/>
                  </a:lnTo>
                  <a:cubicBezTo>
                    <a:pt x="55940" y="27764"/>
                    <a:pt x="55982" y="27713"/>
                    <a:pt x="56021" y="27662"/>
                  </a:cubicBezTo>
                  <a:cubicBezTo>
                    <a:pt x="56154" y="27495"/>
                    <a:pt x="56290" y="27321"/>
                    <a:pt x="56383" y="27117"/>
                  </a:cubicBezTo>
                  <a:cubicBezTo>
                    <a:pt x="56386" y="27107"/>
                    <a:pt x="56396" y="27101"/>
                    <a:pt x="56406" y="27101"/>
                  </a:cubicBezTo>
                  <a:cubicBezTo>
                    <a:pt x="56406" y="27100"/>
                    <a:pt x="56408" y="27100"/>
                    <a:pt x="56411" y="27100"/>
                  </a:cubicBezTo>
                  <a:close/>
                  <a:moveTo>
                    <a:pt x="40566" y="33459"/>
                  </a:moveTo>
                  <a:cubicBezTo>
                    <a:pt x="40514" y="33497"/>
                    <a:pt x="40482" y="33561"/>
                    <a:pt x="40476" y="33635"/>
                  </a:cubicBezTo>
                  <a:cubicBezTo>
                    <a:pt x="40475" y="33679"/>
                    <a:pt x="40479" y="33717"/>
                    <a:pt x="40486" y="33751"/>
                  </a:cubicBezTo>
                  <a:cubicBezTo>
                    <a:pt x="40469" y="33733"/>
                    <a:pt x="40450" y="33715"/>
                    <a:pt x="40432" y="33699"/>
                  </a:cubicBezTo>
                  <a:lnTo>
                    <a:pt x="40419" y="33686"/>
                  </a:lnTo>
                  <a:cubicBezTo>
                    <a:pt x="40399" y="33663"/>
                    <a:pt x="40376" y="33641"/>
                    <a:pt x="40348" y="33626"/>
                  </a:cubicBezTo>
                  <a:cubicBezTo>
                    <a:pt x="40347" y="33626"/>
                    <a:pt x="40347" y="33625"/>
                    <a:pt x="40346" y="33625"/>
                  </a:cubicBezTo>
                  <a:cubicBezTo>
                    <a:pt x="40345" y="33625"/>
                    <a:pt x="40345" y="33628"/>
                    <a:pt x="40344" y="33628"/>
                  </a:cubicBezTo>
                  <a:cubicBezTo>
                    <a:pt x="40312" y="33607"/>
                    <a:pt x="40280" y="33590"/>
                    <a:pt x="40243" y="33584"/>
                  </a:cubicBezTo>
                  <a:cubicBezTo>
                    <a:pt x="40239" y="33577"/>
                    <a:pt x="40239" y="33570"/>
                    <a:pt x="40238" y="33564"/>
                  </a:cubicBezTo>
                  <a:cubicBezTo>
                    <a:pt x="40251" y="33551"/>
                    <a:pt x="40261" y="33542"/>
                    <a:pt x="40273" y="33532"/>
                  </a:cubicBezTo>
                  <a:cubicBezTo>
                    <a:pt x="40286" y="33528"/>
                    <a:pt x="40297" y="33525"/>
                    <a:pt x="40310" y="33519"/>
                  </a:cubicBezTo>
                  <a:cubicBezTo>
                    <a:pt x="40312" y="33519"/>
                    <a:pt x="40315" y="33517"/>
                    <a:pt x="40315" y="33517"/>
                  </a:cubicBezTo>
                  <a:cubicBezTo>
                    <a:pt x="40326" y="33513"/>
                    <a:pt x="40337" y="33510"/>
                    <a:pt x="40347" y="33504"/>
                  </a:cubicBezTo>
                  <a:cubicBezTo>
                    <a:pt x="40352" y="33500"/>
                    <a:pt x="40358" y="33498"/>
                    <a:pt x="40363" y="33497"/>
                  </a:cubicBezTo>
                  <a:cubicBezTo>
                    <a:pt x="40368" y="33493"/>
                    <a:pt x="40376" y="33491"/>
                    <a:pt x="40383" y="33488"/>
                  </a:cubicBezTo>
                  <a:cubicBezTo>
                    <a:pt x="40395" y="33482"/>
                    <a:pt x="40403" y="33475"/>
                    <a:pt x="40411" y="33469"/>
                  </a:cubicBezTo>
                  <a:cubicBezTo>
                    <a:pt x="40414" y="33466"/>
                    <a:pt x="40421" y="33464"/>
                    <a:pt x="40427" y="33464"/>
                  </a:cubicBezTo>
                  <a:cubicBezTo>
                    <a:pt x="40447" y="33462"/>
                    <a:pt x="40469" y="33462"/>
                    <a:pt x="40491" y="33461"/>
                  </a:cubicBezTo>
                  <a:cubicBezTo>
                    <a:pt x="40515" y="33461"/>
                    <a:pt x="40542" y="33459"/>
                    <a:pt x="40566" y="33459"/>
                  </a:cubicBezTo>
                  <a:close/>
                  <a:moveTo>
                    <a:pt x="40752" y="33484"/>
                  </a:moveTo>
                  <a:cubicBezTo>
                    <a:pt x="40754" y="33484"/>
                    <a:pt x="40755" y="33485"/>
                    <a:pt x="40755" y="33485"/>
                  </a:cubicBezTo>
                  <a:lnTo>
                    <a:pt x="40794" y="33485"/>
                  </a:lnTo>
                  <a:cubicBezTo>
                    <a:pt x="40805" y="33485"/>
                    <a:pt x="40813" y="33491"/>
                    <a:pt x="40818" y="33498"/>
                  </a:cubicBezTo>
                  <a:cubicBezTo>
                    <a:pt x="40824" y="33507"/>
                    <a:pt x="40824" y="33516"/>
                    <a:pt x="40819" y="33526"/>
                  </a:cubicBezTo>
                  <a:cubicBezTo>
                    <a:pt x="40797" y="33574"/>
                    <a:pt x="40796" y="33602"/>
                    <a:pt x="40816" y="33622"/>
                  </a:cubicBezTo>
                  <a:cubicBezTo>
                    <a:pt x="40825" y="33631"/>
                    <a:pt x="40826" y="33645"/>
                    <a:pt x="40819" y="33657"/>
                  </a:cubicBezTo>
                  <a:cubicBezTo>
                    <a:pt x="40796" y="33693"/>
                    <a:pt x="40765" y="33695"/>
                    <a:pt x="40736" y="33695"/>
                  </a:cubicBezTo>
                  <a:lnTo>
                    <a:pt x="40732" y="33695"/>
                  </a:lnTo>
                  <a:cubicBezTo>
                    <a:pt x="40719" y="33695"/>
                    <a:pt x="40707" y="33695"/>
                    <a:pt x="40701" y="33696"/>
                  </a:cubicBezTo>
                  <a:lnTo>
                    <a:pt x="40639" y="33757"/>
                  </a:lnTo>
                  <a:cubicBezTo>
                    <a:pt x="40642" y="33782"/>
                    <a:pt x="40643" y="33804"/>
                    <a:pt x="40649" y="33812"/>
                  </a:cubicBezTo>
                  <a:cubicBezTo>
                    <a:pt x="40652" y="33817"/>
                    <a:pt x="40652" y="33834"/>
                    <a:pt x="40652" y="33840"/>
                  </a:cubicBezTo>
                  <a:cubicBezTo>
                    <a:pt x="40652" y="33847"/>
                    <a:pt x="40649" y="33855"/>
                    <a:pt x="40639" y="33860"/>
                  </a:cubicBezTo>
                  <a:cubicBezTo>
                    <a:pt x="40627" y="33856"/>
                    <a:pt x="40617" y="33855"/>
                    <a:pt x="40605" y="33847"/>
                  </a:cubicBezTo>
                  <a:cubicBezTo>
                    <a:pt x="40562" y="33794"/>
                    <a:pt x="40536" y="33724"/>
                    <a:pt x="40537" y="33651"/>
                  </a:cubicBezTo>
                  <a:cubicBezTo>
                    <a:pt x="40542" y="33581"/>
                    <a:pt x="40565" y="33519"/>
                    <a:pt x="40636" y="33496"/>
                  </a:cubicBezTo>
                  <a:cubicBezTo>
                    <a:pt x="40672" y="33482"/>
                    <a:pt x="40712" y="33490"/>
                    <a:pt x="40752" y="33484"/>
                  </a:cubicBezTo>
                  <a:close/>
                  <a:moveTo>
                    <a:pt x="55476" y="28241"/>
                  </a:moveTo>
                  <a:cubicBezTo>
                    <a:pt x="55486" y="28241"/>
                    <a:pt x="55493" y="28244"/>
                    <a:pt x="55498" y="28254"/>
                  </a:cubicBezTo>
                  <a:cubicBezTo>
                    <a:pt x="55530" y="28277"/>
                    <a:pt x="55393" y="28597"/>
                    <a:pt x="55392" y="28599"/>
                  </a:cubicBezTo>
                  <a:cubicBezTo>
                    <a:pt x="55315" y="28751"/>
                    <a:pt x="55243" y="28917"/>
                    <a:pt x="55176" y="29077"/>
                  </a:cubicBezTo>
                  <a:cubicBezTo>
                    <a:pt x="55098" y="29259"/>
                    <a:pt x="55017" y="29446"/>
                    <a:pt x="54928" y="29618"/>
                  </a:cubicBezTo>
                  <a:cubicBezTo>
                    <a:pt x="54746" y="29973"/>
                    <a:pt x="54535" y="30262"/>
                    <a:pt x="54333" y="30530"/>
                  </a:cubicBezTo>
                  <a:lnTo>
                    <a:pt x="53883" y="30967"/>
                  </a:lnTo>
                  <a:lnTo>
                    <a:pt x="53821" y="31028"/>
                  </a:lnTo>
                  <a:cubicBezTo>
                    <a:pt x="53496" y="31354"/>
                    <a:pt x="53157" y="31690"/>
                    <a:pt x="52891" y="32074"/>
                  </a:cubicBezTo>
                  <a:cubicBezTo>
                    <a:pt x="52852" y="32130"/>
                    <a:pt x="52821" y="32184"/>
                    <a:pt x="52791" y="32245"/>
                  </a:cubicBezTo>
                  <a:cubicBezTo>
                    <a:pt x="52769" y="32286"/>
                    <a:pt x="52746" y="32329"/>
                    <a:pt x="52718" y="32373"/>
                  </a:cubicBezTo>
                  <a:cubicBezTo>
                    <a:pt x="52705" y="32395"/>
                    <a:pt x="52690" y="32417"/>
                    <a:pt x="52674" y="32439"/>
                  </a:cubicBezTo>
                  <a:cubicBezTo>
                    <a:pt x="52644" y="32485"/>
                    <a:pt x="52612" y="32533"/>
                    <a:pt x="52590" y="32580"/>
                  </a:cubicBezTo>
                  <a:cubicBezTo>
                    <a:pt x="52495" y="32793"/>
                    <a:pt x="52418" y="33017"/>
                    <a:pt x="52349" y="33259"/>
                  </a:cubicBezTo>
                  <a:cubicBezTo>
                    <a:pt x="52334" y="33309"/>
                    <a:pt x="52328" y="33366"/>
                    <a:pt x="52324" y="33418"/>
                  </a:cubicBezTo>
                  <a:cubicBezTo>
                    <a:pt x="52318" y="33466"/>
                    <a:pt x="52312" y="33513"/>
                    <a:pt x="52304" y="33558"/>
                  </a:cubicBezTo>
                  <a:cubicBezTo>
                    <a:pt x="52276" y="33674"/>
                    <a:pt x="52324" y="33987"/>
                    <a:pt x="52356" y="34033"/>
                  </a:cubicBezTo>
                  <a:cubicBezTo>
                    <a:pt x="52360" y="34036"/>
                    <a:pt x="52362" y="34044"/>
                    <a:pt x="52362" y="34049"/>
                  </a:cubicBezTo>
                  <a:lnTo>
                    <a:pt x="52362" y="34086"/>
                  </a:lnTo>
                  <a:cubicBezTo>
                    <a:pt x="52362" y="34096"/>
                    <a:pt x="52356" y="34106"/>
                    <a:pt x="52346" y="34109"/>
                  </a:cubicBezTo>
                  <a:cubicBezTo>
                    <a:pt x="52341" y="34113"/>
                    <a:pt x="52338" y="34113"/>
                    <a:pt x="52333" y="34113"/>
                  </a:cubicBezTo>
                  <a:cubicBezTo>
                    <a:pt x="52327" y="34113"/>
                    <a:pt x="52320" y="34111"/>
                    <a:pt x="52317" y="34109"/>
                  </a:cubicBezTo>
                  <a:cubicBezTo>
                    <a:pt x="52261" y="34071"/>
                    <a:pt x="52227" y="34006"/>
                    <a:pt x="52193" y="33942"/>
                  </a:cubicBezTo>
                  <a:cubicBezTo>
                    <a:pt x="52173" y="33910"/>
                    <a:pt x="52157" y="33875"/>
                    <a:pt x="52138" y="33852"/>
                  </a:cubicBezTo>
                  <a:lnTo>
                    <a:pt x="51963" y="33674"/>
                  </a:lnTo>
                  <a:cubicBezTo>
                    <a:pt x="51928" y="33631"/>
                    <a:pt x="51895" y="33584"/>
                    <a:pt x="51856" y="33539"/>
                  </a:cubicBezTo>
                  <a:cubicBezTo>
                    <a:pt x="51732" y="33382"/>
                    <a:pt x="51606" y="33219"/>
                    <a:pt x="51520" y="33033"/>
                  </a:cubicBezTo>
                  <a:cubicBezTo>
                    <a:pt x="51514" y="33020"/>
                    <a:pt x="51518" y="33006"/>
                    <a:pt x="51532" y="32998"/>
                  </a:cubicBezTo>
                  <a:cubicBezTo>
                    <a:pt x="51620" y="32940"/>
                    <a:pt x="51664" y="32827"/>
                    <a:pt x="51709" y="32715"/>
                  </a:cubicBezTo>
                  <a:cubicBezTo>
                    <a:pt x="51721" y="32690"/>
                    <a:pt x="51729" y="32664"/>
                    <a:pt x="51739" y="32639"/>
                  </a:cubicBezTo>
                  <a:cubicBezTo>
                    <a:pt x="51827" y="32437"/>
                    <a:pt x="51896" y="32231"/>
                    <a:pt x="51969" y="32008"/>
                  </a:cubicBezTo>
                  <a:lnTo>
                    <a:pt x="52004" y="31906"/>
                  </a:lnTo>
                  <a:lnTo>
                    <a:pt x="52004" y="31906"/>
                  </a:lnTo>
                  <a:cubicBezTo>
                    <a:pt x="51999" y="31919"/>
                    <a:pt x="51992" y="31933"/>
                    <a:pt x="51987" y="31943"/>
                  </a:cubicBezTo>
                  <a:cubicBezTo>
                    <a:pt x="51888" y="32170"/>
                    <a:pt x="51767" y="32405"/>
                    <a:pt x="51674" y="32582"/>
                  </a:cubicBezTo>
                  <a:cubicBezTo>
                    <a:pt x="51662" y="32604"/>
                    <a:pt x="51649" y="32628"/>
                    <a:pt x="51635" y="32652"/>
                  </a:cubicBezTo>
                  <a:cubicBezTo>
                    <a:pt x="51587" y="32735"/>
                    <a:pt x="51539" y="32822"/>
                    <a:pt x="51527" y="32930"/>
                  </a:cubicBezTo>
                  <a:cubicBezTo>
                    <a:pt x="51526" y="32944"/>
                    <a:pt x="51502" y="32955"/>
                    <a:pt x="51488" y="32955"/>
                  </a:cubicBezTo>
                  <a:cubicBezTo>
                    <a:pt x="51476" y="32955"/>
                    <a:pt x="51468" y="32950"/>
                    <a:pt x="51462" y="32939"/>
                  </a:cubicBezTo>
                  <a:cubicBezTo>
                    <a:pt x="51454" y="32924"/>
                    <a:pt x="51444" y="32902"/>
                    <a:pt x="51433" y="32879"/>
                  </a:cubicBezTo>
                  <a:cubicBezTo>
                    <a:pt x="51389" y="32790"/>
                    <a:pt x="51318" y="32641"/>
                    <a:pt x="51273" y="32601"/>
                  </a:cubicBezTo>
                  <a:cubicBezTo>
                    <a:pt x="51267" y="32596"/>
                    <a:pt x="51263" y="32587"/>
                    <a:pt x="51264" y="32577"/>
                  </a:cubicBezTo>
                  <a:cubicBezTo>
                    <a:pt x="51271" y="32500"/>
                    <a:pt x="51308" y="32439"/>
                    <a:pt x="51340" y="32380"/>
                  </a:cubicBezTo>
                  <a:cubicBezTo>
                    <a:pt x="51354" y="32356"/>
                    <a:pt x="51369" y="32329"/>
                    <a:pt x="51382" y="32305"/>
                  </a:cubicBezTo>
                  <a:cubicBezTo>
                    <a:pt x="51409" y="32242"/>
                    <a:pt x="51433" y="32180"/>
                    <a:pt x="51456" y="32117"/>
                  </a:cubicBezTo>
                  <a:cubicBezTo>
                    <a:pt x="51475" y="32072"/>
                    <a:pt x="51492" y="32024"/>
                    <a:pt x="51510" y="31981"/>
                  </a:cubicBezTo>
                  <a:cubicBezTo>
                    <a:pt x="51584" y="31802"/>
                    <a:pt x="51644" y="31613"/>
                    <a:pt x="51702" y="31428"/>
                  </a:cubicBezTo>
                  <a:cubicBezTo>
                    <a:pt x="51725" y="31354"/>
                    <a:pt x="51750" y="31280"/>
                    <a:pt x="51774" y="31207"/>
                  </a:cubicBezTo>
                  <a:cubicBezTo>
                    <a:pt x="51787" y="31166"/>
                    <a:pt x="51795" y="31126"/>
                    <a:pt x="51803" y="31082"/>
                  </a:cubicBezTo>
                  <a:cubicBezTo>
                    <a:pt x="51817" y="31012"/>
                    <a:pt x="51831" y="30941"/>
                    <a:pt x="51863" y="30883"/>
                  </a:cubicBezTo>
                  <a:lnTo>
                    <a:pt x="51863" y="30883"/>
                  </a:lnTo>
                  <a:cubicBezTo>
                    <a:pt x="51803" y="30948"/>
                    <a:pt x="51764" y="31054"/>
                    <a:pt x="51728" y="31149"/>
                  </a:cubicBezTo>
                  <a:cubicBezTo>
                    <a:pt x="51715" y="31185"/>
                    <a:pt x="51700" y="31217"/>
                    <a:pt x="51686" y="31249"/>
                  </a:cubicBezTo>
                  <a:lnTo>
                    <a:pt x="51622" y="31395"/>
                  </a:lnTo>
                  <a:cubicBezTo>
                    <a:pt x="51546" y="31573"/>
                    <a:pt x="51463" y="31760"/>
                    <a:pt x="51373" y="31933"/>
                  </a:cubicBezTo>
                  <a:cubicBezTo>
                    <a:pt x="51359" y="31962"/>
                    <a:pt x="51340" y="31992"/>
                    <a:pt x="51321" y="32024"/>
                  </a:cubicBezTo>
                  <a:cubicBezTo>
                    <a:pt x="51270" y="32109"/>
                    <a:pt x="51212" y="32204"/>
                    <a:pt x="51202" y="32293"/>
                  </a:cubicBezTo>
                  <a:cubicBezTo>
                    <a:pt x="51200" y="32306"/>
                    <a:pt x="51190" y="32319"/>
                    <a:pt x="51175" y="32319"/>
                  </a:cubicBezTo>
                  <a:lnTo>
                    <a:pt x="51154" y="32319"/>
                  </a:lnTo>
                  <a:cubicBezTo>
                    <a:pt x="51140" y="32319"/>
                    <a:pt x="51132" y="32312"/>
                    <a:pt x="51126" y="32300"/>
                  </a:cubicBezTo>
                  <a:lnTo>
                    <a:pt x="50895" y="31781"/>
                  </a:lnTo>
                  <a:cubicBezTo>
                    <a:pt x="50893" y="31776"/>
                    <a:pt x="50892" y="31768"/>
                    <a:pt x="50893" y="31765"/>
                  </a:cubicBezTo>
                  <a:cubicBezTo>
                    <a:pt x="50903" y="31712"/>
                    <a:pt x="50930" y="31674"/>
                    <a:pt x="50953" y="31636"/>
                  </a:cubicBezTo>
                  <a:cubicBezTo>
                    <a:pt x="50966" y="31616"/>
                    <a:pt x="50979" y="31595"/>
                    <a:pt x="50989" y="31573"/>
                  </a:cubicBezTo>
                  <a:cubicBezTo>
                    <a:pt x="51037" y="31464"/>
                    <a:pt x="51082" y="31358"/>
                    <a:pt x="51127" y="31251"/>
                  </a:cubicBezTo>
                  <a:cubicBezTo>
                    <a:pt x="51170" y="31149"/>
                    <a:pt x="51212" y="31047"/>
                    <a:pt x="51255" y="30948"/>
                  </a:cubicBezTo>
                  <a:cubicBezTo>
                    <a:pt x="51267" y="30919"/>
                    <a:pt x="51279" y="30886"/>
                    <a:pt x="51289" y="30851"/>
                  </a:cubicBezTo>
                  <a:cubicBezTo>
                    <a:pt x="51302" y="30815"/>
                    <a:pt x="51313" y="30780"/>
                    <a:pt x="51325" y="30745"/>
                  </a:cubicBezTo>
                  <a:lnTo>
                    <a:pt x="51325" y="30745"/>
                  </a:lnTo>
                  <a:cubicBezTo>
                    <a:pt x="51213" y="30867"/>
                    <a:pt x="51095" y="31072"/>
                    <a:pt x="51001" y="31230"/>
                  </a:cubicBezTo>
                  <a:cubicBezTo>
                    <a:pt x="50976" y="31274"/>
                    <a:pt x="50953" y="31312"/>
                    <a:pt x="50933" y="31345"/>
                  </a:cubicBezTo>
                  <a:cubicBezTo>
                    <a:pt x="50921" y="31367"/>
                    <a:pt x="50911" y="31389"/>
                    <a:pt x="50903" y="31412"/>
                  </a:cubicBezTo>
                  <a:cubicBezTo>
                    <a:pt x="50892" y="31447"/>
                    <a:pt x="50877" y="31483"/>
                    <a:pt x="50857" y="31505"/>
                  </a:cubicBezTo>
                  <a:cubicBezTo>
                    <a:pt x="50857" y="31517"/>
                    <a:pt x="50850" y="31527"/>
                    <a:pt x="50837" y="31533"/>
                  </a:cubicBezTo>
                  <a:cubicBezTo>
                    <a:pt x="50834" y="31533"/>
                    <a:pt x="50831" y="31534"/>
                    <a:pt x="50828" y="31534"/>
                  </a:cubicBezTo>
                  <a:cubicBezTo>
                    <a:pt x="50819" y="31534"/>
                    <a:pt x="50812" y="31530"/>
                    <a:pt x="50806" y="31523"/>
                  </a:cubicBezTo>
                  <a:cubicBezTo>
                    <a:pt x="50786" y="31496"/>
                    <a:pt x="50778" y="31467"/>
                    <a:pt x="50771" y="31440"/>
                  </a:cubicBezTo>
                  <a:cubicBezTo>
                    <a:pt x="50768" y="31424"/>
                    <a:pt x="50762" y="31406"/>
                    <a:pt x="50755" y="31389"/>
                  </a:cubicBezTo>
                  <a:cubicBezTo>
                    <a:pt x="50748" y="31368"/>
                    <a:pt x="50736" y="31348"/>
                    <a:pt x="50728" y="31326"/>
                  </a:cubicBezTo>
                  <a:cubicBezTo>
                    <a:pt x="50706" y="31284"/>
                    <a:pt x="50684" y="31242"/>
                    <a:pt x="50675" y="31200"/>
                  </a:cubicBezTo>
                  <a:cubicBezTo>
                    <a:pt x="50661" y="31136"/>
                    <a:pt x="50728" y="30993"/>
                    <a:pt x="50800" y="30844"/>
                  </a:cubicBezTo>
                  <a:cubicBezTo>
                    <a:pt x="50816" y="30809"/>
                    <a:pt x="50829" y="30783"/>
                    <a:pt x="50837" y="30767"/>
                  </a:cubicBezTo>
                  <a:cubicBezTo>
                    <a:pt x="50851" y="30733"/>
                    <a:pt x="50864" y="30694"/>
                    <a:pt x="50873" y="30658"/>
                  </a:cubicBezTo>
                  <a:cubicBezTo>
                    <a:pt x="50877" y="30646"/>
                    <a:pt x="50882" y="30631"/>
                    <a:pt x="50886" y="30617"/>
                  </a:cubicBezTo>
                  <a:lnTo>
                    <a:pt x="50886" y="30617"/>
                  </a:lnTo>
                  <a:cubicBezTo>
                    <a:pt x="50793" y="30749"/>
                    <a:pt x="50681" y="30925"/>
                    <a:pt x="50668" y="30970"/>
                  </a:cubicBezTo>
                  <a:cubicBezTo>
                    <a:pt x="50666" y="30980"/>
                    <a:pt x="50659" y="30985"/>
                    <a:pt x="50652" y="30989"/>
                  </a:cubicBezTo>
                  <a:cubicBezTo>
                    <a:pt x="50648" y="30990"/>
                    <a:pt x="50646" y="30992"/>
                    <a:pt x="50640" y="30992"/>
                  </a:cubicBezTo>
                  <a:cubicBezTo>
                    <a:pt x="50634" y="30992"/>
                    <a:pt x="50632" y="30990"/>
                    <a:pt x="50627" y="30989"/>
                  </a:cubicBezTo>
                  <a:cubicBezTo>
                    <a:pt x="50575" y="30960"/>
                    <a:pt x="50544" y="30838"/>
                    <a:pt x="50504" y="30671"/>
                  </a:cubicBezTo>
                  <a:cubicBezTo>
                    <a:pt x="50493" y="30626"/>
                    <a:pt x="50485" y="30583"/>
                    <a:pt x="50477" y="30559"/>
                  </a:cubicBezTo>
                  <a:cubicBezTo>
                    <a:pt x="50429" y="30413"/>
                    <a:pt x="50386" y="30256"/>
                    <a:pt x="50344" y="30104"/>
                  </a:cubicBezTo>
                  <a:cubicBezTo>
                    <a:pt x="50312" y="29984"/>
                    <a:pt x="50278" y="29864"/>
                    <a:pt x="50245" y="29746"/>
                  </a:cubicBezTo>
                  <a:cubicBezTo>
                    <a:pt x="50232" y="29696"/>
                    <a:pt x="50224" y="29643"/>
                    <a:pt x="50217" y="29589"/>
                  </a:cubicBezTo>
                  <a:cubicBezTo>
                    <a:pt x="50208" y="29513"/>
                    <a:pt x="50198" y="29435"/>
                    <a:pt x="50166" y="29384"/>
                  </a:cubicBezTo>
                  <a:cubicBezTo>
                    <a:pt x="50162" y="29381"/>
                    <a:pt x="50162" y="29374"/>
                    <a:pt x="50162" y="29369"/>
                  </a:cubicBezTo>
                  <a:lnTo>
                    <a:pt x="50162" y="29333"/>
                  </a:lnTo>
                  <a:cubicBezTo>
                    <a:pt x="50162" y="29323"/>
                    <a:pt x="50168" y="29313"/>
                    <a:pt x="50177" y="29310"/>
                  </a:cubicBezTo>
                  <a:cubicBezTo>
                    <a:pt x="50181" y="29305"/>
                    <a:pt x="50187" y="29305"/>
                    <a:pt x="50190" y="29305"/>
                  </a:cubicBezTo>
                  <a:cubicBezTo>
                    <a:pt x="50194" y="29305"/>
                    <a:pt x="50201" y="29308"/>
                    <a:pt x="50204" y="29310"/>
                  </a:cubicBezTo>
                  <a:cubicBezTo>
                    <a:pt x="50259" y="29346"/>
                    <a:pt x="50307" y="29390"/>
                    <a:pt x="50355" y="29435"/>
                  </a:cubicBezTo>
                  <a:cubicBezTo>
                    <a:pt x="50399" y="29473"/>
                    <a:pt x="50438" y="29510"/>
                    <a:pt x="50482" y="29542"/>
                  </a:cubicBezTo>
                  <a:cubicBezTo>
                    <a:pt x="50864" y="29811"/>
                    <a:pt x="51273" y="30083"/>
                    <a:pt x="51710" y="30197"/>
                  </a:cubicBezTo>
                  <a:cubicBezTo>
                    <a:pt x="51771" y="30213"/>
                    <a:pt x="51844" y="30220"/>
                    <a:pt x="51924" y="30220"/>
                  </a:cubicBezTo>
                  <a:cubicBezTo>
                    <a:pt x="52295" y="30220"/>
                    <a:pt x="52732" y="30057"/>
                    <a:pt x="52818" y="30024"/>
                  </a:cubicBezTo>
                  <a:cubicBezTo>
                    <a:pt x="53560" y="29734"/>
                    <a:pt x="54165" y="29288"/>
                    <a:pt x="54748" y="28855"/>
                  </a:cubicBezTo>
                  <a:lnTo>
                    <a:pt x="54790" y="28824"/>
                  </a:lnTo>
                  <a:cubicBezTo>
                    <a:pt x="54858" y="28773"/>
                    <a:pt x="54926" y="28721"/>
                    <a:pt x="54992" y="28669"/>
                  </a:cubicBezTo>
                  <a:cubicBezTo>
                    <a:pt x="55046" y="28625"/>
                    <a:pt x="55102" y="28578"/>
                    <a:pt x="55156" y="28539"/>
                  </a:cubicBezTo>
                  <a:lnTo>
                    <a:pt x="55240" y="28443"/>
                  </a:lnTo>
                  <a:lnTo>
                    <a:pt x="55268" y="28423"/>
                  </a:lnTo>
                  <a:cubicBezTo>
                    <a:pt x="55335" y="28372"/>
                    <a:pt x="55409" y="28315"/>
                    <a:pt x="55453" y="28254"/>
                  </a:cubicBezTo>
                  <a:cubicBezTo>
                    <a:pt x="55459" y="28246"/>
                    <a:pt x="55466" y="28241"/>
                    <a:pt x="55475" y="28241"/>
                  </a:cubicBezTo>
                  <a:close/>
                  <a:moveTo>
                    <a:pt x="20466" y="21217"/>
                  </a:moveTo>
                  <a:cubicBezTo>
                    <a:pt x="20478" y="21217"/>
                    <a:pt x="20486" y="21220"/>
                    <a:pt x="20491" y="21229"/>
                  </a:cubicBezTo>
                  <a:cubicBezTo>
                    <a:pt x="20501" y="21244"/>
                    <a:pt x="20514" y="21258"/>
                    <a:pt x="20529" y="21273"/>
                  </a:cubicBezTo>
                  <a:cubicBezTo>
                    <a:pt x="20545" y="21287"/>
                    <a:pt x="20559" y="21303"/>
                    <a:pt x="20571" y="21321"/>
                  </a:cubicBezTo>
                  <a:cubicBezTo>
                    <a:pt x="20614" y="21383"/>
                    <a:pt x="20639" y="21456"/>
                    <a:pt x="20667" y="21526"/>
                  </a:cubicBezTo>
                  <a:cubicBezTo>
                    <a:pt x="20690" y="21588"/>
                    <a:pt x="20712" y="21648"/>
                    <a:pt x="20745" y="21702"/>
                  </a:cubicBezTo>
                  <a:cubicBezTo>
                    <a:pt x="20968" y="22069"/>
                    <a:pt x="21149" y="22426"/>
                    <a:pt x="21302" y="22792"/>
                  </a:cubicBezTo>
                  <a:cubicBezTo>
                    <a:pt x="21372" y="22958"/>
                    <a:pt x="21402" y="23126"/>
                    <a:pt x="21439" y="23302"/>
                  </a:cubicBezTo>
                  <a:cubicBezTo>
                    <a:pt x="21459" y="23408"/>
                    <a:pt x="21482" y="23516"/>
                    <a:pt x="21511" y="23628"/>
                  </a:cubicBezTo>
                  <a:cubicBezTo>
                    <a:pt x="21542" y="23744"/>
                    <a:pt x="21555" y="23866"/>
                    <a:pt x="21568" y="23999"/>
                  </a:cubicBezTo>
                  <a:cubicBezTo>
                    <a:pt x="21578" y="24115"/>
                    <a:pt x="21590" y="24236"/>
                    <a:pt x="21618" y="24346"/>
                  </a:cubicBezTo>
                  <a:cubicBezTo>
                    <a:pt x="21629" y="24398"/>
                    <a:pt x="21629" y="24550"/>
                    <a:pt x="21604" y="24602"/>
                  </a:cubicBezTo>
                  <a:lnTo>
                    <a:pt x="21604" y="24618"/>
                  </a:lnTo>
                  <a:cubicBezTo>
                    <a:pt x="21604" y="24630"/>
                    <a:pt x="21600" y="24638"/>
                    <a:pt x="21591" y="24643"/>
                  </a:cubicBezTo>
                  <a:cubicBezTo>
                    <a:pt x="21588" y="24646"/>
                    <a:pt x="21581" y="24646"/>
                    <a:pt x="21577" y="24646"/>
                  </a:cubicBezTo>
                  <a:cubicBezTo>
                    <a:pt x="21574" y="24646"/>
                    <a:pt x="21568" y="24644"/>
                    <a:pt x="21564" y="24643"/>
                  </a:cubicBezTo>
                  <a:cubicBezTo>
                    <a:pt x="21476" y="24599"/>
                    <a:pt x="21408" y="24542"/>
                    <a:pt x="21343" y="24484"/>
                  </a:cubicBezTo>
                  <a:cubicBezTo>
                    <a:pt x="21308" y="24455"/>
                    <a:pt x="21273" y="24425"/>
                    <a:pt x="21235" y="24397"/>
                  </a:cubicBezTo>
                  <a:cubicBezTo>
                    <a:pt x="21080" y="24285"/>
                    <a:pt x="20905" y="24156"/>
                    <a:pt x="20731" y="24064"/>
                  </a:cubicBezTo>
                  <a:cubicBezTo>
                    <a:pt x="20648" y="24020"/>
                    <a:pt x="20552" y="23988"/>
                    <a:pt x="20469" y="23962"/>
                  </a:cubicBezTo>
                  <a:cubicBezTo>
                    <a:pt x="20408" y="23943"/>
                    <a:pt x="20347" y="23933"/>
                    <a:pt x="20287" y="23933"/>
                  </a:cubicBezTo>
                  <a:cubicBezTo>
                    <a:pt x="20136" y="23933"/>
                    <a:pt x="19979" y="23994"/>
                    <a:pt x="19823" y="24108"/>
                  </a:cubicBezTo>
                  <a:cubicBezTo>
                    <a:pt x="19585" y="24287"/>
                    <a:pt x="19378" y="24486"/>
                    <a:pt x="19240" y="24670"/>
                  </a:cubicBezTo>
                  <a:cubicBezTo>
                    <a:pt x="19227" y="24686"/>
                    <a:pt x="19216" y="24704"/>
                    <a:pt x="19204" y="24723"/>
                  </a:cubicBezTo>
                  <a:lnTo>
                    <a:pt x="19201" y="24724"/>
                  </a:lnTo>
                  <a:cubicBezTo>
                    <a:pt x="19201" y="24726"/>
                    <a:pt x="19200" y="24726"/>
                    <a:pt x="19200" y="24727"/>
                  </a:cubicBezTo>
                  <a:cubicBezTo>
                    <a:pt x="19187" y="24745"/>
                    <a:pt x="19178" y="24763"/>
                    <a:pt x="19165" y="24781"/>
                  </a:cubicBezTo>
                  <a:cubicBezTo>
                    <a:pt x="19163" y="24784"/>
                    <a:pt x="19162" y="24787"/>
                    <a:pt x="19160" y="24790"/>
                  </a:cubicBezTo>
                  <a:cubicBezTo>
                    <a:pt x="19201" y="24746"/>
                    <a:pt x="19245" y="24702"/>
                    <a:pt x="19293" y="24666"/>
                  </a:cubicBezTo>
                  <a:cubicBezTo>
                    <a:pt x="19496" y="24513"/>
                    <a:pt x="19674" y="24398"/>
                    <a:pt x="19876" y="24294"/>
                  </a:cubicBezTo>
                  <a:cubicBezTo>
                    <a:pt x="19896" y="24282"/>
                    <a:pt x="19918" y="24269"/>
                    <a:pt x="19938" y="24257"/>
                  </a:cubicBezTo>
                  <a:cubicBezTo>
                    <a:pt x="20028" y="24204"/>
                    <a:pt x="20137" y="24138"/>
                    <a:pt x="20280" y="24138"/>
                  </a:cubicBezTo>
                  <a:cubicBezTo>
                    <a:pt x="20316" y="24138"/>
                    <a:pt x="20356" y="24143"/>
                    <a:pt x="20392" y="24151"/>
                  </a:cubicBezTo>
                  <a:cubicBezTo>
                    <a:pt x="20703" y="24228"/>
                    <a:pt x="20960" y="24397"/>
                    <a:pt x="21176" y="24550"/>
                  </a:cubicBezTo>
                  <a:cubicBezTo>
                    <a:pt x="21212" y="24574"/>
                    <a:pt x="21247" y="24602"/>
                    <a:pt x="21280" y="24631"/>
                  </a:cubicBezTo>
                  <a:cubicBezTo>
                    <a:pt x="21306" y="24651"/>
                    <a:pt x="21330" y="24673"/>
                    <a:pt x="21357" y="24691"/>
                  </a:cubicBezTo>
                  <a:lnTo>
                    <a:pt x="21359" y="24694"/>
                  </a:lnTo>
                  <a:cubicBezTo>
                    <a:pt x="21437" y="24753"/>
                    <a:pt x="21524" y="24800"/>
                    <a:pt x="21648" y="24800"/>
                  </a:cubicBezTo>
                  <a:lnTo>
                    <a:pt x="21658" y="24800"/>
                  </a:lnTo>
                  <a:cubicBezTo>
                    <a:pt x="21670" y="24790"/>
                    <a:pt x="21679" y="24781"/>
                    <a:pt x="21690" y="24771"/>
                  </a:cubicBezTo>
                  <a:cubicBezTo>
                    <a:pt x="21724" y="24743"/>
                    <a:pt x="21756" y="24711"/>
                    <a:pt x="21772" y="24670"/>
                  </a:cubicBezTo>
                  <a:cubicBezTo>
                    <a:pt x="21831" y="24509"/>
                    <a:pt x="21786" y="23923"/>
                    <a:pt x="21748" y="23759"/>
                  </a:cubicBezTo>
                  <a:cubicBezTo>
                    <a:pt x="21728" y="23669"/>
                    <a:pt x="21712" y="23576"/>
                    <a:pt x="21695" y="23481"/>
                  </a:cubicBezTo>
                  <a:cubicBezTo>
                    <a:pt x="21673" y="23346"/>
                    <a:pt x="21649" y="23205"/>
                    <a:pt x="21610" y="23080"/>
                  </a:cubicBezTo>
                  <a:cubicBezTo>
                    <a:pt x="21474" y="22655"/>
                    <a:pt x="21327" y="22317"/>
                    <a:pt x="21161" y="22043"/>
                  </a:cubicBezTo>
                  <a:cubicBezTo>
                    <a:pt x="21133" y="21997"/>
                    <a:pt x="21103" y="21939"/>
                    <a:pt x="21075" y="21876"/>
                  </a:cubicBezTo>
                  <a:cubicBezTo>
                    <a:pt x="21018" y="21760"/>
                    <a:pt x="20956" y="21627"/>
                    <a:pt x="20879" y="21566"/>
                  </a:cubicBezTo>
                  <a:cubicBezTo>
                    <a:pt x="20873" y="21562"/>
                    <a:pt x="20869" y="21542"/>
                    <a:pt x="20869" y="21533"/>
                  </a:cubicBezTo>
                  <a:cubicBezTo>
                    <a:pt x="20869" y="21524"/>
                    <a:pt x="20872" y="21517"/>
                    <a:pt x="20880" y="21511"/>
                  </a:cubicBezTo>
                  <a:cubicBezTo>
                    <a:pt x="20885" y="21508"/>
                    <a:pt x="20892" y="21505"/>
                    <a:pt x="20898" y="21505"/>
                  </a:cubicBezTo>
                  <a:cubicBezTo>
                    <a:pt x="20901" y="21505"/>
                    <a:pt x="20902" y="21505"/>
                    <a:pt x="20905" y="21508"/>
                  </a:cubicBezTo>
                  <a:cubicBezTo>
                    <a:pt x="20963" y="21524"/>
                    <a:pt x="21008" y="21556"/>
                    <a:pt x="21053" y="21588"/>
                  </a:cubicBezTo>
                  <a:cubicBezTo>
                    <a:pt x="21077" y="21606"/>
                    <a:pt x="21103" y="21624"/>
                    <a:pt x="21130" y="21636"/>
                  </a:cubicBezTo>
                  <a:cubicBezTo>
                    <a:pt x="21263" y="21706"/>
                    <a:pt x="21411" y="21767"/>
                    <a:pt x="21554" y="21825"/>
                  </a:cubicBezTo>
                  <a:lnTo>
                    <a:pt x="21661" y="21869"/>
                  </a:lnTo>
                  <a:cubicBezTo>
                    <a:pt x="21793" y="21923"/>
                    <a:pt x="21927" y="21969"/>
                    <a:pt x="22058" y="22017"/>
                  </a:cubicBezTo>
                  <a:cubicBezTo>
                    <a:pt x="22202" y="22065"/>
                    <a:pt x="22333" y="22113"/>
                    <a:pt x="22461" y="22164"/>
                  </a:cubicBezTo>
                  <a:cubicBezTo>
                    <a:pt x="22504" y="22181"/>
                    <a:pt x="22548" y="22193"/>
                    <a:pt x="22592" y="22206"/>
                  </a:cubicBezTo>
                  <a:cubicBezTo>
                    <a:pt x="22658" y="22225"/>
                    <a:pt x="22725" y="22244"/>
                    <a:pt x="22788" y="22282"/>
                  </a:cubicBezTo>
                  <a:cubicBezTo>
                    <a:pt x="23108" y="22472"/>
                    <a:pt x="23422" y="22884"/>
                    <a:pt x="23553" y="23280"/>
                  </a:cubicBezTo>
                  <a:cubicBezTo>
                    <a:pt x="23650" y="23577"/>
                    <a:pt x="23701" y="23957"/>
                    <a:pt x="23704" y="24377"/>
                  </a:cubicBezTo>
                  <a:cubicBezTo>
                    <a:pt x="23705" y="24419"/>
                    <a:pt x="23704" y="24468"/>
                    <a:pt x="23704" y="24519"/>
                  </a:cubicBezTo>
                  <a:cubicBezTo>
                    <a:pt x="23699" y="24695"/>
                    <a:pt x="23698" y="24942"/>
                    <a:pt x="23730" y="25093"/>
                  </a:cubicBezTo>
                  <a:cubicBezTo>
                    <a:pt x="23733" y="25045"/>
                    <a:pt x="23733" y="24995"/>
                    <a:pt x="23734" y="24947"/>
                  </a:cubicBezTo>
                  <a:cubicBezTo>
                    <a:pt x="23747" y="24009"/>
                    <a:pt x="23763" y="22945"/>
                    <a:pt x="23243" y="22535"/>
                  </a:cubicBezTo>
                  <a:cubicBezTo>
                    <a:pt x="23236" y="22530"/>
                    <a:pt x="23233" y="22511"/>
                    <a:pt x="23233" y="22501"/>
                  </a:cubicBezTo>
                  <a:cubicBezTo>
                    <a:pt x="23233" y="22492"/>
                    <a:pt x="23236" y="22485"/>
                    <a:pt x="23243" y="22479"/>
                  </a:cubicBezTo>
                  <a:cubicBezTo>
                    <a:pt x="23247" y="22476"/>
                    <a:pt x="23255" y="22475"/>
                    <a:pt x="23262" y="22475"/>
                  </a:cubicBezTo>
                  <a:cubicBezTo>
                    <a:pt x="23263" y="22475"/>
                    <a:pt x="23265" y="22475"/>
                    <a:pt x="23268" y="22476"/>
                  </a:cubicBezTo>
                  <a:cubicBezTo>
                    <a:pt x="23416" y="22514"/>
                    <a:pt x="23556" y="22580"/>
                    <a:pt x="23692" y="22642"/>
                  </a:cubicBezTo>
                  <a:cubicBezTo>
                    <a:pt x="23743" y="22665"/>
                    <a:pt x="23791" y="22687"/>
                    <a:pt x="23839" y="22709"/>
                  </a:cubicBezTo>
                  <a:cubicBezTo>
                    <a:pt x="23874" y="22724"/>
                    <a:pt x="23909" y="22734"/>
                    <a:pt x="23944" y="22745"/>
                  </a:cubicBezTo>
                  <a:cubicBezTo>
                    <a:pt x="23999" y="22763"/>
                    <a:pt x="24057" y="22782"/>
                    <a:pt x="24108" y="22817"/>
                  </a:cubicBezTo>
                  <a:cubicBezTo>
                    <a:pt x="24217" y="22886"/>
                    <a:pt x="24322" y="22972"/>
                    <a:pt x="24424" y="23055"/>
                  </a:cubicBezTo>
                  <a:cubicBezTo>
                    <a:pt x="24492" y="23112"/>
                    <a:pt x="24562" y="23169"/>
                    <a:pt x="24630" y="23221"/>
                  </a:cubicBezTo>
                  <a:cubicBezTo>
                    <a:pt x="24803" y="23349"/>
                    <a:pt x="25017" y="23523"/>
                    <a:pt x="25158" y="23750"/>
                  </a:cubicBezTo>
                  <a:cubicBezTo>
                    <a:pt x="25361" y="24076"/>
                    <a:pt x="25470" y="24461"/>
                    <a:pt x="25588" y="24871"/>
                  </a:cubicBezTo>
                  <a:cubicBezTo>
                    <a:pt x="25632" y="25025"/>
                    <a:pt x="25677" y="25188"/>
                    <a:pt x="25728" y="25342"/>
                  </a:cubicBezTo>
                  <a:cubicBezTo>
                    <a:pt x="25877" y="25794"/>
                    <a:pt x="25994" y="26275"/>
                    <a:pt x="26107" y="26739"/>
                  </a:cubicBezTo>
                  <a:cubicBezTo>
                    <a:pt x="26187" y="27068"/>
                    <a:pt x="26271" y="27408"/>
                    <a:pt x="26364" y="27740"/>
                  </a:cubicBezTo>
                  <a:cubicBezTo>
                    <a:pt x="26415" y="27917"/>
                    <a:pt x="26449" y="28100"/>
                    <a:pt x="26482" y="28279"/>
                  </a:cubicBezTo>
                  <a:cubicBezTo>
                    <a:pt x="26514" y="28449"/>
                    <a:pt x="26549" y="28626"/>
                    <a:pt x="26594" y="28791"/>
                  </a:cubicBezTo>
                  <a:cubicBezTo>
                    <a:pt x="26638" y="28949"/>
                    <a:pt x="26670" y="29106"/>
                    <a:pt x="26699" y="29256"/>
                  </a:cubicBezTo>
                  <a:cubicBezTo>
                    <a:pt x="26735" y="29444"/>
                    <a:pt x="26767" y="29619"/>
                    <a:pt x="26825" y="29798"/>
                  </a:cubicBezTo>
                  <a:cubicBezTo>
                    <a:pt x="27011" y="30358"/>
                    <a:pt x="27231" y="30839"/>
                    <a:pt x="27494" y="31273"/>
                  </a:cubicBezTo>
                  <a:lnTo>
                    <a:pt x="27558" y="31377"/>
                  </a:lnTo>
                  <a:cubicBezTo>
                    <a:pt x="27656" y="31537"/>
                    <a:pt x="27747" y="31688"/>
                    <a:pt x="27850" y="31837"/>
                  </a:cubicBezTo>
                  <a:cubicBezTo>
                    <a:pt x="27865" y="31857"/>
                    <a:pt x="27878" y="31877"/>
                    <a:pt x="27888" y="31898"/>
                  </a:cubicBezTo>
                  <a:cubicBezTo>
                    <a:pt x="27913" y="31940"/>
                    <a:pt x="27936" y="31978"/>
                    <a:pt x="27973" y="32005"/>
                  </a:cubicBezTo>
                  <a:cubicBezTo>
                    <a:pt x="27980" y="32010"/>
                    <a:pt x="27986" y="32017"/>
                    <a:pt x="27986" y="32026"/>
                  </a:cubicBezTo>
                  <a:cubicBezTo>
                    <a:pt x="27986" y="32036"/>
                    <a:pt x="27981" y="32045"/>
                    <a:pt x="27973" y="32050"/>
                  </a:cubicBezTo>
                  <a:cubicBezTo>
                    <a:pt x="27925" y="32082"/>
                    <a:pt x="27859" y="32087"/>
                    <a:pt x="27794" y="32088"/>
                  </a:cubicBezTo>
                  <a:cubicBezTo>
                    <a:pt x="27756" y="32090"/>
                    <a:pt x="27718" y="32091"/>
                    <a:pt x="27685" y="32101"/>
                  </a:cubicBezTo>
                  <a:cubicBezTo>
                    <a:pt x="27619" y="32117"/>
                    <a:pt x="27554" y="32132"/>
                    <a:pt x="27488" y="32146"/>
                  </a:cubicBezTo>
                  <a:cubicBezTo>
                    <a:pt x="27365" y="32174"/>
                    <a:pt x="27248" y="32199"/>
                    <a:pt x="27131" y="32239"/>
                  </a:cubicBezTo>
                  <a:cubicBezTo>
                    <a:pt x="26943" y="32300"/>
                    <a:pt x="26751" y="32356"/>
                    <a:pt x="26564" y="32408"/>
                  </a:cubicBezTo>
                  <a:lnTo>
                    <a:pt x="26562" y="32408"/>
                  </a:lnTo>
                  <a:cubicBezTo>
                    <a:pt x="26498" y="32424"/>
                    <a:pt x="26437" y="32443"/>
                    <a:pt x="26373" y="32459"/>
                  </a:cubicBezTo>
                  <a:cubicBezTo>
                    <a:pt x="26125" y="32529"/>
                    <a:pt x="25866" y="32597"/>
                    <a:pt x="25613" y="32680"/>
                  </a:cubicBezTo>
                  <a:cubicBezTo>
                    <a:pt x="25537" y="32706"/>
                    <a:pt x="25456" y="32726"/>
                    <a:pt x="25373" y="32748"/>
                  </a:cubicBezTo>
                  <a:cubicBezTo>
                    <a:pt x="25290" y="32767"/>
                    <a:pt x="25201" y="32792"/>
                    <a:pt x="25117" y="32818"/>
                  </a:cubicBezTo>
                  <a:cubicBezTo>
                    <a:pt x="25097" y="32825"/>
                    <a:pt x="25075" y="32834"/>
                    <a:pt x="25053" y="32840"/>
                  </a:cubicBezTo>
                  <a:cubicBezTo>
                    <a:pt x="24986" y="32866"/>
                    <a:pt x="24912" y="32894"/>
                    <a:pt x="24832" y="32901"/>
                  </a:cubicBezTo>
                  <a:lnTo>
                    <a:pt x="24828" y="32901"/>
                  </a:lnTo>
                  <a:cubicBezTo>
                    <a:pt x="24823" y="32901"/>
                    <a:pt x="24816" y="32897"/>
                    <a:pt x="24810" y="32894"/>
                  </a:cubicBezTo>
                  <a:cubicBezTo>
                    <a:pt x="24804" y="32888"/>
                    <a:pt x="24799" y="32881"/>
                    <a:pt x="24799" y="32873"/>
                  </a:cubicBezTo>
                  <a:cubicBezTo>
                    <a:pt x="24799" y="32729"/>
                    <a:pt x="24796" y="32580"/>
                    <a:pt x="24765" y="32444"/>
                  </a:cubicBezTo>
                  <a:lnTo>
                    <a:pt x="24754" y="32242"/>
                  </a:lnTo>
                  <a:lnTo>
                    <a:pt x="24743" y="32206"/>
                  </a:lnTo>
                  <a:cubicBezTo>
                    <a:pt x="24724" y="32138"/>
                    <a:pt x="24700" y="32046"/>
                    <a:pt x="24719" y="31985"/>
                  </a:cubicBezTo>
                  <a:cubicBezTo>
                    <a:pt x="24812" y="31671"/>
                    <a:pt x="25008" y="31421"/>
                    <a:pt x="25198" y="31181"/>
                  </a:cubicBezTo>
                  <a:cubicBezTo>
                    <a:pt x="25245" y="31121"/>
                    <a:pt x="25292" y="31063"/>
                    <a:pt x="25335" y="31005"/>
                  </a:cubicBezTo>
                  <a:cubicBezTo>
                    <a:pt x="25355" y="30980"/>
                    <a:pt x="25373" y="30953"/>
                    <a:pt x="25395" y="30922"/>
                  </a:cubicBezTo>
                  <a:cubicBezTo>
                    <a:pt x="25415" y="30895"/>
                    <a:pt x="25434" y="30867"/>
                    <a:pt x="25453" y="30838"/>
                  </a:cubicBezTo>
                  <a:cubicBezTo>
                    <a:pt x="25482" y="30799"/>
                    <a:pt x="25514" y="30759"/>
                    <a:pt x="25547" y="30726"/>
                  </a:cubicBezTo>
                  <a:lnTo>
                    <a:pt x="25547" y="30726"/>
                  </a:lnTo>
                  <a:cubicBezTo>
                    <a:pt x="25504" y="30740"/>
                    <a:pt x="25465" y="30762"/>
                    <a:pt x="25421" y="30784"/>
                  </a:cubicBezTo>
                  <a:cubicBezTo>
                    <a:pt x="25117" y="30948"/>
                    <a:pt x="24835" y="31290"/>
                    <a:pt x="24701" y="31520"/>
                  </a:cubicBezTo>
                  <a:cubicBezTo>
                    <a:pt x="24697" y="31528"/>
                    <a:pt x="24675" y="31534"/>
                    <a:pt x="24665" y="31534"/>
                  </a:cubicBezTo>
                  <a:cubicBezTo>
                    <a:pt x="24650" y="31534"/>
                    <a:pt x="24637" y="31521"/>
                    <a:pt x="24637" y="31508"/>
                  </a:cubicBezTo>
                  <a:lnTo>
                    <a:pt x="24626" y="31383"/>
                  </a:lnTo>
                  <a:cubicBezTo>
                    <a:pt x="24636" y="31336"/>
                    <a:pt x="24662" y="31286"/>
                    <a:pt x="24687" y="31236"/>
                  </a:cubicBezTo>
                  <a:cubicBezTo>
                    <a:pt x="24698" y="31213"/>
                    <a:pt x="24710" y="31191"/>
                    <a:pt x="24719" y="31169"/>
                  </a:cubicBezTo>
                  <a:cubicBezTo>
                    <a:pt x="24819" y="30931"/>
                    <a:pt x="24922" y="30698"/>
                    <a:pt x="25021" y="30473"/>
                  </a:cubicBezTo>
                  <a:cubicBezTo>
                    <a:pt x="25034" y="30447"/>
                    <a:pt x="25044" y="30421"/>
                    <a:pt x="25056" y="30391"/>
                  </a:cubicBezTo>
                  <a:cubicBezTo>
                    <a:pt x="25075" y="30341"/>
                    <a:pt x="25095" y="30291"/>
                    <a:pt x="25121" y="30243"/>
                  </a:cubicBezTo>
                  <a:cubicBezTo>
                    <a:pt x="25123" y="30239"/>
                    <a:pt x="25124" y="30232"/>
                    <a:pt x="25129" y="30227"/>
                  </a:cubicBezTo>
                  <a:lnTo>
                    <a:pt x="25129" y="30227"/>
                  </a:lnTo>
                  <a:cubicBezTo>
                    <a:pt x="25124" y="30232"/>
                    <a:pt x="25121" y="30233"/>
                    <a:pt x="25117" y="30239"/>
                  </a:cubicBezTo>
                  <a:cubicBezTo>
                    <a:pt x="24985" y="30362"/>
                    <a:pt x="24848" y="30525"/>
                    <a:pt x="24770" y="30647"/>
                  </a:cubicBezTo>
                  <a:lnTo>
                    <a:pt x="24701" y="30787"/>
                  </a:lnTo>
                  <a:lnTo>
                    <a:pt x="24633" y="30912"/>
                  </a:lnTo>
                  <a:lnTo>
                    <a:pt x="24633" y="30934"/>
                  </a:lnTo>
                  <a:cubicBezTo>
                    <a:pt x="24633" y="30951"/>
                    <a:pt x="24608" y="30961"/>
                    <a:pt x="24594" y="30961"/>
                  </a:cubicBezTo>
                  <a:cubicBezTo>
                    <a:pt x="24579" y="30961"/>
                    <a:pt x="24566" y="30948"/>
                    <a:pt x="24566" y="30934"/>
                  </a:cubicBezTo>
                  <a:lnTo>
                    <a:pt x="24498" y="29771"/>
                  </a:lnTo>
                  <a:cubicBezTo>
                    <a:pt x="24477" y="29679"/>
                    <a:pt x="24485" y="29574"/>
                    <a:pt x="24490" y="29476"/>
                  </a:cubicBezTo>
                  <a:cubicBezTo>
                    <a:pt x="24495" y="29381"/>
                    <a:pt x="24502" y="29291"/>
                    <a:pt x="24486" y="29209"/>
                  </a:cubicBezTo>
                  <a:lnTo>
                    <a:pt x="24486" y="28661"/>
                  </a:lnTo>
                  <a:cubicBezTo>
                    <a:pt x="24472" y="28590"/>
                    <a:pt x="24474" y="28512"/>
                    <a:pt x="24474" y="28436"/>
                  </a:cubicBezTo>
                  <a:cubicBezTo>
                    <a:pt x="24477" y="28359"/>
                    <a:pt x="24477" y="28279"/>
                    <a:pt x="24461" y="28208"/>
                  </a:cubicBezTo>
                  <a:cubicBezTo>
                    <a:pt x="24434" y="28083"/>
                    <a:pt x="24422" y="27958"/>
                    <a:pt x="24410" y="27834"/>
                  </a:cubicBezTo>
                  <a:cubicBezTo>
                    <a:pt x="24397" y="27684"/>
                    <a:pt x="24383" y="27546"/>
                    <a:pt x="24346" y="27412"/>
                  </a:cubicBezTo>
                  <a:cubicBezTo>
                    <a:pt x="24256" y="27088"/>
                    <a:pt x="24153" y="26742"/>
                    <a:pt x="24012" y="26396"/>
                  </a:cubicBezTo>
                  <a:cubicBezTo>
                    <a:pt x="23999" y="26369"/>
                    <a:pt x="23987" y="26337"/>
                    <a:pt x="23973" y="26303"/>
                  </a:cubicBezTo>
                  <a:cubicBezTo>
                    <a:pt x="23929" y="26204"/>
                    <a:pt x="23875" y="26076"/>
                    <a:pt x="23839" y="25961"/>
                  </a:cubicBezTo>
                  <a:lnTo>
                    <a:pt x="23839" y="25961"/>
                  </a:lnTo>
                  <a:cubicBezTo>
                    <a:pt x="23839" y="26063"/>
                    <a:pt x="23846" y="26187"/>
                    <a:pt x="23857" y="26229"/>
                  </a:cubicBezTo>
                  <a:cubicBezTo>
                    <a:pt x="23859" y="26238"/>
                    <a:pt x="23859" y="26249"/>
                    <a:pt x="23861" y="26257"/>
                  </a:cubicBezTo>
                  <a:cubicBezTo>
                    <a:pt x="23894" y="26396"/>
                    <a:pt x="23922" y="26531"/>
                    <a:pt x="23945" y="26662"/>
                  </a:cubicBezTo>
                  <a:cubicBezTo>
                    <a:pt x="23982" y="26861"/>
                    <a:pt x="24018" y="27050"/>
                    <a:pt x="24075" y="27245"/>
                  </a:cubicBezTo>
                  <a:cubicBezTo>
                    <a:pt x="24115" y="27385"/>
                    <a:pt x="24134" y="27537"/>
                    <a:pt x="24152" y="27699"/>
                  </a:cubicBezTo>
                  <a:cubicBezTo>
                    <a:pt x="24165" y="27804"/>
                    <a:pt x="24179" y="27913"/>
                    <a:pt x="24198" y="28017"/>
                  </a:cubicBezTo>
                  <a:cubicBezTo>
                    <a:pt x="24201" y="28043"/>
                    <a:pt x="24207" y="28067"/>
                    <a:pt x="24213" y="28091"/>
                  </a:cubicBezTo>
                  <a:cubicBezTo>
                    <a:pt x="24229" y="28161"/>
                    <a:pt x="24227" y="28237"/>
                    <a:pt x="24224" y="28308"/>
                  </a:cubicBezTo>
                  <a:cubicBezTo>
                    <a:pt x="24223" y="28378"/>
                    <a:pt x="24221" y="28440"/>
                    <a:pt x="24236" y="28497"/>
                  </a:cubicBezTo>
                  <a:cubicBezTo>
                    <a:pt x="24258" y="28597"/>
                    <a:pt x="24252" y="28727"/>
                    <a:pt x="24245" y="28852"/>
                  </a:cubicBezTo>
                  <a:cubicBezTo>
                    <a:pt x="24242" y="28949"/>
                    <a:pt x="24236" y="29042"/>
                    <a:pt x="24249" y="29105"/>
                  </a:cubicBezTo>
                  <a:lnTo>
                    <a:pt x="24249" y="29417"/>
                  </a:lnTo>
                  <a:cubicBezTo>
                    <a:pt x="24249" y="29470"/>
                    <a:pt x="24249" y="29526"/>
                    <a:pt x="24246" y="29587"/>
                  </a:cubicBezTo>
                  <a:cubicBezTo>
                    <a:pt x="24243" y="29833"/>
                    <a:pt x="24242" y="30137"/>
                    <a:pt x="24283" y="30330"/>
                  </a:cubicBezTo>
                  <a:lnTo>
                    <a:pt x="24281" y="30580"/>
                  </a:lnTo>
                  <a:cubicBezTo>
                    <a:pt x="24314" y="30719"/>
                    <a:pt x="24319" y="30868"/>
                    <a:pt x="24325" y="31014"/>
                  </a:cubicBezTo>
                  <a:cubicBezTo>
                    <a:pt x="24330" y="31156"/>
                    <a:pt x="24336" y="31293"/>
                    <a:pt x="24362" y="31416"/>
                  </a:cubicBezTo>
                  <a:lnTo>
                    <a:pt x="24490" y="32633"/>
                  </a:lnTo>
                  <a:lnTo>
                    <a:pt x="24490" y="32968"/>
                  </a:lnTo>
                  <a:cubicBezTo>
                    <a:pt x="24490" y="32981"/>
                    <a:pt x="24482" y="32994"/>
                    <a:pt x="24469" y="32995"/>
                  </a:cubicBezTo>
                  <a:cubicBezTo>
                    <a:pt x="23990" y="33100"/>
                    <a:pt x="23516" y="33272"/>
                    <a:pt x="23103" y="33423"/>
                  </a:cubicBezTo>
                  <a:lnTo>
                    <a:pt x="22331" y="33594"/>
                  </a:lnTo>
                  <a:lnTo>
                    <a:pt x="22182" y="33644"/>
                  </a:lnTo>
                  <a:cubicBezTo>
                    <a:pt x="22121" y="33664"/>
                    <a:pt x="22058" y="33685"/>
                    <a:pt x="21998" y="33703"/>
                  </a:cubicBezTo>
                  <a:cubicBezTo>
                    <a:pt x="21997" y="33703"/>
                    <a:pt x="21997" y="33703"/>
                    <a:pt x="21996" y="33706"/>
                  </a:cubicBezTo>
                  <a:lnTo>
                    <a:pt x="21993" y="33706"/>
                  </a:lnTo>
                  <a:cubicBezTo>
                    <a:pt x="21628" y="33823"/>
                    <a:pt x="21280" y="33940"/>
                    <a:pt x="20944" y="34080"/>
                  </a:cubicBezTo>
                  <a:cubicBezTo>
                    <a:pt x="20806" y="34138"/>
                    <a:pt x="20667" y="34188"/>
                    <a:pt x="20530" y="34234"/>
                  </a:cubicBezTo>
                  <a:cubicBezTo>
                    <a:pt x="20398" y="34281"/>
                    <a:pt x="20261" y="34327"/>
                    <a:pt x="20132" y="34382"/>
                  </a:cubicBezTo>
                  <a:cubicBezTo>
                    <a:pt x="20088" y="34401"/>
                    <a:pt x="20037" y="34414"/>
                    <a:pt x="19989" y="34427"/>
                  </a:cubicBezTo>
                  <a:cubicBezTo>
                    <a:pt x="19906" y="34448"/>
                    <a:pt x="19823" y="34471"/>
                    <a:pt x="19768" y="34516"/>
                  </a:cubicBezTo>
                  <a:cubicBezTo>
                    <a:pt x="19765" y="34521"/>
                    <a:pt x="19758" y="34522"/>
                    <a:pt x="19751" y="34522"/>
                  </a:cubicBezTo>
                  <a:lnTo>
                    <a:pt x="19729" y="34522"/>
                  </a:lnTo>
                  <a:cubicBezTo>
                    <a:pt x="19713" y="34522"/>
                    <a:pt x="19701" y="34509"/>
                    <a:pt x="19701" y="34494"/>
                  </a:cubicBezTo>
                  <a:cubicBezTo>
                    <a:pt x="19700" y="34128"/>
                    <a:pt x="19647" y="33840"/>
                    <a:pt x="19563" y="33493"/>
                  </a:cubicBezTo>
                  <a:cubicBezTo>
                    <a:pt x="19521" y="33325"/>
                    <a:pt x="19505" y="33154"/>
                    <a:pt x="19490" y="32987"/>
                  </a:cubicBezTo>
                  <a:cubicBezTo>
                    <a:pt x="19476" y="32828"/>
                    <a:pt x="19460" y="32664"/>
                    <a:pt x="19424" y="32507"/>
                  </a:cubicBezTo>
                  <a:lnTo>
                    <a:pt x="19331" y="31491"/>
                  </a:lnTo>
                  <a:cubicBezTo>
                    <a:pt x="19316" y="31418"/>
                    <a:pt x="19317" y="31344"/>
                    <a:pt x="19317" y="31273"/>
                  </a:cubicBezTo>
                  <a:cubicBezTo>
                    <a:pt x="19320" y="31206"/>
                    <a:pt x="19320" y="31142"/>
                    <a:pt x="19306" y="31079"/>
                  </a:cubicBezTo>
                  <a:lnTo>
                    <a:pt x="19294" y="30508"/>
                  </a:lnTo>
                  <a:cubicBezTo>
                    <a:pt x="19258" y="30348"/>
                    <a:pt x="19267" y="30147"/>
                    <a:pt x="19274" y="29955"/>
                  </a:cubicBezTo>
                  <a:cubicBezTo>
                    <a:pt x="19278" y="29875"/>
                    <a:pt x="19281" y="29798"/>
                    <a:pt x="19281" y="29726"/>
                  </a:cubicBezTo>
                  <a:cubicBezTo>
                    <a:pt x="19281" y="29647"/>
                    <a:pt x="19281" y="29567"/>
                    <a:pt x="19283" y="29484"/>
                  </a:cubicBezTo>
                  <a:cubicBezTo>
                    <a:pt x="19287" y="29115"/>
                    <a:pt x="19290" y="28698"/>
                    <a:pt x="19223" y="28401"/>
                  </a:cubicBezTo>
                  <a:cubicBezTo>
                    <a:pt x="19207" y="28324"/>
                    <a:pt x="19203" y="28251"/>
                    <a:pt x="19201" y="28183"/>
                  </a:cubicBezTo>
                  <a:cubicBezTo>
                    <a:pt x="19198" y="28112"/>
                    <a:pt x="19195" y="28043"/>
                    <a:pt x="19178" y="27974"/>
                  </a:cubicBezTo>
                  <a:cubicBezTo>
                    <a:pt x="19147" y="27852"/>
                    <a:pt x="19120" y="27728"/>
                    <a:pt x="19094" y="27609"/>
                  </a:cubicBezTo>
                  <a:cubicBezTo>
                    <a:pt x="19038" y="27348"/>
                    <a:pt x="18984" y="27106"/>
                    <a:pt x="18890" y="26880"/>
                  </a:cubicBezTo>
                  <a:cubicBezTo>
                    <a:pt x="18871" y="26827"/>
                    <a:pt x="18849" y="26779"/>
                    <a:pt x="18829" y="26725"/>
                  </a:cubicBezTo>
                  <a:cubicBezTo>
                    <a:pt x="18788" y="26626"/>
                    <a:pt x="18749" y="26527"/>
                    <a:pt x="18705" y="26430"/>
                  </a:cubicBezTo>
                  <a:cubicBezTo>
                    <a:pt x="18685" y="26386"/>
                    <a:pt x="18662" y="26342"/>
                    <a:pt x="18634" y="26299"/>
                  </a:cubicBezTo>
                  <a:cubicBezTo>
                    <a:pt x="18606" y="26249"/>
                    <a:pt x="18576" y="26198"/>
                    <a:pt x="18553" y="26143"/>
                  </a:cubicBezTo>
                  <a:lnTo>
                    <a:pt x="18519" y="25973"/>
                  </a:lnTo>
                  <a:cubicBezTo>
                    <a:pt x="18502" y="25921"/>
                    <a:pt x="18483" y="25863"/>
                    <a:pt x="18467" y="25804"/>
                  </a:cubicBezTo>
                  <a:cubicBezTo>
                    <a:pt x="18464" y="25793"/>
                    <a:pt x="18461" y="25784"/>
                    <a:pt x="18458" y="25771"/>
                  </a:cubicBezTo>
                  <a:cubicBezTo>
                    <a:pt x="18438" y="25701"/>
                    <a:pt x="18419" y="25636"/>
                    <a:pt x="18404" y="25579"/>
                  </a:cubicBezTo>
                  <a:cubicBezTo>
                    <a:pt x="18351" y="25377"/>
                    <a:pt x="18518" y="25073"/>
                    <a:pt x="18606" y="24909"/>
                  </a:cubicBezTo>
                  <a:lnTo>
                    <a:pt x="18649" y="24833"/>
                  </a:lnTo>
                  <a:cubicBezTo>
                    <a:pt x="18755" y="24628"/>
                    <a:pt x="18855" y="24435"/>
                    <a:pt x="18990" y="24255"/>
                  </a:cubicBezTo>
                  <a:lnTo>
                    <a:pt x="19220" y="24036"/>
                  </a:lnTo>
                  <a:cubicBezTo>
                    <a:pt x="19445" y="23811"/>
                    <a:pt x="19679" y="23577"/>
                    <a:pt x="19816" y="23259"/>
                  </a:cubicBezTo>
                  <a:cubicBezTo>
                    <a:pt x="19906" y="23048"/>
                    <a:pt x="19970" y="22711"/>
                    <a:pt x="19909" y="22430"/>
                  </a:cubicBezTo>
                  <a:cubicBezTo>
                    <a:pt x="19902" y="22394"/>
                    <a:pt x="19899" y="22362"/>
                    <a:pt x="19898" y="22327"/>
                  </a:cubicBezTo>
                  <a:cubicBezTo>
                    <a:pt x="19898" y="22282"/>
                    <a:pt x="19896" y="22238"/>
                    <a:pt x="19877" y="22209"/>
                  </a:cubicBezTo>
                  <a:cubicBezTo>
                    <a:pt x="19874" y="22206"/>
                    <a:pt x="19874" y="22199"/>
                    <a:pt x="19874" y="22190"/>
                  </a:cubicBezTo>
                  <a:cubicBezTo>
                    <a:pt x="19883" y="22098"/>
                    <a:pt x="19941" y="22030"/>
                    <a:pt x="19993" y="21972"/>
                  </a:cubicBezTo>
                  <a:cubicBezTo>
                    <a:pt x="20014" y="21947"/>
                    <a:pt x="20036" y="21925"/>
                    <a:pt x="20052" y="21899"/>
                  </a:cubicBezTo>
                  <a:cubicBezTo>
                    <a:pt x="20101" y="21827"/>
                    <a:pt x="20142" y="21752"/>
                    <a:pt x="20183" y="21677"/>
                  </a:cubicBezTo>
                  <a:cubicBezTo>
                    <a:pt x="20214" y="21616"/>
                    <a:pt x="20246" y="21556"/>
                    <a:pt x="20283" y="21497"/>
                  </a:cubicBezTo>
                  <a:lnTo>
                    <a:pt x="20312" y="21449"/>
                  </a:lnTo>
                  <a:cubicBezTo>
                    <a:pt x="20353" y="21386"/>
                    <a:pt x="20399" y="21313"/>
                    <a:pt x="20418" y="21236"/>
                  </a:cubicBezTo>
                  <a:cubicBezTo>
                    <a:pt x="20421" y="21225"/>
                    <a:pt x="20433" y="21217"/>
                    <a:pt x="20444" y="21217"/>
                  </a:cubicBezTo>
                  <a:close/>
                  <a:moveTo>
                    <a:pt x="39011" y="37039"/>
                  </a:moveTo>
                  <a:cubicBezTo>
                    <a:pt x="39019" y="37039"/>
                    <a:pt x="39029" y="37043"/>
                    <a:pt x="39032" y="37050"/>
                  </a:cubicBezTo>
                  <a:cubicBezTo>
                    <a:pt x="39038" y="37058"/>
                    <a:pt x="39040" y="37066"/>
                    <a:pt x="39037" y="37075"/>
                  </a:cubicBezTo>
                  <a:cubicBezTo>
                    <a:pt x="39011" y="37167"/>
                    <a:pt x="38974" y="37263"/>
                    <a:pt x="38936" y="37356"/>
                  </a:cubicBezTo>
                  <a:cubicBezTo>
                    <a:pt x="38913" y="37431"/>
                    <a:pt x="38884" y="37510"/>
                    <a:pt x="38861" y="37582"/>
                  </a:cubicBezTo>
                  <a:lnTo>
                    <a:pt x="38756" y="38135"/>
                  </a:lnTo>
                  <a:lnTo>
                    <a:pt x="38698" y="38769"/>
                  </a:lnTo>
                  <a:lnTo>
                    <a:pt x="38698" y="39185"/>
                  </a:lnTo>
                  <a:cubicBezTo>
                    <a:pt x="38698" y="39198"/>
                    <a:pt x="38691" y="39206"/>
                    <a:pt x="38681" y="39211"/>
                  </a:cubicBezTo>
                  <a:cubicBezTo>
                    <a:pt x="38676" y="39212"/>
                    <a:pt x="38675" y="39214"/>
                    <a:pt x="38669" y="39214"/>
                  </a:cubicBezTo>
                  <a:cubicBezTo>
                    <a:pt x="38662" y="39214"/>
                    <a:pt x="38654" y="39211"/>
                    <a:pt x="38650" y="39205"/>
                  </a:cubicBezTo>
                  <a:lnTo>
                    <a:pt x="38410" y="38965"/>
                  </a:lnTo>
                  <a:cubicBezTo>
                    <a:pt x="38348" y="38919"/>
                    <a:pt x="38286" y="38868"/>
                    <a:pt x="38225" y="38817"/>
                  </a:cubicBezTo>
                  <a:cubicBezTo>
                    <a:pt x="38151" y="38754"/>
                    <a:pt x="38074" y="38687"/>
                    <a:pt x="37993" y="38631"/>
                  </a:cubicBezTo>
                  <a:cubicBezTo>
                    <a:pt x="37808" y="38500"/>
                    <a:pt x="37609" y="38378"/>
                    <a:pt x="37440" y="38273"/>
                  </a:cubicBezTo>
                  <a:cubicBezTo>
                    <a:pt x="37407" y="38253"/>
                    <a:pt x="37368" y="38237"/>
                    <a:pt x="37325" y="38221"/>
                  </a:cubicBezTo>
                  <a:cubicBezTo>
                    <a:pt x="37266" y="38196"/>
                    <a:pt x="37205" y="38171"/>
                    <a:pt x="37155" y="38131"/>
                  </a:cubicBezTo>
                  <a:cubicBezTo>
                    <a:pt x="37152" y="38131"/>
                    <a:pt x="37139" y="38120"/>
                    <a:pt x="37135" y="38119"/>
                  </a:cubicBezTo>
                  <a:cubicBezTo>
                    <a:pt x="37126" y="38113"/>
                    <a:pt x="37123" y="38100"/>
                    <a:pt x="37125" y="38091"/>
                  </a:cubicBezTo>
                  <a:cubicBezTo>
                    <a:pt x="37126" y="38080"/>
                    <a:pt x="37135" y="38071"/>
                    <a:pt x="37144" y="38069"/>
                  </a:cubicBezTo>
                  <a:cubicBezTo>
                    <a:pt x="37264" y="38036"/>
                    <a:pt x="37378" y="37971"/>
                    <a:pt x="37487" y="37910"/>
                  </a:cubicBezTo>
                  <a:cubicBezTo>
                    <a:pt x="37529" y="37886"/>
                    <a:pt x="37570" y="37862"/>
                    <a:pt x="37612" y="37840"/>
                  </a:cubicBezTo>
                  <a:cubicBezTo>
                    <a:pt x="37682" y="37803"/>
                    <a:pt x="37751" y="37767"/>
                    <a:pt x="37824" y="37731"/>
                  </a:cubicBezTo>
                  <a:cubicBezTo>
                    <a:pt x="38064" y="37607"/>
                    <a:pt x="38292" y="37494"/>
                    <a:pt x="38510" y="37356"/>
                  </a:cubicBezTo>
                  <a:cubicBezTo>
                    <a:pt x="38554" y="37329"/>
                    <a:pt x="38601" y="37305"/>
                    <a:pt x="38650" y="37279"/>
                  </a:cubicBezTo>
                  <a:cubicBezTo>
                    <a:pt x="38771" y="37213"/>
                    <a:pt x="38897" y="37146"/>
                    <a:pt x="38967" y="37050"/>
                  </a:cubicBezTo>
                  <a:cubicBezTo>
                    <a:pt x="38971" y="37044"/>
                    <a:pt x="38980" y="37039"/>
                    <a:pt x="38989" y="37039"/>
                  </a:cubicBezTo>
                  <a:close/>
                  <a:moveTo>
                    <a:pt x="33701" y="28048"/>
                  </a:moveTo>
                  <a:cubicBezTo>
                    <a:pt x="33890" y="28048"/>
                    <a:pt x="34050" y="28123"/>
                    <a:pt x="34160" y="28263"/>
                  </a:cubicBezTo>
                  <a:cubicBezTo>
                    <a:pt x="34330" y="28475"/>
                    <a:pt x="34384" y="28823"/>
                    <a:pt x="34303" y="29189"/>
                  </a:cubicBezTo>
                  <a:lnTo>
                    <a:pt x="34284" y="29393"/>
                  </a:lnTo>
                  <a:lnTo>
                    <a:pt x="34277" y="29473"/>
                  </a:lnTo>
                  <a:cubicBezTo>
                    <a:pt x="34264" y="29512"/>
                    <a:pt x="34252" y="29550"/>
                    <a:pt x="34237" y="29589"/>
                  </a:cubicBezTo>
                  <a:cubicBezTo>
                    <a:pt x="34205" y="29675"/>
                    <a:pt x="34168" y="29762"/>
                    <a:pt x="34131" y="29846"/>
                  </a:cubicBezTo>
                  <a:cubicBezTo>
                    <a:pt x="34093" y="29935"/>
                    <a:pt x="34056" y="30024"/>
                    <a:pt x="34022" y="30112"/>
                  </a:cubicBezTo>
                  <a:cubicBezTo>
                    <a:pt x="33980" y="30229"/>
                    <a:pt x="33963" y="30355"/>
                    <a:pt x="33965" y="30496"/>
                  </a:cubicBezTo>
                  <a:cubicBezTo>
                    <a:pt x="33979" y="30509"/>
                    <a:pt x="33986" y="30524"/>
                    <a:pt x="33997" y="30537"/>
                  </a:cubicBezTo>
                  <a:cubicBezTo>
                    <a:pt x="34021" y="30569"/>
                    <a:pt x="34040" y="30596"/>
                    <a:pt x="34093" y="30612"/>
                  </a:cubicBezTo>
                  <a:cubicBezTo>
                    <a:pt x="34109" y="30624"/>
                    <a:pt x="34137" y="30628"/>
                    <a:pt x="34169" y="30628"/>
                  </a:cubicBezTo>
                  <a:cubicBezTo>
                    <a:pt x="34213" y="30628"/>
                    <a:pt x="34266" y="30617"/>
                    <a:pt x="34294" y="30599"/>
                  </a:cubicBezTo>
                  <a:cubicBezTo>
                    <a:pt x="34371" y="30556"/>
                    <a:pt x="34435" y="30479"/>
                    <a:pt x="34495" y="30399"/>
                  </a:cubicBezTo>
                  <a:cubicBezTo>
                    <a:pt x="34498" y="30394"/>
                    <a:pt x="34501" y="30389"/>
                    <a:pt x="34503" y="30386"/>
                  </a:cubicBezTo>
                  <a:cubicBezTo>
                    <a:pt x="34519" y="30362"/>
                    <a:pt x="34537" y="30341"/>
                    <a:pt x="34553" y="30316"/>
                  </a:cubicBezTo>
                  <a:cubicBezTo>
                    <a:pt x="34573" y="30290"/>
                    <a:pt x="34591" y="30262"/>
                    <a:pt x="34612" y="30233"/>
                  </a:cubicBezTo>
                  <a:lnTo>
                    <a:pt x="34726" y="30118"/>
                  </a:lnTo>
                  <a:cubicBezTo>
                    <a:pt x="34852" y="29949"/>
                    <a:pt x="34999" y="29790"/>
                    <a:pt x="35171" y="29638"/>
                  </a:cubicBezTo>
                  <a:cubicBezTo>
                    <a:pt x="35178" y="29633"/>
                    <a:pt x="35184" y="29625"/>
                    <a:pt x="35191" y="29621"/>
                  </a:cubicBezTo>
                  <a:cubicBezTo>
                    <a:pt x="35193" y="29618"/>
                    <a:pt x="35194" y="29617"/>
                    <a:pt x="35197" y="29617"/>
                  </a:cubicBezTo>
                  <a:cubicBezTo>
                    <a:pt x="35360" y="29476"/>
                    <a:pt x="35543" y="29340"/>
                    <a:pt x="35747" y="29215"/>
                  </a:cubicBezTo>
                  <a:cubicBezTo>
                    <a:pt x="35751" y="29211"/>
                    <a:pt x="35757" y="29208"/>
                    <a:pt x="35761" y="29207"/>
                  </a:cubicBezTo>
                  <a:cubicBezTo>
                    <a:pt x="35764" y="29207"/>
                    <a:pt x="35764" y="29204"/>
                    <a:pt x="35765" y="29204"/>
                  </a:cubicBezTo>
                  <a:cubicBezTo>
                    <a:pt x="35768" y="29202"/>
                    <a:pt x="35768" y="29201"/>
                    <a:pt x="35773" y="29201"/>
                  </a:cubicBezTo>
                  <a:cubicBezTo>
                    <a:pt x="36023" y="29044"/>
                    <a:pt x="36306" y="28903"/>
                    <a:pt x="36620" y="28770"/>
                  </a:cubicBezTo>
                  <a:cubicBezTo>
                    <a:pt x="36700" y="28735"/>
                    <a:pt x="36786" y="28721"/>
                    <a:pt x="36870" y="28706"/>
                  </a:cubicBezTo>
                  <a:cubicBezTo>
                    <a:pt x="36933" y="28693"/>
                    <a:pt x="36995" y="28683"/>
                    <a:pt x="37052" y="28664"/>
                  </a:cubicBezTo>
                  <a:cubicBezTo>
                    <a:pt x="37055" y="28663"/>
                    <a:pt x="37056" y="28663"/>
                    <a:pt x="37061" y="28663"/>
                  </a:cubicBezTo>
                  <a:cubicBezTo>
                    <a:pt x="37068" y="28663"/>
                    <a:pt x="37075" y="28666"/>
                    <a:pt x="37081" y="28671"/>
                  </a:cubicBezTo>
                  <a:cubicBezTo>
                    <a:pt x="37144" y="28741"/>
                    <a:pt x="37237" y="28799"/>
                    <a:pt x="37352" y="28839"/>
                  </a:cubicBezTo>
                  <a:lnTo>
                    <a:pt x="37360" y="28839"/>
                  </a:lnTo>
                  <a:cubicBezTo>
                    <a:pt x="37469" y="28875"/>
                    <a:pt x="37593" y="28897"/>
                    <a:pt x="37717" y="28897"/>
                  </a:cubicBezTo>
                  <a:cubicBezTo>
                    <a:pt x="37794" y="28897"/>
                    <a:pt x="37871" y="28888"/>
                    <a:pt x="37951" y="28872"/>
                  </a:cubicBezTo>
                  <a:lnTo>
                    <a:pt x="38050" y="28872"/>
                  </a:lnTo>
                  <a:cubicBezTo>
                    <a:pt x="38118" y="28855"/>
                    <a:pt x="38189" y="28845"/>
                    <a:pt x="38259" y="28833"/>
                  </a:cubicBezTo>
                  <a:cubicBezTo>
                    <a:pt x="38364" y="28815"/>
                    <a:pt x="38462" y="28799"/>
                    <a:pt x="38557" y="28767"/>
                  </a:cubicBezTo>
                  <a:cubicBezTo>
                    <a:pt x="38827" y="28679"/>
                    <a:pt x="39118" y="28589"/>
                    <a:pt x="39445" y="28506"/>
                  </a:cubicBezTo>
                  <a:cubicBezTo>
                    <a:pt x="39485" y="28497"/>
                    <a:pt x="39525" y="28487"/>
                    <a:pt x="39564" y="28480"/>
                  </a:cubicBezTo>
                  <a:cubicBezTo>
                    <a:pt x="39618" y="28466"/>
                    <a:pt x="39688" y="28459"/>
                    <a:pt x="39771" y="28459"/>
                  </a:cubicBezTo>
                  <a:cubicBezTo>
                    <a:pt x="39996" y="28459"/>
                    <a:pt x="40284" y="28504"/>
                    <a:pt x="40422" y="28548"/>
                  </a:cubicBezTo>
                  <a:cubicBezTo>
                    <a:pt x="40603" y="28605"/>
                    <a:pt x="40774" y="28677"/>
                    <a:pt x="40934" y="28765"/>
                  </a:cubicBezTo>
                  <a:cubicBezTo>
                    <a:pt x="40936" y="28765"/>
                    <a:pt x="40936" y="28766"/>
                    <a:pt x="40937" y="28766"/>
                  </a:cubicBezTo>
                  <a:lnTo>
                    <a:pt x="40938" y="28766"/>
                  </a:lnTo>
                  <a:cubicBezTo>
                    <a:pt x="40941" y="28766"/>
                    <a:pt x="40941" y="28767"/>
                    <a:pt x="40943" y="28767"/>
                  </a:cubicBezTo>
                  <a:cubicBezTo>
                    <a:pt x="40943" y="28767"/>
                    <a:pt x="40944" y="28767"/>
                    <a:pt x="40944" y="28770"/>
                  </a:cubicBezTo>
                  <a:cubicBezTo>
                    <a:pt x="41266" y="28952"/>
                    <a:pt x="41540" y="29196"/>
                    <a:pt x="41758" y="29497"/>
                  </a:cubicBezTo>
                  <a:cubicBezTo>
                    <a:pt x="41779" y="29526"/>
                    <a:pt x="41802" y="29557"/>
                    <a:pt x="41828" y="29587"/>
                  </a:cubicBezTo>
                  <a:cubicBezTo>
                    <a:pt x="41879" y="29654"/>
                    <a:pt x="41931" y="29726"/>
                    <a:pt x="41977" y="29803"/>
                  </a:cubicBezTo>
                  <a:cubicBezTo>
                    <a:pt x="42013" y="29862"/>
                    <a:pt x="42046" y="29929"/>
                    <a:pt x="42064" y="29999"/>
                  </a:cubicBezTo>
                  <a:lnTo>
                    <a:pt x="42064" y="30466"/>
                  </a:lnTo>
                  <a:cubicBezTo>
                    <a:pt x="42064" y="30828"/>
                    <a:pt x="42067" y="31201"/>
                    <a:pt x="41995" y="31507"/>
                  </a:cubicBezTo>
                  <a:lnTo>
                    <a:pt x="41961" y="31847"/>
                  </a:lnTo>
                  <a:cubicBezTo>
                    <a:pt x="41936" y="31944"/>
                    <a:pt x="41917" y="32046"/>
                    <a:pt x="41897" y="32148"/>
                  </a:cubicBezTo>
                  <a:cubicBezTo>
                    <a:pt x="41867" y="32293"/>
                    <a:pt x="41838" y="32443"/>
                    <a:pt x="41796" y="32580"/>
                  </a:cubicBezTo>
                  <a:cubicBezTo>
                    <a:pt x="41785" y="32619"/>
                    <a:pt x="41777" y="32667"/>
                    <a:pt x="41770" y="32712"/>
                  </a:cubicBezTo>
                  <a:cubicBezTo>
                    <a:pt x="41754" y="32799"/>
                    <a:pt x="41737" y="32892"/>
                    <a:pt x="41690" y="32958"/>
                  </a:cubicBezTo>
                  <a:cubicBezTo>
                    <a:pt x="41686" y="32960"/>
                    <a:pt x="41683" y="32965"/>
                    <a:pt x="41677" y="32968"/>
                  </a:cubicBezTo>
                  <a:cubicBezTo>
                    <a:pt x="41674" y="32968"/>
                    <a:pt x="41661" y="32972"/>
                    <a:pt x="41657" y="32972"/>
                  </a:cubicBezTo>
                  <a:cubicBezTo>
                    <a:pt x="41632" y="32972"/>
                    <a:pt x="41598" y="32959"/>
                    <a:pt x="41567" y="32944"/>
                  </a:cubicBezTo>
                  <a:cubicBezTo>
                    <a:pt x="41542" y="32936"/>
                    <a:pt x="41519" y="32926"/>
                    <a:pt x="41500" y="32923"/>
                  </a:cubicBezTo>
                  <a:cubicBezTo>
                    <a:pt x="41482" y="32918"/>
                    <a:pt x="41465" y="32918"/>
                    <a:pt x="41446" y="32918"/>
                  </a:cubicBezTo>
                  <a:cubicBezTo>
                    <a:pt x="41298" y="32918"/>
                    <a:pt x="41075" y="33001"/>
                    <a:pt x="40965" y="33070"/>
                  </a:cubicBezTo>
                  <a:cubicBezTo>
                    <a:pt x="41037" y="33059"/>
                    <a:pt x="41114" y="33054"/>
                    <a:pt x="41188" y="33054"/>
                  </a:cubicBezTo>
                  <a:cubicBezTo>
                    <a:pt x="41306" y="33054"/>
                    <a:pt x="41466" y="33067"/>
                    <a:pt x="41569" y="33134"/>
                  </a:cubicBezTo>
                  <a:lnTo>
                    <a:pt x="41584" y="33134"/>
                  </a:lnTo>
                  <a:cubicBezTo>
                    <a:pt x="41596" y="33134"/>
                    <a:pt x="41604" y="33139"/>
                    <a:pt x="41609" y="33147"/>
                  </a:cubicBezTo>
                  <a:cubicBezTo>
                    <a:pt x="41613" y="33155"/>
                    <a:pt x="41613" y="33164"/>
                    <a:pt x="41610" y="33173"/>
                  </a:cubicBezTo>
                  <a:cubicBezTo>
                    <a:pt x="41567" y="33266"/>
                    <a:pt x="41510" y="33336"/>
                    <a:pt x="41453" y="33402"/>
                  </a:cubicBezTo>
                  <a:cubicBezTo>
                    <a:pt x="41417" y="33446"/>
                    <a:pt x="41385" y="33485"/>
                    <a:pt x="41354" y="33535"/>
                  </a:cubicBezTo>
                  <a:cubicBezTo>
                    <a:pt x="41350" y="33543"/>
                    <a:pt x="41341" y="33548"/>
                    <a:pt x="41330" y="33548"/>
                  </a:cubicBezTo>
                  <a:cubicBezTo>
                    <a:pt x="41327" y="33548"/>
                    <a:pt x="41325" y="33548"/>
                    <a:pt x="41321" y="33546"/>
                  </a:cubicBezTo>
                  <a:cubicBezTo>
                    <a:pt x="41283" y="33532"/>
                    <a:pt x="41260" y="33506"/>
                    <a:pt x="41238" y="33484"/>
                  </a:cubicBezTo>
                  <a:cubicBezTo>
                    <a:pt x="41225" y="33471"/>
                    <a:pt x="41213" y="33461"/>
                    <a:pt x="41202" y="33449"/>
                  </a:cubicBezTo>
                  <a:cubicBezTo>
                    <a:pt x="41111" y="33388"/>
                    <a:pt x="41024" y="33337"/>
                    <a:pt x="40922" y="33309"/>
                  </a:cubicBezTo>
                  <a:lnTo>
                    <a:pt x="40922" y="33309"/>
                  </a:lnTo>
                  <a:cubicBezTo>
                    <a:pt x="40999" y="33354"/>
                    <a:pt x="41081" y="33420"/>
                    <a:pt x="41123" y="33482"/>
                  </a:cubicBezTo>
                  <a:cubicBezTo>
                    <a:pt x="41130" y="33493"/>
                    <a:pt x="41129" y="33507"/>
                    <a:pt x="41119" y="33517"/>
                  </a:cubicBezTo>
                  <a:cubicBezTo>
                    <a:pt x="41114" y="33522"/>
                    <a:pt x="41107" y="33526"/>
                    <a:pt x="41100" y="33526"/>
                  </a:cubicBezTo>
                  <a:cubicBezTo>
                    <a:pt x="41095" y="33526"/>
                    <a:pt x="41090" y="33525"/>
                    <a:pt x="41087" y="33522"/>
                  </a:cubicBezTo>
                  <a:cubicBezTo>
                    <a:pt x="40992" y="33464"/>
                    <a:pt x="40761" y="33375"/>
                    <a:pt x="40547" y="33375"/>
                  </a:cubicBezTo>
                  <a:lnTo>
                    <a:pt x="40520" y="33375"/>
                  </a:lnTo>
                  <a:cubicBezTo>
                    <a:pt x="40341" y="33375"/>
                    <a:pt x="40159" y="33481"/>
                    <a:pt x="40137" y="33666"/>
                  </a:cubicBezTo>
                  <a:cubicBezTo>
                    <a:pt x="40137" y="33670"/>
                    <a:pt x="40142" y="33674"/>
                    <a:pt x="40146" y="33674"/>
                  </a:cubicBezTo>
                  <a:cubicBezTo>
                    <a:pt x="40148" y="33674"/>
                    <a:pt x="40150" y="33673"/>
                    <a:pt x="40150" y="33671"/>
                  </a:cubicBezTo>
                  <a:cubicBezTo>
                    <a:pt x="40169" y="33651"/>
                    <a:pt x="40185" y="33631"/>
                    <a:pt x="40201" y="33612"/>
                  </a:cubicBezTo>
                  <a:cubicBezTo>
                    <a:pt x="40294" y="33651"/>
                    <a:pt x="40351" y="33706"/>
                    <a:pt x="40414" y="33789"/>
                  </a:cubicBezTo>
                  <a:lnTo>
                    <a:pt x="40418" y="33794"/>
                  </a:lnTo>
                  <a:cubicBezTo>
                    <a:pt x="40421" y="33796"/>
                    <a:pt x="40424" y="33802"/>
                    <a:pt x="40425" y="33805"/>
                  </a:cubicBezTo>
                  <a:cubicBezTo>
                    <a:pt x="40486" y="33913"/>
                    <a:pt x="40546" y="34012"/>
                    <a:pt x="40700" y="34023"/>
                  </a:cubicBezTo>
                  <a:cubicBezTo>
                    <a:pt x="40706" y="34026"/>
                    <a:pt x="40716" y="34029"/>
                    <a:pt x="40719" y="34036"/>
                  </a:cubicBezTo>
                  <a:cubicBezTo>
                    <a:pt x="40723" y="34044"/>
                    <a:pt x="40725" y="34052"/>
                    <a:pt x="40723" y="34060"/>
                  </a:cubicBezTo>
                  <a:cubicBezTo>
                    <a:pt x="40709" y="34103"/>
                    <a:pt x="40685" y="34132"/>
                    <a:pt x="40661" y="34160"/>
                  </a:cubicBezTo>
                  <a:cubicBezTo>
                    <a:pt x="40649" y="34174"/>
                    <a:pt x="40637" y="34188"/>
                    <a:pt x="40629" y="34204"/>
                  </a:cubicBezTo>
                  <a:cubicBezTo>
                    <a:pt x="40569" y="34298"/>
                    <a:pt x="40512" y="34419"/>
                    <a:pt x="40469" y="34523"/>
                  </a:cubicBezTo>
                  <a:cubicBezTo>
                    <a:pt x="40411" y="34654"/>
                    <a:pt x="40370" y="34794"/>
                    <a:pt x="40331" y="34929"/>
                  </a:cubicBezTo>
                  <a:cubicBezTo>
                    <a:pt x="40290" y="35067"/>
                    <a:pt x="40249" y="35211"/>
                    <a:pt x="40191" y="35343"/>
                  </a:cubicBezTo>
                  <a:cubicBezTo>
                    <a:pt x="40143" y="35452"/>
                    <a:pt x="40082" y="35550"/>
                    <a:pt x="40021" y="35647"/>
                  </a:cubicBezTo>
                  <a:cubicBezTo>
                    <a:pt x="39988" y="35700"/>
                    <a:pt x="39953" y="35753"/>
                    <a:pt x="39924" y="35809"/>
                  </a:cubicBezTo>
                  <a:cubicBezTo>
                    <a:pt x="39919" y="35817"/>
                    <a:pt x="39896" y="35823"/>
                    <a:pt x="39887" y="35823"/>
                  </a:cubicBezTo>
                  <a:cubicBezTo>
                    <a:pt x="39876" y="35823"/>
                    <a:pt x="39867" y="35817"/>
                    <a:pt x="39864" y="35810"/>
                  </a:cubicBezTo>
                  <a:cubicBezTo>
                    <a:pt x="39858" y="35803"/>
                    <a:pt x="39858" y="35793"/>
                    <a:pt x="39861" y="35782"/>
                  </a:cubicBezTo>
                  <a:cubicBezTo>
                    <a:pt x="39887" y="35729"/>
                    <a:pt x="39909" y="35650"/>
                    <a:pt x="39928" y="35557"/>
                  </a:cubicBezTo>
                  <a:cubicBezTo>
                    <a:pt x="39934" y="35531"/>
                    <a:pt x="39925" y="35506"/>
                    <a:pt x="39916" y="35484"/>
                  </a:cubicBezTo>
                  <a:cubicBezTo>
                    <a:pt x="39912" y="35474"/>
                    <a:pt x="39906" y="35466"/>
                    <a:pt x="39905" y="35454"/>
                  </a:cubicBezTo>
                  <a:cubicBezTo>
                    <a:pt x="39884" y="35374"/>
                    <a:pt x="39890" y="35281"/>
                    <a:pt x="39896" y="35194"/>
                  </a:cubicBezTo>
                  <a:cubicBezTo>
                    <a:pt x="39899" y="35118"/>
                    <a:pt x="39903" y="35047"/>
                    <a:pt x="39892" y="34981"/>
                  </a:cubicBezTo>
                  <a:lnTo>
                    <a:pt x="39905" y="34880"/>
                  </a:lnTo>
                  <a:cubicBezTo>
                    <a:pt x="39918" y="34641"/>
                    <a:pt x="39932" y="34442"/>
                    <a:pt x="39989" y="34260"/>
                  </a:cubicBezTo>
                  <a:cubicBezTo>
                    <a:pt x="39996" y="34233"/>
                    <a:pt x="40001" y="34205"/>
                    <a:pt x="40004" y="34176"/>
                  </a:cubicBezTo>
                  <a:cubicBezTo>
                    <a:pt x="40006" y="34161"/>
                    <a:pt x="40006" y="34147"/>
                    <a:pt x="40011" y="34132"/>
                  </a:cubicBezTo>
                  <a:lnTo>
                    <a:pt x="40011" y="34132"/>
                  </a:lnTo>
                  <a:cubicBezTo>
                    <a:pt x="39999" y="34150"/>
                    <a:pt x="39990" y="34167"/>
                    <a:pt x="39983" y="34183"/>
                  </a:cubicBezTo>
                  <a:lnTo>
                    <a:pt x="39880" y="34518"/>
                  </a:lnTo>
                  <a:cubicBezTo>
                    <a:pt x="39844" y="34653"/>
                    <a:pt x="39823" y="34804"/>
                    <a:pt x="39803" y="34949"/>
                  </a:cubicBezTo>
                  <a:cubicBezTo>
                    <a:pt x="39783" y="35106"/>
                    <a:pt x="39761" y="35272"/>
                    <a:pt x="39719" y="35410"/>
                  </a:cubicBezTo>
                  <a:cubicBezTo>
                    <a:pt x="39708" y="35439"/>
                    <a:pt x="39700" y="35484"/>
                    <a:pt x="39691" y="35535"/>
                  </a:cubicBezTo>
                  <a:cubicBezTo>
                    <a:pt x="39663" y="35681"/>
                    <a:pt x="39640" y="35787"/>
                    <a:pt x="39592" y="35819"/>
                  </a:cubicBezTo>
                  <a:cubicBezTo>
                    <a:pt x="39569" y="35836"/>
                    <a:pt x="39544" y="35845"/>
                    <a:pt x="39517" y="35845"/>
                  </a:cubicBezTo>
                  <a:cubicBezTo>
                    <a:pt x="39490" y="35845"/>
                    <a:pt x="39469" y="35839"/>
                    <a:pt x="39447" y="35832"/>
                  </a:cubicBezTo>
                  <a:cubicBezTo>
                    <a:pt x="39429" y="35829"/>
                    <a:pt x="39410" y="35825"/>
                    <a:pt x="39387" y="35825"/>
                  </a:cubicBezTo>
                  <a:lnTo>
                    <a:pt x="39384" y="35825"/>
                  </a:lnTo>
                  <a:cubicBezTo>
                    <a:pt x="39348" y="35829"/>
                    <a:pt x="39307" y="35838"/>
                    <a:pt x="39265" y="35845"/>
                  </a:cubicBezTo>
                  <a:cubicBezTo>
                    <a:pt x="39195" y="35860"/>
                    <a:pt x="39115" y="35876"/>
                    <a:pt x="39043" y="35876"/>
                  </a:cubicBezTo>
                  <a:cubicBezTo>
                    <a:pt x="38981" y="35876"/>
                    <a:pt x="38935" y="35865"/>
                    <a:pt x="38894" y="35845"/>
                  </a:cubicBezTo>
                  <a:cubicBezTo>
                    <a:pt x="38753" y="35774"/>
                    <a:pt x="38666" y="35647"/>
                    <a:pt x="38579" y="35524"/>
                  </a:cubicBezTo>
                  <a:cubicBezTo>
                    <a:pt x="38509" y="35423"/>
                    <a:pt x="38446" y="35330"/>
                    <a:pt x="38356" y="35263"/>
                  </a:cubicBezTo>
                  <a:cubicBezTo>
                    <a:pt x="38291" y="35215"/>
                    <a:pt x="38217" y="35179"/>
                    <a:pt x="38135" y="35146"/>
                  </a:cubicBezTo>
                  <a:cubicBezTo>
                    <a:pt x="38057" y="35109"/>
                    <a:pt x="37975" y="35073"/>
                    <a:pt x="37906" y="35019"/>
                  </a:cubicBezTo>
                  <a:cubicBezTo>
                    <a:pt x="37881" y="35003"/>
                    <a:pt x="37866" y="34978"/>
                    <a:pt x="37852" y="34954"/>
                  </a:cubicBezTo>
                  <a:cubicBezTo>
                    <a:pt x="37840" y="34938"/>
                    <a:pt x="37831" y="34925"/>
                    <a:pt x="37823" y="34913"/>
                  </a:cubicBezTo>
                  <a:cubicBezTo>
                    <a:pt x="37817" y="34909"/>
                    <a:pt x="37814" y="34900"/>
                    <a:pt x="37814" y="34893"/>
                  </a:cubicBezTo>
                  <a:cubicBezTo>
                    <a:pt x="37817" y="34618"/>
                    <a:pt x="38156" y="34382"/>
                    <a:pt x="38301" y="34278"/>
                  </a:cubicBezTo>
                  <a:lnTo>
                    <a:pt x="38339" y="34256"/>
                  </a:lnTo>
                  <a:lnTo>
                    <a:pt x="38339" y="34256"/>
                  </a:lnTo>
                  <a:cubicBezTo>
                    <a:pt x="38137" y="34292"/>
                    <a:pt x="37956" y="34343"/>
                    <a:pt x="37781" y="34394"/>
                  </a:cubicBezTo>
                  <a:cubicBezTo>
                    <a:pt x="37760" y="34400"/>
                    <a:pt x="37741" y="34407"/>
                    <a:pt x="37721" y="34413"/>
                  </a:cubicBezTo>
                  <a:cubicBezTo>
                    <a:pt x="37586" y="34429"/>
                    <a:pt x="37453" y="34435"/>
                    <a:pt x="37323" y="34435"/>
                  </a:cubicBezTo>
                  <a:cubicBezTo>
                    <a:pt x="37069" y="34435"/>
                    <a:pt x="36816" y="34416"/>
                    <a:pt x="36549" y="34416"/>
                  </a:cubicBezTo>
                  <a:cubicBezTo>
                    <a:pt x="36531" y="34416"/>
                    <a:pt x="36513" y="34416"/>
                    <a:pt x="36495" y="34416"/>
                  </a:cubicBezTo>
                  <a:cubicBezTo>
                    <a:pt x="36157" y="34422"/>
                    <a:pt x="35822" y="34491"/>
                    <a:pt x="35568" y="34728"/>
                  </a:cubicBezTo>
                  <a:cubicBezTo>
                    <a:pt x="35564" y="34732"/>
                    <a:pt x="35568" y="34739"/>
                    <a:pt x="35573" y="34739"/>
                  </a:cubicBezTo>
                  <a:cubicBezTo>
                    <a:pt x="35573" y="34739"/>
                    <a:pt x="35574" y="34739"/>
                    <a:pt x="35575" y="34739"/>
                  </a:cubicBezTo>
                  <a:cubicBezTo>
                    <a:pt x="35845" y="34556"/>
                    <a:pt x="36134" y="34511"/>
                    <a:pt x="36428" y="34511"/>
                  </a:cubicBezTo>
                  <a:cubicBezTo>
                    <a:pt x="36615" y="34511"/>
                    <a:pt x="36804" y="34529"/>
                    <a:pt x="36993" y="34542"/>
                  </a:cubicBezTo>
                  <a:cubicBezTo>
                    <a:pt x="37035" y="34547"/>
                    <a:pt x="37080" y="34553"/>
                    <a:pt x="37119" y="34554"/>
                  </a:cubicBezTo>
                  <a:cubicBezTo>
                    <a:pt x="37161" y="34558"/>
                    <a:pt x="37199" y="34558"/>
                    <a:pt x="37237" y="34558"/>
                  </a:cubicBezTo>
                  <a:cubicBezTo>
                    <a:pt x="37273" y="34558"/>
                    <a:pt x="37307" y="34554"/>
                    <a:pt x="37337" y="34553"/>
                  </a:cubicBezTo>
                  <a:cubicBezTo>
                    <a:pt x="37487" y="34551"/>
                    <a:pt x="37632" y="34537"/>
                    <a:pt x="37775" y="34496"/>
                  </a:cubicBezTo>
                  <a:lnTo>
                    <a:pt x="37775" y="34496"/>
                  </a:lnTo>
                  <a:cubicBezTo>
                    <a:pt x="37763" y="34516"/>
                    <a:pt x="37749" y="34537"/>
                    <a:pt x="37734" y="34557"/>
                  </a:cubicBezTo>
                  <a:cubicBezTo>
                    <a:pt x="37699" y="34603"/>
                    <a:pt x="37664" y="34654"/>
                    <a:pt x="37642" y="34705"/>
                  </a:cubicBezTo>
                  <a:cubicBezTo>
                    <a:pt x="37516" y="35044"/>
                    <a:pt x="37767" y="35160"/>
                    <a:pt x="38013" y="35271"/>
                  </a:cubicBezTo>
                  <a:cubicBezTo>
                    <a:pt x="38138" y="35329"/>
                    <a:pt x="38259" y="35383"/>
                    <a:pt x="38323" y="35467"/>
                  </a:cubicBezTo>
                  <a:cubicBezTo>
                    <a:pt x="38364" y="35519"/>
                    <a:pt x="38400" y="35577"/>
                    <a:pt x="38438" y="35636"/>
                  </a:cubicBezTo>
                  <a:cubicBezTo>
                    <a:pt x="38551" y="35809"/>
                    <a:pt x="38659" y="35974"/>
                    <a:pt x="38855" y="36049"/>
                  </a:cubicBezTo>
                  <a:cubicBezTo>
                    <a:pt x="38899" y="36065"/>
                    <a:pt x="38954" y="36072"/>
                    <a:pt x="39024" y="36072"/>
                  </a:cubicBezTo>
                  <a:cubicBezTo>
                    <a:pt x="39106" y="36072"/>
                    <a:pt x="39204" y="36059"/>
                    <a:pt x="39325" y="36035"/>
                  </a:cubicBezTo>
                  <a:cubicBezTo>
                    <a:pt x="39374" y="36025"/>
                    <a:pt x="39422" y="36022"/>
                    <a:pt x="39461" y="36022"/>
                  </a:cubicBezTo>
                  <a:lnTo>
                    <a:pt x="39538" y="36025"/>
                  </a:lnTo>
                  <a:cubicBezTo>
                    <a:pt x="39615" y="36025"/>
                    <a:pt x="39669" y="36015"/>
                    <a:pt x="39704" y="35974"/>
                  </a:cubicBezTo>
                  <a:cubicBezTo>
                    <a:pt x="39708" y="35969"/>
                    <a:pt x="39716" y="35964"/>
                    <a:pt x="39723" y="35964"/>
                  </a:cubicBezTo>
                  <a:lnTo>
                    <a:pt x="39748" y="35964"/>
                  </a:lnTo>
                  <a:cubicBezTo>
                    <a:pt x="39762" y="35964"/>
                    <a:pt x="39774" y="35989"/>
                    <a:pt x="39774" y="36003"/>
                  </a:cubicBezTo>
                  <a:cubicBezTo>
                    <a:pt x="39774" y="36014"/>
                    <a:pt x="39771" y="36022"/>
                    <a:pt x="39762" y="36027"/>
                  </a:cubicBezTo>
                  <a:cubicBezTo>
                    <a:pt x="39714" y="36059"/>
                    <a:pt x="39678" y="36108"/>
                    <a:pt x="39640" y="36159"/>
                  </a:cubicBezTo>
                  <a:cubicBezTo>
                    <a:pt x="39604" y="36207"/>
                    <a:pt x="39567" y="36258"/>
                    <a:pt x="39522" y="36291"/>
                  </a:cubicBezTo>
                  <a:cubicBezTo>
                    <a:pt x="39406" y="36379"/>
                    <a:pt x="39297" y="36476"/>
                    <a:pt x="39189" y="36571"/>
                  </a:cubicBezTo>
                  <a:cubicBezTo>
                    <a:pt x="39057" y="36688"/>
                    <a:pt x="38916" y="36812"/>
                    <a:pt x="38768" y="36917"/>
                  </a:cubicBezTo>
                  <a:cubicBezTo>
                    <a:pt x="38426" y="37155"/>
                    <a:pt x="38063" y="37338"/>
                    <a:pt x="37677" y="37533"/>
                  </a:cubicBezTo>
                  <a:cubicBezTo>
                    <a:pt x="37560" y="37593"/>
                    <a:pt x="37439" y="37654"/>
                    <a:pt x="37320" y="37716"/>
                  </a:cubicBezTo>
                  <a:cubicBezTo>
                    <a:pt x="37237" y="37758"/>
                    <a:pt x="37155" y="37803"/>
                    <a:pt x="37074" y="37850"/>
                  </a:cubicBezTo>
                  <a:cubicBezTo>
                    <a:pt x="36891" y="37949"/>
                    <a:pt x="36702" y="38055"/>
                    <a:pt x="36507" y="38135"/>
                  </a:cubicBezTo>
                  <a:cubicBezTo>
                    <a:pt x="36441" y="38163"/>
                    <a:pt x="36364" y="38180"/>
                    <a:pt x="36290" y="38199"/>
                  </a:cubicBezTo>
                  <a:cubicBezTo>
                    <a:pt x="36234" y="38211"/>
                    <a:pt x="36180" y="38224"/>
                    <a:pt x="36129" y="38242"/>
                  </a:cubicBezTo>
                  <a:lnTo>
                    <a:pt x="35949" y="38264"/>
                  </a:lnTo>
                  <a:cubicBezTo>
                    <a:pt x="35812" y="38301"/>
                    <a:pt x="35648" y="38317"/>
                    <a:pt x="35462" y="38317"/>
                  </a:cubicBezTo>
                  <a:cubicBezTo>
                    <a:pt x="34983" y="38317"/>
                    <a:pt x="34434" y="38199"/>
                    <a:pt x="34181" y="38040"/>
                  </a:cubicBezTo>
                  <a:cubicBezTo>
                    <a:pt x="33788" y="37795"/>
                    <a:pt x="33609" y="37380"/>
                    <a:pt x="33420" y="36941"/>
                  </a:cubicBezTo>
                  <a:lnTo>
                    <a:pt x="33369" y="36825"/>
                  </a:lnTo>
                  <a:lnTo>
                    <a:pt x="33287" y="36633"/>
                  </a:lnTo>
                  <a:cubicBezTo>
                    <a:pt x="33244" y="36539"/>
                    <a:pt x="33202" y="36444"/>
                    <a:pt x="33161" y="36348"/>
                  </a:cubicBezTo>
                  <a:cubicBezTo>
                    <a:pt x="33089" y="36181"/>
                    <a:pt x="33020" y="36011"/>
                    <a:pt x="32962" y="35838"/>
                  </a:cubicBezTo>
                  <a:lnTo>
                    <a:pt x="32801" y="35134"/>
                  </a:lnTo>
                  <a:lnTo>
                    <a:pt x="32778" y="35063"/>
                  </a:lnTo>
                  <a:cubicBezTo>
                    <a:pt x="32628" y="34618"/>
                    <a:pt x="32475" y="34158"/>
                    <a:pt x="32355" y="33677"/>
                  </a:cubicBezTo>
                  <a:cubicBezTo>
                    <a:pt x="32341" y="33623"/>
                    <a:pt x="32327" y="33570"/>
                    <a:pt x="32314" y="33517"/>
                  </a:cubicBezTo>
                  <a:lnTo>
                    <a:pt x="32328" y="32812"/>
                  </a:lnTo>
                  <a:lnTo>
                    <a:pt x="32328" y="32812"/>
                  </a:lnTo>
                  <a:cubicBezTo>
                    <a:pt x="32327" y="32822"/>
                    <a:pt x="32325" y="32831"/>
                    <a:pt x="32323" y="32841"/>
                  </a:cubicBezTo>
                  <a:cubicBezTo>
                    <a:pt x="32296" y="32953"/>
                    <a:pt x="32279" y="33074"/>
                    <a:pt x="32263" y="33202"/>
                  </a:cubicBezTo>
                  <a:cubicBezTo>
                    <a:pt x="32248" y="33318"/>
                    <a:pt x="32234" y="33442"/>
                    <a:pt x="32209" y="33551"/>
                  </a:cubicBezTo>
                  <a:lnTo>
                    <a:pt x="32196" y="33961"/>
                  </a:lnTo>
                  <a:cubicBezTo>
                    <a:pt x="32183" y="34029"/>
                    <a:pt x="32218" y="34118"/>
                    <a:pt x="32248" y="34196"/>
                  </a:cubicBezTo>
                  <a:cubicBezTo>
                    <a:pt x="32260" y="34224"/>
                    <a:pt x="32269" y="34247"/>
                    <a:pt x="32276" y="34269"/>
                  </a:cubicBezTo>
                  <a:cubicBezTo>
                    <a:pt x="32312" y="34379"/>
                    <a:pt x="32344" y="34493"/>
                    <a:pt x="32378" y="34603"/>
                  </a:cubicBezTo>
                  <a:cubicBezTo>
                    <a:pt x="32424" y="34768"/>
                    <a:pt x="32471" y="34920"/>
                    <a:pt x="32526" y="35070"/>
                  </a:cubicBezTo>
                  <a:cubicBezTo>
                    <a:pt x="32529" y="35074"/>
                    <a:pt x="32529" y="35076"/>
                    <a:pt x="32530" y="35080"/>
                  </a:cubicBezTo>
                  <a:cubicBezTo>
                    <a:pt x="32574" y="35201"/>
                    <a:pt x="32606" y="35327"/>
                    <a:pt x="32640" y="35448"/>
                  </a:cubicBezTo>
                  <a:cubicBezTo>
                    <a:pt x="32667" y="35550"/>
                    <a:pt x="32692" y="35657"/>
                    <a:pt x="32728" y="35764"/>
                  </a:cubicBezTo>
                  <a:cubicBezTo>
                    <a:pt x="32868" y="36181"/>
                    <a:pt x="33041" y="36633"/>
                    <a:pt x="33246" y="37103"/>
                  </a:cubicBezTo>
                  <a:cubicBezTo>
                    <a:pt x="33256" y="37123"/>
                    <a:pt x="33263" y="37140"/>
                    <a:pt x="33272" y="37161"/>
                  </a:cubicBezTo>
                  <a:cubicBezTo>
                    <a:pt x="33273" y="37164"/>
                    <a:pt x="33275" y="37167"/>
                    <a:pt x="33275" y="37170"/>
                  </a:cubicBezTo>
                  <a:cubicBezTo>
                    <a:pt x="33432" y="37530"/>
                    <a:pt x="33590" y="37850"/>
                    <a:pt x="33842" y="38072"/>
                  </a:cubicBezTo>
                  <a:cubicBezTo>
                    <a:pt x="33854" y="38083"/>
                    <a:pt x="33862" y="38091"/>
                    <a:pt x="33875" y="38100"/>
                  </a:cubicBezTo>
                  <a:cubicBezTo>
                    <a:pt x="33875" y="38101"/>
                    <a:pt x="33875" y="38101"/>
                    <a:pt x="33877" y="38101"/>
                  </a:cubicBezTo>
                  <a:cubicBezTo>
                    <a:pt x="33915" y="38135"/>
                    <a:pt x="33957" y="38164"/>
                    <a:pt x="34002" y="38192"/>
                  </a:cubicBezTo>
                  <a:cubicBezTo>
                    <a:pt x="34013" y="38199"/>
                    <a:pt x="34016" y="38211"/>
                    <a:pt x="34015" y="38222"/>
                  </a:cubicBezTo>
                  <a:cubicBezTo>
                    <a:pt x="33958" y="38433"/>
                    <a:pt x="33833" y="38606"/>
                    <a:pt x="33723" y="38759"/>
                  </a:cubicBezTo>
                  <a:lnTo>
                    <a:pt x="33678" y="38820"/>
                  </a:lnTo>
                  <a:cubicBezTo>
                    <a:pt x="33445" y="39145"/>
                    <a:pt x="33119" y="39413"/>
                    <a:pt x="32725" y="39611"/>
                  </a:cubicBezTo>
                  <a:cubicBezTo>
                    <a:pt x="32587" y="39679"/>
                    <a:pt x="32439" y="39740"/>
                    <a:pt x="32286" y="39792"/>
                  </a:cubicBezTo>
                  <a:cubicBezTo>
                    <a:pt x="32224" y="39814"/>
                    <a:pt x="32163" y="39823"/>
                    <a:pt x="32100" y="39835"/>
                  </a:cubicBezTo>
                  <a:cubicBezTo>
                    <a:pt x="32052" y="39842"/>
                    <a:pt x="32003" y="39849"/>
                    <a:pt x="31950" y="39861"/>
                  </a:cubicBezTo>
                  <a:cubicBezTo>
                    <a:pt x="31809" y="39900"/>
                    <a:pt x="31599" y="39922"/>
                    <a:pt x="31391" y="39922"/>
                  </a:cubicBezTo>
                  <a:cubicBezTo>
                    <a:pt x="31207" y="39922"/>
                    <a:pt x="31042" y="39903"/>
                    <a:pt x="30918" y="39872"/>
                  </a:cubicBezTo>
                  <a:lnTo>
                    <a:pt x="30825" y="39849"/>
                  </a:lnTo>
                  <a:cubicBezTo>
                    <a:pt x="30795" y="39842"/>
                    <a:pt x="30765" y="39835"/>
                    <a:pt x="30735" y="39827"/>
                  </a:cubicBezTo>
                  <a:cubicBezTo>
                    <a:pt x="30607" y="39794"/>
                    <a:pt x="30486" y="39759"/>
                    <a:pt x="30369" y="39711"/>
                  </a:cubicBezTo>
                  <a:cubicBezTo>
                    <a:pt x="29201" y="39202"/>
                    <a:pt x="28679" y="37568"/>
                    <a:pt x="28260" y="36255"/>
                  </a:cubicBezTo>
                  <a:cubicBezTo>
                    <a:pt x="28218" y="36117"/>
                    <a:pt x="28173" y="35983"/>
                    <a:pt x="28132" y="35852"/>
                  </a:cubicBezTo>
                  <a:cubicBezTo>
                    <a:pt x="28084" y="35710"/>
                    <a:pt x="28060" y="35567"/>
                    <a:pt x="28034" y="35426"/>
                  </a:cubicBezTo>
                  <a:cubicBezTo>
                    <a:pt x="28013" y="35310"/>
                    <a:pt x="27991" y="35186"/>
                    <a:pt x="27958" y="35063"/>
                  </a:cubicBezTo>
                  <a:cubicBezTo>
                    <a:pt x="27914" y="34910"/>
                    <a:pt x="27893" y="34746"/>
                    <a:pt x="27866" y="34571"/>
                  </a:cubicBezTo>
                  <a:cubicBezTo>
                    <a:pt x="27846" y="34430"/>
                    <a:pt x="27827" y="34285"/>
                    <a:pt x="27794" y="34144"/>
                  </a:cubicBezTo>
                  <a:lnTo>
                    <a:pt x="27760" y="33686"/>
                  </a:lnTo>
                  <a:cubicBezTo>
                    <a:pt x="27743" y="33609"/>
                    <a:pt x="27683" y="33275"/>
                    <a:pt x="27740" y="33148"/>
                  </a:cubicBezTo>
                  <a:cubicBezTo>
                    <a:pt x="27792" y="33024"/>
                    <a:pt x="27932" y="32866"/>
                    <a:pt x="28041" y="32809"/>
                  </a:cubicBezTo>
                  <a:cubicBezTo>
                    <a:pt x="28109" y="32773"/>
                    <a:pt x="28183" y="32761"/>
                    <a:pt x="28256" y="32748"/>
                  </a:cubicBezTo>
                  <a:cubicBezTo>
                    <a:pt x="28305" y="32741"/>
                    <a:pt x="28356" y="32732"/>
                    <a:pt x="28403" y="32715"/>
                  </a:cubicBezTo>
                  <a:cubicBezTo>
                    <a:pt x="28542" y="32668"/>
                    <a:pt x="28698" y="32626"/>
                    <a:pt x="28845" y="32587"/>
                  </a:cubicBezTo>
                  <a:cubicBezTo>
                    <a:pt x="28993" y="32548"/>
                    <a:pt x="29149" y="32507"/>
                    <a:pt x="29290" y="32460"/>
                  </a:cubicBezTo>
                  <a:cubicBezTo>
                    <a:pt x="29345" y="32443"/>
                    <a:pt x="29403" y="32434"/>
                    <a:pt x="29458" y="32423"/>
                  </a:cubicBezTo>
                  <a:cubicBezTo>
                    <a:pt x="29551" y="32407"/>
                    <a:pt x="29637" y="32389"/>
                    <a:pt x="29701" y="32348"/>
                  </a:cubicBezTo>
                  <a:cubicBezTo>
                    <a:pt x="29704" y="32344"/>
                    <a:pt x="29720" y="32344"/>
                    <a:pt x="29727" y="32344"/>
                  </a:cubicBezTo>
                  <a:cubicBezTo>
                    <a:pt x="29739" y="32344"/>
                    <a:pt x="29748" y="32348"/>
                    <a:pt x="29754" y="32357"/>
                  </a:cubicBezTo>
                  <a:cubicBezTo>
                    <a:pt x="29756" y="32369"/>
                    <a:pt x="29756" y="32377"/>
                    <a:pt x="29752" y="32386"/>
                  </a:cubicBezTo>
                  <a:cubicBezTo>
                    <a:pt x="29681" y="32494"/>
                    <a:pt x="29570" y="32575"/>
                    <a:pt x="29463" y="32657"/>
                  </a:cubicBezTo>
                  <a:cubicBezTo>
                    <a:pt x="29377" y="32725"/>
                    <a:pt x="29294" y="32786"/>
                    <a:pt x="29232" y="32859"/>
                  </a:cubicBezTo>
                  <a:cubicBezTo>
                    <a:pt x="29266" y="32846"/>
                    <a:pt x="29301" y="32828"/>
                    <a:pt x="29330" y="32812"/>
                  </a:cubicBezTo>
                  <a:lnTo>
                    <a:pt x="29357" y="32798"/>
                  </a:lnTo>
                  <a:cubicBezTo>
                    <a:pt x="29502" y="32721"/>
                    <a:pt x="29636" y="32635"/>
                    <a:pt x="29764" y="32553"/>
                  </a:cubicBezTo>
                  <a:lnTo>
                    <a:pt x="29851" y="32497"/>
                  </a:lnTo>
                  <a:cubicBezTo>
                    <a:pt x="30057" y="32364"/>
                    <a:pt x="30251" y="32216"/>
                    <a:pt x="30440" y="32072"/>
                  </a:cubicBezTo>
                  <a:cubicBezTo>
                    <a:pt x="30571" y="31972"/>
                    <a:pt x="30707" y="31866"/>
                    <a:pt x="30845" y="31770"/>
                  </a:cubicBezTo>
                  <a:cubicBezTo>
                    <a:pt x="30966" y="31687"/>
                    <a:pt x="31091" y="31614"/>
                    <a:pt x="31215" y="31543"/>
                  </a:cubicBezTo>
                  <a:cubicBezTo>
                    <a:pt x="31296" y="31498"/>
                    <a:pt x="31380" y="31450"/>
                    <a:pt x="31460" y="31398"/>
                  </a:cubicBezTo>
                  <a:cubicBezTo>
                    <a:pt x="31491" y="31377"/>
                    <a:pt x="31523" y="31355"/>
                    <a:pt x="31556" y="31334"/>
                  </a:cubicBezTo>
                  <a:cubicBezTo>
                    <a:pt x="31686" y="31245"/>
                    <a:pt x="31834" y="31145"/>
                    <a:pt x="31995" y="31145"/>
                  </a:cubicBezTo>
                  <a:cubicBezTo>
                    <a:pt x="32059" y="31145"/>
                    <a:pt x="32122" y="31159"/>
                    <a:pt x="32182" y="31188"/>
                  </a:cubicBezTo>
                  <a:cubicBezTo>
                    <a:pt x="32190" y="31193"/>
                    <a:pt x="32196" y="31201"/>
                    <a:pt x="32196" y="31213"/>
                  </a:cubicBezTo>
                  <a:cubicBezTo>
                    <a:pt x="32196" y="31230"/>
                    <a:pt x="32198" y="31251"/>
                    <a:pt x="32199" y="31274"/>
                  </a:cubicBezTo>
                  <a:cubicBezTo>
                    <a:pt x="32203" y="31310"/>
                    <a:pt x="32203" y="31344"/>
                    <a:pt x="32203" y="31373"/>
                  </a:cubicBezTo>
                  <a:lnTo>
                    <a:pt x="32203" y="31387"/>
                  </a:lnTo>
                  <a:cubicBezTo>
                    <a:pt x="32209" y="31376"/>
                    <a:pt x="32214" y="31367"/>
                    <a:pt x="32218" y="31355"/>
                  </a:cubicBezTo>
                  <a:cubicBezTo>
                    <a:pt x="32224" y="31344"/>
                    <a:pt x="32231" y="31331"/>
                    <a:pt x="32234" y="31319"/>
                  </a:cubicBezTo>
                  <a:cubicBezTo>
                    <a:pt x="32247" y="31290"/>
                    <a:pt x="32256" y="31259"/>
                    <a:pt x="32264" y="31230"/>
                  </a:cubicBezTo>
                  <a:lnTo>
                    <a:pt x="32264" y="31229"/>
                  </a:lnTo>
                  <a:cubicBezTo>
                    <a:pt x="32270" y="31207"/>
                    <a:pt x="32278" y="31185"/>
                    <a:pt x="32283" y="31162"/>
                  </a:cubicBezTo>
                  <a:cubicBezTo>
                    <a:pt x="32295" y="31115"/>
                    <a:pt x="32308" y="31069"/>
                    <a:pt x="32327" y="31018"/>
                  </a:cubicBezTo>
                  <a:cubicBezTo>
                    <a:pt x="32330" y="31011"/>
                    <a:pt x="32337" y="30998"/>
                    <a:pt x="32346" y="30982"/>
                  </a:cubicBezTo>
                  <a:cubicBezTo>
                    <a:pt x="32353" y="30967"/>
                    <a:pt x="32372" y="30934"/>
                    <a:pt x="32372" y="30925"/>
                  </a:cubicBezTo>
                  <a:cubicBezTo>
                    <a:pt x="32372" y="30864"/>
                    <a:pt x="32344" y="30784"/>
                    <a:pt x="32320" y="30705"/>
                  </a:cubicBezTo>
                  <a:cubicBezTo>
                    <a:pt x="32305" y="30662"/>
                    <a:pt x="32292" y="30620"/>
                    <a:pt x="32283" y="30583"/>
                  </a:cubicBezTo>
                  <a:cubicBezTo>
                    <a:pt x="32232" y="30378"/>
                    <a:pt x="32263" y="30066"/>
                    <a:pt x="32317" y="29875"/>
                  </a:cubicBezTo>
                  <a:cubicBezTo>
                    <a:pt x="32481" y="29302"/>
                    <a:pt x="32861" y="28539"/>
                    <a:pt x="33311" y="28215"/>
                  </a:cubicBezTo>
                  <a:cubicBezTo>
                    <a:pt x="33381" y="28167"/>
                    <a:pt x="33470" y="28118"/>
                    <a:pt x="33548" y="28084"/>
                  </a:cubicBezTo>
                  <a:cubicBezTo>
                    <a:pt x="33570" y="28075"/>
                    <a:pt x="33595" y="28072"/>
                    <a:pt x="33617" y="28070"/>
                  </a:cubicBezTo>
                  <a:cubicBezTo>
                    <a:pt x="33643" y="28067"/>
                    <a:pt x="33666" y="28062"/>
                    <a:pt x="33681" y="28054"/>
                  </a:cubicBezTo>
                  <a:cubicBezTo>
                    <a:pt x="33683" y="28051"/>
                    <a:pt x="33695" y="28048"/>
                    <a:pt x="33701" y="28048"/>
                  </a:cubicBezTo>
                  <a:close/>
                  <a:moveTo>
                    <a:pt x="49006" y="27136"/>
                  </a:moveTo>
                  <a:cubicBezTo>
                    <a:pt x="49010" y="27152"/>
                    <a:pt x="49012" y="27171"/>
                    <a:pt x="49016" y="27189"/>
                  </a:cubicBezTo>
                  <a:lnTo>
                    <a:pt x="49021" y="27216"/>
                  </a:lnTo>
                  <a:cubicBezTo>
                    <a:pt x="49025" y="27229"/>
                    <a:pt x="49026" y="27238"/>
                    <a:pt x="49031" y="27251"/>
                  </a:cubicBezTo>
                  <a:cubicBezTo>
                    <a:pt x="49034" y="27263"/>
                    <a:pt x="49038" y="27274"/>
                    <a:pt x="49042" y="27287"/>
                  </a:cubicBezTo>
                  <a:cubicBezTo>
                    <a:pt x="49047" y="27295"/>
                    <a:pt x="49047" y="27302"/>
                    <a:pt x="49050" y="27309"/>
                  </a:cubicBezTo>
                  <a:cubicBezTo>
                    <a:pt x="49060" y="27328"/>
                    <a:pt x="49069" y="27346"/>
                    <a:pt x="49077" y="27360"/>
                  </a:cubicBezTo>
                  <a:cubicBezTo>
                    <a:pt x="49082" y="27364"/>
                    <a:pt x="49083" y="27375"/>
                    <a:pt x="49082" y="27382"/>
                  </a:cubicBezTo>
                  <a:cubicBezTo>
                    <a:pt x="49069" y="27443"/>
                    <a:pt x="49034" y="27492"/>
                    <a:pt x="48997" y="27537"/>
                  </a:cubicBezTo>
                  <a:cubicBezTo>
                    <a:pt x="48981" y="27561"/>
                    <a:pt x="48963" y="27583"/>
                    <a:pt x="48952" y="27607"/>
                  </a:cubicBezTo>
                  <a:cubicBezTo>
                    <a:pt x="48852" y="27789"/>
                    <a:pt x="48765" y="27993"/>
                    <a:pt x="48686" y="28183"/>
                  </a:cubicBezTo>
                  <a:cubicBezTo>
                    <a:pt x="48577" y="28443"/>
                    <a:pt x="48505" y="28717"/>
                    <a:pt x="48425" y="29006"/>
                  </a:cubicBezTo>
                  <a:lnTo>
                    <a:pt x="48363" y="29233"/>
                  </a:lnTo>
                  <a:cubicBezTo>
                    <a:pt x="48336" y="29333"/>
                    <a:pt x="48320" y="29439"/>
                    <a:pt x="48305" y="29541"/>
                  </a:cubicBezTo>
                  <a:cubicBezTo>
                    <a:pt x="48292" y="29625"/>
                    <a:pt x="48279" y="29715"/>
                    <a:pt x="48260" y="29797"/>
                  </a:cubicBezTo>
                  <a:lnTo>
                    <a:pt x="48180" y="30487"/>
                  </a:lnTo>
                  <a:lnTo>
                    <a:pt x="48177" y="30668"/>
                  </a:lnTo>
                  <a:cubicBezTo>
                    <a:pt x="48160" y="30756"/>
                    <a:pt x="48163" y="30861"/>
                    <a:pt x="48167" y="30973"/>
                  </a:cubicBezTo>
                  <a:cubicBezTo>
                    <a:pt x="48170" y="31085"/>
                    <a:pt x="48177" y="31201"/>
                    <a:pt x="48154" y="31303"/>
                  </a:cubicBezTo>
                  <a:cubicBezTo>
                    <a:pt x="48134" y="31395"/>
                    <a:pt x="48134" y="31566"/>
                    <a:pt x="48154" y="31668"/>
                  </a:cubicBezTo>
                  <a:lnTo>
                    <a:pt x="48154" y="31999"/>
                  </a:lnTo>
                  <a:cubicBezTo>
                    <a:pt x="48180" y="32117"/>
                    <a:pt x="48190" y="32245"/>
                    <a:pt x="48199" y="32366"/>
                  </a:cubicBezTo>
                  <a:cubicBezTo>
                    <a:pt x="48211" y="32494"/>
                    <a:pt x="48220" y="32616"/>
                    <a:pt x="48246" y="32726"/>
                  </a:cubicBezTo>
                  <a:cubicBezTo>
                    <a:pt x="48256" y="32764"/>
                    <a:pt x="48262" y="32806"/>
                    <a:pt x="48268" y="32846"/>
                  </a:cubicBezTo>
                  <a:cubicBezTo>
                    <a:pt x="48286" y="32972"/>
                    <a:pt x="48304" y="33078"/>
                    <a:pt x="48400" y="33112"/>
                  </a:cubicBezTo>
                  <a:cubicBezTo>
                    <a:pt x="48417" y="33115"/>
                    <a:pt x="48435" y="33119"/>
                    <a:pt x="48451" y="33119"/>
                  </a:cubicBezTo>
                  <a:cubicBezTo>
                    <a:pt x="48555" y="33119"/>
                    <a:pt x="48627" y="32997"/>
                    <a:pt x="48675" y="32915"/>
                  </a:cubicBezTo>
                  <a:cubicBezTo>
                    <a:pt x="48685" y="32897"/>
                    <a:pt x="48694" y="32879"/>
                    <a:pt x="48704" y="32866"/>
                  </a:cubicBezTo>
                  <a:cubicBezTo>
                    <a:pt x="48788" y="32737"/>
                    <a:pt x="48871" y="32594"/>
                    <a:pt x="48951" y="32456"/>
                  </a:cubicBezTo>
                  <a:cubicBezTo>
                    <a:pt x="49010" y="32351"/>
                    <a:pt x="49069" y="32248"/>
                    <a:pt x="49130" y="32151"/>
                  </a:cubicBezTo>
                  <a:cubicBezTo>
                    <a:pt x="49143" y="32132"/>
                    <a:pt x="49152" y="32114"/>
                    <a:pt x="49163" y="32095"/>
                  </a:cubicBezTo>
                  <a:cubicBezTo>
                    <a:pt x="49220" y="31999"/>
                    <a:pt x="49285" y="31890"/>
                    <a:pt x="49391" y="31853"/>
                  </a:cubicBezTo>
                  <a:cubicBezTo>
                    <a:pt x="49418" y="31834"/>
                    <a:pt x="49448" y="31826"/>
                    <a:pt x="49484" y="31826"/>
                  </a:cubicBezTo>
                  <a:cubicBezTo>
                    <a:pt x="49607" y="31826"/>
                    <a:pt x="49761" y="31927"/>
                    <a:pt x="49842" y="31981"/>
                  </a:cubicBezTo>
                  <a:lnTo>
                    <a:pt x="49874" y="32001"/>
                  </a:lnTo>
                  <a:cubicBezTo>
                    <a:pt x="50121" y="32154"/>
                    <a:pt x="50335" y="32318"/>
                    <a:pt x="50565" y="32488"/>
                  </a:cubicBezTo>
                  <a:lnTo>
                    <a:pt x="50685" y="32581"/>
                  </a:lnTo>
                  <a:cubicBezTo>
                    <a:pt x="50739" y="32620"/>
                    <a:pt x="50786" y="32671"/>
                    <a:pt x="50829" y="32719"/>
                  </a:cubicBezTo>
                  <a:cubicBezTo>
                    <a:pt x="50873" y="32766"/>
                    <a:pt x="50915" y="32812"/>
                    <a:pt x="50962" y="32849"/>
                  </a:cubicBezTo>
                  <a:lnTo>
                    <a:pt x="50979" y="32860"/>
                  </a:lnTo>
                  <a:cubicBezTo>
                    <a:pt x="51095" y="32947"/>
                    <a:pt x="51271" y="33083"/>
                    <a:pt x="51351" y="33190"/>
                  </a:cubicBezTo>
                  <a:cubicBezTo>
                    <a:pt x="51379" y="33227"/>
                    <a:pt x="51395" y="33264"/>
                    <a:pt x="51411" y="33301"/>
                  </a:cubicBezTo>
                  <a:cubicBezTo>
                    <a:pt x="51424" y="33330"/>
                    <a:pt x="51439" y="33360"/>
                    <a:pt x="51454" y="33388"/>
                  </a:cubicBezTo>
                  <a:cubicBezTo>
                    <a:pt x="51534" y="33514"/>
                    <a:pt x="51629" y="33641"/>
                    <a:pt x="51722" y="33762"/>
                  </a:cubicBezTo>
                  <a:lnTo>
                    <a:pt x="51779" y="33837"/>
                  </a:lnTo>
                  <a:cubicBezTo>
                    <a:pt x="51862" y="33951"/>
                    <a:pt x="51936" y="34033"/>
                    <a:pt x="51991" y="34073"/>
                  </a:cubicBezTo>
                  <a:cubicBezTo>
                    <a:pt x="52006" y="34086"/>
                    <a:pt x="52022" y="34095"/>
                    <a:pt x="52038" y="34103"/>
                  </a:cubicBezTo>
                  <a:cubicBezTo>
                    <a:pt x="52074" y="34125"/>
                    <a:pt x="52109" y="34147"/>
                    <a:pt x="52135" y="34182"/>
                  </a:cubicBezTo>
                  <a:cubicBezTo>
                    <a:pt x="52179" y="34240"/>
                    <a:pt x="52225" y="34298"/>
                    <a:pt x="52269" y="34356"/>
                  </a:cubicBezTo>
                  <a:cubicBezTo>
                    <a:pt x="52392" y="34513"/>
                    <a:pt x="52517" y="34675"/>
                    <a:pt x="52622" y="34843"/>
                  </a:cubicBezTo>
                  <a:cubicBezTo>
                    <a:pt x="52647" y="34884"/>
                    <a:pt x="52655" y="34928"/>
                    <a:pt x="52666" y="34968"/>
                  </a:cubicBezTo>
                  <a:cubicBezTo>
                    <a:pt x="52669" y="34994"/>
                    <a:pt x="52674" y="35019"/>
                    <a:pt x="52683" y="35045"/>
                  </a:cubicBezTo>
                  <a:cubicBezTo>
                    <a:pt x="52724" y="35165"/>
                    <a:pt x="52754" y="35287"/>
                    <a:pt x="52789" y="35416"/>
                  </a:cubicBezTo>
                  <a:cubicBezTo>
                    <a:pt x="52820" y="35538"/>
                    <a:pt x="52852" y="35663"/>
                    <a:pt x="52892" y="35787"/>
                  </a:cubicBezTo>
                  <a:cubicBezTo>
                    <a:pt x="53092" y="36400"/>
                    <a:pt x="53301" y="37159"/>
                    <a:pt x="53345" y="38120"/>
                  </a:cubicBezTo>
                  <a:cubicBezTo>
                    <a:pt x="53345" y="38128"/>
                    <a:pt x="53342" y="38135"/>
                    <a:pt x="53337" y="38141"/>
                  </a:cubicBezTo>
                  <a:cubicBezTo>
                    <a:pt x="53331" y="38145"/>
                    <a:pt x="53324" y="38149"/>
                    <a:pt x="53317" y="38149"/>
                  </a:cubicBezTo>
                  <a:lnTo>
                    <a:pt x="53281" y="38148"/>
                  </a:lnTo>
                  <a:cubicBezTo>
                    <a:pt x="53262" y="38145"/>
                    <a:pt x="53237" y="38144"/>
                    <a:pt x="53212" y="38144"/>
                  </a:cubicBezTo>
                  <a:cubicBezTo>
                    <a:pt x="53160" y="38144"/>
                    <a:pt x="53141" y="38151"/>
                    <a:pt x="53135" y="38155"/>
                  </a:cubicBezTo>
                  <a:cubicBezTo>
                    <a:pt x="53132" y="38158"/>
                    <a:pt x="53125" y="38160"/>
                    <a:pt x="53121" y="38160"/>
                  </a:cubicBezTo>
                  <a:lnTo>
                    <a:pt x="52578" y="38160"/>
                  </a:lnTo>
                  <a:cubicBezTo>
                    <a:pt x="52564" y="38160"/>
                    <a:pt x="52551" y="38149"/>
                    <a:pt x="52551" y="38135"/>
                  </a:cubicBezTo>
                  <a:lnTo>
                    <a:pt x="52471" y="37584"/>
                  </a:lnTo>
                  <a:cubicBezTo>
                    <a:pt x="52429" y="37421"/>
                    <a:pt x="52391" y="37257"/>
                    <a:pt x="52350" y="37094"/>
                  </a:cubicBezTo>
                  <a:cubicBezTo>
                    <a:pt x="52154" y="36277"/>
                    <a:pt x="51953" y="35434"/>
                    <a:pt x="51527" y="34827"/>
                  </a:cubicBezTo>
                  <a:cubicBezTo>
                    <a:pt x="51328" y="34544"/>
                    <a:pt x="51088" y="34225"/>
                    <a:pt x="50800" y="34009"/>
                  </a:cubicBezTo>
                  <a:lnTo>
                    <a:pt x="50605" y="33804"/>
                  </a:lnTo>
                  <a:cubicBezTo>
                    <a:pt x="50595" y="33796"/>
                    <a:pt x="50587" y="33788"/>
                    <a:pt x="50576" y="33779"/>
                  </a:cubicBezTo>
                  <a:lnTo>
                    <a:pt x="50575" y="33779"/>
                  </a:lnTo>
                  <a:cubicBezTo>
                    <a:pt x="50546" y="33754"/>
                    <a:pt x="50518" y="33733"/>
                    <a:pt x="50491" y="33708"/>
                  </a:cubicBezTo>
                  <a:cubicBezTo>
                    <a:pt x="50445" y="33667"/>
                    <a:pt x="50400" y="33629"/>
                    <a:pt x="50352" y="33597"/>
                  </a:cubicBezTo>
                  <a:cubicBezTo>
                    <a:pt x="50336" y="33584"/>
                    <a:pt x="50320" y="33577"/>
                    <a:pt x="50304" y="33568"/>
                  </a:cubicBezTo>
                  <a:lnTo>
                    <a:pt x="50304" y="33568"/>
                  </a:lnTo>
                  <a:cubicBezTo>
                    <a:pt x="50329" y="33597"/>
                    <a:pt x="50357" y="33622"/>
                    <a:pt x="50386" y="33650"/>
                  </a:cubicBezTo>
                  <a:cubicBezTo>
                    <a:pt x="50441" y="33701"/>
                    <a:pt x="50495" y="33753"/>
                    <a:pt x="50540" y="33812"/>
                  </a:cubicBezTo>
                  <a:cubicBezTo>
                    <a:pt x="50566" y="33846"/>
                    <a:pt x="50591" y="33878"/>
                    <a:pt x="50617" y="33910"/>
                  </a:cubicBezTo>
                  <a:cubicBezTo>
                    <a:pt x="50720" y="34041"/>
                    <a:pt x="50832" y="34164"/>
                    <a:pt x="50941" y="34288"/>
                  </a:cubicBezTo>
                  <a:cubicBezTo>
                    <a:pt x="51107" y="34470"/>
                    <a:pt x="51276" y="34660"/>
                    <a:pt x="51420" y="34865"/>
                  </a:cubicBezTo>
                  <a:cubicBezTo>
                    <a:pt x="51665" y="35215"/>
                    <a:pt x="51787" y="35659"/>
                    <a:pt x="51914" y="36129"/>
                  </a:cubicBezTo>
                  <a:cubicBezTo>
                    <a:pt x="51940" y="36222"/>
                    <a:pt x="51965" y="36310"/>
                    <a:pt x="51991" y="36400"/>
                  </a:cubicBezTo>
                  <a:cubicBezTo>
                    <a:pt x="52014" y="36485"/>
                    <a:pt x="52027" y="36565"/>
                    <a:pt x="52038" y="36640"/>
                  </a:cubicBezTo>
                  <a:cubicBezTo>
                    <a:pt x="52049" y="36717"/>
                    <a:pt x="52059" y="36796"/>
                    <a:pt x="52083" y="36876"/>
                  </a:cubicBezTo>
                  <a:cubicBezTo>
                    <a:pt x="52234" y="37411"/>
                    <a:pt x="52306" y="37828"/>
                    <a:pt x="52305" y="38145"/>
                  </a:cubicBezTo>
                  <a:cubicBezTo>
                    <a:pt x="52304" y="38160"/>
                    <a:pt x="52292" y="38173"/>
                    <a:pt x="52277" y="38173"/>
                  </a:cubicBezTo>
                  <a:lnTo>
                    <a:pt x="48054" y="38242"/>
                  </a:lnTo>
                  <a:lnTo>
                    <a:pt x="46770" y="38266"/>
                  </a:lnTo>
                  <a:cubicBezTo>
                    <a:pt x="46742" y="38266"/>
                    <a:pt x="46700" y="38261"/>
                    <a:pt x="46651" y="38261"/>
                  </a:cubicBezTo>
                  <a:cubicBezTo>
                    <a:pt x="46582" y="38258"/>
                    <a:pt x="46503" y="38257"/>
                    <a:pt x="46430" y="38257"/>
                  </a:cubicBezTo>
                  <a:cubicBezTo>
                    <a:pt x="46302" y="38257"/>
                    <a:pt x="46264" y="38267"/>
                    <a:pt x="46254" y="38274"/>
                  </a:cubicBezTo>
                  <a:cubicBezTo>
                    <a:pt x="46250" y="38279"/>
                    <a:pt x="46244" y="38279"/>
                    <a:pt x="46239" y="38279"/>
                  </a:cubicBezTo>
                  <a:lnTo>
                    <a:pt x="45579" y="38274"/>
                  </a:lnTo>
                  <a:cubicBezTo>
                    <a:pt x="45553" y="38261"/>
                    <a:pt x="45521" y="38218"/>
                    <a:pt x="45470" y="38149"/>
                  </a:cubicBezTo>
                  <a:cubicBezTo>
                    <a:pt x="45447" y="38116"/>
                    <a:pt x="45425" y="38087"/>
                    <a:pt x="45411" y="38072"/>
                  </a:cubicBezTo>
                  <a:cubicBezTo>
                    <a:pt x="45320" y="37984"/>
                    <a:pt x="45239" y="37894"/>
                    <a:pt x="45158" y="37795"/>
                  </a:cubicBezTo>
                  <a:cubicBezTo>
                    <a:pt x="45052" y="37670"/>
                    <a:pt x="44950" y="37527"/>
                    <a:pt x="44839" y="37363"/>
                  </a:cubicBezTo>
                  <a:cubicBezTo>
                    <a:pt x="44634" y="37058"/>
                    <a:pt x="44423" y="36725"/>
                    <a:pt x="44271" y="36376"/>
                  </a:cubicBezTo>
                  <a:cubicBezTo>
                    <a:pt x="44184" y="36179"/>
                    <a:pt x="44105" y="35970"/>
                    <a:pt x="44031" y="35771"/>
                  </a:cubicBezTo>
                  <a:cubicBezTo>
                    <a:pt x="43973" y="35615"/>
                    <a:pt x="43916" y="35461"/>
                    <a:pt x="43852" y="35309"/>
                  </a:cubicBezTo>
                  <a:cubicBezTo>
                    <a:pt x="43800" y="35182"/>
                    <a:pt x="43768" y="35048"/>
                    <a:pt x="43736" y="34922"/>
                  </a:cubicBezTo>
                  <a:cubicBezTo>
                    <a:pt x="43712" y="34829"/>
                    <a:pt x="43689" y="34733"/>
                    <a:pt x="43656" y="34637"/>
                  </a:cubicBezTo>
                  <a:cubicBezTo>
                    <a:pt x="43615" y="34515"/>
                    <a:pt x="43580" y="34390"/>
                    <a:pt x="43545" y="34266"/>
                  </a:cubicBezTo>
                  <a:lnTo>
                    <a:pt x="43545" y="34262"/>
                  </a:lnTo>
                  <a:cubicBezTo>
                    <a:pt x="43545" y="34262"/>
                    <a:pt x="43545" y="34260"/>
                    <a:pt x="43544" y="34260"/>
                  </a:cubicBezTo>
                  <a:cubicBezTo>
                    <a:pt x="43541" y="34256"/>
                    <a:pt x="43539" y="34253"/>
                    <a:pt x="43539" y="34247"/>
                  </a:cubicBezTo>
                  <a:cubicBezTo>
                    <a:pt x="43503" y="34121"/>
                    <a:pt x="43470" y="33993"/>
                    <a:pt x="43426" y="33862"/>
                  </a:cubicBezTo>
                  <a:lnTo>
                    <a:pt x="43413" y="33826"/>
                  </a:lnTo>
                  <a:cubicBezTo>
                    <a:pt x="43385" y="33747"/>
                    <a:pt x="43355" y="33657"/>
                    <a:pt x="43336" y="33564"/>
                  </a:cubicBezTo>
                  <a:lnTo>
                    <a:pt x="43336" y="33564"/>
                  </a:lnTo>
                  <a:cubicBezTo>
                    <a:pt x="43320" y="33810"/>
                    <a:pt x="43365" y="34188"/>
                    <a:pt x="43407" y="34358"/>
                  </a:cubicBezTo>
                  <a:lnTo>
                    <a:pt x="43547" y="35085"/>
                  </a:lnTo>
                  <a:lnTo>
                    <a:pt x="43598" y="35269"/>
                  </a:lnTo>
                  <a:cubicBezTo>
                    <a:pt x="43683" y="35582"/>
                    <a:pt x="43772" y="35905"/>
                    <a:pt x="43887" y="36190"/>
                  </a:cubicBezTo>
                  <a:cubicBezTo>
                    <a:pt x="43887" y="36192"/>
                    <a:pt x="43888" y="36192"/>
                    <a:pt x="43888" y="36194"/>
                  </a:cubicBezTo>
                  <a:cubicBezTo>
                    <a:pt x="43891" y="36197"/>
                    <a:pt x="43893" y="36201"/>
                    <a:pt x="43893" y="36204"/>
                  </a:cubicBezTo>
                  <a:cubicBezTo>
                    <a:pt x="43920" y="36268"/>
                    <a:pt x="43945" y="36342"/>
                    <a:pt x="43968" y="36419"/>
                  </a:cubicBezTo>
                  <a:cubicBezTo>
                    <a:pt x="44029" y="36600"/>
                    <a:pt x="44092" y="36784"/>
                    <a:pt x="44189" y="36890"/>
                  </a:cubicBezTo>
                  <a:cubicBezTo>
                    <a:pt x="44192" y="36893"/>
                    <a:pt x="44195" y="36902"/>
                    <a:pt x="44195" y="36908"/>
                  </a:cubicBezTo>
                  <a:lnTo>
                    <a:pt x="44195" y="36931"/>
                  </a:lnTo>
                  <a:cubicBezTo>
                    <a:pt x="44195" y="36943"/>
                    <a:pt x="44191" y="36951"/>
                    <a:pt x="44181" y="36956"/>
                  </a:cubicBezTo>
                  <a:cubicBezTo>
                    <a:pt x="44178" y="36959"/>
                    <a:pt x="44172" y="36959"/>
                    <a:pt x="44169" y="36959"/>
                  </a:cubicBezTo>
                  <a:cubicBezTo>
                    <a:pt x="44163" y="36959"/>
                    <a:pt x="44157" y="36957"/>
                    <a:pt x="44154" y="36956"/>
                  </a:cubicBezTo>
                  <a:cubicBezTo>
                    <a:pt x="44104" y="36922"/>
                    <a:pt x="44066" y="36879"/>
                    <a:pt x="44027" y="36839"/>
                  </a:cubicBezTo>
                  <a:cubicBezTo>
                    <a:pt x="43996" y="36805"/>
                    <a:pt x="43967" y="36771"/>
                    <a:pt x="43932" y="36746"/>
                  </a:cubicBezTo>
                  <a:cubicBezTo>
                    <a:pt x="43792" y="36639"/>
                    <a:pt x="43653" y="36498"/>
                    <a:pt x="43522" y="36325"/>
                  </a:cubicBezTo>
                  <a:cubicBezTo>
                    <a:pt x="43478" y="36265"/>
                    <a:pt x="43425" y="36211"/>
                    <a:pt x="43371" y="36156"/>
                  </a:cubicBezTo>
                  <a:cubicBezTo>
                    <a:pt x="43316" y="36099"/>
                    <a:pt x="43257" y="36041"/>
                    <a:pt x="43212" y="35982"/>
                  </a:cubicBezTo>
                  <a:lnTo>
                    <a:pt x="42908" y="35687"/>
                  </a:lnTo>
                  <a:lnTo>
                    <a:pt x="42908" y="35687"/>
                  </a:lnTo>
                  <a:cubicBezTo>
                    <a:pt x="42962" y="35819"/>
                    <a:pt x="43045" y="35941"/>
                    <a:pt x="43125" y="36062"/>
                  </a:cubicBezTo>
                  <a:cubicBezTo>
                    <a:pt x="43154" y="36105"/>
                    <a:pt x="43185" y="36146"/>
                    <a:pt x="43209" y="36188"/>
                  </a:cubicBezTo>
                  <a:cubicBezTo>
                    <a:pt x="43551" y="36728"/>
                    <a:pt x="43995" y="37213"/>
                    <a:pt x="44499" y="37591"/>
                  </a:cubicBezTo>
                  <a:cubicBezTo>
                    <a:pt x="44630" y="37691"/>
                    <a:pt x="44729" y="37822"/>
                    <a:pt x="44825" y="37949"/>
                  </a:cubicBezTo>
                  <a:cubicBezTo>
                    <a:pt x="44896" y="38048"/>
                    <a:pt x="44972" y="38145"/>
                    <a:pt x="45057" y="38229"/>
                  </a:cubicBezTo>
                  <a:cubicBezTo>
                    <a:pt x="45063" y="38235"/>
                    <a:pt x="45066" y="38253"/>
                    <a:pt x="45066" y="38261"/>
                  </a:cubicBezTo>
                  <a:cubicBezTo>
                    <a:pt x="45066" y="38276"/>
                    <a:pt x="45053" y="38289"/>
                    <a:pt x="45038" y="38289"/>
                  </a:cubicBezTo>
                  <a:lnTo>
                    <a:pt x="44435" y="38302"/>
                  </a:lnTo>
                  <a:cubicBezTo>
                    <a:pt x="44418" y="38302"/>
                    <a:pt x="44397" y="38301"/>
                    <a:pt x="44374" y="38301"/>
                  </a:cubicBezTo>
                  <a:cubicBezTo>
                    <a:pt x="44349" y="38298"/>
                    <a:pt x="44322" y="38296"/>
                    <a:pt x="44294" y="38296"/>
                  </a:cubicBezTo>
                  <a:cubicBezTo>
                    <a:pt x="44242" y="38296"/>
                    <a:pt x="44218" y="38302"/>
                    <a:pt x="44208" y="38309"/>
                  </a:cubicBezTo>
                  <a:cubicBezTo>
                    <a:pt x="44205" y="38312"/>
                    <a:pt x="44200" y="38312"/>
                    <a:pt x="44197" y="38312"/>
                  </a:cubicBezTo>
                  <a:lnTo>
                    <a:pt x="43743" y="38312"/>
                  </a:lnTo>
                  <a:cubicBezTo>
                    <a:pt x="43739" y="38312"/>
                    <a:pt x="43731" y="38309"/>
                    <a:pt x="43727" y="38308"/>
                  </a:cubicBezTo>
                  <a:cubicBezTo>
                    <a:pt x="43724" y="38305"/>
                    <a:pt x="43724" y="38304"/>
                    <a:pt x="43721" y="38304"/>
                  </a:cubicBezTo>
                  <a:cubicBezTo>
                    <a:pt x="43718" y="38296"/>
                    <a:pt x="43714" y="38288"/>
                    <a:pt x="43718" y="38280"/>
                  </a:cubicBezTo>
                  <a:cubicBezTo>
                    <a:pt x="43739" y="38196"/>
                    <a:pt x="43771" y="38113"/>
                    <a:pt x="43804" y="38033"/>
                  </a:cubicBezTo>
                  <a:cubicBezTo>
                    <a:pt x="43827" y="37976"/>
                    <a:pt x="43849" y="37918"/>
                    <a:pt x="43869" y="37860"/>
                  </a:cubicBezTo>
                  <a:cubicBezTo>
                    <a:pt x="43878" y="37832"/>
                    <a:pt x="43881" y="37796"/>
                    <a:pt x="43881" y="37758"/>
                  </a:cubicBezTo>
                  <a:cubicBezTo>
                    <a:pt x="43885" y="37706"/>
                    <a:pt x="43891" y="37649"/>
                    <a:pt x="43913" y="37607"/>
                  </a:cubicBezTo>
                  <a:lnTo>
                    <a:pt x="43913" y="37588"/>
                  </a:lnTo>
                  <a:cubicBezTo>
                    <a:pt x="43885" y="37635"/>
                    <a:pt x="43852" y="37683"/>
                    <a:pt x="43822" y="37728"/>
                  </a:cubicBezTo>
                  <a:cubicBezTo>
                    <a:pt x="43794" y="37770"/>
                    <a:pt x="43769" y="37809"/>
                    <a:pt x="43746" y="37850"/>
                  </a:cubicBezTo>
                  <a:cubicBezTo>
                    <a:pt x="43678" y="37959"/>
                    <a:pt x="43630" y="38075"/>
                    <a:pt x="43580" y="38187"/>
                  </a:cubicBezTo>
                  <a:cubicBezTo>
                    <a:pt x="43529" y="38302"/>
                    <a:pt x="43478" y="38421"/>
                    <a:pt x="43409" y="38532"/>
                  </a:cubicBezTo>
                  <a:cubicBezTo>
                    <a:pt x="43326" y="38673"/>
                    <a:pt x="43244" y="38818"/>
                    <a:pt x="43161" y="38964"/>
                  </a:cubicBezTo>
                  <a:cubicBezTo>
                    <a:pt x="43067" y="39132"/>
                    <a:pt x="42968" y="39308"/>
                    <a:pt x="42866" y="39472"/>
                  </a:cubicBezTo>
                  <a:cubicBezTo>
                    <a:pt x="42724" y="39698"/>
                    <a:pt x="42609" y="39869"/>
                    <a:pt x="42496" y="40028"/>
                  </a:cubicBezTo>
                  <a:cubicBezTo>
                    <a:pt x="42491" y="40032"/>
                    <a:pt x="42491" y="40034"/>
                    <a:pt x="42490" y="40037"/>
                  </a:cubicBezTo>
                  <a:cubicBezTo>
                    <a:pt x="42514" y="40006"/>
                    <a:pt x="42544" y="39968"/>
                    <a:pt x="42577" y="39926"/>
                  </a:cubicBezTo>
                  <a:cubicBezTo>
                    <a:pt x="42629" y="39858"/>
                    <a:pt x="42693" y="39800"/>
                    <a:pt x="42757" y="39741"/>
                  </a:cubicBezTo>
                  <a:cubicBezTo>
                    <a:pt x="42831" y="39675"/>
                    <a:pt x="42906" y="39605"/>
                    <a:pt x="42958" y="39523"/>
                  </a:cubicBezTo>
                  <a:cubicBezTo>
                    <a:pt x="42964" y="39516"/>
                    <a:pt x="42984" y="39510"/>
                    <a:pt x="42994" y="39510"/>
                  </a:cubicBezTo>
                  <a:cubicBezTo>
                    <a:pt x="43002" y="39510"/>
                    <a:pt x="43012" y="39513"/>
                    <a:pt x="43015" y="39522"/>
                  </a:cubicBezTo>
                  <a:cubicBezTo>
                    <a:pt x="43020" y="39529"/>
                    <a:pt x="43022" y="39538"/>
                    <a:pt x="43020" y="39545"/>
                  </a:cubicBezTo>
                  <a:cubicBezTo>
                    <a:pt x="43006" y="39606"/>
                    <a:pt x="42997" y="39675"/>
                    <a:pt x="42987" y="39741"/>
                  </a:cubicBezTo>
                  <a:cubicBezTo>
                    <a:pt x="42975" y="39827"/>
                    <a:pt x="42962" y="39916"/>
                    <a:pt x="42939" y="39999"/>
                  </a:cubicBezTo>
                  <a:lnTo>
                    <a:pt x="42917" y="40076"/>
                  </a:lnTo>
                  <a:cubicBezTo>
                    <a:pt x="42888" y="40173"/>
                    <a:pt x="42856" y="40274"/>
                    <a:pt x="42847" y="40375"/>
                  </a:cubicBezTo>
                  <a:cubicBezTo>
                    <a:pt x="42846" y="40390"/>
                    <a:pt x="42834" y="40402"/>
                    <a:pt x="42820" y="40402"/>
                  </a:cubicBezTo>
                  <a:cubicBezTo>
                    <a:pt x="42714" y="40403"/>
                    <a:pt x="42616" y="40428"/>
                    <a:pt x="42525" y="40454"/>
                  </a:cubicBezTo>
                  <a:cubicBezTo>
                    <a:pt x="42490" y="40463"/>
                    <a:pt x="42455" y="40474"/>
                    <a:pt x="42417" y="40481"/>
                  </a:cubicBezTo>
                  <a:lnTo>
                    <a:pt x="42340" y="40486"/>
                  </a:lnTo>
                  <a:lnTo>
                    <a:pt x="41968" y="40513"/>
                  </a:lnTo>
                  <a:cubicBezTo>
                    <a:pt x="41952" y="40518"/>
                    <a:pt x="41933" y="40518"/>
                    <a:pt x="41911" y="40518"/>
                  </a:cubicBezTo>
                  <a:cubicBezTo>
                    <a:pt x="41851" y="40518"/>
                    <a:pt x="41787" y="40505"/>
                    <a:pt x="41777" y="40500"/>
                  </a:cubicBezTo>
                  <a:lnTo>
                    <a:pt x="41482" y="40500"/>
                  </a:lnTo>
                  <a:cubicBezTo>
                    <a:pt x="41427" y="40489"/>
                    <a:pt x="41362" y="40483"/>
                    <a:pt x="41298" y="40477"/>
                  </a:cubicBezTo>
                  <a:cubicBezTo>
                    <a:pt x="41234" y="40474"/>
                    <a:pt x="41167" y="40467"/>
                    <a:pt x="41117" y="40455"/>
                  </a:cubicBezTo>
                  <a:lnTo>
                    <a:pt x="40940" y="40442"/>
                  </a:lnTo>
                  <a:cubicBezTo>
                    <a:pt x="40847" y="40419"/>
                    <a:pt x="40747" y="40403"/>
                    <a:pt x="40652" y="40387"/>
                  </a:cubicBezTo>
                  <a:cubicBezTo>
                    <a:pt x="40512" y="40361"/>
                    <a:pt x="40366" y="40336"/>
                    <a:pt x="40230" y="40292"/>
                  </a:cubicBezTo>
                  <a:cubicBezTo>
                    <a:pt x="40068" y="40237"/>
                    <a:pt x="39916" y="40163"/>
                    <a:pt x="39769" y="40090"/>
                  </a:cubicBezTo>
                  <a:cubicBezTo>
                    <a:pt x="39691" y="40053"/>
                    <a:pt x="39612" y="40013"/>
                    <a:pt x="39530" y="39976"/>
                  </a:cubicBezTo>
                  <a:cubicBezTo>
                    <a:pt x="39438" y="39936"/>
                    <a:pt x="39355" y="39900"/>
                    <a:pt x="39275" y="39865"/>
                  </a:cubicBezTo>
                  <a:lnTo>
                    <a:pt x="39205" y="39852"/>
                  </a:lnTo>
                  <a:cubicBezTo>
                    <a:pt x="39198" y="39850"/>
                    <a:pt x="39185" y="39836"/>
                    <a:pt x="39181" y="39829"/>
                  </a:cubicBezTo>
                  <a:lnTo>
                    <a:pt x="39141" y="39759"/>
                  </a:lnTo>
                  <a:cubicBezTo>
                    <a:pt x="39038" y="39619"/>
                    <a:pt x="38963" y="39531"/>
                    <a:pt x="38916" y="39500"/>
                  </a:cubicBezTo>
                  <a:cubicBezTo>
                    <a:pt x="38909" y="39494"/>
                    <a:pt x="38904" y="39486"/>
                    <a:pt x="38904" y="39475"/>
                  </a:cubicBezTo>
                  <a:cubicBezTo>
                    <a:pt x="38900" y="38623"/>
                    <a:pt x="38936" y="37931"/>
                    <a:pt x="39137" y="37315"/>
                  </a:cubicBezTo>
                  <a:cubicBezTo>
                    <a:pt x="39156" y="37251"/>
                    <a:pt x="39176" y="37187"/>
                    <a:pt x="39195" y="37126"/>
                  </a:cubicBezTo>
                  <a:cubicBezTo>
                    <a:pt x="39214" y="37060"/>
                    <a:pt x="39232" y="36997"/>
                    <a:pt x="39253" y="36937"/>
                  </a:cubicBezTo>
                  <a:lnTo>
                    <a:pt x="39280" y="36823"/>
                  </a:lnTo>
                  <a:cubicBezTo>
                    <a:pt x="39309" y="36778"/>
                    <a:pt x="39421" y="36697"/>
                    <a:pt x="39538" y="36611"/>
                  </a:cubicBezTo>
                  <a:lnTo>
                    <a:pt x="39583" y="36579"/>
                  </a:lnTo>
                  <a:lnTo>
                    <a:pt x="39723" y="36428"/>
                  </a:lnTo>
                  <a:cubicBezTo>
                    <a:pt x="39896" y="36255"/>
                    <a:pt x="40089" y="36049"/>
                    <a:pt x="40239" y="35809"/>
                  </a:cubicBezTo>
                  <a:cubicBezTo>
                    <a:pt x="40374" y="35592"/>
                    <a:pt x="40467" y="35326"/>
                    <a:pt x="40557" y="35070"/>
                  </a:cubicBezTo>
                  <a:cubicBezTo>
                    <a:pt x="40661" y="34771"/>
                    <a:pt x="40770" y="34459"/>
                    <a:pt x="40949" y="34222"/>
                  </a:cubicBezTo>
                  <a:cubicBezTo>
                    <a:pt x="41021" y="34124"/>
                    <a:pt x="41125" y="34057"/>
                    <a:pt x="41226" y="33993"/>
                  </a:cubicBezTo>
                  <a:cubicBezTo>
                    <a:pt x="41260" y="33971"/>
                    <a:pt x="41293" y="33949"/>
                    <a:pt x="41327" y="33926"/>
                  </a:cubicBezTo>
                  <a:cubicBezTo>
                    <a:pt x="41482" y="33817"/>
                    <a:pt x="41630" y="33673"/>
                    <a:pt x="41725" y="33541"/>
                  </a:cubicBezTo>
                  <a:cubicBezTo>
                    <a:pt x="41865" y="33343"/>
                    <a:pt x="41946" y="33091"/>
                    <a:pt x="42032" y="32828"/>
                  </a:cubicBezTo>
                  <a:lnTo>
                    <a:pt x="42045" y="32785"/>
                  </a:lnTo>
                  <a:cubicBezTo>
                    <a:pt x="42061" y="32737"/>
                    <a:pt x="42068" y="32681"/>
                    <a:pt x="42075" y="32623"/>
                  </a:cubicBezTo>
                  <a:cubicBezTo>
                    <a:pt x="42090" y="32526"/>
                    <a:pt x="42103" y="32427"/>
                    <a:pt x="42154" y="32359"/>
                  </a:cubicBezTo>
                  <a:cubicBezTo>
                    <a:pt x="42187" y="32315"/>
                    <a:pt x="42237" y="32284"/>
                    <a:pt x="42286" y="32257"/>
                  </a:cubicBezTo>
                  <a:cubicBezTo>
                    <a:pt x="42309" y="32245"/>
                    <a:pt x="42333" y="32231"/>
                    <a:pt x="42355" y="32213"/>
                  </a:cubicBezTo>
                  <a:cubicBezTo>
                    <a:pt x="42432" y="32161"/>
                    <a:pt x="42504" y="32097"/>
                    <a:pt x="42577" y="32039"/>
                  </a:cubicBezTo>
                  <a:cubicBezTo>
                    <a:pt x="42637" y="31988"/>
                    <a:pt x="42696" y="31940"/>
                    <a:pt x="42765" y="31885"/>
                  </a:cubicBezTo>
                  <a:lnTo>
                    <a:pt x="42906" y="31730"/>
                  </a:lnTo>
                  <a:cubicBezTo>
                    <a:pt x="42939" y="31700"/>
                    <a:pt x="42971" y="31668"/>
                    <a:pt x="43006" y="31637"/>
                  </a:cubicBezTo>
                  <a:cubicBezTo>
                    <a:pt x="43089" y="31559"/>
                    <a:pt x="43173" y="31479"/>
                    <a:pt x="43240" y="31387"/>
                  </a:cubicBezTo>
                  <a:cubicBezTo>
                    <a:pt x="43256" y="31366"/>
                    <a:pt x="43270" y="31341"/>
                    <a:pt x="43284" y="31318"/>
                  </a:cubicBezTo>
                  <a:cubicBezTo>
                    <a:pt x="43305" y="31280"/>
                    <a:pt x="43329" y="31242"/>
                    <a:pt x="43361" y="31209"/>
                  </a:cubicBezTo>
                  <a:lnTo>
                    <a:pt x="43361" y="31195"/>
                  </a:lnTo>
                  <a:cubicBezTo>
                    <a:pt x="43361" y="31181"/>
                    <a:pt x="43384" y="31169"/>
                    <a:pt x="43400" y="31169"/>
                  </a:cubicBezTo>
                  <a:cubicBezTo>
                    <a:pt x="43407" y="31169"/>
                    <a:pt x="43414" y="31172"/>
                    <a:pt x="43420" y="31178"/>
                  </a:cubicBezTo>
                  <a:cubicBezTo>
                    <a:pt x="43423" y="31184"/>
                    <a:pt x="43427" y="31191"/>
                    <a:pt x="43427" y="31198"/>
                  </a:cubicBezTo>
                  <a:cubicBezTo>
                    <a:pt x="43407" y="31527"/>
                    <a:pt x="43273" y="31809"/>
                    <a:pt x="43154" y="32058"/>
                  </a:cubicBezTo>
                  <a:cubicBezTo>
                    <a:pt x="43124" y="32123"/>
                    <a:pt x="43095" y="32187"/>
                    <a:pt x="43065" y="32248"/>
                  </a:cubicBezTo>
                  <a:lnTo>
                    <a:pt x="43052" y="32279"/>
                  </a:lnTo>
                  <a:cubicBezTo>
                    <a:pt x="43013" y="32364"/>
                    <a:pt x="42929" y="32543"/>
                    <a:pt x="43009" y="32596"/>
                  </a:cubicBezTo>
                  <a:cubicBezTo>
                    <a:pt x="43026" y="32609"/>
                    <a:pt x="43042" y="32612"/>
                    <a:pt x="43063" y="32612"/>
                  </a:cubicBezTo>
                  <a:cubicBezTo>
                    <a:pt x="43115" y="32612"/>
                    <a:pt x="43169" y="32569"/>
                    <a:pt x="43209" y="32540"/>
                  </a:cubicBezTo>
                  <a:cubicBezTo>
                    <a:pt x="43224" y="32530"/>
                    <a:pt x="43237" y="32521"/>
                    <a:pt x="43247" y="32514"/>
                  </a:cubicBezTo>
                  <a:cubicBezTo>
                    <a:pt x="43435" y="32405"/>
                    <a:pt x="43603" y="32276"/>
                    <a:pt x="43768" y="32151"/>
                  </a:cubicBezTo>
                  <a:cubicBezTo>
                    <a:pt x="43820" y="32110"/>
                    <a:pt x="43872" y="32068"/>
                    <a:pt x="43928" y="32030"/>
                  </a:cubicBezTo>
                  <a:cubicBezTo>
                    <a:pt x="44473" y="31624"/>
                    <a:pt x="44839" y="31031"/>
                    <a:pt x="45050" y="30218"/>
                  </a:cubicBezTo>
                  <a:cubicBezTo>
                    <a:pt x="45102" y="30006"/>
                    <a:pt x="45102" y="29571"/>
                    <a:pt x="45062" y="29362"/>
                  </a:cubicBezTo>
                  <a:cubicBezTo>
                    <a:pt x="45049" y="29302"/>
                    <a:pt x="45015" y="29233"/>
                    <a:pt x="44983" y="29166"/>
                  </a:cubicBezTo>
                  <a:cubicBezTo>
                    <a:pt x="44964" y="29129"/>
                    <a:pt x="44948" y="29097"/>
                    <a:pt x="44935" y="29066"/>
                  </a:cubicBezTo>
                  <a:cubicBezTo>
                    <a:pt x="44921" y="29029"/>
                    <a:pt x="44910" y="28986"/>
                    <a:pt x="44899" y="28945"/>
                  </a:cubicBezTo>
                  <a:cubicBezTo>
                    <a:pt x="44883" y="28875"/>
                    <a:pt x="44865" y="28804"/>
                    <a:pt x="44826" y="28763"/>
                  </a:cubicBezTo>
                  <a:cubicBezTo>
                    <a:pt x="44822" y="28757"/>
                    <a:pt x="44817" y="28750"/>
                    <a:pt x="44819" y="28741"/>
                  </a:cubicBezTo>
                  <a:cubicBezTo>
                    <a:pt x="44832" y="28641"/>
                    <a:pt x="44934" y="28596"/>
                    <a:pt x="45015" y="28561"/>
                  </a:cubicBezTo>
                  <a:cubicBezTo>
                    <a:pt x="45037" y="28552"/>
                    <a:pt x="45059" y="28542"/>
                    <a:pt x="45076" y="28533"/>
                  </a:cubicBezTo>
                  <a:cubicBezTo>
                    <a:pt x="45246" y="28443"/>
                    <a:pt x="45428" y="28381"/>
                    <a:pt x="45619" y="28314"/>
                  </a:cubicBezTo>
                  <a:cubicBezTo>
                    <a:pt x="45696" y="28286"/>
                    <a:pt x="45776" y="28261"/>
                    <a:pt x="45854" y="28230"/>
                  </a:cubicBezTo>
                  <a:cubicBezTo>
                    <a:pt x="46152" y="28119"/>
                    <a:pt x="46460" y="28017"/>
                    <a:pt x="46758" y="27917"/>
                  </a:cubicBezTo>
                  <a:cubicBezTo>
                    <a:pt x="47177" y="27779"/>
                    <a:pt x="47609" y="27636"/>
                    <a:pt x="48016" y="27466"/>
                  </a:cubicBezTo>
                  <a:cubicBezTo>
                    <a:pt x="48109" y="27428"/>
                    <a:pt x="48198" y="27394"/>
                    <a:pt x="48286" y="27360"/>
                  </a:cubicBezTo>
                  <a:cubicBezTo>
                    <a:pt x="48374" y="27327"/>
                    <a:pt x="48459" y="27295"/>
                    <a:pt x="48544" y="27260"/>
                  </a:cubicBezTo>
                  <a:cubicBezTo>
                    <a:pt x="48696" y="27215"/>
                    <a:pt x="48852" y="27173"/>
                    <a:pt x="49006" y="27136"/>
                  </a:cubicBezTo>
                  <a:close/>
                  <a:moveTo>
                    <a:pt x="14669" y="20690"/>
                  </a:moveTo>
                  <a:cubicBezTo>
                    <a:pt x="14671" y="20690"/>
                    <a:pt x="14672" y="20690"/>
                    <a:pt x="14674" y="20691"/>
                  </a:cubicBezTo>
                  <a:cubicBezTo>
                    <a:pt x="14685" y="20693"/>
                    <a:pt x="14693" y="20703"/>
                    <a:pt x="14694" y="20711"/>
                  </a:cubicBezTo>
                  <a:cubicBezTo>
                    <a:pt x="14727" y="20851"/>
                    <a:pt x="14781" y="20989"/>
                    <a:pt x="14832" y="21121"/>
                  </a:cubicBezTo>
                  <a:cubicBezTo>
                    <a:pt x="14876" y="21230"/>
                    <a:pt x="14918" y="21342"/>
                    <a:pt x="14948" y="21449"/>
                  </a:cubicBezTo>
                  <a:cubicBezTo>
                    <a:pt x="14986" y="21582"/>
                    <a:pt x="14989" y="21736"/>
                    <a:pt x="14992" y="21885"/>
                  </a:cubicBezTo>
                  <a:cubicBezTo>
                    <a:pt x="14994" y="22030"/>
                    <a:pt x="14996" y="22180"/>
                    <a:pt x="15030" y="22306"/>
                  </a:cubicBezTo>
                  <a:cubicBezTo>
                    <a:pt x="15091" y="22520"/>
                    <a:pt x="15200" y="22676"/>
                    <a:pt x="15316" y="22830"/>
                  </a:cubicBezTo>
                  <a:cubicBezTo>
                    <a:pt x="15396" y="22937"/>
                    <a:pt x="15521" y="23030"/>
                    <a:pt x="15633" y="23113"/>
                  </a:cubicBezTo>
                  <a:cubicBezTo>
                    <a:pt x="15687" y="23153"/>
                    <a:pt x="15738" y="23192"/>
                    <a:pt x="15790" y="23232"/>
                  </a:cubicBezTo>
                  <a:cubicBezTo>
                    <a:pt x="15960" y="23360"/>
                    <a:pt x="16138" y="23496"/>
                    <a:pt x="16327" y="23610"/>
                  </a:cubicBezTo>
                  <a:cubicBezTo>
                    <a:pt x="16474" y="23699"/>
                    <a:pt x="16632" y="23773"/>
                    <a:pt x="16788" y="23846"/>
                  </a:cubicBezTo>
                  <a:cubicBezTo>
                    <a:pt x="16996" y="23942"/>
                    <a:pt x="17209" y="24042"/>
                    <a:pt x="17392" y="24179"/>
                  </a:cubicBezTo>
                  <a:cubicBezTo>
                    <a:pt x="17565" y="24305"/>
                    <a:pt x="17693" y="24521"/>
                    <a:pt x="17805" y="24705"/>
                  </a:cubicBezTo>
                  <a:lnTo>
                    <a:pt x="17842" y="24766"/>
                  </a:lnTo>
                  <a:cubicBezTo>
                    <a:pt x="17930" y="24913"/>
                    <a:pt x="17993" y="25079"/>
                    <a:pt x="18054" y="25239"/>
                  </a:cubicBezTo>
                  <a:cubicBezTo>
                    <a:pt x="18087" y="25326"/>
                    <a:pt x="18119" y="25413"/>
                    <a:pt x="18156" y="25498"/>
                  </a:cubicBezTo>
                  <a:cubicBezTo>
                    <a:pt x="18454" y="26180"/>
                    <a:pt x="18685" y="26828"/>
                    <a:pt x="18886" y="27537"/>
                  </a:cubicBezTo>
                  <a:cubicBezTo>
                    <a:pt x="18938" y="27718"/>
                    <a:pt x="18955" y="27895"/>
                    <a:pt x="18977" y="28086"/>
                  </a:cubicBezTo>
                  <a:cubicBezTo>
                    <a:pt x="18996" y="28241"/>
                    <a:pt x="19014" y="28401"/>
                    <a:pt x="19048" y="28562"/>
                  </a:cubicBezTo>
                  <a:lnTo>
                    <a:pt x="19072" y="29086"/>
                  </a:lnTo>
                  <a:lnTo>
                    <a:pt x="19072" y="29266"/>
                  </a:lnTo>
                  <a:cubicBezTo>
                    <a:pt x="19104" y="29407"/>
                    <a:pt x="19096" y="29589"/>
                    <a:pt x="19091" y="29763"/>
                  </a:cubicBezTo>
                  <a:cubicBezTo>
                    <a:pt x="19086" y="29833"/>
                    <a:pt x="19085" y="29901"/>
                    <a:pt x="19085" y="29965"/>
                  </a:cubicBezTo>
                  <a:cubicBezTo>
                    <a:pt x="19085" y="30041"/>
                    <a:pt x="19082" y="30124"/>
                    <a:pt x="19078" y="30207"/>
                  </a:cubicBezTo>
                  <a:cubicBezTo>
                    <a:pt x="19069" y="30405"/>
                    <a:pt x="19062" y="30611"/>
                    <a:pt x="19096" y="30768"/>
                  </a:cubicBezTo>
                  <a:cubicBezTo>
                    <a:pt x="19118" y="30867"/>
                    <a:pt x="19114" y="30969"/>
                    <a:pt x="19108" y="31066"/>
                  </a:cubicBezTo>
                  <a:cubicBezTo>
                    <a:pt x="19105" y="31159"/>
                    <a:pt x="19101" y="31246"/>
                    <a:pt x="19120" y="31328"/>
                  </a:cubicBezTo>
                  <a:lnTo>
                    <a:pt x="19142" y="31879"/>
                  </a:lnTo>
                  <a:cubicBezTo>
                    <a:pt x="19152" y="31921"/>
                    <a:pt x="19152" y="31965"/>
                    <a:pt x="19155" y="32011"/>
                  </a:cubicBezTo>
                  <a:cubicBezTo>
                    <a:pt x="19155" y="32059"/>
                    <a:pt x="19156" y="32109"/>
                    <a:pt x="19166" y="32159"/>
                  </a:cubicBezTo>
                  <a:lnTo>
                    <a:pt x="19294" y="33196"/>
                  </a:lnTo>
                  <a:cubicBezTo>
                    <a:pt x="19329" y="33340"/>
                    <a:pt x="19345" y="33491"/>
                    <a:pt x="19361" y="33637"/>
                  </a:cubicBezTo>
                  <a:cubicBezTo>
                    <a:pt x="19377" y="33791"/>
                    <a:pt x="19396" y="33948"/>
                    <a:pt x="19434" y="34097"/>
                  </a:cubicBezTo>
                  <a:cubicBezTo>
                    <a:pt x="19447" y="34145"/>
                    <a:pt x="19457" y="34192"/>
                    <a:pt x="19470" y="34238"/>
                  </a:cubicBezTo>
                  <a:cubicBezTo>
                    <a:pt x="19504" y="34355"/>
                    <a:pt x="19537" y="34473"/>
                    <a:pt x="19549" y="34598"/>
                  </a:cubicBezTo>
                  <a:cubicBezTo>
                    <a:pt x="19550" y="34612"/>
                    <a:pt x="19540" y="34625"/>
                    <a:pt x="19525" y="34628"/>
                  </a:cubicBezTo>
                  <a:cubicBezTo>
                    <a:pt x="19442" y="34641"/>
                    <a:pt x="19028" y="34791"/>
                    <a:pt x="18983" y="34830"/>
                  </a:cubicBezTo>
                  <a:cubicBezTo>
                    <a:pt x="18980" y="34835"/>
                    <a:pt x="18970" y="34836"/>
                    <a:pt x="18966" y="34836"/>
                  </a:cubicBezTo>
                  <a:lnTo>
                    <a:pt x="18961" y="34836"/>
                  </a:lnTo>
                  <a:cubicBezTo>
                    <a:pt x="18954" y="34835"/>
                    <a:pt x="18947" y="34830"/>
                    <a:pt x="18941" y="34823"/>
                  </a:cubicBezTo>
                  <a:cubicBezTo>
                    <a:pt x="18915" y="34781"/>
                    <a:pt x="18915" y="34728"/>
                    <a:pt x="18912" y="34678"/>
                  </a:cubicBezTo>
                  <a:cubicBezTo>
                    <a:pt x="18912" y="34646"/>
                    <a:pt x="18910" y="34611"/>
                    <a:pt x="18903" y="34583"/>
                  </a:cubicBezTo>
                  <a:cubicBezTo>
                    <a:pt x="18883" y="34510"/>
                    <a:pt x="18868" y="34436"/>
                    <a:pt x="18854" y="34362"/>
                  </a:cubicBezTo>
                  <a:cubicBezTo>
                    <a:pt x="18836" y="34268"/>
                    <a:pt x="18817" y="34169"/>
                    <a:pt x="18787" y="34076"/>
                  </a:cubicBezTo>
                  <a:cubicBezTo>
                    <a:pt x="18734" y="33900"/>
                    <a:pt x="18697" y="33705"/>
                    <a:pt x="18662" y="33519"/>
                  </a:cubicBezTo>
                  <a:cubicBezTo>
                    <a:pt x="18638" y="33385"/>
                    <a:pt x="18611" y="33247"/>
                    <a:pt x="18577" y="33115"/>
                  </a:cubicBezTo>
                  <a:cubicBezTo>
                    <a:pt x="18554" y="33014"/>
                    <a:pt x="18547" y="32913"/>
                    <a:pt x="18541" y="32814"/>
                  </a:cubicBezTo>
                  <a:cubicBezTo>
                    <a:pt x="18537" y="32721"/>
                    <a:pt x="18529" y="32632"/>
                    <a:pt x="18509" y="32542"/>
                  </a:cubicBezTo>
                  <a:lnTo>
                    <a:pt x="18464" y="31661"/>
                  </a:lnTo>
                  <a:lnTo>
                    <a:pt x="18464" y="30202"/>
                  </a:lnTo>
                  <a:cubicBezTo>
                    <a:pt x="18451" y="30152"/>
                    <a:pt x="18454" y="30090"/>
                    <a:pt x="18460" y="30028"/>
                  </a:cubicBezTo>
                  <a:cubicBezTo>
                    <a:pt x="18464" y="29964"/>
                    <a:pt x="18465" y="29897"/>
                    <a:pt x="18452" y="29843"/>
                  </a:cubicBezTo>
                  <a:cubicBezTo>
                    <a:pt x="18447" y="29814"/>
                    <a:pt x="18447" y="29775"/>
                    <a:pt x="18449" y="29734"/>
                  </a:cubicBezTo>
                  <a:cubicBezTo>
                    <a:pt x="18449" y="29691"/>
                    <a:pt x="18451" y="29647"/>
                    <a:pt x="18442" y="29609"/>
                  </a:cubicBezTo>
                  <a:lnTo>
                    <a:pt x="18372" y="28814"/>
                  </a:lnTo>
                  <a:lnTo>
                    <a:pt x="18269" y="28205"/>
                  </a:lnTo>
                  <a:cubicBezTo>
                    <a:pt x="18234" y="28087"/>
                    <a:pt x="18199" y="27966"/>
                    <a:pt x="18169" y="27847"/>
                  </a:cubicBezTo>
                  <a:cubicBezTo>
                    <a:pt x="18054" y="27443"/>
                    <a:pt x="17938" y="27027"/>
                    <a:pt x="17795" y="26643"/>
                  </a:cubicBezTo>
                  <a:cubicBezTo>
                    <a:pt x="17768" y="26572"/>
                    <a:pt x="17741" y="26502"/>
                    <a:pt x="17718" y="26431"/>
                  </a:cubicBezTo>
                  <a:cubicBezTo>
                    <a:pt x="17705" y="26398"/>
                    <a:pt x="17696" y="26367"/>
                    <a:pt x="17683" y="26337"/>
                  </a:cubicBezTo>
                  <a:lnTo>
                    <a:pt x="17683" y="26337"/>
                  </a:lnTo>
                  <a:cubicBezTo>
                    <a:pt x="17691" y="26366"/>
                    <a:pt x="17698" y="26396"/>
                    <a:pt x="17704" y="26427"/>
                  </a:cubicBezTo>
                  <a:cubicBezTo>
                    <a:pt x="17724" y="26511"/>
                    <a:pt x="17741" y="26592"/>
                    <a:pt x="17763" y="26672"/>
                  </a:cubicBezTo>
                  <a:cubicBezTo>
                    <a:pt x="17824" y="26880"/>
                    <a:pt x="17861" y="27094"/>
                    <a:pt x="17897" y="27303"/>
                  </a:cubicBezTo>
                  <a:cubicBezTo>
                    <a:pt x="17927" y="27484"/>
                    <a:pt x="17959" y="27673"/>
                    <a:pt x="18006" y="27852"/>
                  </a:cubicBezTo>
                  <a:cubicBezTo>
                    <a:pt x="18061" y="28068"/>
                    <a:pt x="18083" y="28299"/>
                    <a:pt x="18105" y="28523"/>
                  </a:cubicBezTo>
                  <a:cubicBezTo>
                    <a:pt x="18125" y="28722"/>
                    <a:pt x="18147" y="28930"/>
                    <a:pt x="18189" y="29127"/>
                  </a:cubicBezTo>
                  <a:cubicBezTo>
                    <a:pt x="18217" y="29243"/>
                    <a:pt x="18214" y="29366"/>
                    <a:pt x="18214" y="29484"/>
                  </a:cubicBezTo>
                  <a:cubicBezTo>
                    <a:pt x="18212" y="29601"/>
                    <a:pt x="18212" y="29712"/>
                    <a:pt x="18236" y="29826"/>
                  </a:cubicBezTo>
                  <a:lnTo>
                    <a:pt x="18236" y="30168"/>
                  </a:lnTo>
                  <a:cubicBezTo>
                    <a:pt x="18256" y="30256"/>
                    <a:pt x="18253" y="30373"/>
                    <a:pt x="18249" y="30486"/>
                  </a:cubicBezTo>
                  <a:cubicBezTo>
                    <a:pt x="18247" y="30522"/>
                    <a:pt x="18247" y="30559"/>
                    <a:pt x="18247" y="30591"/>
                  </a:cubicBezTo>
                  <a:lnTo>
                    <a:pt x="18247" y="31736"/>
                  </a:lnTo>
                  <a:lnTo>
                    <a:pt x="18292" y="32575"/>
                  </a:lnTo>
                  <a:cubicBezTo>
                    <a:pt x="18313" y="32668"/>
                    <a:pt x="18320" y="32764"/>
                    <a:pt x="18326" y="32857"/>
                  </a:cubicBezTo>
                  <a:cubicBezTo>
                    <a:pt x="18330" y="32955"/>
                    <a:pt x="18337" y="33055"/>
                    <a:pt x="18362" y="33154"/>
                  </a:cubicBezTo>
                  <a:cubicBezTo>
                    <a:pt x="18394" y="33288"/>
                    <a:pt x="18422" y="33424"/>
                    <a:pt x="18447" y="33558"/>
                  </a:cubicBezTo>
                  <a:cubicBezTo>
                    <a:pt x="18493" y="33795"/>
                    <a:pt x="18537" y="34020"/>
                    <a:pt x="18604" y="34225"/>
                  </a:cubicBezTo>
                  <a:cubicBezTo>
                    <a:pt x="18631" y="34310"/>
                    <a:pt x="18647" y="34400"/>
                    <a:pt x="18663" y="34487"/>
                  </a:cubicBezTo>
                  <a:cubicBezTo>
                    <a:pt x="18675" y="34544"/>
                    <a:pt x="18684" y="34602"/>
                    <a:pt x="18698" y="34659"/>
                  </a:cubicBezTo>
                  <a:cubicBezTo>
                    <a:pt x="18705" y="34688"/>
                    <a:pt x="18705" y="34721"/>
                    <a:pt x="18704" y="34756"/>
                  </a:cubicBezTo>
                  <a:cubicBezTo>
                    <a:pt x="18704" y="34794"/>
                    <a:pt x="18704" y="34835"/>
                    <a:pt x="18716" y="34858"/>
                  </a:cubicBezTo>
                  <a:cubicBezTo>
                    <a:pt x="18721" y="34865"/>
                    <a:pt x="18721" y="34877"/>
                    <a:pt x="18718" y="34885"/>
                  </a:cubicBezTo>
                  <a:cubicBezTo>
                    <a:pt x="18689" y="34942"/>
                    <a:pt x="18585" y="34974"/>
                    <a:pt x="18444" y="35015"/>
                  </a:cubicBezTo>
                  <a:cubicBezTo>
                    <a:pt x="18400" y="35026"/>
                    <a:pt x="18359" y="35038"/>
                    <a:pt x="18333" y="35048"/>
                  </a:cubicBezTo>
                  <a:cubicBezTo>
                    <a:pt x="18180" y="35112"/>
                    <a:pt x="18025" y="35172"/>
                    <a:pt x="17871" y="35230"/>
                  </a:cubicBezTo>
                  <a:cubicBezTo>
                    <a:pt x="17650" y="35314"/>
                    <a:pt x="17419" y="35403"/>
                    <a:pt x="17201" y="35499"/>
                  </a:cubicBezTo>
                  <a:cubicBezTo>
                    <a:pt x="16933" y="35618"/>
                    <a:pt x="16620" y="35794"/>
                    <a:pt x="16385" y="35961"/>
                  </a:cubicBezTo>
                  <a:cubicBezTo>
                    <a:pt x="16349" y="35986"/>
                    <a:pt x="16314" y="36015"/>
                    <a:pt x="16279" y="36044"/>
                  </a:cubicBezTo>
                  <a:cubicBezTo>
                    <a:pt x="16237" y="36081"/>
                    <a:pt x="16196" y="36117"/>
                    <a:pt x="16152" y="36145"/>
                  </a:cubicBezTo>
                  <a:cubicBezTo>
                    <a:pt x="16090" y="36187"/>
                    <a:pt x="16026" y="36219"/>
                    <a:pt x="15965" y="36251"/>
                  </a:cubicBezTo>
                  <a:cubicBezTo>
                    <a:pt x="15908" y="36277"/>
                    <a:pt x="15856" y="36304"/>
                    <a:pt x="15806" y="36335"/>
                  </a:cubicBezTo>
                  <a:cubicBezTo>
                    <a:pt x="15786" y="36348"/>
                    <a:pt x="15770" y="36360"/>
                    <a:pt x="15752" y="36371"/>
                  </a:cubicBezTo>
                  <a:lnTo>
                    <a:pt x="15486" y="36650"/>
                  </a:lnTo>
                  <a:cubicBezTo>
                    <a:pt x="15443" y="36694"/>
                    <a:pt x="15398" y="36735"/>
                    <a:pt x="15354" y="36781"/>
                  </a:cubicBezTo>
                  <a:cubicBezTo>
                    <a:pt x="15223" y="36906"/>
                    <a:pt x="15087" y="37037"/>
                    <a:pt x="14979" y="37178"/>
                  </a:cubicBezTo>
                  <a:cubicBezTo>
                    <a:pt x="14963" y="37199"/>
                    <a:pt x="14950" y="37220"/>
                    <a:pt x="14935" y="37241"/>
                  </a:cubicBezTo>
                  <a:cubicBezTo>
                    <a:pt x="14899" y="37293"/>
                    <a:pt x="14861" y="37345"/>
                    <a:pt x="14823" y="37380"/>
                  </a:cubicBezTo>
                  <a:cubicBezTo>
                    <a:pt x="14823" y="37389"/>
                    <a:pt x="14819" y="37399"/>
                    <a:pt x="14810" y="37404"/>
                  </a:cubicBezTo>
                  <a:cubicBezTo>
                    <a:pt x="14807" y="37408"/>
                    <a:pt x="14800" y="37408"/>
                    <a:pt x="14794" y="37408"/>
                  </a:cubicBezTo>
                  <a:cubicBezTo>
                    <a:pt x="14790" y="37408"/>
                    <a:pt x="14789" y="37408"/>
                    <a:pt x="14786" y="37406"/>
                  </a:cubicBezTo>
                  <a:cubicBezTo>
                    <a:pt x="14694" y="37373"/>
                    <a:pt x="14621" y="37290"/>
                    <a:pt x="14560" y="37215"/>
                  </a:cubicBezTo>
                  <a:cubicBezTo>
                    <a:pt x="14534" y="37186"/>
                    <a:pt x="14509" y="37156"/>
                    <a:pt x="14485" y="37133"/>
                  </a:cubicBezTo>
                  <a:lnTo>
                    <a:pt x="14438" y="37087"/>
                  </a:lnTo>
                  <a:cubicBezTo>
                    <a:pt x="14229" y="36883"/>
                    <a:pt x="14032" y="36691"/>
                    <a:pt x="13858" y="36459"/>
                  </a:cubicBezTo>
                  <a:cubicBezTo>
                    <a:pt x="13827" y="36418"/>
                    <a:pt x="13785" y="36379"/>
                    <a:pt x="13746" y="36342"/>
                  </a:cubicBezTo>
                  <a:cubicBezTo>
                    <a:pt x="13704" y="36303"/>
                    <a:pt x="13662" y="36262"/>
                    <a:pt x="13627" y="36217"/>
                  </a:cubicBezTo>
                  <a:cubicBezTo>
                    <a:pt x="13339" y="35836"/>
                    <a:pt x="12946" y="35525"/>
                    <a:pt x="12568" y="35242"/>
                  </a:cubicBezTo>
                  <a:cubicBezTo>
                    <a:pt x="12446" y="35149"/>
                    <a:pt x="12352" y="35024"/>
                    <a:pt x="12259" y="34903"/>
                  </a:cubicBezTo>
                  <a:cubicBezTo>
                    <a:pt x="12158" y="34771"/>
                    <a:pt x="12055" y="34637"/>
                    <a:pt x="11921" y="34547"/>
                  </a:cubicBezTo>
                  <a:cubicBezTo>
                    <a:pt x="11910" y="34539"/>
                    <a:pt x="11907" y="34528"/>
                    <a:pt x="11908" y="34516"/>
                  </a:cubicBezTo>
                  <a:lnTo>
                    <a:pt x="12081" y="33961"/>
                  </a:lnTo>
                  <a:cubicBezTo>
                    <a:pt x="12103" y="33885"/>
                    <a:pt x="12108" y="33804"/>
                    <a:pt x="12113" y="33715"/>
                  </a:cubicBezTo>
                  <a:cubicBezTo>
                    <a:pt x="12118" y="33638"/>
                    <a:pt x="12122" y="33561"/>
                    <a:pt x="12140" y="33493"/>
                  </a:cubicBezTo>
                  <a:lnTo>
                    <a:pt x="12140" y="33257"/>
                  </a:lnTo>
                  <a:cubicBezTo>
                    <a:pt x="12158" y="33173"/>
                    <a:pt x="12156" y="33059"/>
                    <a:pt x="12151" y="32947"/>
                  </a:cubicBezTo>
                  <a:cubicBezTo>
                    <a:pt x="12150" y="32908"/>
                    <a:pt x="12150" y="32872"/>
                    <a:pt x="12150" y="32835"/>
                  </a:cubicBezTo>
                  <a:cubicBezTo>
                    <a:pt x="12150" y="32776"/>
                    <a:pt x="12148" y="32708"/>
                    <a:pt x="12147" y="32639"/>
                  </a:cubicBezTo>
                  <a:cubicBezTo>
                    <a:pt x="12142" y="32372"/>
                    <a:pt x="12140" y="32072"/>
                    <a:pt x="12183" y="31872"/>
                  </a:cubicBezTo>
                  <a:lnTo>
                    <a:pt x="12193" y="31668"/>
                  </a:lnTo>
                  <a:lnTo>
                    <a:pt x="12195" y="31646"/>
                  </a:lnTo>
                  <a:cubicBezTo>
                    <a:pt x="12243" y="31448"/>
                    <a:pt x="12282" y="31249"/>
                    <a:pt x="12321" y="31054"/>
                  </a:cubicBezTo>
                  <a:cubicBezTo>
                    <a:pt x="12382" y="30726"/>
                    <a:pt x="12445" y="30415"/>
                    <a:pt x="12544" y="30105"/>
                  </a:cubicBezTo>
                  <a:cubicBezTo>
                    <a:pt x="12612" y="29900"/>
                    <a:pt x="12823" y="29201"/>
                    <a:pt x="12728" y="28760"/>
                  </a:cubicBezTo>
                  <a:lnTo>
                    <a:pt x="12728" y="28626"/>
                  </a:lnTo>
                  <a:lnTo>
                    <a:pt x="12635" y="28109"/>
                  </a:lnTo>
                  <a:cubicBezTo>
                    <a:pt x="12573" y="27888"/>
                    <a:pt x="12497" y="27670"/>
                    <a:pt x="12417" y="27476"/>
                  </a:cubicBezTo>
                  <a:cubicBezTo>
                    <a:pt x="12394" y="27418"/>
                    <a:pt x="12372" y="27353"/>
                    <a:pt x="12350" y="27287"/>
                  </a:cubicBezTo>
                  <a:cubicBezTo>
                    <a:pt x="12330" y="27222"/>
                    <a:pt x="12307" y="27157"/>
                    <a:pt x="12282" y="27098"/>
                  </a:cubicBezTo>
                  <a:lnTo>
                    <a:pt x="12282" y="27098"/>
                  </a:lnTo>
                  <a:lnTo>
                    <a:pt x="12446" y="27821"/>
                  </a:lnTo>
                  <a:lnTo>
                    <a:pt x="12515" y="28363"/>
                  </a:lnTo>
                  <a:cubicBezTo>
                    <a:pt x="12541" y="28465"/>
                    <a:pt x="12519" y="28642"/>
                    <a:pt x="12504" y="28706"/>
                  </a:cubicBezTo>
                  <a:lnTo>
                    <a:pt x="12481" y="28977"/>
                  </a:lnTo>
                  <a:lnTo>
                    <a:pt x="12343" y="29564"/>
                  </a:lnTo>
                  <a:lnTo>
                    <a:pt x="12237" y="30400"/>
                  </a:lnTo>
                  <a:lnTo>
                    <a:pt x="11959" y="31569"/>
                  </a:lnTo>
                  <a:cubicBezTo>
                    <a:pt x="11932" y="31674"/>
                    <a:pt x="11916" y="31784"/>
                    <a:pt x="11904" y="31892"/>
                  </a:cubicBezTo>
                  <a:cubicBezTo>
                    <a:pt x="11892" y="31992"/>
                    <a:pt x="11879" y="32094"/>
                    <a:pt x="11856" y="32188"/>
                  </a:cubicBezTo>
                  <a:lnTo>
                    <a:pt x="11798" y="32817"/>
                  </a:lnTo>
                  <a:cubicBezTo>
                    <a:pt x="11785" y="32865"/>
                    <a:pt x="11788" y="32923"/>
                    <a:pt x="11791" y="32976"/>
                  </a:cubicBezTo>
                  <a:cubicBezTo>
                    <a:pt x="11793" y="33033"/>
                    <a:pt x="11795" y="33086"/>
                    <a:pt x="11786" y="33129"/>
                  </a:cubicBezTo>
                  <a:cubicBezTo>
                    <a:pt x="11776" y="33173"/>
                    <a:pt x="11777" y="33229"/>
                    <a:pt x="11780" y="33285"/>
                  </a:cubicBezTo>
                  <a:cubicBezTo>
                    <a:pt x="11783" y="33339"/>
                    <a:pt x="11785" y="33389"/>
                    <a:pt x="11776" y="33432"/>
                  </a:cubicBezTo>
                  <a:cubicBezTo>
                    <a:pt x="11763" y="33488"/>
                    <a:pt x="11763" y="33548"/>
                    <a:pt x="11763" y="33605"/>
                  </a:cubicBezTo>
                  <a:cubicBezTo>
                    <a:pt x="11763" y="33660"/>
                    <a:pt x="11763" y="33715"/>
                    <a:pt x="11751" y="33760"/>
                  </a:cubicBezTo>
                  <a:lnTo>
                    <a:pt x="11751" y="34375"/>
                  </a:lnTo>
                  <a:cubicBezTo>
                    <a:pt x="11751" y="34384"/>
                    <a:pt x="11747" y="34394"/>
                    <a:pt x="11737" y="34398"/>
                  </a:cubicBezTo>
                  <a:cubicBezTo>
                    <a:pt x="11734" y="34401"/>
                    <a:pt x="11728" y="34401"/>
                    <a:pt x="11725" y="34401"/>
                  </a:cubicBezTo>
                  <a:cubicBezTo>
                    <a:pt x="11721" y="34401"/>
                    <a:pt x="11714" y="34400"/>
                    <a:pt x="11711" y="34398"/>
                  </a:cubicBezTo>
                  <a:cubicBezTo>
                    <a:pt x="11555" y="34307"/>
                    <a:pt x="11370" y="34234"/>
                    <a:pt x="11126" y="34169"/>
                  </a:cubicBezTo>
                  <a:cubicBezTo>
                    <a:pt x="11064" y="34151"/>
                    <a:pt x="11001" y="34151"/>
                    <a:pt x="10937" y="34151"/>
                  </a:cubicBezTo>
                  <a:cubicBezTo>
                    <a:pt x="10875" y="34151"/>
                    <a:pt x="10809" y="34150"/>
                    <a:pt x="10734" y="34135"/>
                  </a:cubicBezTo>
                  <a:cubicBezTo>
                    <a:pt x="10673" y="34121"/>
                    <a:pt x="10526" y="34109"/>
                    <a:pt x="10402" y="34109"/>
                  </a:cubicBezTo>
                  <a:cubicBezTo>
                    <a:pt x="10319" y="34109"/>
                    <a:pt x="10252" y="34113"/>
                    <a:pt x="10213" y="34122"/>
                  </a:cubicBezTo>
                  <a:lnTo>
                    <a:pt x="10004" y="34150"/>
                  </a:lnTo>
                  <a:cubicBezTo>
                    <a:pt x="10078" y="34166"/>
                    <a:pt x="10152" y="34172"/>
                    <a:pt x="10235" y="34179"/>
                  </a:cubicBezTo>
                  <a:cubicBezTo>
                    <a:pt x="10322" y="34188"/>
                    <a:pt x="10414" y="34195"/>
                    <a:pt x="10504" y="34217"/>
                  </a:cubicBezTo>
                  <a:cubicBezTo>
                    <a:pt x="10579" y="34234"/>
                    <a:pt x="10652" y="34252"/>
                    <a:pt x="10725" y="34266"/>
                  </a:cubicBezTo>
                  <a:cubicBezTo>
                    <a:pt x="10914" y="34307"/>
                    <a:pt x="11097" y="34349"/>
                    <a:pt x="11269" y="34406"/>
                  </a:cubicBezTo>
                  <a:lnTo>
                    <a:pt x="11270" y="34406"/>
                  </a:lnTo>
                  <a:cubicBezTo>
                    <a:pt x="11424" y="34457"/>
                    <a:pt x="11567" y="34522"/>
                    <a:pt x="11693" y="34612"/>
                  </a:cubicBezTo>
                  <a:cubicBezTo>
                    <a:pt x="11879" y="34747"/>
                    <a:pt x="12038" y="34961"/>
                    <a:pt x="12177" y="35150"/>
                  </a:cubicBezTo>
                  <a:cubicBezTo>
                    <a:pt x="12205" y="35186"/>
                    <a:pt x="12230" y="35220"/>
                    <a:pt x="12253" y="35255"/>
                  </a:cubicBezTo>
                  <a:cubicBezTo>
                    <a:pt x="12302" y="35317"/>
                    <a:pt x="12379" y="35373"/>
                    <a:pt x="12454" y="35425"/>
                  </a:cubicBezTo>
                  <a:cubicBezTo>
                    <a:pt x="12474" y="35439"/>
                    <a:pt x="12496" y="35454"/>
                    <a:pt x="12513" y="35468"/>
                  </a:cubicBezTo>
                  <a:cubicBezTo>
                    <a:pt x="12583" y="35519"/>
                    <a:pt x="12648" y="35572"/>
                    <a:pt x="12715" y="35627"/>
                  </a:cubicBezTo>
                  <a:cubicBezTo>
                    <a:pt x="12775" y="35673"/>
                    <a:pt x="12834" y="35723"/>
                    <a:pt x="12900" y="35772"/>
                  </a:cubicBezTo>
                  <a:lnTo>
                    <a:pt x="12987" y="35873"/>
                  </a:lnTo>
                  <a:cubicBezTo>
                    <a:pt x="13086" y="35947"/>
                    <a:pt x="13208" y="36043"/>
                    <a:pt x="13282" y="36143"/>
                  </a:cubicBezTo>
                  <a:cubicBezTo>
                    <a:pt x="13544" y="36488"/>
                    <a:pt x="13852" y="36841"/>
                    <a:pt x="14206" y="37193"/>
                  </a:cubicBezTo>
                  <a:cubicBezTo>
                    <a:pt x="14237" y="37226"/>
                    <a:pt x="14274" y="37264"/>
                    <a:pt x="14313" y="37306"/>
                  </a:cubicBezTo>
                  <a:cubicBezTo>
                    <a:pt x="14408" y="37406"/>
                    <a:pt x="14514" y="37520"/>
                    <a:pt x="14605" y="37584"/>
                  </a:cubicBezTo>
                  <a:cubicBezTo>
                    <a:pt x="14616" y="37590"/>
                    <a:pt x="14620" y="37604"/>
                    <a:pt x="14618" y="37614"/>
                  </a:cubicBezTo>
                  <a:cubicBezTo>
                    <a:pt x="14594" y="37687"/>
                    <a:pt x="14543" y="37744"/>
                    <a:pt x="14495" y="37799"/>
                  </a:cubicBezTo>
                  <a:cubicBezTo>
                    <a:pt x="14470" y="37824"/>
                    <a:pt x="14447" y="37851"/>
                    <a:pt x="14427" y="37876"/>
                  </a:cubicBezTo>
                  <a:cubicBezTo>
                    <a:pt x="14294" y="38065"/>
                    <a:pt x="14165" y="38264"/>
                    <a:pt x="14038" y="38453"/>
                  </a:cubicBezTo>
                  <a:lnTo>
                    <a:pt x="13976" y="38545"/>
                  </a:lnTo>
                  <a:cubicBezTo>
                    <a:pt x="13877" y="38695"/>
                    <a:pt x="13780" y="38847"/>
                    <a:pt x="13688" y="38999"/>
                  </a:cubicBezTo>
                  <a:cubicBezTo>
                    <a:pt x="13576" y="39174"/>
                    <a:pt x="13470" y="39350"/>
                    <a:pt x="13364" y="39525"/>
                  </a:cubicBezTo>
                  <a:cubicBezTo>
                    <a:pt x="13226" y="39750"/>
                    <a:pt x="13089" y="39977"/>
                    <a:pt x="12948" y="40201"/>
                  </a:cubicBezTo>
                  <a:cubicBezTo>
                    <a:pt x="12880" y="40310"/>
                    <a:pt x="12810" y="40419"/>
                    <a:pt x="12743" y="40529"/>
                  </a:cubicBezTo>
                  <a:cubicBezTo>
                    <a:pt x="12667" y="40646"/>
                    <a:pt x="12593" y="40766"/>
                    <a:pt x="12520" y="40884"/>
                  </a:cubicBezTo>
                  <a:cubicBezTo>
                    <a:pt x="12503" y="40912"/>
                    <a:pt x="12484" y="40937"/>
                    <a:pt x="12464" y="40964"/>
                  </a:cubicBezTo>
                  <a:cubicBezTo>
                    <a:pt x="12430" y="41009"/>
                    <a:pt x="12395" y="41059"/>
                    <a:pt x="12372" y="41111"/>
                  </a:cubicBezTo>
                  <a:cubicBezTo>
                    <a:pt x="12368" y="41123"/>
                    <a:pt x="12358" y="41130"/>
                    <a:pt x="12345" y="41130"/>
                  </a:cubicBezTo>
                  <a:cubicBezTo>
                    <a:pt x="12343" y="41130"/>
                    <a:pt x="12340" y="41128"/>
                    <a:pt x="12340" y="41128"/>
                  </a:cubicBezTo>
                  <a:cubicBezTo>
                    <a:pt x="12279" y="41117"/>
                    <a:pt x="12231" y="41089"/>
                    <a:pt x="12185" y="41060"/>
                  </a:cubicBezTo>
                  <a:cubicBezTo>
                    <a:pt x="12163" y="41046"/>
                    <a:pt x="12140" y="41034"/>
                    <a:pt x="12115" y="41022"/>
                  </a:cubicBezTo>
                  <a:cubicBezTo>
                    <a:pt x="11975" y="40961"/>
                    <a:pt x="11834" y="40900"/>
                    <a:pt x="11696" y="40842"/>
                  </a:cubicBezTo>
                  <a:lnTo>
                    <a:pt x="11570" y="40790"/>
                  </a:lnTo>
                  <a:cubicBezTo>
                    <a:pt x="11493" y="40758"/>
                    <a:pt x="11417" y="40732"/>
                    <a:pt x="11337" y="40707"/>
                  </a:cubicBezTo>
                  <a:cubicBezTo>
                    <a:pt x="11263" y="40685"/>
                    <a:pt x="11187" y="40659"/>
                    <a:pt x="11109" y="40627"/>
                  </a:cubicBezTo>
                  <a:cubicBezTo>
                    <a:pt x="10735" y="40476"/>
                    <a:pt x="10438" y="40319"/>
                    <a:pt x="10193" y="40147"/>
                  </a:cubicBezTo>
                  <a:cubicBezTo>
                    <a:pt x="10062" y="40054"/>
                    <a:pt x="9943" y="39945"/>
                    <a:pt x="9828" y="39839"/>
                  </a:cubicBezTo>
                  <a:cubicBezTo>
                    <a:pt x="9729" y="39750"/>
                    <a:pt x="9627" y="39659"/>
                    <a:pt x="9518" y="39574"/>
                  </a:cubicBezTo>
                  <a:lnTo>
                    <a:pt x="9395" y="39439"/>
                  </a:lnTo>
                  <a:cubicBezTo>
                    <a:pt x="9239" y="39321"/>
                    <a:pt x="9076" y="39177"/>
                    <a:pt x="8870" y="38974"/>
                  </a:cubicBezTo>
                  <a:cubicBezTo>
                    <a:pt x="8803" y="38907"/>
                    <a:pt x="8739" y="38839"/>
                    <a:pt x="8673" y="38767"/>
                  </a:cubicBezTo>
                  <a:cubicBezTo>
                    <a:pt x="8551" y="38634"/>
                    <a:pt x="8425" y="38494"/>
                    <a:pt x="8282" y="38386"/>
                  </a:cubicBezTo>
                  <a:cubicBezTo>
                    <a:pt x="8199" y="38324"/>
                    <a:pt x="8117" y="38258"/>
                    <a:pt x="8038" y="38193"/>
                  </a:cubicBezTo>
                  <a:cubicBezTo>
                    <a:pt x="7904" y="38084"/>
                    <a:pt x="7768" y="37975"/>
                    <a:pt x="7622" y="37878"/>
                  </a:cubicBezTo>
                  <a:cubicBezTo>
                    <a:pt x="7584" y="37853"/>
                    <a:pt x="7539" y="37831"/>
                    <a:pt x="7490" y="37808"/>
                  </a:cubicBezTo>
                  <a:cubicBezTo>
                    <a:pt x="7397" y="37761"/>
                    <a:pt x="7301" y="37715"/>
                    <a:pt x="7244" y="37642"/>
                  </a:cubicBezTo>
                  <a:cubicBezTo>
                    <a:pt x="7046" y="37380"/>
                    <a:pt x="6923" y="37132"/>
                    <a:pt x="6836" y="36809"/>
                  </a:cubicBezTo>
                  <a:cubicBezTo>
                    <a:pt x="6767" y="36560"/>
                    <a:pt x="6779" y="36130"/>
                    <a:pt x="6834" y="35881"/>
                  </a:cubicBezTo>
                  <a:cubicBezTo>
                    <a:pt x="6850" y="35812"/>
                    <a:pt x="6855" y="35748"/>
                    <a:pt x="6856" y="35685"/>
                  </a:cubicBezTo>
                  <a:cubicBezTo>
                    <a:pt x="6859" y="35617"/>
                    <a:pt x="6863" y="35548"/>
                    <a:pt x="6881" y="35476"/>
                  </a:cubicBezTo>
                  <a:cubicBezTo>
                    <a:pt x="6924" y="35294"/>
                    <a:pt x="6956" y="35101"/>
                    <a:pt x="6985" y="34915"/>
                  </a:cubicBezTo>
                  <a:cubicBezTo>
                    <a:pt x="7017" y="34711"/>
                    <a:pt x="7052" y="34500"/>
                    <a:pt x="7102" y="34307"/>
                  </a:cubicBezTo>
                  <a:cubicBezTo>
                    <a:pt x="7131" y="34189"/>
                    <a:pt x="7147" y="34068"/>
                    <a:pt x="7161" y="33952"/>
                  </a:cubicBezTo>
                  <a:cubicBezTo>
                    <a:pt x="7177" y="33828"/>
                    <a:pt x="7193" y="33703"/>
                    <a:pt x="7228" y="33578"/>
                  </a:cubicBezTo>
                  <a:cubicBezTo>
                    <a:pt x="7321" y="33228"/>
                    <a:pt x="7390" y="32859"/>
                    <a:pt x="7458" y="32501"/>
                  </a:cubicBezTo>
                  <a:cubicBezTo>
                    <a:pt x="7519" y="32164"/>
                    <a:pt x="7583" y="31815"/>
                    <a:pt x="7669" y="31485"/>
                  </a:cubicBezTo>
                  <a:cubicBezTo>
                    <a:pt x="7692" y="31392"/>
                    <a:pt x="7705" y="31297"/>
                    <a:pt x="7720" y="31207"/>
                  </a:cubicBezTo>
                  <a:cubicBezTo>
                    <a:pt x="7730" y="31123"/>
                    <a:pt x="7741" y="31036"/>
                    <a:pt x="7763" y="30954"/>
                  </a:cubicBezTo>
                  <a:cubicBezTo>
                    <a:pt x="7782" y="30867"/>
                    <a:pt x="7789" y="30783"/>
                    <a:pt x="7797" y="30701"/>
                  </a:cubicBezTo>
                  <a:cubicBezTo>
                    <a:pt x="7803" y="30620"/>
                    <a:pt x="7810" y="30534"/>
                    <a:pt x="7833" y="30444"/>
                  </a:cubicBezTo>
                  <a:cubicBezTo>
                    <a:pt x="7880" y="30248"/>
                    <a:pt x="7912" y="30038"/>
                    <a:pt x="7942" y="29835"/>
                  </a:cubicBezTo>
                  <a:cubicBezTo>
                    <a:pt x="7977" y="29612"/>
                    <a:pt x="8012" y="29384"/>
                    <a:pt x="8064" y="29173"/>
                  </a:cubicBezTo>
                  <a:lnTo>
                    <a:pt x="8101" y="28917"/>
                  </a:lnTo>
                  <a:cubicBezTo>
                    <a:pt x="8144" y="28750"/>
                    <a:pt x="8173" y="28571"/>
                    <a:pt x="8201" y="28398"/>
                  </a:cubicBezTo>
                  <a:cubicBezTo>
                    <a:pt x="8233" y="28202"/>
                    <a:pt x="8266" y="27998"/>
                    <a:pt x="8320" y="27805"/>
                  </a:cubicBezTo>
                  <a:cubicBezTo>
                    <a:pt x="8383" y="27575"/>
                    <a:pt x="8429" y="27340"/>
                    <a:pt x="8473" y="27109"/>
                  </a:cubicBezTo>
                  <a:cubicBezTo>
                    <a:pt x="8519" y="26872"/>
                    <a:pt x="8566" y="26629"/>
                    <a:pt x="8631" y="26392"/>
                  </a:cubicBezTo>
                  <a:lnTo>
                    <a:pt x="8684" y="26213"/>
                  </a:lnTo>
                  <a:cubicBezTo>
                    <a:pt x="8883" y="25502"/>
                    <a:pt x="9072" y="24827"/>
                    <a:pt x="9341" y="24214"/>
                  </a:cubicBezTo>
                  <a:cubicBezTo>
                    <a:pt x="9553" y="23728"/>
                    <a:pt x="9908" y="22916"/>
                    <a:pt x="10492" y="22757"/>
                  </a:cubicBezTo>
                  <a:cubicBezTo>
                    <a:pt x="10498" y="22754"/>
                    <a:pt x="10516" y="22747"/>
                    <a:pt x="10523" y="22747"/>
                  </a:cubicBezTo>
                  <a:cubicBezTo>
                    <a:pt x="10600" y="22747"/>
                    <a:pt x="10848" y="22907"/>
                    <a:pt x="10876" y="22930"/>
                  </a:cubicBezTo>
                  <a:cubicBezTo>
                    <a:pt x="11058" y="23080"/>
                    <a:pt x="11240" y="23241"/>
                    <a:pt x="11423" y="23423"/>
                  </a:cubicBezTo>
                  <a:cubicBezTo>
                    <a:pt x="11282" y="23235"/>
                    <a:pt x="11126" y="23051"/>
                    <a:pt x="10944" y="22916"/>
                  </a:cubicBezTo>
                  <a:cubicBezTo>
                    <a:pt x="10926" y="22901"/>
                    <a:pt x="10905" y="22885"/>
                    <a:pt x="10885" y="22870"/>
                  </a:cubicBezTo>
                  <a:cubicBezTo>
                    <a:pt x="10818" y="22814"/>
                    <a:pt x="10755" y="22761"/>
                    <a:pt x="10657" y="22748"/>
                  </a:cubicBezTo>
                  <a:cubicBezTo>
                    <a:pt x="10642" y="22747"/>
                    <a:pt x="10630" y="22724"/>
                    <a:pt x="10630" y="22709"/>
                  </a:cubicBezTo>
                  <a:cubicBezTo>
                    <a:pt x="10630" y="22696"/>
                    <a:pt x="10639" y="22684"/>
                    <a:pt x="10652" y="22681"/>
                  </a:cubicBezTo>
                  <a:cubicBezTo>
                    <a:pt x="10683" y="22674"/>
                    <a:pt x="10715" y="22665"/>
                    <a:pt x="10747" y="22658"/>
                  </a:cubicBezTo>
                  <a:lnTo>
                    <a:pt x="10751" y="22658"/>
                  </a:lnTo>
                  <a:cubicBezTo>
                    <a:pt x="10860" y="22629"/>
                    <a:pt x="10972" y="22597"/>
                    <a:pt x="11085" y="22565"/>
                  </a:cubicBezTo>
                  <a:cubicBezTo>
                    <a:pt x="11168" y="22542"/>
                    <a:pt x="11250" y="22517"/>
                    <a:pt x="11334" y="22495"/>
                  </a:cubicBezTo>
                  <a:cubicBezTo>
                    <a:pt x="11385" y="22484"/>
                    <a:pt x="11443" y="22476"/>
                    <a:pt x="11500" y="22472"/>
                  </a:cubicBezTo>
                  <a:cubicBezTo>
                    <a:pt x="11583" y="22463"/>
                    <a:pt x="11671" y="22456"/>
                    <a:pt x="11730" y="22420"/>
                  </a:cubicBezTo>
                  <a:cubicBezTo>
                    <a:pt x="11734" y="22415"/>
                    <a:pt x="11747" y="22415"/>
                    <a:pt x="11751" y="22415"/>
                  </a:cubicBezTo>
                  <a:lnTo>
                    <a:pt x="11756" y="22415"/>
                  </a:lnTo>
                  <a:cubicBezTo>
                    <a:pt x="11763" y="22415"/>
                    <a:pt x="11770" y="22420"/>
                    <a:pt x="11776" y="22426"/>
                  </a:cubicBezTo>
                  <a:cubicBezTo>
                    <a:pt x="11780" y="22430"/>
                    <a:pt x="11785" y="22437"/>
                    <a:pt x="11783" y="22444"/>
                  </a:cubicBezTo>
                  <a:lnTo>
                    <a:pt x="11779" y="22514"/>
                  </a:lnTo>
                  <a:cubicBezTo>
                    <a:pt x="11779" y="22520"/>
                    <a:pt x="11779" y="22527"/>
                    <a:pt x="11777" y="22535"/>
                  </a:cubicBezTo>
                  <a:lnTo>
                    <a:pt x="11777" y="22538"/>
                  </a:lnTo>
                  <a:cubicBezTo>
                    <a:pt x="11772" y="22647"/>
                    <a:pt x="11764" y="22769"/>
                    <a:pt x="11780" y="22869"/>
                  </a:cubicBezTo>
                  <a:lnTo>
                    <a:pt x="11780" y="22870"/>
                  </a:lnTo>
                  <a:cubicBezTo>
                    <a:pt x="11788" y="22914"/>
                    <a:pt x="11798" y="22952"/>
                    <a:pt x="11814" y="22982"/>
                  </a:cubicBezTo>
                  <a:cubicBezTo>
                    <a:pt x="11827" y="22956"/>
                    <a:pt x="11834" y="22924"/>
                    <a:pt x="11841" y="22894"/>
                  </a:cubicBezTo>
                  <a:cubicBezTo>
                    <a:pt x="11843" y="22891"/>
                    <a:pt x="11843" y="22886"/>
                    <a:pt x="11844" y="22884"/>
                  </a:cubicBezTo>
                  <a:cubicBezTo>
                    <a:pt x="11856" y="22840"/>
                    <a:pt x="11868" y="22792"/>
                    <a:pt x="11894" y="22754"/>
                  </a:cubicBezTo>
                  <a:cubicBezTo>
                    <a:pt x="12010" y="22559"/>
                    <a:pt x="12171" y="22465"/>
                    <a:pt x="12391" y="22372"/>
                  </a:cubicBezTo>
                  <a:cubicBezTo>
                    <a:pt x="12483" y="22335"/>
                    <a:pt x="12580" y="22321"/>
                    <a:pt x="12682" y="22317"/>
                  </a:cubicBezTo>
                  <a:lnTo>
                    <a:pt x="12686" y="22317"/>
                  </a:lnTo>
                  <a:cubicBezTo>
                    <a:pt x="12723" y="22314"/>
                    <a:pt x="12762" y="22312"/>
                    <a:pt x="12801" y="22312"/>
                  </a:cubicBezTo>
                  <a:cubicBezTo>
                    <a:pt x="12910" y="22309"/>
                    <a:pt x="13021" y="22305"/>
                    <a:pt x="13125" y="22280"/>
                  </a:cubicBezTo>
                  <a:cubicBezTo>
                    <a:pt x="13431" y="22209"/>
                    <a:pt x="13676" y="22142"/>
                    <a:pt x="13842" y="21975"/>
                  </a:cubicBezTo>
                  <a:cubicBezTo>
                    <a:pt x="13845" y="21970"/>
                    <a:pt x="13865" y="21968"/>
                    <a:pt x="13873" y="21968"/>
                  </a:cubicBezTo>
                  <a:cubicBezTo>
                    <a:pt x="13887" y="21968"/>
                    <a:pt x="13900" y="21979"/>
                    <a:pt x="13900" y="21994"/>
                  </a:cubicBezTo>
                  <a:cubicBezTo>
                    <a:pt x="13902" y="22312"/>
                    <a:pt x="13915" y="22681"/>
                    <a:pt x="13993" y="23019"/>
                  </a:cubicBezTo>
                  <a:cubicBezTo>
                    <a:pt x="14019" y="23138"/>
                    <a:pt x="14019" y="23263"/>
                    <a:pt x="14019" y="23385"/>
                  </a:cubicBezTo>
                  <a:cubicBezTo>
                    <a:pt x="14022" y="23510"/>
                    <a:pt x="14024" y="23626"/>
                    <a:pt x="14048" y="23737"/>
                  </a:cubicBezTo>
                  <a:cubicBezTo>
                    <a:pt x="14200" y="24356"/>
                    <a:pt x="14397" y="24849"/>
                    <a:pt x="14658" y="25243"/>
                  </a:cubicBezTo>
                  <a:lnTo>
                    <a:pt x="14685" y="25285"/>
                  </a:lnTo>
                  <a:cubicBezTo>
                    <a:pt x="14775" y="25425"/>
                    <a:pt x="14861" y="25556"/>
                    <a:pt x="14996" y="25642"/>
                  </a:cubicBezTo>
                  <a:cubicBezTo>
                    <a:pt x="15071" y="25687"/>
                    <a:pt x="15153" y="25711"/>
                    <a:pt x="15248" y="25711"/>
                  </a:cubicBezTo>
                  <a:cubicBezTo>
                    <a:pt x="15486" y="25711"/>
                    <a:pt x="15719" y="25567"/>
                    <a:pt x="15815" y="25431"/>
                  </a:cubicBezTo>
                  <a:cubicBezTo>
                    <a:pt x="15819" y="25423"/>
                    <a:pt x="15841" y="25418"/>
                    <a:pt x="15850" y="25418"/>
                  </a:cubicBezTo>
                  <a:cubicBezTo>
                    <a:pt x="15857" y="25418"/>
                    <a:pt x="15864" y="25422"/>
                    <a:pt x="15870" y="25428"/>
                  </a:cubicBezTo>
                  <a:cubicBezTo>
                    <a:pt x="15873" y="25432"/>
                    <a:pt x="15877" y="25439"/>
                    <a:pt x="15877" y="25447"/>
                  </a:cubicBezTo>
                  <a:cubicBezTo>
                    <a:pt x="15864" y="25581"/>
                    <a:pt x="15835" y="25730"/>
                    <a:pt x="15818" y="25810"/>
                  </a:cubicBezTo>
                  <a:cubicBezTo>
                    <a:pt x="15812" y="25838"/>
                    <a:pt x="15808" y="25873"/>
                    <a:pt x="15811" y="25909"/>
                  </a:cubicBezTo>
                  <a:cubicBezTo>
                    <a:pt x="15811" y="25977"/>
                    <a:pt x="15821" y="26054"/>
                    <a:pt x="15830" y="26126"/>
                  </a:cubicBezTo>
                  <a:lnTo>
                    <a:pt x="15877" y="25908"/>
                  </a:lnTo>
                  <a:lnTo>
                    <a:pt x="15924" y="25694"/>
                  </a:lnTo>
                  <a:cubicBezTo>
                    <a:pt x="15928" y="25672"/>
                    <a:pt x="15930" y="25646"/>
                    <a:pt x="15930" y="25620"/>
                  </a:cubicBezTo>
                  <a:cubicBezTo>
                    <a:pt x="15930" y="25581"/>
                    <a:pt x="15930" y="25540"/>
                    <a:pt x="15946" y="25509"/>
                  </a:cubicBezTo>
                  <a:lnTo>
                    <a:pt x="15950" y="25320"/>
                  </a:lnTo>
                  <a:cubicBezTo>
                    <a:pt x="15972" y="25269"/>
                    <a:pt x="16075" y="25200"/>
                    <a:pt x="16200" y="25124"/>
                  </a:cubicBezTo>
                  <a:cubicBezTo>
                    <a:pt x="16229" y="25104"/>
                    <a:pt x="16256" y="25089"/>
                    <a:pt x="16272" y="25079"/>
                  </a:cubicBezTo>
                  <a:lnTo>
                    <a:pt x="16324" y="25040"/>
                  </a:lnTo>
                  <a:cubicBezTo>
                    <a:pt x="16474" y="24934"/>
                    <a:pt x="16642" y="24813"/>
                    <a:pt x="16853" y="24762"/>
                  </a:cubicBezTo>
                  <a:lnTo>
                    <a:pt x="17010" y="24762"/>
                  </a:lnTo>
                  <a:cubicBezTo>
                    <a:pt x="17109" y="24790"/>
                    <a:pt x="17324" y="24916"/>
                    <a:pt x="17448" y="25018"/>
                  </a:cubicBezTo>
                  <a:cubicBezTo>
                    <a:pt x="17451" y="25022"/>
                    <a:pt x="17454" y="25022"/>
                    <a:pt x="17456" y="25025"/>
                  </a:cubicBezTo>
                  <a:cubicBezTo>
                    <a:pt x="17404" y="24900"/>
                    <a:pt x="17353" y="24782"/>
                    <a:pt x="17262" y="24694"/>
                  </a:cubicBezTo>
                  <a:cubicBezTo>
                    <a:pt x="17180" y="24615"/>
                    <a:pt x="17049" y="24570"/>
                    <a:pt x="16904" y="24570"/>
                  </a:cubicBezTo>
                  <a:cubicBezTo>
                    <a:pt x="16802" y="24570"/>
                    <a:pt x="16700" y="24589"/>
                    <a:pt x="16612" y="24630"/>
                  </a:cubicBezTo>
                  <a:cubicBezTo>
                    <a:pt x="16360" y="24739"/>
                    <a:pt x="16167" y="24920"/>
                    <a:pt x="15979" y="25096"/>
                  </a:cubicBezTo>
                  <a:cubicBezTo>
                    <a:pt x="15877" y="25192"/>
                    <a:pt x="15770" y="25293"/>
                    <a:pt x="15658" y="25378"/>
                  </a:cubicBezTo>
                  <a:cubicBezTo>
                    <a:pt x="15638" y="25393"/>
                    <a:pt x="15616" y="25413"/>
                    <a:pt x="15594" y="25435"/>
                  </a:cubicBezTo>
                  <a:cubicBezTo>
                    <a:pt x="15514" y="25509"/>
                    <a:pt x="15414" y="25602"/>
                    <a:pt x="15281" y="25602"/>
                  </a:cubicBezTo>
                  <a:cubicBezTo>
                    <a:pt x="15245" y="25602"/>
                    <a:pt x="15204" y="25595"/>
                    <a:pt x="15167" y="25578"/>
                  </a:cubicBezTo>
                  <a:cubicBezTo>
                    <a:pt x="14911" y="25474"/>
                    <a:pt x="14751" y="25105"/>
                    <a:pt x="14633" y="24835"/>
                  </a:cubicBezTo>
                  <a:lnTo>
                    <a:pt x="14607" y="24777"/>
                  </a:lnTo>
                  <a:cubicBezTo>
                    <a:pt x="14454" y="24428"/>
                    <a:pt x="14339" y="24106"/>
                    <a:pt x="14258" y="23785"/>
                  </a:cubicBezTo>
                  <a:lnTo>
                    <a:pt x="14223" y="23395"/>
                  </a:lnTo>
                  <a:cubicBezTo>
                    <a:pt x="14190" y="23247"/>
                    <a:pt x="14171" y="23091"/>
                    <a:pt x="14153" y="22942"/>
                  </a:cubicBezTo>
                  <a:cubicBezTo>
                    <a:pt x="14134" y="22798"/>
                    <a:pt x="14117" y="22648"/>
                    <a:pt x="14083" y="22500"/>
                  </a:cubicBezTo>
                  <a:lnTo>
                    <a:pt x="14078" y="22273"/>
                  </a:lnTo>
                  <a:lnTo>
                    <a:pt x="14075" y="22056"/>
                  </a:lnTo>
                  <a:lnTo>
                    <a:pt x="14005" y="21860"/>
                  </a:lnTo>
                  <a:cubicBezTo>
                    <a:pt x="14002" y="21848"/>
                    <a:pt x="14003" y="21838"/>
                    <a:pt x="14012" y="21831"/>
                  </a:cubicBezTo>
                  <a:cubicBezTo>
                    <a:pt x="14204" y="21655"/>
                    <a:pt x="14396" y="21308"/>
                    <a:pt x="14504" y="21063"/>
                  </a:cubicBezTo>
                  <a:cubicBezTo>
                    <a:pt x="14520" y="21025"/>
                    <a:pt x="14533" y="20982"/>
                    <a:pt x="14547" y="20937"/>
                  </a:cubicBezTo>
                  <a:cubicBezTo>
                    <a:pt x="14568" y="20860"/>
                    <a:pt x="14591" y="20783"/>
                    <a:pt x="14634" y="20720"/>
                  </a:cubicBezTo>
                  <a:cubicBezTo>
                    <a:pt x="14634" y="20717"/>
                    <a:pt x="14643" y="20703"/>
                    <a:pt x="14647" y="20700"/>
                  </a:cubicBezTo>
                  <a:cubicBezTo>
                    <a:pt x="14652" y="20695"/>
                    <a:pt x="14659" y="20690"/>
                    <a:pt x="14669" y="20690"/>
                  </a:cubicBezTo>
                  <a:close/>
                  <a:moveTo>
                    <a:pt x="39431" y="40119"/>
                  </a:moveTo>
                  <a:cubicBezTo>
                    <a:pt x="39434" y="40119"/>
                    <a:pt x="39437" y="40119"/>
                    <a:pt x="39439" y="40121"/>
                  </a:cubicBezTo>
                  <a:cubicBezTo>
                    <a:pt x="39486" y="40134"/>
                    <a:pt x="39519" y="40157"/>
                    <a:pt x="39554" y="40181"/>
                  </a:cubicBezTo>
                  <a:cubicBezTo>
                    <a:pt x="39573" y="40194"/>
                    <a:pt x="39589" y="40205"/>
                    <a:pt x="39607" y="40215"/>
                  </a:cubicBezTo>
                  <a:cubicBezTo>
                    <a:pt x="39745" y="40290"/>
                    <a:pt x="39900" y="40355"/>
                    <a:pt x="40033" y="40412"/>
                  </a:cubicBezTo>
                  <a:cubicBezTo>
                    <a:pt x="40142" y="40455"/>
                    <a:pt x="40252" y="40477"/>
                    <a:pt x="40370" y="40499"/>
                  </a:cubicBezTo>
                  <a:cubicBezTo>
                    <a:pt x="40443" y="40513"/>
                    <a:pt x="40520" y="40528"/>
                    <a:pt x="40597" y="40548"/>
                  </a:cubicBezTo>
                  <a:cubicBezTo>
                    <a:pt x="40936" y="40639"/>
                    <a:pt x="41334" y="40688"/>
                    <a:pt x="41745" y="40688"/>
                  </a:cubicBezTo>
                  <a:lnTo>
                    <a:pt x="41901" y="40688"/>
                  </a:lnTo>
                  <a:cubicBezTo>
                    <a:pt x="41937" y="40688"/>
                    <a:pt x="41969" y="40688"/>
                    <a:pt x="42006" y="40686"/>
                  </a:cubicBezTo>
                  <a:cubicBezTo>
                    <a:pt x="42042" y="40686"/>
                    <a:pt x="42077" y="40686"/>
                    <a:pt x="42113" y="40685"/>
                  </a:cubicBezTo>
                  <a:cubicBezTo>
                    <a:pt x="42138" y="40685"/>
                    <a:pt x="42164" y="40682"/>
                    <a:pt x="42189" y="40681"/>
                  </a:cubicBezTo>
                  <a:lnTo>
                    <a:pt x="42282" y="40675"/>
                  </a:lnTo>
                  <a:cubicBezTo>
                    <a:pt x="42289" y="40675"/>
                    <a:pt x="42295" y="40673"/>
                    <a:pt x="42302" y="40673"/>
                  </a:cubicBezTo>
                  <a:cubicBezTo>
                    <a:pt x="42321" y="40672"/>
                    <a:pt x="42339" y="40670"/>
                    <a:pt x="42355" y="40668"/>
                  </a:cubicBezTo>
                  <a:lnTo>
                    <a:pt x="42404" y="40663"/>
                  </a:lnTo>
                  <a:cubicBezTo>
                    <a:pt x="42443" y="40657"/>
                    <a:pt x="42480" y="40650"/>
                    <a:pt x="42519" y="40643"/>
                  </a:cubicBezTo>
                  <a:cubicBezTo>
                    <a:pt x="42545" y="40636"/>
                    <a:pt x="42577" y="40631"/>
                    <a:pt x="42603" y="40630"/>
                  </a:cubicBezTo>
                  <a:cubicBezTo>
                    <a:pt x="42650" y="40627"/>
                    <a:pt x="42687" y="40623"/>
                    <a:pt x="42715" y="40602"/>
                  </a:cubicBezTo>
                  <a:cubicBezTo>
                    <a:pt x="42721" y="40599"/>
                    <a:pt x="42738" y="40598"/>
                    <a:pt x="42744" y="40598"/>
                  </a:cubicBezTo>
                  <a:cubicBezTo>
                    <a:pt x="42751" y="40598"/>
                    <a:pt x="42759" y="40601"/>
                    <a:pt x="42765" y="40607"/>
                  </a:cubicBezTo>
                  <a:cubicBezTo>
                    <a:pt x="42767" y="40612"/>
                    <a:pt x="42772" y="40620"/>
                    <a:pt x="42769" y="40627"/>
                  </a:cubicBezTo>
                  <a:cubicBezTo>
                    <a:pt x="42762" y="40759"/>
                    <a:pt x="42724" y="40883"/>
                    <a:pt x="42687" y="41001"/>
                  </a:cubicBezTo>
                  <a:cubicBezTo>
                    <a:pt x="42651" y="41124"/>
                    <a:pt x="42615" y="41239"/>
                    <a:pt x="42607" y="41365"/>
                  </a:cubicBezTo>
                  <a:cubicBezTo>
                    <a:pt x="42607" y="41377"/>
                    <a:pt x="42600" y="41386"/>
                    <a:pt x="42587" y="41390"/>
                  </a:cubicBezTo>
                  <a:cubicBezTo>
                    <a:pt x="42529" y="41408"/>
                    <a:pt x="42461" y="41412"/>
                    <a:pt x="42391" y="41416"/>
                  </a:cubicBezTo>
                  <a:cubicBezTo>
                    <a:pt x="42340" y="41421"/>
                    <a:pt x="42292" y="41424"/>
                    <a:pt x="42244" y="41435"/>
                  </a:cubicBezTo>
                  <a:lnTo>
                    <a:pt x="42064" y="41434"/>
                  </a:lnTo>
                  <a:cubicBezTo>
                    <a:pt x="42049" y="41437"/>
                    <a:pt x="42035" y="41438"/>
                    <a:pt x="42017" y="41443"/>
                  </a:cubicBezTo>
                  <a:cubicBezTo>
                    <a:pt x="42001" y="41445"/>
                    <a:pt x="41982" y="41445"/>
                    <a:pt x="41965" y="41448"/>
                  </a:cubicBezTo>
                  <a:cubicBezTo>
                    <a:pt x="41952" y="41450"/>
                    <a:pt x="41939" y="41451"/>
                    <a:pt x="41926" y="41451"/>
                  </a:cubicBezTo>
                  <a:cubicBezTo>
                    <a:pt x="41899" y="41453"/>
                    <a:pt x="41869" y="41456"/>
                    <a:pt x="41838" y="41456"/>
                  </a:cubicBezTo>
                  <a:cubicBezTo>
                    <a:pt x="41724" y="41456"/>
                    <a:pt x="41598" y="41443"/>
                    <a:pt x="41514" y="41424"/>
                  </a:cubicBezTo>
                  <a:lnTo>
                    <a:pt x="41184" y="41400"/>
                  </a:lnTo>
                  <a:cubicBezTo>
                    <a:pt x="41079" y="41376"/>
                    <a:pt x="40963" y="41357"/>
                    <a:pt x="40851" y="41339"/>
                  </a:cubicBezTo>
                  <a:cubicBezTo>
                    <a:pt x="40717" y="41319"/>
                    <a:pt x="40578" y="41294"/>
                    <a:pt x="40454" y="41262"/>
                  </a:cubicBezTo>
                  <a:cubicBezTo>
                    <a:pt x="40402" y="41248"/>
                    <a:pt x="40345" y="41235"/>
                    <a:pt x="40293" y="41223"/>
                  </a:cubicBezTo>
                  <a:cubicBezTo>
                    <a:pt x="40142" y="41188"/>
                    <a:pt x="39999" y="41158"/>
                    <a:pt x="39887" y="41072"/>
                  </a:cubicBezTo>
                  <a:cubicBezTo>
                    <a:pt x="39836" y="41028"/>
                    <a:pt x="39813" y="40955"/>
                    <a:pt x="39791" y="40884"/>
                  </a:cubicBezTo>
                  <a:cubicBezTo>
                    <a:pt x="39778" y="40848"/>
                    <a:pt x="39767" y="40813"/>
                    <a:pt x="39755" y="40784"/>
                  </a:cubicBezTo>
                  <a:cubicBezTo>
                    <a:pt x="39679" y="40637"/>
                    <a:pt x="39596" y="40492"/>
                    <a:pt x="39517" y="40349"/>
                  </a:cubicBezTo>
                  <a:cubicBezTo>
                    <a:pt x="39480" y="40287"/>
                    <a:pt x="39441" y="40223"/>
                    <a:pt x="39407" y="40160"/>
                  </a:cubicBezTo>
                  <a:cubicBezTo>
                    <a:pt x="39402" y="40150"/>
                    <a:pt x="39403" y="40140"/>
                    <a:pt x="39410" y="40130"/>
                  </a:cubicBezTo>
                  <a:cubicBezTo>
                    <a:pt x="39415" y="40124"/>
                    <a:pt x="39423" y="40119"/>
                    <a:pt x="39431" y="40119"/>
                  </a:cubicBezTo>
                  <a:close/>
                  <a:moveTo>
                    <a:pt x="11245" y="40963"/>
                  </a:moveTo>
                  <a:cubicBezTo>
                    <a:pt x="11494" y="41024"/>
                    <a:pt x="11735" y="41152"/>
                    <a:pt x="11955" y="41267"/>
                  </a:cubicBezTo>
                  <a:cubicBezTo>
                    <a:pt x="11981" y="41278"/>
                    <a:pt x="12006" y="41294"/>
                    <a:pt x="12032" y="41312"/>
                  </a:cubicBezTo>
                  <a:cubicBezTo>
                    <a:pt x="12071" y="41339"/>
                    <a:pt x="12113" y="41367"/>
                    <a:pt x="12158" y="41380"/>
                  </a:cubicBezTo>
                  <a:cubicBezTo>
                    <a:pt x="12171" y="41384"/>
                    <a:pt x="12180" y="41399"/>
                    <a:pt x="12179" y="41413"/>
                  </a:cubicBezTo>
                  <a:cubicBezTo>
                    <a:pt x="12158" y="41514"/>
                    <a:pt x="12049" y="41664"/>
                    <a:pt x="11964" y="41784"/>
                  </a:cubicBezTo>
                  <a:cubicBezTo>
                    <a:pt x="11927" y="41831"/>
                    <a:pt x="11895" y="41874"/>
                    <a:pt x="11875" y="41909"/>
                  </a:cubicBezTo>
                  <a:cubicBezTo>
                    <a:pt x="11875" y="41909"/>
                    <a:pt x="11519" y="42476"/>
                    <a:pt x="11446" y="42591"/>
                  </a:cubicBezTo>
                  <a:cubicBezTo>
                    <a:pt x="11423" y="42629"/>
                    <a:pt x="11402" y="42670"/>
                    <a:pt x="11381" y="42709"/>
                  </a:cubicBezTo>
                  <a:cubicBezTo>
                    <a:pt x="11343" y="42782"/>
                    <a:pt x="11304" y="42859"/>
                    <a:pt x="11254" y="42911"/>
                  </a:cubicBezTo>
                  <a:cubicBezTo>
                    <a:pt x="11254" y="42921"/>
                    <a:pt x="11250" y="42931"/>
                    <a:pt x="11241" y="42936"/>
                  </a:cubicBezTo>
                  <a:cubicBezTo>
                    <a:pt x="11238" y="42939"/>
                    <a:pt x="11232" y="42940"/>
                    <a:pt x="11226" y="42940"/>
                  </a:cubicBezTo>
                  <a:cubicBezTo>
                    <a:pt x="11224" y="42940"/>
                    <a:pt x="11218" y="42939"/>
                    <a:pt x="11213" y="42936"/>
                  </a:cubicBezTo>
                  <a:cubicBezTo>
                    <a:pt x="11122" y="42880"/>
                    <a:pt x="11107" y="42534"/>
                    <a:pt x="11107" y="42332"/>
                  </a:cubicBezTo>
                  <a:cubicBezTo>
                    <a:pt x="11107" y="42107"/>
                    <a:pt x="11133" y="41886"/>
                    <a:pt x="11189" y="41633"/>
                  </a:cubicBezTo>
                  <a:cubicBezTo>
                    <a:pt x="11219" y="41489"/>
                    <a:pt x="11216" y="41329"/>
                    <a:pt x="11212" y="41162"/>
                  </a:cubicBezTo>
                  <a:cubicBezTo>
                    <a:pt x="11210" y="41104"/>
                    <a:pt x="11209" y="41046"/>
                    <a:pt x="11209" y="40990"/>
                  </a:cubicBezTo>
                  <a:cubicBezTo>
                    <a:pt x="11210" y="40980"/>
                    <a:pt x="11212" y="40971"/>
                    <a:pt x="11221" y="40969"/>
                  </a:cubicBezTo>
                  <a:cubicBezTo>
                    <a:pt x="11225" y="40964"/>
                    <a:pt x="11232" y="40963"/>
                    <a:pt x="11238" y="40963"/>
                  </a:cubicBezTo>
                  <a:close/>
                  <a:moveTo>
                    <a:pt x="56815" y="26571"/>
                  </a:moveTo>
                  <a:cubicBezTo>
                    <a:pt x="56848" y="26571"/>
                    <a:pt x="56885" y="26572"/>
                    <a:pt x="56915" y="26575"/>
                  </a:cubicBezTo>
                  <a:cubicBezTo>
                    <a:pt x="56971" y="26578"/>
                    <a:pt x="57019" y="26585"/>
                    <a:pt x="57048" y="26594"/>
                  </a:cubicBezTo>
                  <a:cubicBezTo>
                    <a:pt x="57112" y="26613"/>
                    <a:pt x="57181" y="26645"/>
                    <a:pt x="57244" y="26674"/>
                  </a:cubicBezTo>
                  <a:cubicBezTo>
                    <a:pt x="57280" y="26693"/>
                    <a:pt x="57317" y="26709"/>
                    <a:pt x="57352" y="26722"/>
                  </a:cubicBezTo>
                  <a:cubicBezTo>
                    <a:pt x="57445" y="26754"/>
                    <a:pt x="57530" y="26779"/>
                    <a:pt x="57612" y="26802"/>
                  </a:cubicBezTo>
                  <a:cubicBezTo>
                    <a:pt x="57682" y="26819"/>
                    <a:pt x="57744" y="26838"/>
                    <a:pt x="57807" y="26861"/>
                  </a:cubicBezTo>
                  <a:cubicBezTo>
                    <a:pt x="57850" y="26876"/>
                    <a:pt x="57892" y="26889"/>
                    <a:pt x="57936" y="26904"/>
                  </a:cubicBezTo>
                  <a:cubicBezTo>
                    <a:pt x="57980" y="26917"/>
                    <a:pt x="58023" y="26927"/>
                    <a:pt x="58068" y="26938"/>
                  </a:cubicBezTo>
                  <a:cubicBezTo>
                    <a:pt x="58157" y="26957"/>
                    <a:pt x="58246" y="26978"/>
                    <a:pt x="58339" y="26997"/>
                  </a:cubicBezTo>
                  <a:cubicBezTo>
                    <a:pt x="58375" y="27004"/>
                    <a:pt x="58416" y="27011"/>
                    <a:pt x="58454" y="27020"/>
                  </a:cubicBezTo>
                  <a:cubicBezTo>
                    <a:pt x="58529" y="27034"/>
                    <a:pt x="58608" y="27052"/>
                    <a:pt x="58685" y="27072"/>
                  </a:cubicBezTo>
                  <a:cubicBezTo>
                    <a:pt x="58723" y="27084"/>
                    <a:pt x="58760" y="27093"/>
                    <a:pt x="58801" y="27106"/>
                  </a:cubicBezTo>
                  <a:cubicBezTo>
                    <a:pt x="58992" y="27165"/>
                    <a:pt x="59182" y="27218"/>
                    <a:pt x="59372" y="27270"/>
                  </a:cubicBezTo>
                  <a:cubicBezTo>
                    <a:pt x="59714" y="27367"/>
                    <a:pt x="60043" y="27459"/>
                    <a:pt x="60360" y="27572"/>
                  </a:cubicBezTo>
                  <a:cubicBezTo>
                    <a:pt x="60447" y="27603"/>
                    <a:pt x="60533" y="27636"/>
                    <a:pt x="60620" y="27673"/>
                  </a:cubicBezTo>
                  <a:cubicBezTo>
                    <a:pt x="60831" y="27757"/>
                    <a:pt x="61047" y="27844"/>
                    <a:pt x="61260" y="27924"/>
                  </a:cubicBezTo>
                  <a:cubicBezTo>
                    <a:pt x="61332" y="27952"/>
                    <a:pt x="61404" y="27979"/>
                    <a:pt x="61472" y="28007"/>
                  </a:cubicBezTo>
                  <a:cubicBezTo>
                    <a:pt x="61501" y="28019"/>
                    <a:pt x="61530" y="28029"/>
                    <a:pt x="61559" y="28041"/>
                  </a:cubicBezTo>
                  <a:cubicBezTo>
                    <a:pt x="61741" y="28110"/>
                    <a:pt x="61924" y="28182"/>
                    <a:pt x="62109" y="28254"/>
                  </a:cubicBezTo>
                  <a:cubicBezTo>
                    <a:pt x="62321" y="28337"/>
                    <a:pt x="62530" y="28426"/>
                    <a:pt x="62735" y="28519"/>
                  </a:cubicBezTo>
                  <a:cubicBezTo>
                    <a:pt x="63148" y="28705"/>
                    <a:pt x="63541" y="28910"/>
                    <a:pt x="63887" y="29157"/>
                  </a:cubicBezTo>
                  <a:cubicBezTo>
                    <a:pt x="63936" y="29192"/>
                    <a:pt x="63984" y="29225"/>
                    <a:pt x="64032" y="29265"/>
                  </a:cubicBezTo>
                  <a:cubicBezTo>
                    <a:pt x="64127" y="29340"/>
                    <a:pt x="64221" y="29420"/>
                    <a:pt x="64314" y="29509"/>
                  </a:cubicBezTo>
                  <a:cubicBezTo>
                    <a:pt x="64336" y="29531"/>
                    <a:pt x="64359" y="29553"/>
                    <a:pt x="64384" y="29577"/>
                  </a:cubicBezTo>
                  <a:cubicBezTo>
                    <a:pt x="64407" y="29599"/>
                    <a:pt x="64429" y="29622"/>
                    <a:pt x="64452" y="29646"/>
                  </a:cubicBezTo>
                  <a:cubicBezTo>
                    <a:pt x="64996" y="30205"/>
                    <a:pt x="65464" y="30976"/>
                    <a:pt x="65786" y="31847"/>
                  </a:cubicBezTo>
                  <a:lnTo>
                    <a:pt x="65866" y="32226"/>
                  </a:lnTo>
                  <a:cubicBezTo>
                    <a:pt x="65930" y="32436"/>
                    <a:pt x="65978" y="32661"/>
                    <a:pt x="66023" y="32879"/>
                  </a:cubicBezTo>
                  <a:cubicBezTo>
                    <a:pt x="66057" y="33042"/>
                    <a:pt x="66091" y="33212"/>
                    <a:pt x="66133" y="33373"/>
                  </a:cubicBezTo>
                  <a:cubicBezTo>
                    <a:pt x="66155" y="33456"/>
                    <a:pt x="66165" y="33546"/>
                    <a:pt x="66172" y="33629"/>
                  </a:cubicBezTo>
                  <a:cubicBezTo>
                    <a:pt x="66180" y="33706"/>
                    <a:pt x="66185" y="33779"/>
                    <a:pt x="66203" y="33847"/>
                  </a:cubicBezTo>
                  <a:cubicBezTo>
                    <a:pt x="66223" y="33929"/>
                    <a:pt x="66225" y="34013"/>
                    <a:pt x="66228" y="34093"/>
                  </a:cubicBezTo>
                  <a:cubicBezTo>
                    <a:pt x="66232" y="34169"/>
                    <a:pt x="66233" y="34241"/>
                    <a:pt x="66249" y="34317"/>
                  </a:cubicBezTo>
                  <a:lnTo>
                    <a:pt x="66248" y="34473"/>
                  </a:lnTo>
                  <a:cubicBezTo>
                    <a:pt x="66267" y="34551"/>
                    <a:pt x="66262" y="34637"/>
                    <a:pt x="66261" y="34726"/>
                  </a:cubicBezTo>
                  <a:cubicBezTo>
                    <a:pt x="66257" y="34814"/>
                    <a:pt x="66254" y="34906"/>
                    <a:pt x="66274" y="34993"/>
                  </a:cubicBezTo>
                  <a:cubicBezTo>
                    <a:pt x="66296" y="35096"/>
                    <a:pt x="66293" y="35230"/>
                    <a:pt x="66289" y="35361"/>
                  </a:cubicBezTo>
                  <a:cubicBezTo>
                    <a:pt x="66286" y="35407"/>
                    <a:pt x="66284" y="35454"/>
                    <a:pt x="66284" y="35496"/>
                  </a:cubicBezTo>
                  <a:cubicBezTo>
                    <a:pt x="66284" y="35543"/>
                    <a:pt x="66286" y="35593"/>
                    <a:pt x="66289" y="35647"/>
                  </a:cubicBezTo>
                  <a:cubicBezTo>
                    <a:pt x="66292" y="35787"/>
                    <a:pt x="66299" y="35932"/>
                    <a:pt x="66274" y="36044"/>
                  </a:cubicBezTo>
                  <a:cubicBezTo>
                    <a:pt x="66270" y="36062"/>
                    <a:pt x="66268" y="36078"/>
                    <a:pt x="66268" y="36094"/>
                  </a:cubicBezTo>
                  <a:cubicBezTo>
                    <a:pt x="66264" y="36136"/>
                    <a:pt x="66267" y="36179"/>
                    <a:pt x="66268" y="36223"/>
                  </a:cubicBezTo>
                  <a:cubicBezTo>
                    <a:pt x="66271" y="36284"/>
                    <a:pt x="66271" y="36342"/>
                    <a:pt x="66264" y="36389"/>
                  </a:cubicBezTo>
                  <a:lnTo>
                    <a:pt x="66239" y="37028"/>
                  </a:lnTo>
                  <a:cubicBezTo>
                    <a:pt x="66231" y="37072"/>
                    <a:pt x="66220" y="37116"/>
                    <a:pt x="66213" y="37159"/>
                  </a:cubicBezTo>
                  <a:cubicBezTo>
                    <a:pt x="66206" y="37203"/>
                    <a:pt x="66201" y="37248"/>
                    <a:pt x="66194" y="37292"/>
                  </a:cubicBezTo>
                  <a:cubicBezTo>
                    <a:pt x="66188" y="37335"/>
                    <a:pt x="66181" y="37380"/>
                    <a:pt x="66177" y="37424"/>
                  </a:cubicBezTo>
                  <a:cubicBezTo>
                    <a:pt x="66174" y="37468"/>
                    <a:pt x="66168" y="37511"/>
                    <a:pt x="66165" y="37555"/>
                  </a:cubicBezTo>
                  <a:cubicBezTo>
                    <a:pt x="66161" y="37598"/>
                    <a:pt x="66155" y="37643"/>
                    <a:pt x="66152" y="37687"/>
                  </a:cubicBezTo>
                  <a:cubicBezTo>
                    <a:pt x="66137" y="37822"/>
                    <a:pt x="66119" y="37959"/>
                    <a:pt x="66089" y="38093"/>
                  </a:cubicBezTo>
                  <a:cubicBezTo>
                    <a:pt x="66072" y="38173"/>
                    <a:pt x="66072" y="38258"/>
                    <a:pt x="66072" y="38341"/>
                  </a:cubicBezTo>
                  <a:cubicBezTo>
                    <a:pt x="66072" y="38389"/>
                    <a:pt x="66072" y="38436"/>
                    <a:pt x="66068" y="38482"/>
                  </a:cubicBezTo>
                  <a:cubicBezTo>
                    <a:pt x="66066" y="38500"/>
                    <a:pt x="66065" y="38519"/>
                    <a:pt x="66065" y="38535"/>
                  </a:cubicBezTo>
                  <a:cubicBezTo>
                    <a:pt x="66063" y="38551"/>
                    <a:pt x="66060" y="38567"/>
                    <a:pt x="66056" y="38584"/>
                  </a:cubicBezTo>
                  <a:lnTo>
                    <a:pt x="66056" y="38817"/>
                  </a:lnTo>
                  <a:lnTo>
                    <a:pt x="66020" y="39374"/>
                  </a:lnTo>
                  <a:lnTo>
                    <a:pt x="65950" y="39805"/>
                  </a:lnTo>
                  <a:lnTo>
                    <a:pt x="65932" y="39865"/>
                  </a:lnTo>
                  <a:cubicBezTo>
                    <a:pt x="65918" y="39917"/>
                    <a:pt x="65903" y="39970"/>
                    <a:pt x="65889" y="40025"/>
                  </a:cubicBezTo>
                  <a:cubicBezTo>
                    <a:pt x="65874" y="40079"/>
                    <a:pt x="65861" y="40135"/>
                    <a:pt x="65847" y="40192"/>
                  </a:cubicBezTo>
                  <a:cubicBezTo>
                    <a:pt x="65821" y="40308"/>
                    <a:pt x="65803" y="40426"/>
                    <a:pt x="65802" y="40550"/>
                  </a:cubicBezTo>
                  <a:cubicBezTo>
                    <a:pt x="65802" y="40556"/>
                    <a:pt x="65797" y="40563"/>
                    <a:pt x="65796" y="40564"/>
                  </a:cubicBezTo>
                  <a:cubicBezTo>
                    <a:pt x="65791" y="40570"/>
                    <a:pt x="65789" y="40573"/>
                    <a:pt x="65783" y="40576"/>
                  </a:cubicBezTo>
                  <a:cubicBezTo>
                    <a:pt x="65780" y="40577"/>
                    <a:pt x="65777" y="40577"/>
                    <a:pt x="65774" y="40577"/>
                  </a:cubicBezTo>
                  <a:cubicBezTo>
                    <a:pt x="65765" y="40577"/>
                    <a:pt x="65755" y="40573"/>
                    <a:pt x="65752" y="40566"/>
                  </a:cubicBezTo>
                  <a:cubicBezTo>
                    <a:pt x="65746" y="40559"/>
                    <a:pt x="65741" y="40551"/>
                    <a:pt x="65738" y="40544"/>
                  </a:cubicBezTo>
                  <a:cubicBezTo>
                    <a:pt x="65733" y="40537"/>
                    <a:pt x="65732" y="40529"/>
                    <a:pt x="65729" y="40522"/>
                  </a:cubicBezTo>
                  <a:cubicBezTo>
                    <a:pt x="65723" y="40506"/>
                    <a:pt x="65719" y="40490"/>
                    <a:pt x="65716" y="40476"/>
                  </a:cubicBezTo>
                  <a:cubicBezTo>
                    <a:pt x="65711" y="40457"/>
                    <a:pt x="65709" y="40439"/>
                    <a:pt x="65701" y="40423"/>
                  </a:cubicBezTo>
                  <a:cubicBezTo>
                    <a:pt x="65656" y="40311"/>
                    <a:pt x="65605" y="40191"/>
                    <a:pt x="65557" y="40077"/>
                  </a:cubicBezTo>
                  <a:lnTo>
                    <a:pt x="65557" y="40077"/>
                  </a:lnTo>
                  <a:lnTo>
                    <a:pt x="65627" y="40381"/>
                  </a:lnTo>
                  <a:cubicBezTo>
                    <a:pt x="65646" y="40464"/>
                    <a:pt x="65658" y="40547"/>
                    <a:pt x="65668" y="40628"/>
                  </a:cubicBezTo>
                  <a:cubicBezTo>
                    <a:pt x="65672" y="40656"/>
                    <a:pt x="65674" y="40682"/>
                    <a:pt x="65678" y="40710"/>
                  </a:cubicBezTo>
                  <a:cubicBezTo>
                    <a:pt x="65685" y="40781"/>
                    <a:pt x="65694" y="40854"/>
                    <a:pt x="65704" y="40926"/>
                  </a:cubicBezTo>
                  <a:cubicBezTo>
                    <a:pt x="65709" y="40950"/>
                    <a:pt x="65714" y="40976"/>
                    <a:pt x="65719" y="40999"/>
                  </a:cubicBezTo>
                  <a:lnTo>
                    <a:pt x="65730" y="41216"/>
                  </a:lnTo>
                  <a:cubicBezTo>
                    <a:pt x="65767" y="41370"/>
                    <a:pt x="65790" y="41582"/>
                    <a:pt x="65762" y="41748"/>
                  </a:cubicBezTo>
                  <a:cubicBezTo>
                    <a:pt x="65761" y="41764"/>
                    <a:pt x="65759" y="41780"/>
                    <a:pt x="65754" y="41794"/>
                  </a:cubicBezTo>
                  <a:cubicBezTo>
                    <a:pt x="65746" y="41826"/>
                    <a:pt x="65738" y="41855"/>
                    <a:pt x="65729" y="41884"/>
                  </a:cubicBezTo>
                  <a:cubicBezTo>
                    <a:pt x="65710" y="41943"/>
                    <a:pt x="65690" y="41995"/>
                    <a:pt x="65668" y="42046"/>
                  </a:cubicBezTo>
                  <a:cubicBezTo>
                    <a:pt x="65646" y="42098"/>
                    <a:pt x="65621" y="42146"/>
                    <a:pt x="65594" y="42193"/>
                  </a:cubicBezTo>
                  <a:cubicBezTo>
                    <a:pt x="65556" y="42263"/>
                    <a:pt x="65514" y="42329"/>
                    <a:pt x="65470" y="42398"/>
                  </a:cubicBezTo>
                  <a:lnTo>
                    <a:pt x="65438" y="42452"/>
                  </a:lnTo>
                  <a:cubicBezTo>
                    <a:pt x="65419" y="42478"/>
                    <a:pt x="65405" y="42511"/>
                    <a:pt x="65392" y="42543"/>
                  </a:cubicBezTo>
                  <a:cubicBezTo>
                    <a:pt x="65368" y="42594"/>
                    <a:pt x="65345" y="42648"/>
                    <a:pt x="65307" y="42687"/>
                  </a:cubicBezTo>
                  <a:cubicBezTo>
                    <a:pt x="65307" y="42689"/>
                    <a:pt x="65300" y="42694"/>
                    <a:pt x="65296" y="42700"/>
                  </a:cubicBezTo>
                  <a:cubicBezTo>
                    <a:pt x="65296" y="42702"/>
                    <a:pt x="65294" y="42702"/>
                    <a:pt x="65294" y="42702"/>
                  </a:cubicBezTo>
                  <a:cubicBezTo>
                    <a:pt x="65293" y="42706"/>
                    <a:pt x="65290" y="42706"/>
                    <a:pt x="65285" y="42707"/>
                  </a:cubicBezTo>
                  <a:cubicBezTo>
                    <a:pt x="65281" y="42707"/>
                    <a:pt x="65278" y="42709"/>
                    <a:pt x="65274" y="42709"/>
                  </a:cubicBezTo>
                  <a:lnTo>
                    <a:pt x="65268" y="42709"/>
                  </a:lnTo>
                  <a:cubicBezTo>
                    <a:pt x="65259" y="42706"/>
                    <a:pt x="65252" y="42700"/>
                    <a:pt x="65249" y="42691"/>
                  </a:cubicBezTo>
                  <a:cubicBezTo>
                    <a:pt x="65203" y="42569"/>
                    <a:pt x="65162" y="42447"/>
                    <a:pt x="65118" y="42328"/>
                  </a:cubicBezTo>
                  <a:cubicBezTo>
                    <a:pt x="65019" y="42049"/>
                    <a:pt x="64926" y="41777"/>
                    <a:pt x="64801" y="41536"/>
                  </a:cubicBezTo>
                  <a:cubicBezTo>
                    <a:pt x="64676" y="41293"/>
                    <a:pt x="64524" y="41080"/>
                    <a:pt x="64307" y="40921"/>
                  </a:cubicBezTo>
                  <a:cubicBezTo>
                    <a:pt x="64233" y="40864"/>
                    <a:pt x="64156" y="40812"/>
                    <a:pt x="64079" y="40759"/>
                  </a:cubicBezTo>
                  <a:cubicBezTo>
                    <a:pt x="64000" y="40707"/>
                    <a:pt x="63920" y="40656"/>
                    <a:pt x="63839" y="40607"/>
                  </a:cubicBezTo>
                  <a:cubicBezTo>
                    <a:pt x="63785" y="40572"/>
                    <a:pt x="63730" y="40540"/>
                    <a:pt x="63675" y="40506"/>
                  </a:cubicBezTo>
                  <a:cubicBezTo>
                    <a:pt x="63666" y="40500"/>
                    <a:pt x="63654" y="40496"/>
                    <a:pt x="63645" y="40492"/>
                  </a:cubicBezTo>
                  <a:cubicBezTo>
                    <a:pt x="63628" y="40483"/>
                    <a:pt x="63609" y="40477"/>
                    <a:pt x="63589" y="40471"/>
                  </a:cubicBezTo>
                  <a:cubicBezTo>
                    <a:pt x="63574" y="40468"/>
                    <a:pt x="63560" y="40463"/>
                    <a:pt x="63545" y="40460"/>
                  </a:cubicBezTo>
                  <a:cubicBezTo>
                    <a:pt x="63494" y="40445"/>
                    <a:pt x="63442" y="40428"/>
                    <a:pt x="63397" y="40399"/>
                  </a:cubicBezTo>
                  <a:lnTo>
                    <a:pt x="63397" y="40399"/>
                  </a:lnTo>
                  <a:cubicBezTo>
                    <a:pt x="63410" y="40426"/>
                    <a:pt x="63426" y="40454"/>
                    <a:pt x="63446" y="40477"/>
                  </a:cubicBezTo>
                  <a:cubicBezTo>
                    <a:pt x="63456" y="40490"/>
                    <a:pt x="63465" y="40500"/>
                    <a:pt x="63477" y="40513"/>
                  </a:cubicBezTo>
                  <a:cubicBezTo>
                    <a:pt x="63497" y="40535"/>
                    <a:pt x="63520" y="40557"/>
                    <a:pt x="63545" y="40577"/>
                  </a:cubicBezTo>
                  <a:cubicBezTo>
                    <a:pt x="63581" y="40607"/>
                    <a:pt x="63622" y="40636"/>
                    <a:pt x="63660" y="40663"/>
                  </a:cubicBezTo>
                  <a:lnTo>
                    <a:pt x="63686" y="40681"/>
                  </a:lnTo>
                  <a:cubicBezTo>
                    <a:pt x="63775" y="40746"/>
                    <a:pt x="63862" y="40820"/>
                    <a:pt x="63948" y="40891"/>
                  </a:cubicBezTo>
                  <a:cubicBezTo>
                    <a:pt x="64022" y="40955"/>
                    <a:pt x="64096" y="41017"/>
                    <a:pt x="64173" y="41075"/>
                  </a:cubicBezTo>
                  <a:lnTo>
                    <a:pt x="64185" y="41086"/>
                  </a:lnTo>
                  <a:cubicBezTo>
                    <a:pt x="64255" y="41139"/>
                    <a:pt x="64335" y="41197"/>
                    <a:pt x="64386" y="41268"/>
                  </a:cubicBezTo>
                  <a:cubicBezTo>
                    <a:pt x="64483" y="41399"/>
                    <a:pt x="64545" y="41544"/>
                    <a:pt x="64612" y="41698"/>
                  </a:cubicBezTo>
                  <a:lnTo>
                    <a:pt x="64643" y="41771"/>
                  </a:lnTo>
                  <a:cubicBezTo>
                    <a:pt x="64814" y="42161"/>
                    <a:pt x="64990" y="42584"/>
                    <a:pt x="65107" y="43071"/>
                  </a:cubicBezTo>
                  <a:cubicBezTo>
                    <a:pt x="65112" y="43093"/>
                    <a:pt x="65118" y="43128"/>
                    <a:pt x="65121" y="43167"/>
                  </a:cubicBezTo>
                  <a:cubicBezTo>
                    <a:pt x="65134" y="43277"/>
                    <a:pt x="65137" y="43436"/>
                    <a:pt x="65126" y="43532"/>
                  </a:cubicBezTo>
                  <a:cubicBezTo>
                    <a:pt x="65121" y="43545"/>
                    <a:pt x="65121" y="43558"/>
                    <a:pt x="65118" y="43568"/>
                  </a:cubicBezTo>
                  <a:lnTo>
                    <a:pt x="65091" y="43702"/>
                  </a:lnTo>
                  <a:cubicBezTo>
                    <a:pt x="65064" y="43818"/>
                    <a:pt x="65040" y="43937"/>
                    <a:pt x="65011" y="44052"/>
                  </a:cubicBezTo>
                  <a:cubicBezTo>
                    <a:pt x="64982" y="44169"/>
                    <a:pt x="64945" y="44281"/>
                    <a:pt x="64902" y="44387"/>
                  </a:cubicBezTo>
                  <a:cubicBezTo>
                    <a:pt x="64874" y="44455"/>
                    <a:pt x="64842" y="44523"/>
                    <a:pt x="64801" y="44583"/>
                  </a:cubicBezTo>
                  <a:cubicBezTo>
                    <a:pt x="64653" y="44821"/>
                    <a:pt x="64403" y="45037"/>
                    <a:pt x="64153" y="45150"/>
                  </a:cubicBezTo>
                  <a:cubicBezTo>
                    <a:pt x="64109" y="45167"/>
                    <a:pt x="64060" y="45182"/>
                    <a:pt x="64009" y="45196"/>
                  </a:cubicBezTo>
                  <a:cubicBezTo>
                    <a:pt x="63987" y="45202"/>
                    <a:pt x="63965" y="45210"/>
                    <a:pt x="63944" y="45217"/>
                  </a:cubicBezTo>
                  <a:cubicBezTo>
                    <a:pt x="63922" y="45223"/>
                    <a:pt x="63900" y="45230"/>
                    <a:pt x="63882" y="45237"/>
                  </a:cubicBezTo>
                  <a:cubicBezTo>
                    <a:pt x="63853" y="45250"/>
                    <a:pt x="63824" y="45262"/>
                    <a:pt x="63802" y="45279"/>
                  </a:cubicBezTo>
                  <a:cubicBezTo>
                    <a:pt x="63792" y="45282"/>
                    <a:pt x="63785" y="45290"/>
                    <a:pt x="63781" y="45295"/>
                  </a:cubicBezTo>
                  <a:cubicBezTo>
                    <a:pt x="63775" y="45298"/>
                    <a:pt x="63768" y="45303"/>
                    <a:pt x="63760" y="45303"/>
                  </a:cubicBezTo>
                  <a:lnTo>
                    <a:pt x="63725" y="45303"/>
                  </a:lnTo>
                  <a:cubicBezTo>
                    <a:pt x="63715" y="45303"/>
                    <a:pt x="63705" y="45297"/>
                    <a:pt x="63702" y="45290"/>
                  </a:cubicBezTo>
                  <a:cubicBezTo>
                    <a:pt x="63696" y="45281"/>
                    <a:pt x="63696" y="45269"/>
                    <a:pt x="63701" y="45262"/>
                  </a:cubicBezTo>
                  <a:lnTo>
                    <a:pt x="63727" y="45210"/>
                  </a:lnTo>
                  <a:cubicBezTo>
                    <a:pt x="63871" y="44925"/>
                    <a:pt x="64007" y="44657"/>
                    <a:pt x="64102" y="44321"/>
                  </a:cubicBezTo>
                  <a:cubicBezTo>
                    <a:pt x="64109" y="44295"/>
                    <a:pt x="64112" y="44270"/>
                    <a:pt x="64115" y="44247"/>
                  </a:cubicBezTo>
                  <a:cubicBezTo>
                    <a:pt x="64118" y="44222"/>
                    <a:pt x="64118" y="44198"/>
                    <a:pt x="64118" y="44171"/>
                  </a:cubicBezTo>
                  <a:cubicBezTo>
                    <a:pt x="64119" y="44125"/>
                    <a:pt x="64122" y="44076"/>
                    <a:pt x="64134" y="44022"/>
                  </a:cubicBezTo>
                  <a:cubicBezTo>
                    <a:pt x="64191" y="43767"/>
                    <a:pt x="64115" y="43459"/>
                    <a:pt x="64076" y="43331"/>
                  </a:cubicBezTo>
                  <a:cubicBezTo>
                    <a:pt x="64074" y="43325"/>
                    <a:pt x="64073" y="43318"/>
                    <a:pt x="64071" y="43311"/>
                  </a:cubicBezTo>
                  <a:cubicBezTo>
                    <a:pt x="64069" y="43305"/>
                    <a:pt x="64067" y="43298"/>
                    <a:pt x="64067" y="43295"/>
                  </a:cubicBezTo>
                  <a:cubicBezTo>
                    <a:pt x="64037" y="43200"/>
                    <a:pt x="64003" y="43107"/>
                    <a:pt x="63970" y="43021"/>
                  </a:cubicBezTo>
                  <a:cubicBezTo>
                    <a:pt x="63952" y="42978"/>
                    <a:pt x="63935" y="42936"/>
                    <a:pt x="63916" y="42892"/>
                  </a:cubicBezTo>
                  <a:cubicBezTo>
                    <a:pt x="63885" y="42824"/>
                    <a:pt x="63855" y="42757"/>
                    <a:pt x="63818" y="42691"/>
                  </a:cubicBezTo>
                  <a:cubicBezTo>
                    <a:pt x="63749" y="42558"/>
                    <a:pt x="63673" y="42433"/>
                    <a:pt x="63584" y="42308"/>
                  </a:cubicBezTo>
                  <a:cubicBezTo>
                    <a:pt x="63571" y="42292"/>
                    <a:pt x="63560" y="42274"/>
                    <a:pt x="63545" y="42258"/>
                  </a:cubicBezTo>
                  <a:cubicBezTo>
                    <a:pt x="63531" y="42242"/>
                    <a:pt x="63516" y="42228"/>
                    <a:pt x="63502" y="42212"/>
                  </a:cubicBezTo>
                  <a:cubicBezTo>
                    <a:pt x="63490" y="42197"/>
                    <a:pt x="63475" y="42184"/>
                    <a:pt x="63462" y="42168"/>
                  </a:cubicBezTo>
                  <a:cubicBezTo>
                    <a:pt x="63449" y="42153"/>
                    <a:pt x="63435" y="42139"/>
                    <a:pt x="63424" y="42121"/>
                  </a:cubicBezTo>
                  <a:cubicBezTo>
                    <a:pt x="63381" y="42063"/>
                    <a:pt x="63311" y="41980"/>
                    <a:pt x="63222" y="41895"/>
                  </a:cubicBezTo>
                  <a:cubicBezTo>
                    <a:pt x="63208" y="41880"/>
                    <a:pt x="63193" y="41867"/>
                    <a:pt x="63177" y="41851"/>
                  </a:cubicBezTo>
                  <a:cubicBezTo>
                    <a:pt x="63160" y="41838"/>
                    <a:pt x="63144" y="41823"/>
                    <a:pt x="63128" y="41809"/>
                  </a:cubicBezTo>
                  <a:lnTo>
                    <a:pt x="63128" y="41807"/>
                  </a:lnTo>
                  <a:cubicBezTo>
                    <a:pt x="63109" y="41793"/>
                    <a:pt x="63092" y="41778"/>
                    <a:pt x="63071" y="41765"/>
                  </a:cubicBezTo>
                  <a:cubicBezTo>
                    <a:pt x="63057" y="41754"/>
                    <a:pt x="63042" y="41743"/>
                    <a:pt x="63026" y="41733"/>
                  </a:cubicBezTo>
                  <a:cubicBezTo>
                    <a:pt x="63025" y="41733"/>
                    <a:pt x="63022" y="41732"/>
                    <a:pt x="63020" y="41729"/>
                  </a:cubicBezTo>
                  <a:cubicBezTo>
                    <a:pt x="63010" y="41722"/>
                    <a:pt x="63000" y="41714"/>
                    <a:pt x="62988" y="41710"/>
                  </a:cubicBezTo>
                  <a:cubicBezTo>
                    <a:pt x="62975" y="41700"/>
                    <a:pt x="62964" y="41695"/>
                    <a:pt x="62952" y="41688"/>
                  </a:cubicBezTo>
                  <a:cubicBezTo>
                    <a:pt x="62910" y="41662"/>
                    <a:pt x="62866" y="41642"/>
                    <a:pt x="62818" y="41627"/>
                  </a:cubicBezTo>
                  <a:cubicBezTo>
                    <a:pt x="62799" y="41623"/>
                    <a:pt x="62777" y="41616"/>
                    <a:pt x="62757" y="41610"/>
                  </a:cubicBezTo>
                  <a:cubicBezTo>
                    <a:pt x="62750" y="41605"/>
                    <a:pt x="62744" y="41605"/>
                    <a:pt x="62737" y="41604"/>
                  </a:cubicBezTo>
                  <a:cubicBezTo>
                    <a:pt x="62724" y="41601"/>
                    <a:pt x="62709" y="41601"/>
                    <a:pt x="62698" y="41597"/>
                  </a:cubicBezTo>
                  <a:lnTo>
                    <a:pt x="62692" y="41597"/>
                  </a:lnTo>
                  <a:cubicBezTo>
                    <a:pt x="62683" y="41595"/>
                    <a:pt x="62676" y="41594"/>
                    <a:pt x="62666" y="41594"/>
                  </a:cubicBezTo>
                  <a:cubicBezTo>
                    <a:pt x="62647" y="41589"/>
                    <a:pt x="62626" y="41589"/>
                    <a:pt x="62606" y="41589"/>
                  </a:cubicBezTo>
                  <a:cubicBezTo>
                    <a:pt x="62597" y="41589"/>
                    <a:pt x="62590" y="41586"/>
                    <a:pt x="62586" y="41581"/>
                  </a:cubicBezTo>
                  <a:cubicBezTo>
                    <a:pt x="62583" y="41576"/>
                    <a:pt x="62583" y="41575"/>
                    <a:pt x="62581" y="41569"/>
                  </a:cubicBezTo>
                  <a:cubicBezTo>
                    <a:pt x="62578" y="41566"/>
                    <a:pt x="62578" y="41562"/>
                    <a:pt x="62578" y="41557"/>
                  </a:cubicBezTo>
                  <a:cubicBezTo>
                    <a:pt x="62599" y="41348"/>
                    <a:pt x="62680" y="41086"/>
                    <a:pt x="62746" y="40875"/>
                  </a:cubicBezTo>
                  <a:cubicBezTo>
                    <a:pt x="62760" y="40828"/>
                    <a:pt x="62775" y="40782"/>
                    <a:pt x="62788" y="40743"/>
                  </a:cubicBezTo>
                  <a:cubicBezTo>
                    <a:pt x="62859" y="40512"/>
                    <a:pt x="62911" y="40275"/>
                    <a:pt x="62962" y="40047"/>
                  </a:cubicBezTo>
                  <a:cubicBezTo>
                    <a:pt x="62975" y="39990"/>
                    <a:pt x="62988" y="39932"/>
                    <a:pt x="63000" y="39874"/>
                  </a:cubicBezTo>
                  <a:cubicBezTo>
                    <a:pt x="63026" y="39759"/>
                    <a:pt x="63054" y="39643"/>
                    <a:pt x="63086" y="39526"/>
                  </a:cubicBezTo>
                  <a:cubicBezTo>
                    <a:pt x="63099" y="39468"/>
                    <a:pt x="63115" y="39410"/>
                    <a:pt x="63134" y="39355"/>
                  </a:cubicBezTo>
                  <a:cubicBezTo>
                    <a:pt x="63137" y="39336"/>
                    <a:pt x="63144" y="39318"/>
                    <a:pt x="63150" y="39299"/>
                  </a:cubicBezTo>
                  <a:cubicBezTo>
                    <a:pt x="63156" y="39279"/>
                    <a:pt x="63163" y="39262"/>
                    <a:pt x="63166" y="39243"/>
                  </a:cubicBezTo>
                  <a:cubicBezTo>
                    <a:pt x="63177" y="39205"/>
                    <a:pt x="63186" y="39167"/>
                    <a:pt x="63195" y="39126"/>
                  </a:cubicBezTo>
                  <a:cubicBezTo>
                    <a:pt x="63203" y="39089"/>
                    <a:pt x="63215" y="39051"/>
                    <a:pt x="63222" y="39013"/>
                  </a:cubicBezTo>
                  <a:cubicBezTo>
                    <a:pt x="63231" y="38977"/>
                    <a:pt x="63238" y="38942"/>
                    <a:pt x="63247" y="38908"/>
                  </a:cubicBezTo>
                  <a:lnTo>
                    <a:pt x="63260" y="38673"/>
                  </a:lnTo>
                  <a:cubicBezTo>
                    <a:pt x="63273" y="38610"/>
                    <a:pt x="63283" y="38500"/>
                    <a:pt x="63273" y="38433"/>
                  </a:cubicBezTo>
                  <a:lnTo>
                    <a:pt x="63273" y="38426"/>
                  </a:lnTo>
                  <a:cubicBezTo>
                    <a:pt x="63273" y="38421"/>
                    <a:pt x="63272" y="38420"/>
                    <a:pt x="63272" y="38418"/>
                  </a:cubicBezTo>
                  <a:cubicBezTo>
                    <a:pt x="63269" y="38413"/>
                    <a:pt x="63267" y="38407"/>
                    <a:pt x="63267" y="38402"/>
                  </a:cubicBezTo>
                  <a:cubicBezTo>
                    <a:pt x="63266" y="38398"/>
                    <a:pt x="63265" y="38391"/>
                    <a:pt x="63265" y="38388"/>
                  </a:cubicBezTo>
                  <a:cubicBezTo>
                    <a:pt x="63265" y="38385"/>
                    <a:pt x="63265" y="38384"/>
                    <a:pt x="63262" y="38382"/>
                  </a:cubicBezTo>
                  <a:cubicBezTo>
                    <a:pt x="63260" y="38375"/>
                    <a:pt x="63259" y="38369"/>
                    <a:pt x="63254" y="38362"/>
                  </a:cubicBezTo>
                  <a:cubicBezTo>
                    <a:pt x="63244" y="38334"/>
                    <a:pt x="63235" y="38305"/>
                    <a:pt x="63221" y="38279"/>
                  </a:cubicBezTo>
                  <a:cubicBezTo>
                    <a:pt x="63208" y="38251"/>
                    <a:pt x="63193" y="38225"/>
                    <a:pt x="63180" y="38199"/>
                  </a:cubicBezTo>
                  <a:cubicBezTo>
                    <a:pt x="63160" y="38163"/>
                    <a:pt x="63141" y="38129"/>
                    <a:pt x="63121" y="38099"/>
                  </a:cubicBezTo>
                  <a:cubicBezTo>
                    <a:pt x="63100" y="38068"/>
                    <a:pt x="63080" y="38039"/>
                    <a:pt x="63062" y="38013"/>
                  </a:cubicBezTo>
                  <a:cubicBezTo>
                    <a:pt x="63058" y="38013"/>
                    <a:pt x="63058" y="38011"/>
                    <a:pt x="63055" y="38011"/>
                  </a:cubicBezTo>
                  <a:cubicBezTo>
                    <a:pt x="63028" y="38006"/>
                    <a:pt x="62998" y="38003"/>
                    <a:pt x="62969" y="37998"/>
                  </a:cubicBezTo>
                  <a:cubicBezTo>
                    <a:pt x="62937" y="37995"/>
                    <a:pt x="62901" y="37995"/>
                    <a:pt x="62865" y="37995"/>
                  </a:cubicBezTo>
                  <a:cubicBezTo>
                    <a:pt x="62817" y="37995"/>
                    <a:pt x="62767" y="37997"/>
                    <a:pt x="62716" y="37998"/>
                  </a:cubicBezTo>
                  <a:cubicBezTo>
                    <a:pt x="62663" y="38000"/>
                    <a:pt x="62606" y="38003"/>
                    <a:pt x="62545" y="38003"/>
                  </a:cubicBezTo>
                  <a:lnTo>
                    <a:pt x="62481" y="38003"/>
                  </a:lnTo>
                  <a:lnTo>
                    <a:pt x="62479" y="38000"/>
                  </a:lnTo>
                  <a:cubicBezTo>
                    <a:pt x="62459" y="38000"/>
                    <a:pt x="62436" y="37998"/>
                    <a:pt x="62415" y="37998"/>
                  </a:cubicBezTo>
                  <a:cubicBezTo>
                    <a:pt x="62370" y="37998"/>
                    <a:pt x="62322" y="37997"/>
                    <a:pt x="62276" y="37997"/>
                  </a:cubicBezTo>
                  <a:cubicBezTo>
                    <a:pt x="62256" y="37997"/>
                    <a:pt x="62234" y="37997"/>
                    <a:pt x="62215" y="37998"/>
                  </a:cubicBezTo>
                  <a:cubicBezTo>
                    <a:pt x="62203" y="37998"/>
                    <a:pt x="62189" y="38000"/>
                    <a:pt x="62176" y="38000"/>
                  </a:cubicBezTo>
                  <a:cubicBezTo>
                    <a:pt x="62162" y="38003"/>
                    <a:pt x="62149" y="38003"/>
                    <a:pt x="62139" y="38004"/>
                  </a:cubicBezTo>
                  <a:cubicBezTo>
                    <a:pt x="62126" y="38006"/>
                    <a:pt x="62117" y="38007"/>
                    <a:pt x="62106" y="38007"/>
                  </a:cubicBezTo>
                  <a:cubicBezTo>
                    <a:pt x="62096" y="38010"/>
                    <a:pt x="62087" y="38011"/>
                    <a:pt x="62077" y="38013"/>
                  </a:cubicBezTo>
                  <a:cubicBezTo>
                    <a:pt x="62052" y="38019"/>
                    <a:pt x="62024" y="38021"/>
                    <a:pt x="61995" y="38026"/>
                  </a:cubicBezTo>
                  <a:cubicBezTo>
                    <a:pt x="61968" y="38029"/>
                    <a:pt x="61936" y="38029"/>
                    <a:pt x="61902" y="38029"/>
                  </a:cubicBezTo>
                  <a:cubicBezTo>
                    <a:pt x="61872" y="38029"/>
                    <a:pt x="61841" y="38027"/>
                    <a:pt x="61808" y="38026"/>
                  </a:cubicBezTo>
                  <a:cubicBezTo>
                    <a:pt x="61776" y="38021"/>
                    <a:pt x="61742" y="38021"/>
                    <a:pt x="61710" y="38019"/>
                  </a:cubicBezTo>
                  <a:cubicBezTo>
                    <a:pt x="61680" y="38014"/>
                    <a:pt x="61648" y="38014"/>
                    <a:pt x="61617" y="38013"/>
                  </a:cubicBezTo>
                  <a:cubicBezTo>
                    <a:pt x="61587" y="38011"/>
                    <a:pt x="61558" y="38010"/>
                    <a:pt x="61527" y="38010"/>
                  </a:cubicBezTo>
                  <a:cubicBezTo>
                    <a:pt x="61470" y="38010"/>
                    <a:pt x="61422" y="38013"/>
                    <a:pt x="61376" y="38024"/>
                  </a:cubicBezTo>
                  <a:lnTo>
                    <a:pt x="60681" y="38024"/>
                  </a:lnTo>
                  <a:lnTo>
                    <a:pt x="58390" y="38069"/>
                  </a:lnTo>
                  <a:cubicBezTo>
                    <a:pt x="58382" y="38069"/>
                    <a:pt x="58375" y="38065"/>
                    <a:pt x="58369" y="38058"/>
                  </a:cubicBezTo>
                  <a:cubicBezTo>
                    <a:pt x="58363" y="38053"/>
                    <a:pt x="58362" y="38043"/>
                    <a:pt x="58363" y="38036"/>
                  </a:cubicBezTo>
                  <a:cubicBezTo>
                    <a:pt x="58378" y="37953"/>
                    <a:pt x="58417" y="37872"/>
                    <a:pt x="58456" y="37793"/>
                  </a:cubicBezTo>
                  <a:cubicBezTo>
                    <a:pt x="58478" y="37750"/>
                    <a:pt x="58500" y="37705"/>
                    <a:pt x="58516" y="37661"/>
                  </a:cubicBezTo>
                  <a:cubicBezTo>
                    <a:pt x="58586" y="37479"/>
                    <a:pt x="58631" y="37279"/>
                    <a:pt x="58677" y="37087"/>
                  </a:cubicBezTo>
                  <a:cubicBezTo>
                    <a:pt x="58696" y="37004"/>
                    <a:pt x="58715" y="36921"/>
                    <a:pt x="58737" y="36841"/>
                  </a:cubicBezTo>
                  <a:cubicBezTo>
                    <a:pt x="58744" y="36812"/>
                    <a:pt x="58750" y="36783"/>
                    <a:pt x="58753" y="36755"/>
                  </a:cubicBezTo>
                  <a:cubicBezTo>
                    <a:pt x="58756" y="36728"/>
                    <a:pt x="58756" y="36698"/>
                    <a:pt x="58759" y="36672"/>
                  </a:cubicBezTo>
                  <a:cubicBezTo>
                    <a:pt x="58760" y="36659"/>
                    <a:pt x="58762" y="36645"/>
                    <a:pt x="58762" y="36629"/>
                  </a:cubicBezTo>
                  <a:cubicBezTo>
                    <a:pt x="58762" y="36616"/>
                    <a:pt x="58765" y="36601"/>
                    <a:pt x="58766" y="36585"/>
                  </a:cubicBezTo>
                  <a:cubicBezTo>
                    <a:pt x="58769" y="36556"/>
                    <a:pt x="58775" y="36524"/>
                    <a:pt x="58782" y="36493"/>
                  </a:cubicBezTo>
                  <a:cubicBezTo>
                    <a:pt x="58840" y="36254"/>
                    <a:pt x="58865" y="35985"/>
                    <a:pt x="58891" y="35727"/>
                  </a:cubicBezTo>
                  <a:cubicBezTo>
                    <a:pt x="58919" y="35463"/>
                    <a:pt x="58944" y="35192"/>
                    <a:pt x="59002" y="34944"/>
                  </a:cubicBezTo>
                  <a:cubicBezTo>
                    <a:pt x="59005" y="34939"/>
                    <a:pt x="59006" y="34932"/>
                    <a:pt x="59006" y="34929"/>
                  </a:cubicBezTo>
                  <a:cubicBezTo>
                    <a:pt x="59015" y="34891"/>
                    <a:pt x="59021" y="34852"/>
                    <a:pt x="59025" y="34816"/>
                  </a:cubicBezTo>
                  <a:cubicBezTo>
                    <a:pt x="59031" y="34775"/>
                    <a:pt x="59035" y="34733"/>
                    <a:pt x="59038" y="34691"/>
                  </a:cubicBezTo>
                  <a:cubicBezTo>
                    <a:pt x="59047" y="34598"/>
                    <a:pt x="59057" y="34506"/>
                    <a:pt x="59082" y="34409"/>
                  </a:cubicBezTo>
                  <a:cubicBezTo>
                    <a:pt x="59109" y="34317"/>
                    <a:pt x="59134" y="34222"/>
                    <a:pt x="59162" y="34131"/>
                  </a:cubicBezTo>
                  <a:cubicBezTo>
                    <a:pt x="59188" y="34041"/>
                    <a:pt x="59214" y="33951"/>
                    <a:pt x="59242" y="33863"/>
                  </a:cubicBezTo>
                  <a:cubicBezTo>
                    <a:pt x="59265" y="33788"/>
                    <a:pt x="59291" y="33711"/>
                    <a:pt x="59314" y="33637"/>
                  </a:cubicBezTo>
                  <a:cubicBezTo>
                    <a:pt x="59330" y="33590"/>
                    <a:pt x="59345" y="33542"/>
                    <a:pt x="59364" y="33496"/>
                  </a:cubicBezTo>
                  <a:cubicBezTo>
                    <a:pt x="59386" y="33426"/>
                    <a:pt x="59409" y="33360"/>
                    <a:pt x="59432" y="33295"/>
                  </a:cubicBezTo>
                  <a:cubicBezTo>
                    <a:pt x="59454" y="33229"/>
                    <a:pt x="59479" y="33164"/>
                    <a:pt x="59503" y="33100"/>
                  </a:cubicBezTo>
                  <a:cubicBezTo>
                    <a:pt x="59524" y="33048"/>
                    <a:pt x="59544" y="32995"/>
                    <a:pt x="59563" y="32944"/>
                  </a:cubicBezTo>
                  <a:cubicBezTo>
                    <a:pt x="59588" y="32885"/>
                    <a:pt x="59609" y="32828"/>
                    <a:pt x="59633" y="32770"/>
                  </a:cubicBezTo>
                  <a:cubicBezTo>
                    <a:pt x="59634" y="32769"/>
                    <a:pt x="59634" y="32769"/>
                    <a:pt x="59634" y="32766"/>
                  </a:cubicBezTo>
                  <a:cubicBezTo>
                    <a:pt x="59694" y="32619"/>
                    <a:pt x="59758" y="32475"/>
                    <a:pt x="59823" y="32335"/>
                  </a:cubicBezTo>
                  <a:lnTo>
                    <a:pt x="59825" y="32334"/>
                  </a:lnTo>
                  <a:cubicBezTo>
                    <a:pt x="59857" y="32263"/>
                    <a:pt x="59890" y="32194"/>
                    <a:pt x="59925" y="32123"/>
                  </a:cubicBezTo>
                  <a:cubicBezTo>
                    <a:pt x="60050" y="31867"/>
                    <a:pt x="60187" y="31621"/>
                    <a:pt x="60331" y="31382"/>
                  </a:cubicBezTo>
                  <a:cubicBezTo>
                    <a:pt x="60361" y="31329"/>
                    <a:pt x="60387" y="31274"/>
                    <a:pt x="60411" y="31223"/>
                  </a:cubicBezTo>
                  <a:cubicBezTo>
                    <a:pt x="60428" y="31181"/>
                    <a:pt x="60447" y="31140"/>
                    <a:pt x="60470" y="31098"/>
                  </a:cubicBezTo>
                  <a:cubicBezTo>
                    <a:pt x="60477" y="31085"/>
                    <a:pt x="60485" y="31070"/>
                    <a:pt x="60493" y="31056"/>
                  </a:cubicBezTo>
                  <a:cubicBezTo>
                    <a:pt x="60521" y="31012"/>
                    <a:pt x="60547" y="30969"/>
                    <a:pt x="60573" y="30924"/>
                  </a:cubicBezTo>
                  <a:cubicBezTo>
                    <a:pt x="60601" y="30880"/>
                    <a:pt x="60627" y="30835"/>
                    <a:pt x="60653" y="30791"/>
                  </a:cubicBezTo>
                  <a:cubicBezTo>
                    <a:pt x="60697" y="30716"/>
                    <a:pt x="60743" y="30642"/>
                    <a:pt x="60787" y="30569"/>
                  </a:cubicBezTo>
                  <a:cubicBezTo>
                    <a:pt x="60831" y="30496"/>
                    <a:pt x="60877" y="30423"/>
                    <a:pt x="60921" y="30352"/>
                  </a:cubicBezTo>
                  <a:cubicBezTo>
                    <a:pt x="60944" y="30313"/>
                    <a:pt x="60970" y="30269"/>
                    <a:pt x="60994" y="30224"/>
                  </a:cubicBezTo>
                  <a:lnTo>
                    <a:pt x="61015" y="30185"/>
                  </a:lnTo>
                  <a:lnTo>
                    <a:pt x="61015" y="30185"/>
                  </a:lnTo>
                  <a:lnTo>
                    <a:pt x="60863" y="30338"/>
                  </a:lnTo>
                  <a:lnTo>
                    <a:pt x="60861" y="30338"/>
                  </a:lnTo>
                  <a:cubicBezTo>
                    <a:pt x="60803" y="30416"/>
                    <a:pt x="60745" y="30495"/>
                    <a:pt x="60687" y="30569"/>
                  </a:cubicBezTo>
                  <a:cubicBezTo>
                    <a:pt x="60602" y="30679"/>
                    <a:pt x="60518" y="30791"/>
                    <a:pt x="60434" y="30903"/>
                  </a:cubicBezTo>
                  <a:cubicBezTo>
                    <a:pt x="60360" y="31004"/>
                    <a:pt x="60285" y="31100"/>
                    <a:pt x="60206" y="31198"/>
                  </a:cubicBezTo>
                  <a:lnTo>
                    <a:pt x="60206" y="31200"/>
                  </a:lnTo>
                  <a:cubicBezTo>
                    <a:pt x="60065" y="31376"/>
                    <a:pt x="59919" y="31559"/>
                    <a:pt x="59798" y="31758"/>
                  </a:cubicBezTo>
                  <a:cubicBezTo>
                    <a:pt x="59697" y="31922"/>
                    <a:pt x="59620" y="32101"/>
                    <a:pt x="59540" y="32289"/>
                  </a:cubicBezTo>
                  <a:cubicBezTo>
                    <a:pt x="59519" y="32337"/>
                    <a:pt x="59496" y="32386"/>
                    <a:pt x="59476" y="32437"/>
                  </a:cubicBezTo>
                  <a:lnTo>
                    <a:pt x="59425" y="32552"/>
                  </a:lnTo>
                  <a:cubicBezTo>
                    <a:pt x="59279" y="32879"/>
                    <a:pt x="59131" y="33219"/>
                    <a:pt x="59013" y="33568"/>
                  </a:cubicBezTo>
                  <a:cubicBezTo>
                    <a:pt x="58993" y="33628"/>
                    <a:pt x="58974" y="33687"/>
                    <a:pt x="58958" y="33750"/>
                  </a:cubicBezTo>
                  <a:cubicBezTo>
                    <a:pt x="58920" y="33890"/>
                    <a:pt x="58887" y="34029"/>
                    <a:pt x="58855" y="34176"/>
                  </a:cubicBezTo>
                  <a:cubicBezTo>
                    <a:pt x="58842" y="34234"/>
                    <a:pt x="58827" y="34292"/>
                    <a:pt x="58814" y="34350"/>
                  </a:cubicBezTo>
                  <a:cubicBezTo>
                    <a:pt x="58803" y="34409"/>
                    <a:pt x="58788" y="34467"/>
                    <a:pt x="58771" y="34523"/>
                  </a:cubicBezTo>
                  <a:lnTo>
                    <a:pt x="58725" y="34858"/>
                  </a:lnTo>
                  <a:lnTo>
                    <a:pt x="58698" y="35047"/>
                  </a:lnTo>
                  <a:lnTo>
                    <a:pt x="58622" y="35598"/>
                  </a:lnTo>
                  <a:lnTo>
                    <a:pt x="58599" y="35902"/>
                  </a:lnTo>
                  <a:cubicBezTo>
                    <a:pt x="58586" y="35953"/>
                    <a:pt x="58579" y="36001"/>
                    <a:pt x="58571" y="36051"/>
                  </a:cubicBezTo>
                  <a:cubicBezTo>
                    <a:pt x="58567" y="36078"/>
                    <a:pt x="58566" y="36102"/>
                    <a:pt x="58563" y="36129"/>
                  </a:cubicBezTo>
                  <a:cubicBezTo>
                    <a:pt x="58558" y="36156"/>
                    <a:pt x="58558" y="36181"/>
                    <a:pt x="58555" y="36207"/>
                  </a:cubicBezTo>
                  <a:cubicBezTo>
                    <a:pt x="58551" y="36233"/>
                    <a:pt x="58550" y="36262"/>
                    <a:pt x="58545" y="36290"/>
                  </a:cubicBezTo>
                  <a:cubicBezTo>
                    <a:pt x="58536" y="36376"/>
                    <a:pt x="58526" y="36463"/>
                    <a:pt x="58504" y="36550"/>
                  </a:cubicBezTo>
                  <a:cubicBezTo>
                    <a:pt x="58465" y="36706"/>
                    <a:pt x="58433" y="36864"/>
                    <a:pt x="58403" y="37021"/>
                  </a:cubicBezTo>
                  <a:cubicBezTo>
                    <a:pt x="58326" y="37386"/>
                    <a:pt x="58253" y="37731"/>
                    <a:pt x="58122" y="38048"/>
                  </a:cubicBezTo>
                  <a:cubicBezTo>
                    <a:pt x="58119" y="38056"/>
                    <a:pt x="58108" y="38064"/>
                    <a:pt x="58097" y="38064"/>
                  </a:cubicBezTo>
                  <a:lnTo>
                    <a:pt x="53641" y="38145"/>
                  </a:lnTo>
                  <a:cubicBezTo>
                    <a:pt x="53627" y="38145"/>
                    <a:pt x="53614" y="38133"/>
                    <a:pt x="53614" y="38119"/>
                  </a:cubicBezTo>
                  <a:cubicBezTo>
                    <a:pt x="53606" y="37963"/>
                    <a:pt x="53570" y="37809"/>
                    <a:pt x="53534" y="37661"/>
                  </a:cubicBezTo>
                  <a:cubicBezTo>
                    <a:pt x="53513" y="37581"/>
                    <a:pt x="53513" y="37497"/>
                    <a:pt x="53516" y="37418"/>
                  </a:cubicBezTo>
                  <a:lnTo>
                    <a:pt x="53516" y="37393"/>
                  </a:lnTo>
                  <a:cubicBezTo>
                    <a:pt x="53516" y="37375"/>
                    <a:pt x="53516" y="37357"/>
                    <a:pt x="53513" y="37341"/>
                  </a:cubicBezTo>
                  <a:cubicBezTo>
                    <a:pt x="53513" y="37324"/>
                    <a:pt x="53513" y="37308"/>
                    <a:pt x="53512" y="37292"/>
                  </a:cubicBezTo>
                  <a:cubicBezTo>
                    <a:pt x="53510" y="37258"/>
                    <a:pt x="53506" y="37228"/>
                    <a:pt x="53499" y="37197"/>
                  </a:cubicBezTo>
                  <a:cubicBezTo>
                    <a:pt x="53468" y="37076"/>
                    <a:pt x="53441" y="36956"/>
                    <a:pt x="53413" y="36837"/>
                  </a:cubicBezTo>
                  <a:cubicBezTo>
                    <a:pt x="53353" y="36579"/>
                    <a:pt x="53298" y="36335"/>
                    <a:pt x="53222" y="36101"/>
                  </a:cubicBezTo>
                  <a:cubicBezTo>
                    <a:pt x="53193" y="36011"/>
                    <a:pt x="53169" y="35921"/>
                    <a:pt x="53144" y="35830"/>
                  </a:cubicBezTo>
                  <a:cubicBezTo>
                    <a:pt x="53121" y="35739"/>
                    <a:pt x="53100" y="35649"/>
                    <a:pt x="53079" y="35562"/>
                  </a:cubicBezTo>
                  <a:cubicBezTo>
                    <a:pt x="53068" y="35516"/>
                    <a:pt x="53060" y="35470"/>
                    <a:pt x="53048" y="35425"/>
                  </a:cubicBezTo>
                  <a:cubicBezTo>
                    <a:pt x="53026" y="35332"/>
                    <a:pt x="53003" y="35242"/>
                    <a:pt x="52975" y="35149"/>
                  </a:cubicBezTo>
                  <a:cubicBezTo>
                    <a:pt x="52962" y="35104"/>
                    <a:pt x="52948" y="35058"/>
                    <a:pt x="52933" y="35012"/>
                  </a:cubicBezTo>
                  <a:lnTo>
                    <a:pt x="52887" y="34872"/>
                  </a:lnTo>
                  <a:cubicBezTo>
                    <a:pt x="52802" y="34622"/>
                    <a:pt x="52715" y="34362"/>
                    <a:pt x="52621" y="34100"/>
                  </a:cubicBezTo>
                  <a:lnTo>
                    <a:pt x="52609" y="34071"/>
                  </a:lnTo>
                  <a:cubicBezTo>
                    <a:pt x="52599" y="34049"/>
                    <a:pt x="52590" y="34023"/>
                    <a:pt x="52581" y="33997"/>
                  </a:cubicBezTo>
                  <a:cubicBezTo>
                    <a:pt x="52543" y="33888"/>
                    <a:pt x="52504" y="33743"/>
                    <a:pt x="52538" y="33621"/>
                  </a:cubicBezTo>
                  <a:cubicBezTo>
                    <a:pt x="52596" y="33405"/>
                    <a:pt x="52714" y="33177"/>
                    <a:pt x="52888" y="32940"/>
                  </a:cubicBezTo>
                  <a:cubicBezTo>
                    <a:pt x="52996" y="32798"/>
                    <a:pt x="53144" y="32648"/>
                    <a:pt x="53295" y="32533"/>
                  </a:cubicBezTo>
                  <a:lnTo>
                    <a:pt x="53496" y="32335"/>
                  </a:lnTo>
                  <a:lnTo>
                    <a:pt x="53496" y="32334"/>
                  </a:lnTo>
                  <a:cubicBezTo>
                    <a:pt x="53525" y="32312"/>
                    <a:pt x="53555" y="32290"/>
                    <a:pt x="53584" y="32270"/>
                  </a:cubicBezTo>
                  <a:cubicBezTo>
                    <a:pt x="53791" y="32124"/>
                    <a:pt x="53987" y="32020"/>
                    <a:pt x="54256" y="31959"/>
                  </a:cubicBezTo>
                  <a:cubicBezTo>
                    <a:pt x="54284" y="31954"/>
                    <a:pt x="54313" y="31950"/>
                    <a:pt x="54340" y="31950"/>
                  </a:cubicBezTo>
                  <a:cubicBezTo>
                    <a:pt x="54380" y="31950"/>
                    <a:pt x="54420" y="31956"/>
                    <a:pt x="54458" y="31966"/>
                  </a:cubicBezTo>
                  <a:cubicBezTo>
                    <a:pt x="54495" y="31978"/>
                    <a:pt x="54532" y="31992"/>
                    <a:pt x="54567" y="32008"/>
                  </a:cubicBezTo>
                  <a:cubicBezTo>
                    <a:pt x="54602" y="32024"/>
                    <a:pt x="54633" y="32043"/>
                    <a:pt x="54662" y="32061"/>
                  </a:cubicBezTo>
                  <a:cubicBezTo>
                    <a:pt x="54689" y="32081"/>
                    <a:pt x="54717" y="32097"/>
                    <a:pt x="54740" y="32114"/>
                  </a:cubicBezTo>
                  <a:cubicBezTo>
                    <a:pt x="54771" y="32133"/>
                    <a:pt x="54800" y="32158"/>
                    <a:pt x="54829" y="32181"/>
                  </a:cubicBezTo>
                  <a:cubicBezTo>
                    <a:pt x="54858" y="32204"/>
                    <a:pt x="54887" y="32231"/>
                    <a:pt x="54913" y="32257"/>
                  </a:cubicBezTo>
                  <a:cubicBezTo>
                    <a:pt x="55073" y="32412"/>
                    <a:pt x="55198" y="32598"/>
                    <a:pt x="55302" y="32771"/>
                  </a:cubicBezTo>
                  <a:cubicBezTo>
                    <a:pt x="55328" y="32812"/>
                    <a:pt x="55347" y="32856"/>
                    <a:pt x="55367" y="32897"/>
                  </a:cubicBezTo>
                  <a:cubicBezTo>
                    <a:pt x="55395" y="32950"/>
                    <a:pt x="55418" y="33001"/>
                    <a:pt x="55451" y="33048"/>
                  </a:cubicBezTo>
                  <a:cubicBezTo>
                    <a:pt x="55505" y="33122"/>
                    <a:pt x="55562" y="33161"/>
                    <a:pt x="55621" y="33161"/>
                  </a:cubicBezTo>
                  <a:cubicBezTo>
                    <a:pt x="55765" y="33161"/>
                    <a:pt x="55890" y="32944"/>
                    <a:pt x="55925" y="32878"/>
                  </a:cubicBezTo>
                  <a:cubicBezTo>
                    <a:pt x="55938" y="32853"/>
                    <a:pt x="55950" y="32828"/>
                    <a:pt x="55962" y="32802"/>
                  </a:cubicBezTo>
                  <a:cubicBezTo>
                    <a:pt x="55986" y="32750"/>
                    <a:pt x="56012" y="32693"/>
                    <a:pt x="56037" y="32638"/>
                  </a:cubicBezTo>
                  <a:cubicBezTo>
                    <a:pt x="56050" y="32610"/>
                    <a:pt x="56062" y="32582"/>
                    <a:pt x="56074" y="32553"/>
                  </a:cubicBezTo>
                  <a:cubicBezTo>
                    <a:pt x="56114" y="32459"/>
                    <a:pt x="56152" y="32361"/>
                    <a:pt x="56190" y="32263"/>
                  </a:cubicBezTo>
                  <a:cubicBezTo>
                    <a:pt x="56241" y="32132"/>
                    <a:pt x="56292" y="31999"/>
                    <a:pt x="56343" y="31861"/>
                  </a:cubicBezTo>
                  <a:cubicBezTo>
                    <a:pt x="56488" y="31463"/>
                    <a:pt x="56632" y="31034"/>
                    <a:pt x="56779" y="30554"/>
                  </a:cubicBezTo>
                  <a:cubicBezTo>
                    <a:pt x="56815" y="30431"/>
                    <a:pt x="56835" y="30298"/>
                    <a:pt x="56854" y="30168"/>
                  </a:cubicBezTo>
                  <a:lnTo>
                    <a:pt x="56876" y="30015"/>
                  </a:lnTo>
                  <a:cubicBezTo>
                    <a:pt x="56885" y="29964"/>
                    <a:pt x="56894" y="29913"/>
                    <a:pt x="56905" y="29862"/>
                  </a:cubicBezTo>
                  <a:cubicBezTo>
                    <a:pt x="56908" y="29851"/>
                    <a:pt x="56908" y="29840"/>
                    <a:pt x="56910" y="29829"/>
                  </a:cubicBezTo>
                  <a:cubicBezTo>
                    <a:pt x="56914" y="29792"/>
                    <a:pt x="56915" y="29755"/>
                    <a:pt x="56915" y="29720"/>
                  </a:cubicBezTo>
                  <a:cubicBezTo>
                    <a:pt x="56917" y="29683"/>
                    <a:pt x="56917" y="29651"/>
                    <a:pt x="56921" y="29621"/>
                  </a:cubicBezTo>
                  <a:cubicBezTo>
                    <a:pt x="56921" y="29609"/>
                    <a:pt x="56923" y="29601"/>
                    <a:pt x="56924" y="29593"/>
                  </a:cubicBezTo>
                  <a:lnTo>
                    <a:pt x="56924" y="29015"/>
                  </a:lnTo>
                  <a:cubicBezTo>
                    <a:pt x="56924" y="28919"/>
                    <a:pt x="56923" y="28826"/>
                    <a:pt x="56920" y="28738"/>
                  </a:cubicBezTo>
                  <a:cubicBezTo>
                    <a:pt x="56917" y="28709"/>
                    <a:pt x="56915" y="28680"/>
                    <a:pt x="56915" y="28654"/>
                  </a:cubicBezTo>
                  <a:cubicBezTo>
                    <a:pt x="56912" y="28618"/>
                    <a:pt x="56910" y="28581"/>
                    <a:pt x="56907" y="28545"/>
                  </a:cubicBezTo>
                  <a:cubicBezTo>
                    <a:pt x="56899" y="28474"/>
                    <a:pt x="56892" y="28407"/>
                    <a:pt x="56880" y="28343"/>
                  </a:cubicBezTo>
                  <a:cubicBezTo>
                    <a:pt x="56870" y="28280"/>
                    <a:pt x="56859" y="28219"/>
                    <a:pt x="56844" y="28163"/>
                  </a:cubicBezTo>
                  <a:cubicBezTo>
                    <a:pt x="56825" y="28080"/>
                    <a:pt x="56814" y="27997"/>
                    <a:pt x="56803" y="27917"/>
                  </a:cubicBezTo>
                  <a:cubicBezTo>
                    <a:pt x="56799" y="27891"/>
                    <a:pt x="56796" y="27859"/>
                    <a:pt x="56790" y="27833"/>
                  </a:cubicBezTo>
                  <a:cubicBezTo>
                    <a:pt x="56783" y="27776"/>
                    <a:pt x="56771" y="27721"/>
                    <a:pt x="56755" y="27667"/>
                  </a:cubicBezTo>
                  <a:cubicBezTo>
                    <a:pt x="56748" y="27639"/>
                    <a:pt x="56739" y="27615"/>
                    <a:pt x="56728" y="27588"/>
                  </a:cubicBezTo>
                  <a:cubicBezTo>
                    <a:pt x="56702" y="27520"/>
                    <a:pt x="56675" y="27452"/>
                    <a:pt x="56648" y="27382"/>
                  </a:cubicBezTo>
                  <a:cubicBezTo>
                    <a:pt x="56629" y="27332"/>
                    <a:pt x="56611" y="27284"/>
                    <a:pt x="56593" y="27237"/>
                  </a:cubicBezTo>
                  <a:cubicBezTo>
                    <a:pt x="56572" y="27187"/>
                    <a:pt x="56553" y="27139"/>
                    <a:pt x="56532" y="27093"/>
                  </a:cubicBezTo>
                  <a:lnTo>
                    <a:pt x="56530" y="27091"/>
                  </a:lnTo>
                  <a:cubicBezTo>
                    <a:pt x="56524" y="27074"/>
                    <a:pt x="56513" y="27056"/>
                    <a:pt x="56500" y="27037"/>
                  </a:cubicBezTo>
                  <a:cubicBezTo>
                    <a:pt x="56479" y="27004"/>
                    <a:pt x="56456" y="26969"/>
                    <a:pt x="56449" y="26938"/>
                  </a:cubicBezTo>
                  <a:cubicBezTo>
                    <a:pt x="56449" y="26934"/>
                    <a:pt x="56516" y="26645"/>
                    <a:pt x="56542" y="26629"/>
                  </a:cubicBezTo>
                  <a:cubicBezTo>
                    <a:pt x="56545" y="26626"/>
                    <a:pt x="56550" y="26626"/>
                    <a:pt x="56556" y="26626"/>
                  </a:cubicBezTo>
                  <a:lnTo>
                    <a:pt x="56616" y="26627"/>
                  </a:lnTo>
                  <a:cubicBezTo>
                    <a:pt x="56625" y="26623"/>
                    <a:pt x="56639" y="26614"/>
                    <a:pt x="56652" y="26607"/>
                  </a:cubicBezTo>
                  <a:cubicBezTo>
                    <a:pt x="56668" y="26597"/>
                    <a:pt x="56683" y="26587"/>
                    <a:pt x="56696" y="26582"/>
                  </a:cubicBezTo>
                  <a:cubicBezTo>
                    <a:pt x="56702" y="26579"/>
                    <a:pt x="56709" y="26578"/>
                    <a:pt x="56716" y="26578"/>
                  </a:cubicBezTo>
                  <a:cubicBezTo>
                    <a:pt x="56721" y="26576"/>
                    <a:pt x="56728" y="26576"/>
                    <a:pt x="56735" y="26575"/>
                  </a:cubicBezTo>
                  <a:cubicBezTo>
                    <a:pt x="56757" y="26571"/>
                    <a:pt x="56785" y="26571"/>
                    <a:pt x="56815" y="26571"/>
                  </a:cubicBezTo>
                  <a:close/>
                  <a:moveTo>
                    <a:pt x="40036" y="41368"/>
                  </a:moveTo>
                  <a:cubicBezTo>
                    <a:pt x="40040" y="41368"/>
                    <a:pt x="40041" y="41368"/>
                    <a:pt x="40043" y="41370"/>
                  </a:cubicBezTo>
                  <a:cubicBezTo>
                    <a:pt x="40116" y="41390"/>
                    <a:pt x="40191" y="41419"/>
                    <a:pt x="40264" y="41448"/>
                  </a:cubicBezTo>
                  <a:cubicBezTo>
                    <a:pt x="40329" y="41473"/>
                    <a:pt x="40396" y="41501"/>
                    <a:pt x="40462" y="41518"/>
                  </a:cubicBezTo>
                  <a:cubicBezTo>
                    <a:pt x="40530" y="41540"/>
                    <a:pt x="40600" y="41547"/>
                    <a:pt x="40671" y="41557"/>
                  </a:cubicBezTo>
                  <a:cubicBezTo>
                    <a:pt x="40731" y="41565"/>
                    <a:pt x="40796" y="41572"/>
                    <a:pt x="40864" y="41588"/>
                  </a:cubicBezTo>
                  <a:cubicBezTo>
                    <a:pt x="41116" y="41649"/>
                    <a:pt x="41408" y="41684"/>
                    <a:pt x="41737" y="41691"/>
                  </a:cubicBezTo>
                  <a:lnTo>
                    <a:pt x="41773" y="41691"/>
                  </a:lnTo>
                  <a:cubicBezTo>
                    <a:pt x="41793" y="41693"/>
                    <a:pt x="41817" y="41693"/>
                    <a:pt x="41843" y="41694"/>
                  </a:cubicBezTo>
                  <a:cubicBezTo>
                    <a:pt x="41924" y="41698"/>
                    <a:pt x="42030" y="41704"/>
                    <a:pt x="42128" y="41704"/>
                  </a:cubicBezTo>
                  <a:cubicBezTo>
                    <a:pt x="42317" y="41704"/>
                    <a:pt x="42382" y="41685"/>
                    <a:pt x="42405" y="41674"/>
                  </a:cubicBezTo>
                  <a:cubicBezTo>
                    <a:pt x="42410" y="41669"/>
                    <a:pt x="42417" y="41669"/>
                    <a:pt x="42420" y="41669"/>
                  </a:cubicBezTo>
                  <a:lnTo>
                    <a:pt x="42503" y="41669"/>
                  </a:lnTo>
                  <a:cubicBezTo>
                    <a:pt x="42512" y="41669"/>
                    <a:pt x="42519" y="41674"/>
                    <a:pt x="42522" y="41681"/>
                  </a:cubicBezTo>
                  <a:cubicBezTo>
                    <a:pt x="42528" y="41688"/>
                    <a:pt x="42529" y="41697"/>
                    <a:pt x="42528" y="41704"/>
                  </a:cubicBezTo>
                  <a:lnTo>
                    <a:pt x="41482" y="46195"/>
                  </a:lnTo>
                  <a:lnTo>
                    <a:pt x="41481" y="46198"/>
                  </a:lnTo>
                  <a:lnTo>
                    <a:pt x="41428" y="46425"/>
                  </a:lnTo>
                  <a:cubicBezTo>
                    <a:pt x="41424" y="46437"/>
                    <a:pt x="41415" y="46444"/>
                    <a:pt x="41407" y="46445"/>
                  </a:cubicBezTo>
                  <a:lnTo>
                    <a:pt x="41401" y="46445"/>
                  </a:lnTo>
                  <a:cubicBezTo>
                    <a:pt x="41398" y="46445"/>
                    <a:pt x="41398" y="46445"/>
                    <a:pt x="41393" y="46444"/>
                  </a:cubicBezTo>
                  <a:cubicBezTo>
                    <a:pt x="41388" y="46442"/>
                    <a:pt x="41383" y="46440"/>
                    <a:pt x="41379" y="46435"/>
                  </a:cubicBezTo>
                  <a:cubicBezTo>
                    <a:pt x="41335" y="46378"/>
                    <a:pt x="41319" y="46269"/>
                    <a:pt x="41300" y="46160"/>
                  </a:cubicBezTo>
                  <a:cubicBezTo>
                    <a:pt x="41292" y="46102"/>
                    <a:pt x="41283" y="46050"/>
                    <a:pt x="41271" y="46009"/>
                  </a:cubicBezTo>
                  <a:cubicBezTo>
                    <a:pt x="41235" y="45890"/>
                    <a:pt x="41203" y="45768"/>
                    <a:pt x="41168" y="45644"/>
                  </a:cubicBezTo>
                  <a:cubicBezTo>
                    <a:pt x="41126" y="45487"/>
                    <a:pt x="41082" y="45324"/>
                    <a:pt x="41029" y="45166"/>
                  </a:cubicBezTo>
                  <a:cubicBezTo>
                    <a:pt x="40959" y="44951"/>
                    <a:pt x="40908" y="44709"/>
                    <a:pt x="40861" y="44475"/>
                  </a:cubicBezTo>
                  <a:cubicBezTo>
                    <a:pt x="40826" y="44311"/>
                    <a:pt x="40792" y="44145"/>
                    <a:pt x="40752" y="43982"/>
                  </a:cubicBezTo>
                  <a:cubicBezTo>
                    <a:pt x="40748" y="43974"/>
                    <a:pt x="40748" y="43965"/>
                    <a:pt x="40747" y="43956"/>
                  </a:cubicBezTo>
                  <a:lnTo>
                    <a:pt x="40747" y="43950"/>
                  </a:lnTo>
                  <a:cubicBezTo>
                    <a:pt x="40719" y="43852"/>
                    <a:pt x="40704" y="43761"/>
                    <a:pt x="40694" y="43667"/>
                  </a:cubicBezTo>
                  <a:cubicBezTo>
                    <a:pt x="40675" y="43543"/>
                    <a:pt x="40659" y="43429"/>
                    <a:pt x="40623" y="43312"/>
                  </a:cubicBezTo>
                  <a:cubicBezTo>
                    <a:pt x="40571" y="43151"/>
                    <a:pt x="40523" y="42985"/>
                    <a:pt x="40479" y="42824"/>
                  </a:cubicBezTo>
                  <a:cubicBezTo>
                    <a:pt x="40416" y="42594"/>
                    <a:pt x="40348" y="42358"/>
                    <a:pt x="40265" y="42133"/>
                  </a:cubicBezTo>
                  <a:lnTo>
                    <a:pt x="40011" y="41405"/>
                  </a:lnTo>
                  <a:cubicBezTo>
                    <a:pt x="40006" y="41395"/>
                    <a:pt x="40011" y="41384"/>
                    <a:pt x="40017" y="41377"/>
                  </a:cubicBezTo>
                  <a:cubicBezTo>
                    <a:pt x="40021" y="41371"/>
                    <a:pt x="40028" y="41368"/>
                    <a:pt x="40036" y="41368"/>
                  </a:cubicBezTo>
                  <a:close/>
                  <a:moveTo>
                    <a:pt x="62535" y="41780"/>
                  </a:moveTo>
                  <a:cubicBezTo>
                    <a:pt x="62876" y="41780"/>
                    <a:pt x="63051" y="42014"/>
                    <a:pt x="63177" y="42185"/>
                  </a:cubicBezTo>
                  <a:cubicBezTo>
                    <a:pt x="63413" y="42501"/>
                    <a:pt x="64125" y="43459"/>
                    <a:pt x="63818" y="44408"/>
                  </a:cubicBezTo>
                  <a:cubicBezTo>
                    <a:pt x="63638" y="44959"/>
                    <a:pt x="63368" y="45323"/>
                    <a:pt x="63078" y="45708"/>
                  </a:cubicBezTo>
                  <a:cubicBezTo>
                    <a:pt x="63035" y="45768"/>
                    <a:pt x="62990" y="45827"/>
                    <a:pt x="62945" y="45890"/>
                  </a:cubicBezTo>
                  <a:cubicBezTo>
                    <a:pt x="62699" y="46224"/>
                    <a:pt x="62436" y="46549"/>
                    <a:pt x="62181" y="46866"/>
                  </a:cubicBezTo>
                  <a:cubicBezTo>
                    <a:pt x="61953" y="47145"/>
                    <a:pt x="61719" y="47434"/>
                    <a:pt x="61500" y="47728"/>
                  </a:cubicBezTo>
                  <a:cubicBezTo>
                    <a:pt x="61411" y="47845"/>
                    <a:pt x="61310" y="47957"/>
                    <a:pt x="61215" y="48068"/>
                  </a:cubicBezTo>
                  <a:cubicBezTo>
                    <a:pt x="61074" y="48226"/>
                    <a:pt x="60928" y="48392"/>
                    <a:pt x="60816" y="48571"/>
                  </a:cubicBezTo>
                  <a:cubicBezTo>
                    <a:pt x="60812" y="48578"/>
                    <a:pt x="60790" y="48584"/>
                    <a:pt x="60780" y="48584"/>
                  </a:cubicBezTo>
                  <a:cubicBezTo>
                    <a:pt x="60771" y="48584"/>
                    <a:pt x="60764" y="48581"/>
                    <a:pt x="60758" y="48574"/>
                  </a:cubicBezTo>
                  <a:cubicBezTo>
                    <a:pt x="60754" y="48567"/>
                    <a:pt x="60752" y="48556"/>
                    <a:pt x="60754" y="48549"/>
                  </a:cubicBezTo>
                  <a:cubicBezTo>
                    <a:pt x="60839" y="48161"/>
                    <a:pt x="60960" y="47655"/>
                    <a:pt x="61113" y="47181"/>
                  </a:cubicBezTo>
                  <a:cubicBezTo>
                    <a:pt x="61165" y="47015"/>
                    <a:pt x="61204" y="46847"/>
                    <a:pt x="61241" y="46684"/>
                  </a:cubicBezTo>
                  <a:cubicBezTo>
                    <a:pt x="61277" y="46521"/>
                    <a:pt x="61316" y="46357"/>
                    <a:pt x="61367" y="46200"/>
                  </a:cubicBezTo>
                  <a:lnTo>
                    <a:pt x="61437" y="45874"/>
                  </a:lnTo>
                  <a:cubicBezTo>
                    <a:pt x="61508" y="45654"/>
                    <a:pt x="61565" y="45419"/>
                    <a:pt x="61622" y="45189"/>
                  </a:cubicBezTo>
                  <a:cubicBezTo>
                    <a:pt x="61675" y="44961"/>
                    <a:pt x="61734" y="44721"/>
                    <a:pt x="61808" y="44497"/>
                  </a:cubicBezTo>
                  <a:cubicBezTo>
                    <a:pt x="61835" y="44410"/>
                    <a:pt x="61851" y="44324"/>
                    <a:pt x="61869" y="44243"/>
                  </a:cubicBezTo>
                  <a:cubicBezTo>
                    <a:pt x="61883" y="44164"/>
                    <a:pt x="61898" y="44083"/>
                    <a:pt x="61924" y="44001"/>
                  </a:cubicBezTo>
                  <a:cubicBezTo>
                    <a:pt x="61994" y="43772"/>
                    <a:pt x="62052" y="43532"/>
                    <a:pt x="62109" y="43299"/>
                  </a:cubicBezTo>
                  <a:cubicBezTo>
                    <a:pt x="62176" y="43029"/>
                    <a:pt x="62242" y="42747"/>
                    <a:pt x="62330" y="42484"/>
                  </a:cubicBezTo>
                  <a:cubicBezTo>
                    <a:pt x="62366" y="42374"/>
                    <a:pt x="62388" y="42264"/>
                    <a:pt x="62411" y="42158"/>
                  </a:cubicBezTo>
                  <a:cubicBezTo>
                    <a:pt x="62437" y="42040"/>
                    <a:pt x="62462" y="41916"/>
                    <a:pt x="62504" y="41800"/>
                  </a:cubicBezTo>
                  <a:cubicBezTo>
                    <a:pt x="62509" y="41787"/>
                    <a:pt x="62519" y="41780"/>
                    <a:pt x="62532" y="41780"/>
                  </a:cubicBezTo>
                  <a:close/>
                  <a:moveTo>
                    <a:pt x="62604" y="38261"/>
                  </a:moveTo>
                  <a:cubicBezTo>
                    <a:pt x="62641" y="38261"/>
                    <a:pt x="62680" y="38263"/>
                    <a:pt x="62719" y="38266"/>
                  </a:cubicBezTo>
                  <a:cubicBezTo>
                    <a:pt x="62722" y="38266"/>
                    <a:pt x="62722" y="38267"/>
                    <a:pt x="62727" y="38267"/>
                  </a:cubicBezTo>
                  <a:lnTo>
                    <a:pt x="62728" y="38267"/>
                  </a:lnTo>
                  <a:cubicBezTo>
                    <a:pt x="62743" y="38269"/>
                    <a:pt x="62756" y="38270"/>
                    <a:pt x="62770" y="38270"/>
                  </a:cubicBezTo>
                  <a:cubicBezTo>
                    <a:pt x="62772" y="38273"/>
                    <a:pt x="62773" y="38273"/>
                    <a:pt x="62775" y="38273"/>
                  </a:cubicBezTo>
                  <a:cubicBezTo>
                    <a:pt x="62793" y="38276"/>
                    <a:pt x="62809" y="38280"/>
                    <a:pt x="62825" y="38285"/>
                  </a:cubicBezTo>
                  <a:cubicBezTo>
                    <a:pt x="62833" y="38288"/>
                    <a:pt x="62840" y="38289"/>
                    <a:pt x="62846" y="38292"/>
                  </a:cubicBezTo>
                  <a:cubicBezTo>
                    <a:pt x="62859" y="38296"/>
                    <a:pt x="62868" y="38302"/>
                    <a:pt x="62876" y="38305"/>
                  </a:cubicBezTo>
                  <a:cubicBezTo>
                    <a:pt x="62884" y="38309"/>
                    <a:pt x="62891" y="38312"/>
                    <a:pt x="62898" y="38318"/>
                  </a:cubicBezTo>
                  <a:cubicBezTo>
                    <a:pt x="62904" y="38321"/>
                    <a:pt x="62911" y="38325"/>
                    <a:pt x="62916" y="38331"/>
                  </a:cubicBezTo>
                  <a:cubicBezTo>
                    <a:pt x="62917" y="38333"/>
                    <a:pt x="62919" y="38333"/>
                    <a:pt x="62919" y="38334"/>
                  </a:cubicBezTo>
                  <a:lnTo>
                    <a:pt x="62923" y="38338"/>
                  </a:lnTo>
                  <a:cubicBezTo>
                    <a:pt x="62926" y="38340"/>
                    <a:pt x="62926" y="38341"/>
                    <a:pt x="62926" y="38343"/>
                  </a:cubicBezTo>
                  <a:cubicBezTo>
                    <a:pt x="62932" y="38347"/>
                    <a:pt x="62939" y="38354"/>
                    <a:pt x="62940" y="38360"/>
                  </a:cubicBezTo>
                  <a:cubicBezTo>
                    <a:pt x="62940" y="38360"/>
                    <a:pt x="62945" y="38362"/>
                    <a:pt x="62945" y="38363"/>
                  </a:cubicBezTo>
                  <a:cubicBezTo>
                    <a:pt x="62946" y="38365"/>
                    <a:pt x="62948" y="38368"/>
                    <a:pt x="62948" y="38369"/>
                  </a:cubicBezTo>
                  <a:cubicBezTo>
                    <a:pt x="62948" y="38370"/>
                    <a:pt x="62949" y="38370"/>
                    <a:pt x="62949" y="38372"/>
                  </a:cubicBezTo>
                  <a:cubicBezTo>
                    <a:pt x="62953" y="38376"/>
                    <a:pt x="62955" y="38382"/>
                    <a:pt x="62956" y="38386"/>
                  </a:cubicBezTo>
                  <a:cubicBezTo>
                    <a:pt x="62961" y="38394"/>
                    <a:pt x="62964" y="38404"/>
                    <a:pt x="62968" y="38413"/>
                  </a:cubicBezTo>
                  <a:cubicBezTo>
                    <a:pt x="62981" y="38430"/>
                    <a:pt x="62988" y="38449"/>
                    <a:pt x="62991" y="38472"/>
                  </a:cubicBezTo>
                  <a:cubicBezTo>
                    <a:pt x="62996" y="38484"/>
                    <a:pt x="62996" y="38493"/>
                    <a:pt x="62996" y="38501"/>
                  </a:cubicBezTo>
                  <a:cubicBezTo>
                    <a:pt x="62998" y="38530"/>
                    <a:pt x="62998" y="38564"/>
                    <a:pt x="62996" y="38597"/>
                  </a:cubicBezTo>
                  <a:cubicBezTo>
                    <a:pt x="62993" y="38618"/>
                    <a:pt x="62991" y="38636"/>
                    <a:pt x="62990" y="38655"/>
                  </a:cubicBezTo>
                  <a:cubicBezTo>
                    <a:pt x="62988" y="38677"/>
                    <a:pt x="62985" y="38699"/>
                    <a:pt x="62984" y="38719"/>
                  </a:cubicBezTo>
                  <a:cubicBezTo>
                    <a:pt x="62981" y="38779"/>
                    <a:pt x="62975" y="38840"/>
                    <a:pt x="62966" y="38898"/>
                  </a:cubicBezTo>
                  <a:cubicBezTo>
                    <a:pt x="62956" y="38956"/>
                    <a:pt x="62946" y="39012"/>
                    <a:pt x="62935" y="39065"/>
                  </a:cubicBezTo>
                  <a:cubicBezTo>
                    <a:pt x="62913" y="39174"/>
                    <a:pt x="62884" y="39272"/>
                    <a:pt x="62857" y="39363"/>
                  </a:cubicBezTo>
                  <a:cubicBezTo>
                    <a:pt x="62724" y="39794"/>
                    <a:pt x="62615" y="40243"/>
                    <a:pt x="62510" y="40681"/>
                  </a:cubicBezTo>
                  <a:cubicBezTo>
                    <a:pt x="62458" y="40899"/>
                    <a:pt x="62402" y="41120"/>
                    <a:pt x="62344" y="41342"/>
                  </a:cubicBezTo>
                  <a:cubicBezTo>
                    <a:pt x="62288" y="41563"/>
                    <a:pt x="62228" y="41784"/>
                    <a:pt x="62162" y="41998"/>
                  </a:cubicBezTo>
                  <a:lnTo>
                    <a:pt x="62162" y="41999"/>
                  </a:lnTo>
                  <a:lnTo>
                    <a:pt x="61975" y="42766"/>
                  </a:lnTo>
                  <a:cubicBezTo>
                    <a:pt x="61955" y="42827"/>
                    <a:pt x="61936" y="42891"/>
                    <a:pt x="61917" y="42952"/>
                  </a:cubicBezTo>
                  <a:cubicBezTo>
                    <a:pt x="61880" y="43078"/>
                    <a:pt x="61843" y="43205"/>
                    <a:pt x="61808" y="43334"/>
                  </a:cubicBezTo>
                  <a:lnTo>
                    <a:pt x="61699" y="43754"/>
                  </a:lnTo>
                  <a:cubicBezTo>
                    <a:pt x="61687" y="43807"/>
                    <a:pt x="61674" y="43860"/>
                    <a:pt x="61662" y="43914"/>
                  </a:cubicBezTo>
                  <a:cubicBezTo>
                    <a:pt x="61632" y="44042"/>
                    <a:pt x="61603" y="44170"/>
                    <a:pt x="61572" y="44297"/>
                  </a:cubicBezTo>
                  <a:cubicBezTo>
                    <a:pt x="61452" y="44811"/>
                    <a:pt x="61326" y="45342"/>
                    <a:pt x="61165" y="45842"/>
                  </a:cubicBezTo>
                  <a:lnTo>
                    <a:pt x="61095" y="46168"/>
                  </a:lnTo>
                  <a:cubicBezTo>
                    <a:pt x="61044" y="46322"/>
                    <a:pt x="61004" y="46488"/>
                    <a:pt x="60963" y="46649"/>
                  </a:cubicBezTo>
                  <a:cubicBezTo>
                    <a:pt x="60924" y="46815"/>
                    <a:pt x="60879" y="46983"/>
                    <a:pt x="60831" y="47136"/>
                  </a:cubicBezTo>
                  <a:lnTo>
                    <a:pt x="60773" y="47415"/>
                  </a:lnTo>
                  <a:cubicBezTo>
                    <a:pt x="60759" y="47454"/>
                    <a:pt x="60749" y="47492"/>
                    <a:pt x="60738" y="47531"/>
                  </a:cubicBezTo>
                  <a:cubicBezTo>
                    <a:pt x="60722" y="47592"/>
                    <a:pt x="60707" y="47651"/>
                    <a:pt x="60694" y="47712"/>
                  </a:cubicBezTo>
                  <a:cubicBezTo>
                    <a:pt x="60680" y="47771"/>
                    <a:pt x="60666" y="47832"/>
                    <a:pt x="60650" y="47891"/>
                  </a:cubicBezTo>
                  <a:cubicBezTo>
                    <a:pt x="60640" y="47936"/>
                    <a:pt x="60630" y="47982"/>
                    <a:pt x="60618" y="48029"/>
                  </a:cubicBezTo>
                  <a:cubicBezTo>
                    <a:pt x="60598" y="48120"/>
                    <a:pt x="60575" y="48215"/>
                    <a:pt x="60547" y="48308"/>
                  </a:cubicBezTo>
                  <a:cubicBezTo>
                    <a:pt x="60534" y="48353"/>
                    <a:pt x="60520" y="48401"/>
                    <a:pt x="60505" y="48446"/>
                  </a:cubicBezTo>
                  <a:cubicBezTo>
                    <a:pt x="60408" y="48748"/>
                    <a:pt x="60329" y="49071"/>
                    <a:pt x="60252" y="49384"/>
                  </a:cubicBezTo>
                  <a:cubicBezTo>
                    <a:pt x="60184" y="49661"/>
                    <a:pt x="60114" y="49952"/>
                    <a:pt x="60031" y="50225"/>
                  </a:cubicBezTo>
                  <a:cubicBezTo>
                    <a:pt x="60002" y="50321"/>
                    <a:pt x="59983" y="50416"/>
                    <a:pt x="59966" y="50509"/>
                  </a:cubicBezTo>
                  <a:cubicBezTo>
                    <a:pt x="59945" y="50609"/>
                    <a:pt x="59925" y="50713"/>
                    <a:pt x="59891" y="50817"/>
                  </a:cubicBezTo>
                  <a:cubicBezTo>
                    <a:pt x="59852" y="50934"/>
                    <a:pt x="59822" y="51054"/>
                    <a:pt x="59794" y="51176"/>
                  </a:cubicBezTo>
                  <a:cubicBezTo>
                    <a:pt x="59787" y="51211"/>
                    <a:pt x="59778" y="51250"/>
                    <a:pt x="59769" y="51291"/>
                  </a:cubicBezTo>
                  <a:cubicBezTo>
                    <a:pt x="59758" y="51332"/>
                    <a:pt x="59749" y="51374"/>
                    <a:pt x="59740" y="51416"/>
                  </a:cubicBezTo>
                  <a:cubicBezTo>
                    <a:pt x="59727" y="51469"/>
                    <a:pt x="59714" y="51524"/>
                    <a:pt x="59701" y="51576"/>
                  </a:cubicBezTo>
                  <a:cubicBezTo>
                    <a:pt x="59686" y="51636"/>
                    <a:pt x="59670" y="51698"/>
                    <a:pt x="59650" y="51756"/>
                  </a:cubicBezTo>
                  <a:cubicBezTo>
                    <a:pt x="59647" y="51768"/>
                    <a:pt x="59643" y="51781"/>
                    <a:pt x="59639" y="51794"/>
                  </a:cubicBezTo>
                  <a:lnTo>
                    <a:pt x="59614" y="51863"/>
                  </a:lnTo>
                  <a:cubicBezTo>
                    <a:pt x="59602" y="51902"/>
                    <a:pt x="59588" y="51941"/>
                    <a:pt x="59576" y="51982"/>
                  </a:cubicBezTo>
                  <a:lnTo>
                    <a:pt x="40406" y="51982"/>
                  </a:lnTo>
                  <a:cubicBezTo>
                    <a:pt x="40414" y="51941"/>
                    <a:pt x="40425" y="51903"/>
                    <a:pt x="40434" y="51865"/>
                  </a:cubicBezTo>
                  <a:lnTo>
                    <a:pt x="40434" y="51863"/>
                  </a:lnTo>
                  <a:cubicBezTo>
                    <a:pt x="40443" y="51829"/>
                    <a:pt x="40450" y="51794"/>
                    <a:pt x="40460" y="51764"/>
                  </a:cubicBezTo>
                  <a:cubicBezTo>
                    <a:pt x="40476" y="51706"/>
                    <a:pt x="40491" y="51647"/>
                    <a:pt x="40507" y="51592"/>
                  </a:cubicBezTo>
                  <a:cubicBezTo>
                    <a:pt x="40511" y="51575"/>
                    <a:pt x="40515" y="51557"/>
                    <a:pt x="40520" y="51540"/>
                  </a:cubicBezTo>
                  <a:lnTo>
                    <a:pt x="40563" y="51365"/>
                  </a:lnTo>
                  <a:cubicBezTo>
                    <a:pt x="40581" y="51288"/>
                    <a:pt x="40597" y="51214"/>
                    <a:pt x="40613" y="51140"/>
                  </a:cubicBezTo>
                  <a:cubicBezTo>
                    <a:pt x="40643" y="50995"/>
                    <a:pt x="40674" y="50843"/>
                    <a:pt x="40715" y="50702"/>
                  </a:cubicBezTo>
                  <a:cubicBezTo>
                    <a:pt x="40739" y="50615"/>
                    <a:pt x="40752" y="50531"/>
                    <a:pt x="40767" y="50449"/>
                  </a:cubicBezTo>
                  <a:cubicBezTo>
                    <a:pt x="40777" y="50387"/>
                    <a:pt x="40787" y="50324"/>
                    <a:pt x="40803" y="50259"/>
                  </a:cubicBezTo>
                  <a:cubicBezTo>
                    <a:pt x="40809" y="50237"/>
                    <a:pt x="40815" y="50215"/>
                    <a:pt x="40821" y="50191"/>
                  </a:cubicBezTo>
                  <a:cubicBezTo>
                    <a:pt x="40831" y="50157"/>
                    <a:pt x="40840" y="50124"/>
                    <a:pt x="40848" y="50092"/>
                  </a:cubicBezTo>
                  <a:cubicBezTo>
                    <a:pt x="40857" y="50057"/>
                    <a:pt x="40867" y="50022"/>
                    <a:pt x="40876" y="49990"/>
                  </a:cubicBezTo>
                  <a:cubicBezTo>
                    <a:pt x="40928" y="49784"/>
                    <a:pt x="40976" y="49571"/>
                    <a:pt x="41021" y="49366"/>
                  </a:cubicBezTo>
                  <a:cubicBezTo>
                    <a:pt x="41052" y="49227"/>
                    <a:pt x="41082" y="49081"/>
                    <a:pt x="41117" y="48939"/>
                  </a:cubicBezTo>
                  <a:cubicBezTo>
                    <a:pt x="41152" y="48795"/>
                    <a:pt x="41187" y="48654"/>
                    <a:pt x="41226" y="48516"/>
                  </a:cubicBezTo>
                  <a:cubicBezTo>
                    <a:pt x="41300" y="48250"/>
                    <a:pt x="41354" y="47981"/>
                    <a:pt x="41407" y="47716"/>
                  </a:cubicBezTo>
                  <a:lnTo>
                    <a:pt x="41407" y="47715"/>
                  </a:lnTo>
                  <a:cubicBezTo>
                    <a:pt x="41433" y="47584"/>
                    <a:pt x="41459" y="47453"/>
                    <a:pt x="41487" y="47318"/>
                  </a:cubicBezTo>
                  <a:cubicBezTo>
                    <a:pt x="41516" y="47185"/>
                    <a:pt x="41548" y="47050"/>
                    <a:pt x="41585" y="46918"/>
                  </a:cubicBezTo>
                  <a:cubicBezTo>
                    <a:pt x="41773" y="46255"/>
                    <a:pt x="41920" y="45558"/>
                    <a:pt x="42064" y="44887"/>
                  </a:cubicBezTo>
                  <a:cubicBezTo>
                    <a:pt x="42139" y="44545"/>
                    <a:pt x="42213" y="44193"/>
                    <a:pt x="42293" y="43844"/>
                  </a:cubicBezTo>
                  <a:cubicBezTo>
                    <a:pt x="42353" y="43583"/>
                    <a:pt x="42418" y="43324"/>
                    <a:pt x="42485" y="43065"/>
                  </a:cubicBezTo>
                  <a:cubicBezTo>
                    <a:pt x="42507" y="42982"/>
                    <a:pt x="42532" y="42894"/>
                    <a:pt x="42555" y="42811"/>
                  </a:cubicBezTo>
                  <a:cubicBezTo>
                    <a:pt x="42606" y="42636"/>
                    <a:pt x="42642" y="42456"/>
                    <a:pt x="42680" y="42281"/>
                  </a:cubicBezTo>
                  <a:cubicBezTo>
                    <a:pt x="42701" y="42190"/>
                    <a:pt x="42718" y="42092"/>
                    <a:pt x="42740" y="42001"/>
                  </a:cubicBezTo>
                  <a:cubicBezTo>
                    <a:pt x="42753" y="41947"/>
                    <a:pt x="42765" y="41896"/>
                    <a:pt x="42779" y="41845"/>
                  </a:cubicBezTo>
                  <a:cubicBezTo>
                    <a:pt x="42783" y="41821"/>
                    <a:pt x="42791" y="41793"/>
                    <a:pt x="42798" y="41770"/>
                  </a:cubicBezTo>
                  <a:cubicBezTo>
                    <a:pt x="42810" y="41733"/>
                    <a:pt x="42818" y="41700"/>
                    <a:pt x="42826" y="41666"/>
                  </a:cubicBezTo>
                  <a:cubicBezTo>
                    <a:pt x="42833" y="41630"/>
                    <a:pt x="42839" y="41597"/>
                    <a:pt x="42846" y="41562"/>
                  </a:cubicBezTo>
                  <a:cubicBezTo>
                    <a:pt x="42849" y="41538"/>
                    <a:pt x="42853" y="41517"/>
                    <a:pt x="42859" y="41493"/>
                  </a:cubicBezTo>
                  <a:cubicBezTo>
                    <a:pt x="42869" y="41424"/>
                    <a:pt x="42882" y="41357"/>
                    <a:pt x="42898" y="41285"/>
                  </a:cubicBezTo>
                  <a:cubicBezTo>
                    <a:pt x="42903" y="41274"/>
                    <a:pt x="42904" y="41262"/>
                    <a:pt x="42907" y="41249"/>
                  </a:cubicBezTo>
                  <a:cubicBezTo>
                    <a:pt x="42911" y="41238"/>
                    <a:pt x="42913" y="41226"/>
                    <a:pt x="42917" y="41213"/>
                  </a:cubicBezTo>
                  <a:cubicBezTo>
                    <a:pt x="42993" y="40942"/>
                    <a:pt x="43057" y="40656"/>
                    <a:pt x="43118" y="40380"/>
                  </a:cubicBezTo>
                  <a:cubicBezTo>
                    <a:pt x="43169" y="40154"/>
                    <a:pt x="43220" y="39925"/>
                    <a:pt x="43278" y="39699"/>
                  </a:cubicBezTo>
                  <a:cubicBezTo>
                    <a:pt x="43292" y="39645"/>
                    <a:pt x="43307" y="39590"/>
                    <a:pt x="43321" y="39534"/>
                  </a:cubicBezTo>
                  <a:cubicBezTo>
                    <a:pt x="43332" y="39502"/>
                    <a:pt x="43340" y="39468"/>
                    <a:pt x="43348" y="39435"/>
                  </a:cubicBezTo>
                  <a:cubicBezTo>
                    <a:pt x="43356" y="39400"/>
                    <a:pt x="43364" y="39366"/>
                    <a:pt x="43372" y="39334"/>
                  </a:cubicBezTo>
                  <a:cubicBezTo>
                    <a:pt x="43416" y="39156"/>
                    <a:pt x="43458" y="38974"/>
                    <a:pt x="43545" y="38833"/>
                  </a:cubicBezTo>
                  <a:cubicBezTo>
                    <a:pt x="43566" y="38799"/>
                    <a:pt x="43586" y="38770"/>
                    <a:pt x="43609" y="38744"/>
                  </a:cubicBezTo>
                  <a:cubicBezTo>
                    <a:pt x="43669" y="38674"/>
                    <a:pt x="43742" y="38622"/>
                    <a:pt x="43837" y="38591"/>
                  </a:cubicBezTo>
                  <a:cubicBezTo>
                    <a:pt x="43881" y="38577"/>
                    <a:pt x="43931" y="38571"/>
                    <a:pt x="43987" y="38571"/>
                  </a:cubicBezTo>
                  <a:cubicBezTo>
                    <a:pt x="44040" y="38571"/>
                    <a:pt x="44095" y="38574"/>
                    <a:pt x="44149" y="38581"/>
                  </a:cubicBezTo>
                  <a:cubicBezTo>
                    <a:pt x="44205" y="38586"/>
                    <a:pt x="44262" y="38593"/>
                    <a:pt x="44320" y="38593"/>
                  </a:cubicBezTo>
                  <a:cubicBezTo>
                    <a:pt x="44345" y="38593"/>
                    <a:pt x="44368" y="38591"/>
                    <a:pt x="44390" y="38589"/>
                  </a:cubicBezTo>
                  <a:cubicBezTo>
                    <a:pt x="44412" y="38586"/>
                    <a:pt x="44434" y="38584"/>
                    <a:pt x="44452" y="38578"/>
                  </a:cubicBezTo>
                  <a:cubicBezTo>
                    <a:pt x="44460" y="38577"/>
                    <a:pt x="44468" y="38574"/>
                    <a:pt x="44476" y="38574"/>
                  </a:cubicBezTo>
                  <a:cubicBezTo>
                    <a:pt x="44483" y="38573"/>
                    <a:pt x="44492" y="38571"/>
                    <a:pt x="44500" y="38571"/>
                  </a:cubicBezTo>
                  <a:cubicBezTo>
                    <a:pt x="44519" y="38567"/>
                    <a:pt x="44537" y="38567"/>
                    <a:pt x="44557" y="38565"/>
                  </a:cubicBezTo>
                  <a:cubicBezTo>
                    <a:pt x="44595" y="38562"/>
                    <a:pt x="44642" y="38562"/>
                    <a:pt x="44689" y="38562"/>
                  </a:cubicBezTo>
                  <a:cubicBezTo>
                    <a:pt x="44748" y="38562"/>
                    <a:pt x="44806" y="38564"/>
                    <a:pt x="44867" y="38565"/>
                  </a:cubicBezTo>
                  <a:cubicBezTo>
                    <a:pt x="44893" y="38565"/>
                    <a:pt x="44922" y="38567"/>
                    <a:pt x="44950" y="38567"/>
                  </a:cubicBezTo>
                  <a:cubicBezTo>
                    <a:pt x="44977" y="38570"/>
                    <a:pt x="45005" y="38570"/>
                    <a:pt x="45031" y="38570"/>
                  </a:cubicBezTo>
                  <a:lnTo>
                    <a:pt x="45070" y="38570"/>
                  </a:lnTo>
                  <a:cubicBezTo>
                    <a:pt x="45110" y="38570"/>
                    <a:pt x="45152" y="38567"/>
                    <a:pt x="45195" y="38567"/>
                  </a:cubicBezTo>
                  <a:lnTo>
                    <a:pt x="45380" y="38570"/>
                  </a:lnTo>
                  <a:cubicBezTo>
                    <a:pt x="45537" y="38570"/>
                    <a:pt x="45701" y="38565"/>
                    <a:pt x="45831" y="38548"/>
                  </a:cubicBezTo>
                  <a:cubicBezTo>
                    <a:pt x="45885" y="38538"/>
                    <a:pt x="45944" y="38535"/>
                    <a:pt x="46013" y="38535"/>
                  </a:cubicBezTo>
                  <a:cubicBezTo>
                    <a:pt x="46074" y="38535"/>
                    <a:pt x="46132" y="38538"/>
                    <a:pt x="46190" y="38538"/>
                  </a:cubicBezTo>
                  <a:cubicBezTo>
                    <a:pt x="46248" y="38542"/>
                    <a:pt x="46303" y="38542"/>
                    <a:pt x="46357" y="38542"/>
                  </a:cubicBezTo>
                  <a:cubicBezTo>
                    <a:pt x="46418" y="38542"/>
                    <a:pt x="46469" y="38538"/>
                    <a:pt x="46517" y="38533"/>
                  </a:cubicBezTo>
                  <a:lnTo>
                    <a:pt x="47200" y="38533"/>
                  </a:lnTo>
                  <a:lnTo>
                    <a:pt x="48739" y="38497"/>
                  </a:lnTo>
                  <a:lnTo>
                    <a:pt x="49253" y="38498"/>
                  </a:lnTo>
                  <a:cubicBezTo>
                    <a:pt x="49306" y="38485"/>
                    <a:pt x="49370" y="38482"/>
                    <a:pt x="49460" y="38482"/>
                  </a:cubicBezTo>
                  <a:cubicBezTo>
                    <a:pt x="49500" y="38482"/>
                    <a:pt x="49543" y="38482"/>
                    <a:pt x="49585" y="38484"/>
                  </a:cubicBezTo>
                  <a:cubicBezTo>
                    <a:pt x="49605" y="38485"/>
                    <a:pt x="49624" y="38485"/>
                    <a:pt x="49644" y="38485"/>
                  </a:cubicBezTo>
                  <a:lnTo>
                    <a:pt x="49700" y="38485"/>
                  </a:lnTo>
                  <a:lnTo>
                    <a:pt x="50323" y="38475"/>
                  </a:lnTo>
                  <a:lnTo>
                    <a:pt x="50620" y="38475"/>
                  </a:lnTo>
                  <a:cubicBezTo>
                    <a:pt x="50735" y="38455"/>
                    <a:pt x="50895" y="38447"/>
                    <a:pt x="51138" y="38447"/>
                  </a:cubicBezTo>
                  <a:cubicBezTo>
                    <a:pt x="51226" y="38447"/>
                    <a:pt x="51315" y="38449"/>
                    <a:pt x="51399" y="38450"/>
                  </a:cubicBezTo>
                  <a:cubicBezTo>
                    <a:pt x="51476" y="38450"/>
                    <a:pt x="51552" y="38452"/>
                    <a:pt x="51620" y="38452"/>
                  </a:cubicBezTo>
                  <a:lnTo>
                    <a:pt x="52007" y="38452"/>
                  </a:lnTo>
                  <a:cubicBezTo>
                    <a:pt x="52051" y="38443"/>
                    <a:pt x="52103" y="38440"/>
                    <a:pt x="52164" y="38440"/>
                  </a:cubicBezTo>
                  <a:cubicBezTo>
                    <a:pt x="52193" y="38440"/>
                    <a:pt x="52224" y="38442"/>
                    <a:pt x="52253" y="38443"/>
                  </a:cubicBezTo>
                  <a:cubicBezTo>
                    <a:pt x="52282" y="38445"/>
                    <a:pt x="52312" y="38447"/>
                    <a:pt x="52346" y="38449"/>
                  </a:cubicBezTo>
                  <a:lnTo>
                    <a:pt x="52437" y="38455"/>
                  </a:lnTo>
                  <a:cubicBezTo>
                    <a:pt x="52469" y="38456"/>
                    <a:pt x="52498" y="38458"/>
                    <a:pt x="52530" y="38458"/>
                  </a:cubicBezTo>
                  <a:cubicBezTo>
                    <a:pt x="52593" y="38458"/>
                    <a:pt x="52645" y="38452"/>
                    <a:pt x="52690" y="38443"/>
                  </a:cubicBezTo>
                  <a:cubicBezTo>
                    <a:pt x="52721" y="38436"/>
                    <a:pt x="52754" y="38431"/>
                    <a:pt x="52794" y="38429"/>
                  </a:cubicBezTo>
                  <a:cubicBezTo>
                    <a:pt x="52833" y="38426"/>
                    <a:pt x="52876" y="38426"/>
                    <a:pt x="52927" y="38426"/>
                  </a:cubicBezTo>
                  <a:cubicBezTo>
                    <a:pt x="52983" y="38426"/>
                    <a:pt x="53041" y="38427"/>
                    <a:pt x="53097" y="38429"/>
                  </a:cubicBezTo>
                  <a:cubicBezTo>
                    <a:pt x="53150" y="38430"/>
                    <a:pt x="53205" y="38433"/>
                    <a:pt x="53252" y="38433"/>
                  </a:cubicBezTo>
                  <a:lnTo>
                    <a:pt x="54108" y="38411"/>
                  </a:lnTo>
                  <a:lnTo>
                    <a:pt x="54987" y="38398"/>
                  </a:lnTo>
                  <a:lnTo>
                    <a:pt x="55200" y="38400"/>
                  </a:lnTo>
                  <a:cubicBezTo>
                    <a:pt x="55280" y="38400"/>
                    <a:pt x="55392" y="38398"/>
                    <a:pt x="55453" y="38386"/>
                  </a:cubicBezTo>
                  <a:lnTo>
                    <a:pt x="55983" y="38386"/>
                  </a:lnTo>
                  <a:lnTo>
                    <a:pt x="56886" y="38366"/>
                  </a:lnTo>
                  <a:lnTo>
                    <a:pt x="56914" y="38366"/>
                  </a:lnTo>
                  <a:cubicBezTo>
                    <a:pt x="56971" y="38366"/>
                    <a:pt x="57030" y="38368"/>
                    <a:pt x="57088" y="38369"/>
                  </a:cubicBezTo>
                  <a:cubicBezTo>
                    <a:pt x="57148" y="38372"/>
                    <a:pt x="57212" y="38372"/>
                    <a:pt x="57272" y="38372"/>
                  </a:cubicBezTo>
                  <a:cubicBezTo>
                    <a:pt x="57372" y="38372"/>
                    <a:pt x="57445" y="38368"/>
                    <a:pt x="57511" y="38353"/>
                  </a:cubicBezTo>
                  <a:lnTo>
                    <a:pt x="58199" y="38353"/>
                  </a:lnTo>
                  <a:cubicBezTo>
                    <a:pt x="58212" y="38349"/>
                    <a:pt x="58221" y="38349"/>
                    <a:pt x="58234" y="38347"/>
                  </a:cubicBezTo>
                  <a:cubicBezTo>
                    <a:pt x="58246" y="38346"/>
                    <a:pt x="58259" y="38343"/>
                    <a:pt x="58272" y="38343"/>
                  </a:cubicBezTo>
                  <a:cubicBezTo>
                    <a:pt x="58285" y="38341"/>
                    <a:pt x="58299" y="38341"/>
                    <a:pt x="58311" y="38341"/>
                  </a:cubicBezTo>
                  <a:cubicBezTo>
                    <a:pt x="58318" y="38341"/>
                    <a:pt x="58326" y="38340"/>
                    <a:pt x="58333" y="38340"/>
                  </a:cubicBezTo>
                  <a:lnTo>
                    <a:pt x="58355" y="38340"/>
                  </a:lnTo>
                  <a:cubicBezTo>
                    <a:pt x="58398" y="38340"/>
                    <a:pt x="58443" y="38343"/>
                    <a:pt x="58490" y="38346"/>
                  </a:cubicBezTo>
                  <a:cubicBezTo>
                    <a:pt x="58504" y="38346"/>
                    <a:pt x="58520" y="38347"/>
                    <a:pt x="58535" y="38347"/>
                  </a:cubicBezTo>
                  <a:cubicBezTo>
                    <a:pt x="58596" y="38350"/>
                    <a:pt x="58659" y="38356"/>
                    <a:pt x="58718" y="38356"/>
                  </a:cubicBezTo>
                  <a:lnTo>
                    <a:pt x="58721" y="38356"/>
                  </a:lnTo>
                  <a:cubicBezTo>
                    <a:pt x="58782" y="38356"/>
                    <a:pt x="58835" y="38353"/>
                    <a:pt x="58881" y="38341"/>
                  </a:cubicBezTo>
                  <a:cubicBezTo>
                    <a:pt x="58944" y="38330"/>
                    <a:pt x="59021" y="38322"/>
                    <a:pt x="59125" y="38322"/>
                  </a:cubicBezTo>
                  <a:cubicBezTo>
                    <a:pt x="59186" y="38322"/>
                    <a:pt x="59246" y="38324"/>
                    <a:pt x="59307" y="38325"/>
                  </a:cubicBezTo>
                  <a:cubicBezTo>
                    <a:pt x="59365" y="38327"/>
                    <a:pt x="59422" y="38328"/>
                    <a:pt x="59477" y="38328"/>
                  </a:cubicBezTo>
                  <a:lnTo>
                    <a:pt x="59537" y="38328"/>
                  </a:lnTo>
                  <a:cubicBezTo>
                    <a:pt x="59588" y="38328"/>
                    <a:pt x="59640" y="38331"/>
                    <a:pt x="59697" y="38331"/>
                  </a:cubicBezTo>
                  <a:cubicBezTo>
                    <a:pt x="59758" y="38333"/>
                    <a:pt x="59822" y="38334"/>
                    <a:pt x="59886" y="38334"/>
                  </a:cubicBezTo>
                  <a:cubicBezTo>
                    <a:pt x="59986" y="38334"/>
                    <a:pt x="60134" y="38331"/>
                    <a:pt x="60245" y="38306"/>
                  </a:cubicBezTo>
                  <a:cubicBezTo>
                    <a:pt x="60299" y="38295"/>
                    <a:pt x="60360" y="38290"/>
                    <a:pt x="60438" y="38290"/>
                  </a:cubicBezTo>
                  <a:cubicBezTo>
                    <a:pt x="60499" y="38290"/>
                    <a:pt x="60568" y="38295"/>
                    <a:pt x="60633" y="38296"/>
                  </a:cubicBezTo>
                  <a:cubicBezTo>
                    <a:pt x="60694" y="38299"/>
                    <a:pt x="60758" y="38304"/>
                    <a:pt x="60818" y="38304"/>
                  </a:cubicBezTo>
                  <a:cubicBezTo>
                    <a:pt x="60870" y="38304"/>
                    <a:pt x="60916" y="38299"/>
                    <a:pt x="60957" y="38295"/>
                  </a:cubicBezTo>
                  <a:lnTo>
                    <a:pt x="61895" y="38282"/>
                  </a:lnTo>
                  <a:cubicBezTo>
                    <a:pt x="61917" y="38282"/>
                    <a:pt x="61950" y="38283"/>
                    <a:pt x="61988" y="38285"/>
                  </a:cubicBezTo>
                  <a:cubicBezTo>
                    <a:pt x="62039" y="38288"/>
                    <a:pt x="62097" y="38289"/>
                    <a:pt x="62152" y="38289"/>
                  </a:cubicBezTo>
                  <a:cubicBezTo>
                    <a:pt x="62261" y="38289"/>
                    <a:pt x="62290" y="38277"/>
                    <a:pt x="62298" y="38274"/>
                  </a:cubicBezTo>
                  <a:cubicBezTo>
                    <a:pt x="62301" y="38270"/>
                    <a:pt x="62306" y="38270"/>
                    <a:pt x="62309" y="38270"/>
                  </a:cubicBezTo>
                  <a:cubicBezTo>
                    <a:pt x="62346" y="38270"/>
                    <a:pt x="62386" y="38267"/>
                    <a:pt x="62429" y="38267"/>
                  </a:cubicBezTo>
                  <a:cubicBezTo>
                    <a:pt x="62487" y="38263"/>
                    <a:pt x="62546" y="38261"/>
                    <a:pt x="62604" y="38261"/>
                  </a:cubicBezTo>
                  <a:close/>
                  <a:moveTo>
                    <a:pt x="28307" y="32305"/>
                  </a:moveTo>
                  <a:cubicBezTo>
                    <a:pt x="28314" y="32305"/>
                    <a:pt x="28321" y="32312"/>
                    <a:pt x="28327" y="32316"/>
                  </a:cubicBezTo>
                  <a:cubicBezTo>
                    <a:pt x="28332" y="32322"/>
                    <a:pt x="28337" y="32337"/>
                    <a:pt x="28337" y="32344"/>
                  </a:cubicBezTo>
                  <a:cubicBezTo>
                    <a:pt x="28337" y="32357"/>
                    <a:pt x="28329" y="32367"/>
                    <a:pt x="28316" y="32372"/>
                  </a:cubicBezTo>
                  <a:cubicBezTo>
                    <a:pt x="28070" y="32433"/>
                    <a:pt x="27829" y="32604"/>
                    <a:pt x="27673" y="32809"/>
                  </a:cubicBezTo>
                  <a:cubicBezTo>
                    <a:pt x="27608" y="32895"/>
                    <a:pt x="27557" y="32988"/>
                    <a:pt x="27525" y="33080"/>
                  </a:cubicBezTo>
                  <a:cubicBezTo>
                    <a:pt x="27509" y="33134"/>
                    <a:pt x="27499" y="33195"/>
                    <a:pt x="27494" y="33261"/>
                  </a:cubicBezTo>
                  <a:cubicBezTo>
                    <a:pt x="27481" y="33461"/>
                    <a:pt x="27515" y="33703"/>
                    <a:pt x="27549" y="33853"/>
                  </a:cubicBezTo>
                  <a:cubicBezTo>
                    <a:pt x="27561" y="33906"/>
                    <a:pt x="27564" y="33952"/>
                    <a:pt x="27567" y="34000"/>
                  </a:cubicBezTo>
                  <a:cubicBezTo>
                    <a:pt x="27571" y="34047"/>
                    <a:pt x="27571" y="34093"/>
                    <a:pt x="27586" y="34141"/>
                  </a:cubicBezTo>
                  <a:cubicBezTo>
                    <a:pt x="27624" y="34294"/>
                    <a:pt x="27654" y="34451"/>
                    <a:pt x="27683" y="34605"/>
                  </a:cubicBezTo>
                  <a:cubicBezTo>
                    <a:pt x="27683" y="34606"/>
                    <a:pt x="27683" y="34609"/>
                    <a:pt x="27685" y="34609"/>
                  </a:cubicBezTo>
                  <a:cubicBezTo>
                    <a:pt x="27692" y="34660"/>
                    <a:pt x="27702" y="34708"/>
                    <a:pt x="27711" y="34758"/>
                  </a:cubicBezTo>
                  <a:cubicBezTo>
                    <a:pt x="27754" y="35010"/>
                    <a:pt x="27799" y="35268"/>
                    <a:pt x="27877" y="35515"/>
                  </a:cubicBezTo>
                  <a:cubicBezTo>
                    <a:pt x="27920" y="35659"/>
                    <a:pt x="27952" y="35809"/>
                    <a:pt x="27987" y="35954"/>
                  </a:cubicBezTo>
                  <a:cubicBezTo>
                    <a:pt x="28025" y="36118"/>
                    <a:pt x="28063" y="36288"/>
                    <a:pt x="28118" y="36453"/>
                  </a:cubicBezTo>
                  <a:lnTo>
                    <a:pt x="28214" y="36751"/>
                  </a:lnTo>
                  <a:cubicBezTo>
                    <a:pt x="28257" y="36885"/>
                    <a:pt x="28298" y="37017"/>
                    <a:pt x="28343" y="37149"/>
                  </a:cubicBezTo>
                  <a:cubicBezTo>
                    <a:pt x="28688" y="38200"/>
                    <a:pt x="29093" y="39225"/>
                    <a:pt x="29957" y="39771"/>
                  </a:cubicBezTo>
                  <a:cubicBezTo>
                    <a:pt x="30168" y="39903"/>
                    <a:pt x="30428" y="40010"/>
                    <a:pt x="30745" y="40101"/>
                  </a:cubicBezTo>
                  <a:lnTo>
                    <a:pt x="31170" y="40170"/>
                  </a:lnTo>
                  <a:lnTo>
                    <a:pt x="31418" y="40170"/>
                  </a:lnTo>
                  <a:cubicBezTo>
                    <a:pt x="31455" y="40179"/>
                    <a:pt x="31500" y="40182"/>
                    <a:pt x="31552" y="40182"/>
                  </a:cubicBezTo>
                  <a:cubicBezTo>
                    <a:pt x="31729" y="40182"/>
                    <a:pt x="31927" y="40137"/>
                    <a:pt x="31984" y="40122"/>
                  </a:cubicBezTo>
                  <a:cubicBezTo>
                    <a:pt x="32043" y="40108"/>
                    <a:pt x="32102" y="40099"/>
                    <a:pt x="32155" y="40090"/>
                  </a:cubicBezTo>
                  <a:cubicBezTo>
                    <a:pt x="32231" y="40077"/>
                    <a:pt x="32299" y="40069"/>
                    <a:pt x="32376" y="40042"/>
                  </a:cubicBezTo>
                  <a:cubicBezTo>
                    <a:pt x="32539" y="39990"/>
                    <a:pt x="32686" y="39925"/>
                    <a:pt x="32821" y="39853"/>
                  </a:cubicBezTo>
                  <a:cubicBezTo>
                    <a:pt x="32842" y="39843"/>
                    <a:pt x="32861" y="39833"/>
                    <a:pt x="32879" y="39823"/>
                  </a:cubicBezTo>
                  <a:cubicBezTo>
                    <a:pt x="33055" y="39728"/>
                    <a:pt x="33205" y="39627"/>
                    <a:pt x="33329" y="39538"/>
                  </a:cubicBezTo>
                  <a:cubicBezTo>
                    <a:pt x="33490" y="39422"/>
                    <a:pt x="33634" y="39314"/>
                    <a:pt x="33743" y="39170"/>
                  </a:cubicBezTo>
                  <a:lnTo>
                    <a:pt x="33842" y="39081"/>
                  </a:lnTo>
                  <a:lnTo>
                    <a:pt x="33896" y="39012"/>
                  </a:lnTo>
                  <a:cubicBezTo>
                    <a:pt x="34037" y="38826"/>
                    <a:pt x="34198" y="38615"/>
                    <a:pt x="34253" y="38363"/>
                  </a:cubicBezTo>
                  <a:cubicBezTo>
                    <a:pt x="34256" y="38350"/>
                    <a:pt x="34268" y="38343"/>
                    <a:pt x="34281" y="38343"/>
                  </a:cubicBezTo>
                  <a:lnTo>
                    <a:pt x="34284" y="38343"/>
                  </a:lnTo>
                  <a:cubicBezTo>
                    <a:pt x="34341" y="38349"/>
                    <a:pt x="34387" y="38368"/>
                    <a:pt x="34434" y="38384"/>
                  </a:cubicBezTo>
                  <a:cubicBezTo>
                    <a:pt x="34486" y="38404"/>
                    <a:pt x="34533" y="38420"/>
                    <a:pt x="34594" y="38423"/>
                  </a:cubicBezTo>
                  <a:cubicBezTo>
                    <a:pt x="34602" y="38426"/>
                    <a:pt x="34608" y="38427"/>
                    <a:pt x="34612" y="38434"/>
                  </a:cubicBezTo>
                  <a:cubicBezTo>
                    <a:pt x="34617" y="38440"/>
                    <a:pt x="34620" y="38447"/>
                    <a:pt x="34618" y="38455"/>
                  </a:cubicBezTo>
                  <a:cubicBezTo>
                    <a:pt x="34589" y="38801"/>
                    <a:pt x="34293" y="39211"/>
                    <a:pt x="34118" y="39455"/>
                  </a:cubicBezTo>
                  <a:lnTo>
                    <a:pt x="34104" y="39475"/>
                  </a:lnTo>
                  <a:cubicBezTo>
                    <a:pt x="33835" y="39850"/>
                    <a:pt x="33416" y="40356"/>
                    <a:pt x="32939" y="40652"/>
                  </a:cubicBezTo>
                  <a:cubicBezTo>
                    <a:pt x="32814" y="40730"/>
                    <a:pt x="32674" y="40777"/>
                    <a:pt x="32526" y="40825"/>
                  </a:cubicBezTo>
                  <a:cubicBezTo>
                    <a:pt x="32467" y="40844"/>
                    <a:pt x="32405" y="40864"/>
                    <a:pt x="32344" y="40886"/>
                  </a:cubicBezTo>
                  <a:cubicBezTo>
                    <a:pt x="32219" y="40934"/>
                    <a:pt x="32083" y="40979"/>
                    <a:pt x="31936" y="41006"/>
                  </a:cubicBezTo>
                  <a:cubicBezTo>
                    <a:pt x="31988" y="41006"/>
                    <a:pt x="32045" y="41002"/>
                    <a:pt x="32090" y="40996"/>
                  </a:cubicBezTo>
                  <a:lnTo>
                    <a:pt x="32125" y="40993"/>
                  </a:lnTo>
                  <a:cubicBezTo>
                    <a:pt x="32381" y="40973"/>
                    <a:pt x="32612" y="40871"/>
                    <a:pt x="32817" y="40781"/>
                  </a:cubicBezTo>
                  <a:lnTo>
                    <a:pt x="32858" y="40764"/>
                  </a:lnTo>
                  <a:cubicBezTo>
                    <a:pt x="33615" y="40432"/>
                    <a:pt x="34242" y="39535"/>
                    <a:pt x="34477" y="39167"/>
                  </a:cubicBezTo>
                  <a:cubicBezTo>
                    <a:pt x="34503" y="39125"/>
                    <a:pt x="34531" y="39083"/>
                    <a:pt x="34560" y="39039"/>
                  </a:cubicBezTo>
                  <a:cubicBezTo>
                    <a:pt x="34668" y="38881"/>
                    <a:pt x="34790" y="38698"/>
                    <a:pt x="34831" y="38506"/>
                  </a:cubicBezTo>
                  <a:cubicBezTo>
                    <a:pt x="34833" y="38493"/>
                    <a:pt x="34844" y="38484"/>
                    <a:pt x="34858" y="38484"/>
                  </a:cubicBezTo>
                  <a:lnTo>
                    <a:pt x="34860" y="38484"/>
                  </a:lnTo>
                  <a:cubicBezTo>
                    <a:pt x="34928" y="38487"/>
                    <a:pt x="34998" y="38500"/>
                    <a:pt x="35073" y="38513"/>
                  </a:cubicBezTo>
                  <a:cubicBezTo>
                    <a:pt x="35161" y="38527"/>
                    <a:pt x="35249" y="38543"/>
                    <a:pt x="35338" y="38543"/>
                  </a:cubicBezTo>
                  <a:cubicBezTo>
                    <a:pt x="35383" y="38543"/>
                    <a:pt x="35427" y="38539"/>
                    <a:pt x="35466" y="38530"/>
                  </a:cubicBezTo>
                  <a:cubicBezTo>
                    <a:pt x="35571" y="38507"/>
                    <a:pt x="35685" y="38491"/>
                    <a:pt x="35796" y="38474"/>
                  </a:cubicBezTo>
                  <a:cubicBezTo>
                    <a:pt x="35912" y="38458"/>
                    <a:pt x="36033" y="38440"/>
                    <a:pt x="36138" y="38414"/>
                  </a:cubicBezTo>
                  <a:cubicBezTo>
                    <a:pt x="36139" y="38414"/>
                    <a:pt x="36404" y="38392"/>
                    <a:pt x="36404" y="38392"/>
                  </a:cubicBezTo>
                  <a:cubicBezTo>
                    <a:pt x="36552" y="38349"/>
                    <a:pt x="36689" y="38289"/>
                    <a:pt x="36818" y="38229"/>
                  </a:cubicBezTo>
                  <a:lnTo>
                    <a:pt x="36840" y="38218"/>
                  </a:lnTo>
                  <a:cubicBezTo>
                    <a:pt x="36843" y="38216"/>
                    <a:pt x="36847" y="38216"/>
                    <a:pt x="36851" y="38216"/>
                  </a:cubicBezTo>
                  <a:cubicBezTo>
                    <a:pt x="36859" y="38216"/>
                    <a:pt x="36865" y="38219"/>
                    <a:pt x="36872" y="38224"/>
                  </a:cubicBezTo>
                  <a:cubicBezTo>
                    <a:pt x="36949" y="38302"/>
                    <a:pt x="37070" y="38368"/>
                    <a:pt x="37190" y="38430"/>
                  </a:cubicBezTo>
                  <a:cubicBezTo>
                    <a:pt x="37263" y="38469"/>
                    <a:pt x="37330" y="38507"/>
                    <a:pt x="37387" y="38545"/>
                  </a:cubicBezTo>
                  <a:cubicBezTo>
                    <a:pt x="37868" y="38865"/>
                    <a:pt x="38291" y="39163"/>
                    <a:pt x="38586" y="39557"/>
                  </a:cubicBezTo>
                  <a:lnTo>
                    <a:pt x="38603" y="39582"/>
                  </a:lnTo>
                  <a:cubicBezTo>
                    <a:pt x="38886" y="39957"/>
                    <a:pt x="39176" y="40348"/>
                    <a:pt x="39377" y="40800"/>
                  </a:cubicBezTo>
                  <a:cubicBezTo>
                    <a:pt x="39690" y="41511"/>
                    <a:pt x="39948" y="42308"/>
                    <a:pt x="40200" y="43075"/>
                  </a:cubicBezTo>
                  <a:lnTo>
                    <a:pt x="40326" y="43466"/>
                  </a:lnTo>
                  <a:lnTo>
                    <a:pt x="40384" y="43776"/>
                  </a:lnTo>
                  <a:cubicBezTo>
                    <a:pt x="40427" y="43923"/>
                    <a:pt x="40460" y="44076"/>
                    <a:pt x="40491" y="44221"/>
                  </a:cubicBezTo>
                  <a:cubicBezTo>
                    <a:pt x="40527" y="44391"/>
                    <a:pt x="40565" y="44565"/>
                    <a:pt x="40616" y="44736"/>
                  </a:cubicBezTo>
                  <a:cubicBezTo>
                    <a:pt x="40741" y="45144"/>
                    <a:pt x="40841" y="45538"/>
                    <a:pt x="40947" y="45957"/>
                  </a:cubicBezTo>
                  <a:cubicBezTo>
                    <a:pt x="40952" y="45982"/>
                    <a:pt x="40959" y="46008"/>
                    <a:pt x="40966" y="46032"/>
                  </a:cubicBezTo>
                  <a:cubicBezTo>
                    <a:pt x="40981" y="46089"/>
                    <a:pt x="40994" y="46149"/>
                    <a:pt x="41010" y="46205"/>
                  </a:cubicBezTo>
                  <a:cubicBezTo>
                    <a:pt x="41042" y="46323"/>
                    <a:pt x="41071" y="46444"/>
                    <a:pt x="41103" y="46563"/>
                  </a:cubicBezTo>
                  <a:cubicBezTo>
                    <a:pt x="41122" y="46629"/>
                    <a:pt x="41130" y="46700"/>
                    <a:pt x="41139" y="46768"/>
                  </a:cubicBezTo>
                  <a:cubicBezTo>
                    <a:pt x="41151" y="46847"/>
                    <a:pt x="41159" y="46927"/>
                    <a:pt x="41183" y="47001"/>
                  </a:cubicBezTo>
                  <a:cubicBezTo>
                    <a:pt x="41187" y="47014"/>
                    <a:pt x="41191" y="47027"/>
                    <a:pt x="41196" y="47040"/>
                  </a:cubicBezTo>
                  <a:cubicBezTo>
                    <a:pt x="41218" y="47100"/>
                    <a:pt x="41248" y="47185"/>
                    <a:pt x="41231" y="47260"/>
                  </a:cubicBezTo>
                  <a:cubicBezTo>
                    <a:pt x="41165" y="47527"/>
                    <a:pt x="41104" y="47799"/>
                    <a:pt x="41043" y="48074"/>
                  </a:cubicBezTo>
                  <a:cubicBezTo>
                    <a:pt x="40930" y="48575"/>
                    <a:pt x="40813" y="49094"/>
                    <a:pt x="40674" y="49586"/>
                  </a:cubicBezTo>
                  <a:cubicBezTo>
                    <a:pt x="40630" y="49737"/>
                    <a:pt x="40603" y="49887"/>
                    <a:pt x="40576" y="50035"/>
                  </a:cubicBezTo>
                  <a:cubicBezTo>
                    <a:pt x="40549" y="50183"/>
                    <a:pt x="40521" y="50336"/>
                    <a:pt x="40476" y="50489"/>
                  </a:cubicBezTo>
                  <a:cubicBezTo>
                    <a:pt x="40431" y="50654"/>
                    <a:pt x="40392" y="50829"/>
                    <a:pt x="40358" y="50998"/>
                  </a:cubicBezTo>
                  <a:cubicBezTo>
                    <a:pt x="40325" y="51191"/>
                    <a:pt x="40287" y="51373"/>
                    <a:pt x="40236" y="51550"/>
                  </a:cubicBezTo>
                  <a:cubicBezTo>
                    <a:pt x="40195" y="51692"/>
                    <a:pt x="40156" y="51839"/>
                    <a:pt x="40129" y="51983"/>
                  </a:cubicBezTo>
                  <a:lnTo>
                    <a:pt x="33711" y="51983"/>
                  </a:lnTo>
                  <a:cubicBezTo>
                    <a:pt x="33731" y="51940"/>
                    <a:pt x="33752" y="51897"/>
                    <a:pt x="33774" y="51854"/>
                  </a:cubicBezTo>
                  <a:cubicBezTo>
                    <a:pt x="33890" y="51629"/>
                    <a:pt x="34003" y="51400"/>
                    <a:pt x="34118" y="51172"/>
                  </a:cubicBezTo>
                  <a:cubicBezTo>
                    <a:pt x="34243" y="50928"/>
                    <a:pt x="34364" y="50682"/>
                    <a:pt x="34490" y="50442"/>
                  </a:cubicBezTo>
                  <a:cubicBezTo>
                    <a:pt x="34618" y="50202"/>
                    <a:pt x="34771" y="50002"/>
                    <a:pt x="34922" y="49810"/>
                  </a:cubicBezTo>
                  <a:cubicBezTo>
                    <a:pt x="34996" y="49714"/>
                    <a:pt x="35070" y="49615"/>
                    <a:pt x="35142" y="49515"/>
                  </a:cubicBezTo>
                  <a:lnTo>
                    <a:pt x="35185" y="49453"/>
                  </a:lnTo>
                  <a:cubicBezTo>
                    <a:pt x="35235" y="49384"/>
                    <a:pt x="35281" y="49317"/>
                    <a:pt x="35325" y="49250"/>
                  </a:cubicBezTo>
                  <a:cubicBezTo>
                    <a:pt x="35332" y="49237"/>
                    <a:pt x="35338" y="49224"/>
                    <a:pt x="35344" y="49212"/>
                  </a:cubicBezTo>
                  <a:cubicBezTo>
                    <a:pt x="35354" y="49186"/>
                    <a:pt x="35366" y="49157"/>
                    <a:pt x="35389" y="49139"/>
                  </a:cubicBezTo>
                  <a:cubicBezTo>
                    <a:pt x="35483" y="49067"/>
                    <a:pt x="35587" y="49006"/>
                    <a:pt x="35690" y="48950"/>
                  </a:cubicBezTo>
                  <a:cubicBezTo>
                    <a:pt x="35773" y="48904"/>
                    <a:pt x="35857" y="48857"/>
                    <a:pt x="35936" y="48801"/>
                  </a:cubicBezTo>
                  <a:cubicBezTo>
                    <a:pt x="36132" y="48663"/>
                    <a:pt x="36327" y="48516"/>
                    <a:pt x="36516" y="48373"/>
                  </a:cubicBezTo>
                  <a:cubicBezTo>
                    <a:pt x="36604" y="48306"/>
                    <a:pt x="36692" y="48241"/>
                    <a:pt x="36779" y="48177"/>
                  </a:cubicBezTo>
                  <a:cubicBezTo>
                    <a:pt x="36931" y="48064"/>
                    <a:pt x="37075" y="47930"/>
                    <a:pt x="37215" y="47803"/>
                  </a:cubicBezTo>
                  <a:cubicBezTo>
                    <a:pt x="37347" y="47678"/>
                    <a:pt x="37488" y="47550"/>
                    <a:pt x="37634" y="47440"/>
                  </a:cubicBezTo>
                  <a:lnTo>
                    <a:pt x="37926" y="47148"/>
                  </a:lnTo>
                  <a:cubicBezTo>
                    <a:pt x="38121" y="46999"/>
                    <a:pt x="38304" y="46822"/>
                    <a:pt x="38433" y="46650"/>
                  </a:cubicBezTo>
                  <a:lnTo>
                    <a:pt x="38558" y="46537"/>
                  </a:lnTo>
                  <a:cubicBezTo>
                    <a:pt x="38579" y="46517"/>
                    <a:pt x="38601" y="46495"/>
                    <a:pt x="38619" y="46473"/>
                  </a:cubicBezTo>
                  <a:cubicBezTo>
                    <a:pt x="38702" y="46389"/>
                    <a:pt x="38790" y="46294"/>
                    <a:pt x="38856" y="46204"/>
                  </a:cubicBezTo>
                  <a:cubicBezTo>
                    <a:pt x="38900" y="46146"/>
                    <a:pt x="38942" y="46088"/>
                    <a:pt x="38971" y="46032"/>
                  </a:cubicBezTo>
                  <a:cubicBezTo>
                    <a:pt x="38979" y="46021"/>
                    <a:pt x="38983" y="46006"/>
                    <a:pt x="38987" y="45992"/>
                  </a:cubicBezTo>
                  <a:lnTo>
                    <a:pt x="38987" y="45992"/>
                  </a:lnTo>
                  <a:cubicBezTo>
                    <a:pt x="38952" y="46028"/>
                    <a:pt x="38915" y="46059"/>
                    <a:pt x="38878" y="46088"/>
                  </a:cubicBezTo>
                  <a:cubicBezTo>
                    <a:pt x="38858" y="46104"/>
                    <a:pt x="38836" y="46120"/>
                    <a:pt x="38819" y="46137"/>
                  </a:cubicBezTo>
                  <a:cubicBezTo>
                    <a:pt x="38736" y="46210"/>
                    <a:pt x="38659" y="46285"/>
                    <a:pt x="38580" y="46364"/>
                  </a:cubicBezTo>
                  <a:lnTo>
                    <a:pt x="38579" y="46365"/>
                  </a:lnTo>
                  <a:cubicBezTo>
                    <a:pt x="38445" y="46492"/>
                    <a:pt x="38310" y="46626"/>
                    <a:pt x="38157" y="46739"/>
                  </a:cubicBezTo>
                  <a:cubicBezTo>
                    <a:pt x="38096" y="46783"/>
                    <a:pt x="38041" y="46841"/>
                    <a:pt x="37987" y="46898"/>
                  </a:cubicBezTo>
                  <a:cubicBezTo>
                    <a:pt x="37932" y="46956"/>
                    <a:pt x="37874" y="47014"/>
                    <a:pt x="37810" y="47063"/>
                  </a:cubicBezTo>
                  <a:cubicBezTo>
                    <a:pt x="37629" y="47201"/>
                    <a:pt x="37455" y="47353"/>
                    <a:pt x="37288" y="47501"/>
                  </a:cubicBezTo>
                  <a:cubicBezTo>
                    <a:pt x="37118" y="47651"/>
                    <a:pt x="36943" y="47803"/>
                    <a:pt x="36757" y="47944"/>
                  </a:cubicBezTo>
                  <a:cubicBezTo>
                    <a:pt x="36718" y="47972"/>
                    <a:pt x="36681" y="48014"/>
                    <a:pt x="36645" y="48052"/>
                  </a:cubicBezTo>
                  <a:cubicBezTo>
                    <a:pt x="36609" y="48090"/>
                    <a:pt x="36568" y="48132"/>
                    <a:pt x="36526" y="48164"/>
                  </a:cubicBezTo>
                  <a:cubicBezTo>
                    <a:pt x="36423" y="48241"/>
                    <a:pt x="36325" y="48331"/>
                    <a:pt x="36232" y="48417"/>
                  </a:cubicBezTo>
                  <a:cubicBezTo>
                    <a:pt x="36138" y="48504"/>
                    <a:pt x="36042" y="48593"/>
                    <a:pt x="35937" y="48671"/>
                  </a:cubicBezTo>
                  <a:lnTo>
                    <a:pt x="35870" y="48721"/>
                  </a:lnTo>
                  <a:cubicBezTo>
                    <a:pt x="35761" y="48799"/>
                    <a:pt x="35642" y="48889"/>
                    <a:pt x="35572" y="48990"/>
                  </a:cubicBezTo>
                  <a:cubicBezTo>
                    <a:pt x="35569" y="48997"/>
                    <a:pt x="35547" y="49003"/>
                    <a:pt x="35537" y="49003"/>
                  </a:cubicBezTo>
                  <a:cubicBezTo>
                    <a:pt x="35528" y="49003"/>
                    <a:pt x="35520" y="48998"/>
                    <a:pt x="35515" y="48990"/>
                  </a:cubicBezTo>
                  <a:cubicBezTo>
                    <a:pt x="35511" y="48982"/>
                    <a:pt x="35508" y="48974"/>
                    <a:pt x="35512" y="48966"/>
                  </a:cubicBezTo>
                  <a:cubicBezTo>
                    <a:pt x="35528" y="48910"/>
                    <a:pt x="35560" y="48868"/>
                    <a:pt x="35591" y="48828"/>
                  </a:cubicBezTo>
                  <a:cubicBezTo>
                    <a:pt x="35603" y="48809"/>
                    <a:pt x="35617" y="48792"/>
                    <a:pt x="35630" y="48773"/>
                  </a:cubicBezTo>
                  <a:cubicBezTo>
                    <a:pt x="35683" y="48690"/>
                    <a:pt x="35732" y="48604"/>
                    <a:pt x="35783" y="48520"/>
                  </a:cubicBezTo>
                  <a:cubicBezTo>
                    <a:pt x="35825" y="48450"/>
                    <a:pt x="35867" y="48381"/>
                    <a:pt x="35908" y="48312"/>
                  </a:cubicBezTo>
                  <a:cubicBezTo>
                    <a:pt x="35981" y="48196"/>
                    <a:pt x="36046" y="48069"/>
                    <a:pt x="36110" y="47952"/>
                  </a:cubicBezTo>
                  <a:cubicBezTo>
                    <a:pt x="36170" y="47835"/>
                    <a:pt x="36234" y="47719"/>
                    <a:pt x="36300" y="47607"/>
                  </a:cubicBezTo>
                  <a:cubicBezTo>
                    <a:pt x="36321" y="47572"/>
                    <a:pt x="36337" y="47537"/>
                    <a:pt x="36351" y="47498"/>
                  </a:cubicBezTo>
                  <a:cubicBezTo>
                    <a:pt x="36370" y="47451"/>
                    <a:pt x="36388" y="47403"/>
                    <a:pt x="36420" y="47361"/>
                  </a:cubicBezTo>
                  <a:cubicBezTo>
                    <a:pt x="36488" y="47267"/>
                    <a:pt x="36725" y="47084"/>
                    <a:pt x="36793" y="47034"/>
                  </a:cubicBezTo>
                  <a:lnTo>
                    <a:pt x="37096" y="46722"/>
                  </a:lnTo>
                  <a:lnTo>
                    <a:pt x="37164" y="46652"/>
                  </a:lnTo>
                  <a:cubicBezTo>
                    <a:pt x="37371" y="46447"/>
                    <a:pt x="37584" y="46235"/>
                    <a:pt x="37762" y="45996"/>
                  </a:cubicBezTo>
                  <a:cubicBezTo>
                    <a:pt x="37797" y="45951"/>
                    <a:pt x="37839" y="45909"/>
                    <a:pt x="37878" y="45867"/>
                  </a:cubicBezTo>
                  <a:cubicBezTo>
                    <a:pt x="37919" y="45827"/>
                    <a:pt x="37961" y="45785"/>
                    <a:pt x="37993" y="45742"/>
                  </a:cubicBezTo>
                  <a:lnTo>
                    <a:pt x="38063" y="45649"/>
                  </a:lnTo>
                  <a:cubicBezTo>
                    <a:pt x="38115" y="45580"/>
                    <a:pt x="38161" y="45515"/>
                    <a:pt x="38211" y="45448"/>
                  </a:cubicBezTo>
                  <a:cubicBezTo>
                    <a:pt x="38263" y="45378"/>
                    <a:pt x="38313" y="45307"/>
                    <a:pt x="38362" y="45234"/>
                  </a:cubicBezTo>
                  <a:lnTo>
                    <a:pt x="38398" y="45182"/>
                  </a:lnTo>
                  <a:cubicBezTo>
                    <a:pt x="38484" y="45057"/>
                    <a:pt x="38567" y="44935"/>
                    <a:pt x="38586" y="44747"/>
                  </a:cubicBezTo>
                  <a:lnTo>
                    <a:pt x="38586" y="44747"/>
                  </a:lnTo>
                  <a:cubicBezTo>
                    <a:pt x="38560" y="44784"/>
                    <a:pt x="38537" y="44823"/>
                    <a:pt x="38513" y="44861"/>
                  </a:cubicBezTo>
                  <a:cubicBezTo>
                    <a:pt x="38484" y="44907"/>
                    <a:pt x="38452" y="44955"/>
                    <a:pt x="38420" y="45000"/>
                  </a:cubicBezTo>
                  <a:cubicBezTo>
                    <a:pt x="38369" y="45070"/>
                    <a:pt x="38311" y="45132"/>
                    <a:pt x="38255" y="45196"/>
                  </a:cubicBezTo>
                  <a:cubicBezTo>
                    <a:pt x="38227" y="45230"/>
                    <a:pt x="38196" y="45262"/>
                    <a:pt x="38167" y="45297"/>
                  </a:cubicBezTo>
                  <a:cubicBezTo>
                    <a:pt x="38143" y="45324"/>
                    <a:pt x="38116" y="45356"/>
                    <a:pt x="38093" y="45387"/>
                  </a:cubicBezTo>
                  <a:lnTo>
                    <a:pt x="37935" y="45545"/>
                  </a:lnTo>
                  <a:cubicBezTo>
                    <a:pt x="37866" y="45637"/>
                    <a:pt x="37791" y="45720"/>
                    <a:pt x="37718" y="45801"/>
                  </a:cubicBezTo>
                  <a:cubicBezTo>
                    <a:pt x="37648" y="45884"/>
                    <a:pt x="37573" y="45967"/>
                    <a:pt x="37504" y="46056"/>
                  </a:cubicBezTo>
                  <a:lnTo>
                    <a:pt x="37323" y="46237"/>
                  </a:lnTo>
                  <a:cubicBezTo>
                    <a:pt x="37266" y="46313"/>
                    <a:pt x="37206" y="46381"/>
                    <a:pt x="37148" y="46448"/>
                  </a:cubicBezTo>
                  <a:cubicBezTo>
                    <a:pt x="37090" y="46517"/>
                    <a:pt x="37032" y="46583"/>
                    <a:pt x="36974" y="46659"/>
                  </a:cubicBezTo>
                  <a:lnTo>
                    <a:pt x="36873" y="46749"/>
                  </a:lnTo>
                  <a:lnTo>
                    <a:pt x="36844" y="46787"/>
                  </a:lnTo>
                  <a:cubicBezTo>
                    <a:pt x="36808" y="46839"/>
                    <a:pt x="36769" y="46892"/>
                    <a:pt x="36718" y="46931"/>
                  </a:cubicBezTo>
                  <a:lnTo>
                    <a:pt x="36718" y="46940"/>
                  </a:lnTo>
                  <a:cubicBezTo>
                    <a:pt x="36718" y="46954"/>
                    <a:pt x="36693" y="46967"/>
                    <a:pt x="36678" y="46967"/>
                  </a:cubicBezTo>
                  <a:cubicBezTo>
                    <a:pt x="36670" y="46967"/>
                    <a:pt x="36661" y="46963"/>
                    <a:pt x="36657" y="46954"/>
                  </a:cubicBezTo>
                  <a:cubicBezTo>
                    <a:pt x="36652" y="46948"/>
                    <a:pt x="36649" y="46940"/>
                    <a:pt x="36652" y="46931"/>
                  </a:cubicBezTo>
                  <a:cubicBezTo>
                    <a:pt x="36696" y="46775"/>
                    <a:pt x="36785" y="46607"/>
                    <a:pt x="36867" y="46444"/>
                  </a:cubicBezTo>
                  <a:cubicBezTo>
                    <a:pt x="36917" y="46349"/>
                    <a:pt x="36965" y="46259"/>
                    <a:pt x="37001" y="46175"/>
                  </a:cubicBezTo>
                  <a:cubicBezTo>
                    <a:pt x="37046" y="46066"/>
                    <a:pt x="37090" y="45958"/>
                    <a:pt x="37134" y="45851"/>
                  </a:cubicBezTo>
                  <a:cubicBezTo>
                    <a:pt x="37158" y="45790"/>
                    <a:pt x="37184" y="45726"/>
                    <a:pt x="37209" y="45666"/>
                  </a:cubicBezTo>
                  <a:cubicBezTo>
                    <a:pt x="37224" y="45630"/>
                    <a:pt x="37234" y="45590"/>
                    <a:pt x="37243" y="45557"/>
                  </a:cubicBezTo>
                  <a:cubicBezTo>
                    <a:pt x="37256" y="45508"/>
                    <a:pt x="37266" y="45458"/>
                    <a:pt x="37292" y="45409"/>
                  </a:cubicBezTo>
                  <a:cubicBezTo>
                    <a:pt x="37318" y="45356"/>
                    <a:pt x="37368" y="45310"/>
                    <a:pt x="37416" y="45268"/>
                  </a:cubicBezTo>
                  <a:cubicBezTo>
                    <a:pt x="37448" y="45234"/>
                    <a:pt x="37481" y="45205"/>
                    <a:pt x="37503" y="45175"/>
                  </a:cubicBezTo>
                  <a:cubicBezTo>
                    <a:pt x="37685" y="44929"/>
                    <a:pt x="37834" y="44707"/>
                    <a:pt x="37964" y="44496"/>
                  </a:cubicBezTo>
                  <a:cubicBezTo>
                    <a:pt x="37964" y="44493"/>
                    <a:pt x="37965" y="44493"/>
                    <a:pt x="37965" y="44491"/>
                  </a:cubicBezTo>
                  <a:cubicBezTo>
                    <a:pt x="38087" y="44294"/>
                    <a:pt x="38195" y="44054"/>
                    <a:pt x="38284" y="43783"/>
                  </a:cubicBezTo>
                  <a:cubicBezTo>
                    <a:pt x="38297" y="43747"/>
                    <a:pt x="38304" y="43693"/>
                    <a:pt x="38310" y="43638"/>
                  </a:cubicBezTo>
                  <a:lnTo>
                    <a:pt x="38310" y="43634"/>
                  </a:lnTo>
                  <a:cubicBezTo>
                    <a:pt x="38218" y="43831"/>
                    <a:pt x="38086" y="44023"/>
                    <a:pt x="37964" y="44193"/>
                  </a:cubicBezTo>
                  <a:cubicBezTo>
                    <a:pt x="37948" y="44217"/>
                    <a:pt x="37932" y="44241"/>
                    <a:pt x="37917" y="44265"/>
                  </a:cubicBezTo>
                  <a:cubicBezTo>
                    <a:pt x="37892" y="44299"/>
                    <a:pt x="37869" y="44331"/>
                    <a:pt x="37847" y="44362"/>
                  </a:cubicBezTo>
                  <a:cubicBezTo>
                    <a:pt x="37817" y="44410"/>
                    <a:pt x="37786" y="44462"/>
                    <a:pt x="37754" y="44512"/>
                  </a:cubicBezTo>
                  <a:cubicBezTo>
                    <a:pt x="37687" y="44624"/>
                    <a:pt x="37621" y="44738"/>
                    <a:pt x="37539" y="44820"/>
                  </a:cubicBezTo>
                  <a:cubicBezTo>
                    <a:pt x="37539" y="44837"/>
                    <a:pt x="37514" y="44848"/>
                    <a:pt x="37500" y="44848"/>
                  </a:cubicBezTo>
                  <a:cubicBezTo>
                    <a:pt x="37491" y="44848"/>
                    <a:pt x="37482" y="44845"/>
                    <a:pt x="37477" y="44834"/>
                  </a:cubicBezTo>
                  <a:cubicBezTo>
                    <a:pt x="37474" y="44827"/>
                    <a:pt x="37471" y="44818"/>
                    <a:pt x="37474" y="44810"/>
                  </a:cubicBezTo>
                  <a:cubicBezTo>
                    <a:pt x="37526" y="44673"/>
                    <a:pt x="37548" y="44520"/>
                    <a:pt x="37570" y="44358"/>
                  </a:cubicBezTo>
                  <a:cubicBezTo>
                    <a:pt x="37584" y="44256"/>
                    <a:pt x="37599" y="44150"/>
                    <a:pt x="37622" y="44054"/>
                  </a:cubicBezTo>
                  <a:lnTo>
                    <a:pt x="37635" y="43817"/>
                  </a:lnTo>
                  <a:cubicBezTo>
                    <a:pt x="37670" y="43661"/>
                    <a:pt x="37679" y="43337"/>
                    <a:pt x="37657" y="43226"/>
                  </a:cubicBezTo>
                  <a:cubicBezTo>
                    <a:pt x="37644" y="43160"/>
                    <a:pt x="37644" y="43093"/>
                    <a:pt x="37644" y="43024"/>
                  </a:cubicBezTo>
                  <a:cubicBezTo>
                    <a:pt x="37644" y="42965"/>
                    <a:pt x="37644" y="42905"/>
                    <a:pt x="37634" y="42857"/>
                  </a:cubicBezTo>
                  <a:cubicBezTo>
                    <a:pt x="37621" y="42803"/>
                    <a:pt x="37613" y="42741"/>
                    <a:pt x="37605" y="42678"/>
                  </a:cubicBezTo>
                  <a:cubicBezTo>
                    <a:pt x="37599" y="42635"/>
                    <a:pt x="37592" y="42587"/>
                    <a:pt x="37584" y="42543"/>
                  </a:cubicBezTo>
                  <a:cubicBezTo>
                    <a:pt x="37570" y="42460"/>
                    <a:pt x="37548" y="42382"/>
                    <a:pt x="37513" y="42331"/>
                  </a:cubicBezTo>
                  <a:cubicBezTo>
                    <a:pt x="37510" y="42411"/>
                    <a:pt x="37503" y="42491"/>
                    <a:pt x="37491" y="42565"/>
                  </a:cubicBezTo>
                  <a:cubicBezTo>
                    <a:pt x="37485" y="42607"/>
                    <a:pt x="37478" y="42645"/>
                    <a:pt x="37469" y="42683"/>
                  </a:cubicBezTo>
                  <a:cubicBezTo>
                    <a:pt x="37455" y="42752"/>
                    <a:pt x="37453" y="42824"/>
                    <a:pt x="37452" y="42894"/>
                  </a:cubicBezTo>
                  <a:cubicBezTo>
                    <a:pt x="37449" y="42963"/>
                    <a:pt x="37448" y="43027"/>
                    <a:pt x="37435" y="43083"/>
                  </a:cubicBezTo>
                  <a:lnTo>
                    <a:pt x="37423" y="43319"/>
                  </a:lnTo>
                  <a:cubicBezTo>
                    <a:pt x="37401" y="43417"/>
                    <a:pt x="37387" y="43517"/>
                    <a:pt x="37373" y="43619"/>
                  </a:cubicBezTo>
                  <a:cubicBezTo>
                    <a:pt x="37368" y="43667"/>
                    <a:pt x="37360" y="43713"/>
                    <a:pt x="37357" y="43759"/>
                  </a:cubicBezTo>
                  <a:cubicBezTo>
                    <a:pt x="37337" y="43932"/>
                    <a:pt x="37318" y="44112"/>
                    <a:pt x="37272" y="44281"/>
                  </a:cubicBezTo>
                  <a:cubicBezTo>
                    <a:pt x="37250" y="44359"/>
                    <a:pt x="37231" y="44440"/>
                    <a:pt x="37212" y="44522"/>
                  </a:cubicBezTo>
                  <a:cubicBezTo>
                    <a:pt x="37184" y="44638"/>
                    <a:pt x="37158" y="44759"/>
                    <a:pt x="37120" y="44871"/>
                  </a:cubicBezTo>
                  <a:cubicBezTo>
                    <a:pt x="36972" y="45322"/>
                    <a:pt x="36786" y="45778"/>
                    <a:pt x="36575" y="46227"/>
                  </a:cubicBezTo>
                  <a:cubicBezTo>
                    <a:pt x="36548" y="46284"/>
                    <a:pt x="36532" y="46336"/>
                    <a:pt x="36514" y="46387"/>
                  </a:cubicBezTo>
                  <a:cubicBezTo>
                    <a:pt x="36497" y="46432"/>
                    <a:pt x="36481" y="46480"/>
                    <a:pt x="36460" y="46527"/>
                  </a:cubicBezTo>
                  <a:cubicBezTo>
                    <a:pt x="36234" y="47041"/>
                    <a:pt x="35947" y="47536"/>
                    <a:pt x="35668" y="48011"/>
                  </a:cubicBezTo>
                  <a:lnTo>
                    <a:pt x="35616" y="48103"/>
                  </a:lnTo>
                  <a:cubicBezTo>
                    <a:pt x="35574" y="48174"/>
                    <a:pt x="35537" y="48244"/>
                    <a:pt x="35501" y="48315"/>
                  </a:cubicBezTo>
                  <a:cubicBezTo>
                    <a:pt x="35454" y="48404"/>
                    <a:pt x="35406" y="48497"/>
                    <a:pt x="35348" y="48588"/>
                  </a:cubicBezTo>
                  <a:cubicBezTo>
                    <a:pt x="35245" y="48753"/>
                    <a:pt x="35121" y="48913"/>
                    <a:pt x="35004" y="49065"/>
                  </a:cubicBezTo>
                  <a:cubicBezTo>
                    <a:pt x="34883" y="49222"/>
                    <a:pt x="34759" y="49382"/>
                    <a:pt x="34655" y="49548"/>
                  </a:cubicBezTo>
                  <a:cubicBezTo>
                    <a:pt x="34393" y="49965"/>
                    <a:pt x="34160" y="50417"/>
                    <a:pt x="33942" y="50868"/>
                  </a:cubicBezTo>
                  <a:cubicBezTo>
                    <a:pt x="33883" y="50990"/>
                    <a:pt x="33826" y="51111"/>
                    <a:pt x="33768" y="51230"/>
                  </a:cubicBezTo>
                  <a:cubicBezTo>
                    <a:pt x="33650" y="51476"/>
                    <a:pt x="33529" y="51726"/>
                    <a:pt x="33403" y="51976"/>
                  </a:cubicBezTo>
                  <a:lnTo>
                    <a:pt x="17539" y="51976"/>
                  </a:lnTo>
                  <a:cubicBezTo>
                    <a:pt x="17526" y="51961"/>
                    <a:pt x="17513" y="51947"/>
                    <a:pt x="17503" y="51932"/>
                  </a:cubicBezTo>
                  <a:cubicBezTo>
                    <a:pt x="17442" y="51861"/>
                    <a:pt x="17381" y="51790"/>
                    <a:pt x="17326" y="51714"/>
                  </a:cubicBezTo>
                  <a:cubicBezTo>
                    <a:pt x="17201" y="51544"/>
                    <a:pt x="17064" y="51376"/>
                    <a:pt x="16932" y="51213"/>
                  </a:cubicBezTo>
                  <a:cubicBezTo>
                    <a:pt x="16764" y="51003"/>
                    <a:pt x="16590" y="50788"/>
                    <a:pt x="16434" y="50567"/>
                  </a:cubicBezTo>
                  <a:lnTo>
                    <a:pt x="16350" y="50451"/>
                  </a:lnTo>
                  <a:cubicBezTo>
                    <a:pt x="16261" y="50323"/>
                    <a:pt x="16170" y="50196"/>
                    <a:pt x="16087" y="50068"/>
                  </a:cubicBezTo>
                  <a:cubicBezTo>
                    <a:pt x="16067" y="50042"/>
                    <a:pt x="16051" y="50010"/>
                    <a:pt x="16035" y="49981"/>
                  </a:cubicBezTo>
                  <a:cubicBezTo>
                    <a:pt x="16005" y="49929"/>
                    <a:pt x="15978" y="49882"/>
                    <a:pt x="15940" y="49842"/>
                  </a:cubicBezTo>
                  <a:cubicBezTo>
                    <a:pt x="15934" y="49836"/>
                    <a:pt x="15930" y="49827"/>
                    <a:pt x="15930" y="49820"/>
                  </a:cubicBezTo>
                  <a:cubicBezTo>
                    <a:pt x="15950" y="49610"/>
                    <a:pt x="16068" y="49448"/>
                    <a:pt x="16183" y="49291"/>
                  </a:cubicBezTo>
                  <a:cubicBezTo>
                    <a:pt x="16264" y="49180"/>
                    <a:pt x="16340" y="49077"/>
                    <a:pt x="16385" y="48956"/>
                  </a:cubicBezTo>
                  <a:cubicBezTo>
                    <a:pt x="16420" y="48865"/>
                    <a:pt x="16437" y="48692"/>
                    <a:pt x="16407" y="48568"/>
                  </a:cubicBezTo>
                  <a:cubicBezTo>
                    <a:pt x="16405" y="48561"/>
                    <a:pt x="16402" y="48552"/>
                    <a:pt x="16399" y="48540"/>
                  </a:cubicBezTo>
                  <a:cubicBezTo>
                    <a:pt x="16386" y="48498"/>
                    <a:pt x="16370" y="48440"/>
                    <a:pt x="16383" y="48381"/>
                  </a:cubicBezTo>
                  <a:cubicBezTo>
                    <a:pt x="16434" y="48168"/>
                    <a:pt x="16500" y="47921"/>
                    <a:pt x="16594" y="47704"/>
                  </a:cubicBezTo>
                  <a:cubicBezTo>
                    <a:pt x="16638" y="47604"/>
                    <a:pt x="16705" y="47508"/>
                    <a:pt x="16769" y="47415"/>
                  </a:cubicBezTo>
                  <a:cubicBezTo>
                    <a:pt x="16788" y="47389"/>
                    <a:pt x="16808" y="47357"/>
                    <a:pt x="16827" y="47332"/>
                  </a:cubicBezTo>
                  <a:cubicBezTo>
                    <a:pt x="16959" y="47130"/>
                    <a:pt x="17099" y="46938"/>
                    <a:pt x="17234" y="46752"/>
                  </a:cubicBezTo>
                  <a:lnTo>
                    <a:pt x="17359" y="46579"/>
                  </a:lnTo>
                  <a:cubicBezTo>
                    <a:pt x="17486" y="46402"/>
                    <a:pt x="17615" y="46227"/>
                    <a:pt x="17744" y="46053"/>
                  </a:cubicBezTo>
                  <a:cubicBezTo>
                    <a:pt x="18066" y="45618"/>
                    <a:pt x="18397" y="45172"/>
                    <a:pt x="18689" y="44695"/>
                  </a:cubicBezTo>
                  <a:cubicBezTo>
                    <a:pt x="18779" y="44547"/>
                    <a:pt x="18842" y="44390"/>
                    <a:pt x="18909" y="44224"/>
                  </a:cubicBezTo>
                  <a:cubicBezTo>
                    <a:pt x="18935" y="44161"/>
                    <a:pt x="18961" y="44096"/>
                    <a:pt x="18989" y="44028"/>
                  </a:cubicBezTo>
                  <a:cubicBezTo>
                    <a:pt x="19066" y="43844"/>
                    <a:pt x="19143" y="43654"/>
                    <a:pt x="19220" y="43461"/>
                  </a:cubicBezTo>
                  <a:cubicBezTo>
                    <a:pt x="19278" y="43315"/>
                    <a:pt x="19335" y="43174"/>
                    <a:pt x="19393" y="43032"/>
                  </a:cubicBezTo>
                  <a:cubicBezTo>
                    <a:pt x="19437" y="42928"/>
                    <a:pt x="19470" y="42821"/>
                    <a:pt x="19505" y="42716"/>
                  </a:cubicBezTo>
                  <a:lnTo>
                    <a:pt x="19531" y="42639"/>
                  </a:lnTo>
                  <a:cubicBezTo>
                    <a:pt x="19534" y="42627"/>
                    <a:pt x="19536" y="42616"/>
                    <a:pt x="19540" y="42603"/>
                  </a:cubicBezTo>
                  <a:lnTo>
                    <a:pt x="19540" y="42603"/>
                  </a:lnTo>
                  <a:cubicBezTo>
                    <a:pt x="19511" y="42657"/>
                    <a:pt x="19474" y="42704"/>
                    <a:pt x="19441" y="42754"/>
                  </a:cubicBezTo>
                  <a:cubicBezTo>
                    <a:pt x="19416" y="42790"/>
                    <a:pt x="19393" y="42825"/>
                    <a:pt x="19373" y="42857"/>
                  </a:cubicBezTo>
                  <a:lnTo>
                    <a:pt x="19226" y="43097"/>
                  </a:lnTo>
                  <a:cubicBezTo>
                    <a:pt x="19091" y="43319"/>
                    <a:pt x="18961" y="43532"/>
                    <a:pt x="18816" y="43737"/>
                  </a:cubicBezTo>
                  <a:cubicBezTo>
                    <a:pt x="18668" y="43952"/>
                    <a:pt x="18522" y="44177"/>
                    <a:pt x="18383" y="44395"/>
                  </a:cubicBezTo>
                  <a:cubicBezTo>
                    <a:pt x="18240" y="44616"/>
                    <a:pt x="18092" y="44848"/>
                    <a:pt x="17936" y="45067"/>
                  </a:cubicBezTo>
                  <a:cubicBezTo>
                    <a:pt x="17801" y="45260"/>
                    <a:pt x="17657" y="45449"/>
                    <a:pt x="17519" y="45634"/>
                  </a:cubicBezTo>
                  <a:cubicBezTo>
                    <a:pt x="17384" y="45811"/>
                    <a:pt x="17246" y="45995"/>
                    <a:pt x="17113" y="46179"/>
                  </a:cubicBezTo>
                  <a:cubicBezTo>
                    <a:pt x="17054" y="46264"/>
                    <a:pt x="16996" y="46345"/>
                    <a:pt x="16933" y="46426"/>
                  </a:cubicBezTo>
                  <a:cubicBezTo>
                    <a:pt x="16715" y="46725"/>
                    <a:pt x="16492" y="47033"/>
                    <a:pt x="16328" y="47401"/>
                  </a:cubicBezTo>
                  <a:cubicBezTo>
                    <a:pt x="16319" y="47422"/>
                    <a:pt x="16308" y="47447"/>
                    <a:pt x="16298" y="47472"/>
                  </a:cubicBezTo>
                  <a:cubicBezTo>
                    <a:pt x="16238" y="47597"/>
                    <a:pt x="16173" y="47741"/>
                    <a:pt x="16170" y="47899"/>
                  </a:cubicBezTo>
                  <a:cubicBezTo>
                    <a:pt x="16170" y="47908"/>
                    <a:pt x="16167" y="47917"/>
                    <a:pt x="16158" y="47921"/>
                  </a:cubicBezTo>
                  <a:cubicBezTo>
                    <a:pt x="16152" y="47924"/>
                    <a:pt x="16146" y="47927"/>
                    <a:pt x="16141" y="47927"/>
                  </a:cubicBezTo>
                  <a:cubicBezTo>
                    <a:pt x="16138" y="47927"/>
                    <a:pt x="16136" y="47924"/>
                    <a:pt x="16132" y="47923"/>
                  </a:cubicBezTo>
                  <a:cubicBezTo>
                    <a:pt x="16052" y="47895"/>
                    <a:pt x="15969" y="47761"/>
                    <a:pt x="15901" y="47654"/>
                  </a:cubicBezTo>
                  <a:cubicBezTo>
                    <a:pt x="15883" y="47624"/>
                    <a:pt x="15864" y="47597"/>
                    <a:pt x="15853" y="47578"/>
                  </a:cubicBezTo>
                  <a:cubicBezTo>
                    <a:pt x="15776" y="47469"/>
                    <a:pt x="15687" y="47360"/>
                    <a:pt x="15601" y="47255"/>
                  </a:cubicBezTo>
                  <a:lnTo>
                    <a:pt x="15482" y="47108"/>
                  </a:lnTo>
                  <a:cubicBezTo>
                    <a:pt x="15457" y="47078"/>
                    <a:pt x="15433" y="47047"/>
                    <a:pt x="15409" y="47015"/>
                  </a:cubicBezTo>
                  <a:lnTo>
                    <a:pt x="15409" y="47015"/>
                  </a:lnTo>
                  <a:cubicBezTo>
                    <a:pt x="15420" y="47033"/>
                    <a:pt x="15428" y="47049"/>
                    <a:pt x="15438" y="47066"/>
                  </a:cubicBezTo>
                  <a:cubicBezTo>
                    <a:pt x="15449" y="47085"/>
                    <a:pt x="15457" y="47103"/>
                    <a:pt x="15469" y="47121"/>
                  </a:cubicBezTo>
                  <a:cubicBezTo>
                    <a:pt x="15497" y="47166"/>
                    <a:pt x="15521" y="47214"/>
                    <a:pt x="15542" y="47261"/>
                  </a:cubicBezTo>
                  <a:cubicBezTo>
                    <a:pt x="15671" y="47553"/>
                    <a:pt x="15770" y="47837"/>
                    <a:pt x="15889" y="48200"/>
                  </a:cubicBezTo>
                  <a:cubicBezTo>
                    <a:pt x="15898" y="48226"/>
                    <a:pt x="15911" y="48258"/>
                    <a:pt x="15925" y="48293"/>
                  </a:cubicBezTo>
                  <a:cubicBezTo>
                    <a:pt x="15984" y="48443"/>
                    <a:pt x="16068" y="48668"/>
                    <a:pt x="16030" y="48828"/>
                  </a:cubicBezTo>
                  <a:cubicBezTo>
                    <a:pt x="16003" y="48933"/>
                    <a:pt x="15963" y="49026"/>
                    <a:pt x="15925" y="49115"/>
                  </a:cubicBezTo>
                  <a:cubicBezTo>
                    <a:pt x="15872" y="49238"/>
                    <a:pt x="15818" y="49366"/>
                    <a:pt x="15799" y="49529"/>
                  </a:cubicBezTo>
                  <a:cubicBezTo>
                    <a:pt x="15798" y="49542"/>
                    <a:pt x="15774" y="49552"/>
                    <a:pt x="15760" y="49552"/>
                  </a:cubicBezTo>
                  <a:cubicBezTo>
                    <a:pt x="15748" y="49552"/>
                    <a:pt x="15739" y="49548"/>
                    <a:pt x="15736" y="49538"/>
                  </a:cubicBezTo>
                  <a:cubicBezTo>
                    <a:pt x="15646" y="49363"/>
                    <a:pt x="15518" y="49206"/>
                    <a:pt x="15392" y="49054"/>
                  </a:cubicBezTo>
                  <a:cubicBezTo>
                    <a:pt x="15325" y="48969"/>
                    <a:pt x="15257" y="48886"/>
                    <a:pt x="15194" y="48801"/>
                  </a:cubicBezTo>
                  <a:cubicBezTo>
                    <a:pt x="14852" y="48322"/>
                    <a:pt x="14357" y="47738"/>
                    <a:pt x="13566" y="47444"/>
                  </a:cubicBezTo>
                  <a:cubicBezTo>
                    <a:pt x="13419" y="47392"/>
                    <a:pt x="13159" y="47328"/>
                    <a:pt x="12898" y="47328"/>
                  </a:cubicBezTo>
                  <a:cubicBezTo>
                    <a:pt x="12807" y="47328"/>
                    <a:pt x="12720" y="47335"/>
                    <a:pt x="12640" y="47354"/>
                  </a:cubicBezTo>
                  <a:lnTo>
                    <a:pt x="12227" y="47389"/>
                  </a:lnTo>
                  <a:cubicBezTo>
                    <a:pt x="12103" y="47418"/>
                    <a:pt x="11981" y="47443"/>
                    <a:pt x="11862" y="47469"/>
                  </a:cubicBezTo>
                  <a:cubicBezTo>
                    <a:pt x="11625" y="47515"/>
                    <a:pt x="11401" y="47561"/>
                    <a:pt x="11189" y="47640"/>
                  </a:cubicBezTo>
                  <a:cubicBezTo>
                    <a:pt x="11136" y="47661"/>
                    <a:pt x="11072" y="47691"/>
                    <a:pt x="11007" y="47725"/>
                  </a:cubicBezTo>
                  <a:cubicBezTo>
                    <a:pt x="10933" y="47761"/>
                    <a:pt x="10859" y="47799"/>
                    <a:pt x="10789" y="47825"/>
                  </a:cubicBezTo>
                  <a:cubicBezTo>
                    <a:pt x="10840" y="47821"/>
                    <a:pt x="10889" y="47813"/>
                    <a:pt x="10918" y="47806"/>
                  </a:cubicBezTo>
                  <a:cubicBezTo>
                    <a:pt x="11210" y="47734"/>
                    <a:pt x="11455" y="47670"/>
                    <a:pt x="11692" y="47600"/>
                  </a:cubicBezTo>
                  <a:cubicBezTo>
                    <a:pt x="11782" y="47572"/>
                    <a:pt x="11873" y="47561"/>
                    <a:pt x="11966" y="47550"/>
                  </a:cubicBezTo>
                  <a:cubicBezTo>
                    <a:pt x="12033" y="47542"/>
                    <a:pt x="12103" y="47531"/>
                    <a:pt x="12176" y="47517"/>
                  </a:cubicBezTo>
                  <a:lnTo>
                    <a:pt x="12308" y="47517"/>
                  </a:lnTo>
                  <a:cubicBezTo>
                    <a:pt x="12430" y="47491"/>
                    <a:pt x="12560" y="47478"/>
                    <a:pt x="12692" y="47478"/>
                  </a:cubicBezTo>
                  <a:cubicBezTo>
                    <a:pt x="13165" y="47478"/>
                    <a:pt x="13586" y="47638"/>
                    <a:pt x="13820" y="47786"/>
                  </a:cubicBezTo>
                  <a:cubicBezTo>
                    <a:pt x="14348" y="48120"/>
                    <a:pt x="14716" y="48644"/>
                    <a:pt x="15071" y="49151"/>
                  </a:cubicBezTo>
                  <a:lnTo>
                    <a:pt x="15100" y="49195"/>
                  </a:lnTo>
                  <a:cubicBezTo>
                    <a:pt x="15271" y="49439"/>
                    <a:pt x="15440" y="49686"/>
                    <a:pt x="15609" y="49933"/>
                  </a:cubicBezTo>
                  <a:cubicBezTo>
                    <a:pt x="15790" y="50196"/>
                    <a:pt x="15971" y="50460"/>
                    <a:pt x="16154" y="50721"/>
                  </a:cubicBezTo>
                  <a:cubicBezTo>
                    <a:pt x="16216" y="50810"/>
                    <a:pt x="16286" y="50897"/>
                    <a:pt x="16354" y="50987"/>
                  </a:cubicBezTo>
                  <a:cubicBezTo>
                    <a:pt x="16424" y="51075"/>
                    <a:pt x="16494" y="51163"/>
                    <a:pt x="16559" y="51253"/>
                  </a:cubicBezTo>
                  <a:cubicBezTo>
                    <a:pt x="16657" y="51394"/>
                    <a:pt x="16761" y="51530"/>
                    <a:pt x="16863" y="51660"/>
                  </a:cubicBezTo>
                  <a:cubicBezTo>
                    <a:pt x="16936" y="51755"/>
                    <a:pt x="17009" y="51849"/>
                    <a:pt x="17078" y="51947"/>
                  </a:cubicBezTo>
                  <a:cubicBezTo>
                    <a:pt x="17083" y="51951"/>
                    <a:pt x="17086" y="51959"/>
                    <a:pt x="17092" y="51964"/>
                  </a:cubicBezTo>
                  <a:lnTo>
                    <a:pt x="9601" y="51964"/>
                  </a:lnTo>
                  <a:cubicBezTo>
                    <a:pt x="9581" y="51941"/>
                    <a:pt x="9559" y="51918"/>
                    <a:pt x="9538" y="51893"/>
                  </a:cubicBezTo>
                  <a:cubicBezTo>
                    <a:pt x="9495" y="51842"/>
                    <a:pt x="9445" y="51791"/>
                    <a:pt x="9408" y="51738"/>
                  </a:cubicBezTo>
                  <a:cubicBezTo>
                    <a:pt x="9328" y="51623"/>
                    <a:pt x="9259" y="51511"/>
                    <a:pt x="9187" y="51390"/>
                  </a:cubicBezTo>
                  <a:cubicBezTo>
                    <a:pt x="9158" y="51341"/>
                    <a:pt x="9126" y="51290"/>
                    <a:pt x="9094" y="51239"/>
                  </a:cubicBezTo>
                  <a:cubicBezTo>
                    <a:pt x="8903" y="50931"/>
                    <a:pt x="8775" y="50574"/>
                    <a:pt x="8686" y="50294"/>
                  </a:cubicBezTo>
                  <a:cubicBezTo>
                    <a:pt x="8513" y="49760"/>
                    <a:pt x="8570" y="48788"/>
                    <a:pt x="8732" y="48254"/>
                  </a:cubicBezTo>
                  <a:cubicBezTo>
                    <a:pt x="8758" y="48168"/>
                    <a:pt x="8777" y="48087"/>
                    <a:pt x="8798" y="48004"/>
                  </a:cubicBezTo>
                  <a:cubicBezTo>
                    <a:pt x="8835" y="47859"/>
                    <a:pt x="8871" y="47720"/>
                    <a:pt x="8929" y="47581"/>
                  </a:cubicBezTo>
                  <a:cubicBezTo>
                    <a:pt x="9365" y="46525"/>
                    <a:pt x="9938" y="45618"/>
                    <a:pt x="10492" y="44740"/>
                  </a:cubicBezTo>
                  <a:cubicBezTo>
                    <a:pt x="11072" y="43824"/>
                    <a:pt x="11651" y="42905"/>
                    <a:pt x="12233" y="41985"/>
                  </a:cubicBezTo>
                  <a:cubicBezTo>
                    <a:pt x="12257" y="41944"/>
                    <a:pt x="12285" y="41902"/>
                    <a:pt x="12310" y="41860"/>
                  </a:cubicBezTo>
                  <a:cubicBezTo>
                    <a:pt x="12323" y="41839"/>
                    <a:pt x="12334" y="41822"/>
                    <a:pt x="12346" y="41802"/>
                  </a:cubicBezTo>
                  <a:cubicBezTo>
                    <a:pt x="12424" y="41677"/>
                    <a:pt x="12504" y="41549"/>
                    <a:pt x="12583" y="41424"/>
                  </a:cubicBezTo>
                  <a:lnTo>
                    <a:pt x="12691" y="41255"/>
                  </a:lnTo>
                  <a:cubicBezTo>
                    <a:pt x="13064" y="40657"/>
                    <a:pt x="13441" y="40061"/>
                    <a:pt x="13814" y="39467"/>
                  </a:cubicBezTo>
                  <a:cubicBezTo>
                    <a:pt x="13951" y="39247"/>
                    <a:pt x="14083" y="39023"/>
                    <a:pt x="14213" y="38807"/>
                  </a:cubicBezTo>
                  <a:cubicBezTo>
                    <a:pt x="14345" y="38583"/>
                    <a:pt x="14482" y="38350"/>
                    <a:pt x="14626" y="38123"/>
                  </a:cubicBezTo>
                  <a:cubicBezTo>
                    <a:pt x="14722" y="37972"/>
                    <a:pt x="14832" y="37824"/>
                    <a:pt x="14941" y="37681"/>
                  </a:cubicBezTo>
                  <a:cubicBezTo>
                    <a:pt x="14999" y="37606"/>
                    <a:pt x="15057" y="37527"/>
                    <a:pt x="15114" y="37453"/>
                  </a:cubicBezTo>
                  <a:cubicBezTo>
                    <a:pt x="15203" y="37328"/>
                    <a:pt x="15293" y="37209"/>
                    <a:pt x="15383" y="37090"/>
                  </a:cubicBezTo>
                  <a:lnTo>
                    <a:pt x="15420" y="37044"/>
                  </a:lnTo>
                  <a:lnTo>
                    <a:pt x="15578" y="36886"/>
                  </a:lnTo>
                  <a:lnTo>
                    <a:pt x="15600" y="36857"/>
                  </a:lnTo>
                  <a:cubicBezTo>
                    <a:pt x="15638" y="36805"/>
                    <a:pt x="15681" y="36746"/>
                    <a:pt x="15732" y="36707"/>
                  </a:cubicBezTo>
                  <a:cubicBezTo>
                    <a:pt x="15812" y="36648"/>
                    <a:pt x="15893" y="36594"/>
                    <a:pt x="15976" y="36540"/>
                  </a:cubicBezTo>
                  <a:cubicBezTo>
                    <a:pt x="16058" y="36486"/>
                    <a:pt x="16139" y="36431"/>
                    <a:pt x="16219" y="36373"/>
                  </a:cubicBezTo>
                  <a:cubicBezTo>
                    <a:pt x="16235" y="36361"/>
                    <a:pt x="16247" y="36341"/>
                    <a:pt x="16256" y="36320"/>
                  </a:cubicBezTo>
                  <a:cubicBezTo>
                    <a:pt x="16264" y="36304"/>
                    <a:pt x="16272" y="36288"/>
                    <a:pt x="16283" y="36275"/>
                  </a:cubicBezTo>
                  <a:cubicBezTo>
                    <a:pt x="16318" y="36232"/>
                    <a:pt x="16381" y="36177"/>
                    <a:pt x="16475" y="36118"/>
                  </a:cubicBezTo>
                  <a:cubicBezTo>
                    <a:pt x="16937" y="35826"/>
                    <a:pt x="17455" y="35624"/>
                    <a:pt x="18002" y="35410"/>
                  </a:cubicBezTo>
                  <a:cubicBezTo>
                    <a:pt x="18166" y="35345"/>
                    <a:pt x="18329" y="35281"/>
                    <a:pt x="18493" y="35214"/>
                  </a:cubicBezTo>
                  <a:cubicBezTo>
                    <a:pt x="18593" y="35172"/>
                    <a:pt x="18689" y="35143"/>
                    <a:pt x="18785" y="35114"/>
                  </a:cubicBezTo>
                  <a:cubicBezTo>
                    <a:pt x="18878" y="35085"/>
                    <a:pt x="18976" y="35056"/>
                    <a:pt x="19073" y="35016"/>
                  </a:cubicBezTo>
                  <a:cubicBezTo>
                    <a:pt x="19317" y="34915"/>
                    <a:pt x="19579" y="34821"/>
                    <a:pt x="19832" y="34734"/>
                  </a:cubicBezTo>
                  <a:cubicBezTo>
                    <a:pt x="20087" y="34643"/>
                    <a:pt x="20350" y="34553"/>
                    <a:pt x="20600" y="34449"/>
                  </a:cubicBezTo>
                  <a:cubicBezTo>
                    <a:pt x="20687" y="34413"/>
                    <a:pt x="20777" y="34388"/>
                    <a:pt x="20863" y="34366"/>
                  </a:cubicBezTo>
                  <a:cubicBezTo>
                    <a:pt x="20946" y="34345"/>
                    <a:pt x="21036" y="34323"/>
                    <a:pt x="21119" y="34286"/>
                  </a:cubicBezTo>
                  <a:cubicBezTo>
                    <a:pt x="21353" y="34190"/>
                    <a:pt x="21591" y="34118"/>
                    <a:pt x="21844" y="34042"/>
                  </a:cubicBezTo>
                  <a:cubicBezTo>
                    <a:pt x="21977" y="34001"/>
                    <a:pt x="22112" y="33962"/>
                    <a:pt x="22244" y="33916"/>
                  </a:cubicBezTo>
                  <a:cubicBezTo>
                    <a:pt x="22376" y="33872"/>
                    <a:pt x="22509" y="33827"/>
                    <a:pt x="22644" y="33782"/>
                  </a:cubicBezTo>
                  <a:cubicBezTo>
                    <a:pt x="22962" y="33673"/>
                    <a:pt x="23289" y="33562"/>
                    <a:pt x="23609" y="33464"/>
                  </a:cubicBezTo>
                  <a:cubicBezTo>
                    <a:pt x="23734" y="33427"/>
                    <a:pt x="23859" y="33411"/>
                    <a:pt x="23982" y="33395"/>
                  </a:cubicBezTo>
                  <a:cubicBezTo>
                    <a:pt x="24092" y="33382"/>
                    <a:pt x="24205" y="33368"/>
                    <a:pt x="24316" y="33334"/>
                  </a:cubicBezTo>
                  <a:cubicBezTo>
                    <a:pt x="24535" y="33275"/>
                    <a:pt x="24759" y="33218"/>
                    <a:pt x="24976" y="33164"/>
                  </a:cubicBezTo>
                  <a:cubicBezTo>
                    <a:pt x="25318" y="33080"/>
                    <a:pt x="25639" y="33000"/>
                    <a:pt x="25957" y="32895"/>
                  </a:cubicBezTo>
                  <a:cubicBezTo>
                    <a:pt x="26066" y="32859"/>
                    <a:pt x="26177" y="32830"/>
                    <a:pt x="26282" y="32801"/>
                  </a:cubicBezTo>
                  <a:cubicBezTo>
                    <a:pt x="26388" y="32773"/>
                    <a:pt x="26491" y="32744"/>
                    <a:pt x="26593" y="32709"/>
                  </a:cubicBezTo>
                  <a:cubicBezTo>
                    <a:pt x="26622" y="32699"/>
                    <a:pt x="26652" y="32694"/>
                    <a:pt x="26681" y="32690"/>
                  </a:cubicBezTo>
                  <a:cubicBezTo>
                    <a:pt x="26725" y="32683"/>
                    <a:pt x="26764" y="32677"/>
                    <a:pt x="26795" y="32655"/>
                  </a:cubicBezTo>
                  <a:cubicBezTo>
                    <a:pt x="26798" y="32651"/>
                    <a:pt x="26804" y="32651"/>
                    <a:pt x="26809" y="32651"/>
                  </a:cubicBezTo>
                  <a:lnTo>
                    <a:pt x="26833" y="32651"/>
                  </a:lnTo>
                  <a:cubicBezTo>
                    <a:pt x="26840" y="32651"/>
                    <a:pt x="26847" y="32655"/>
                    <a:pt x="26853" y="32662"/>
                  </a:cubicBezTo>
                  <a:cubicBezTo>
                    <a:pt x="26856" y="32668"/>
                    <a:pt x="26860" y="32676"/>
                    <a:pt x="26859" y="32684"/>
                  </a:cubicBezTo>
                  <a:cubicBezTo>
                    <a:pt x="26847" y="32753"/>
                    <a:pt x="26825" y="32824"/>
                    <a:pt x="26804" y="32895"/>
                  </a:cubicBezTo>
                  <a:cubicBezTo>
                    <a:pt x="26790" y="32939"/>
                    <a:pt x="26776" y="32981"/>
                    <a:pt x="26766" y="33022"/>
                  </a:cubicBezTo>
                  <a:cubicBezTo>
                    <a:pt x="26753" y="33071"/>
                    <a:pt x="26753" y="33119"/>
                    <a:pt x="26754" y="33170"/>
                  </a:cubicBezTo>
                  <a:cubicBezTo>
                    <a:pt x="26754" y="33222"/>
                    <a:pt x="26757" y="33275"/>
                    <a:pt x="26743" y="33334"/>
                  </a:cubicBezTo>
                  <a:cubicBezTo>
                    <a:pt x="26728" y="33398"/>
                    <a:pt x="26722" y="33453"/>
                    <a:pt x="26729" y="33484"/>
                  </a:cubicBezTo>
                  <a:cubicBezTo>
                    <a:pt x="26764" y="33632"/>
                    <a:pt x="26776" y="33785"/>
                    <a:pt x="26789" y="33929"/>
                  </a:cubicBezTo>
                  <a:cubicBezTo>
                    <a:pt x="26802" y="34081"/>
                    <a:pt x="26817" y="34240"/>
                    <a:pt x="26856" y="34395"/>
                  </a:cubicBezTo>
                  <a:cubicBezTo>
                    <a:pt x="26875" y="34471"/>
                    <a:pt x="26884" y="34547"/>
                    <a:pt x="26892" y="34624"/>
                  </a:cubicBezTo>
                  <a:cubicBezTo>
                    <a:pt x="26898" y="34663"/>
                    <a:pt x="26905" y="34705"/>
                    <a:pt x="26911" y="34747"/>
                  </a:cubicBezTo>
                  <a:lnTo>
                    <a:pt x="26892" y="34276"/>
                  </a:lnTo>
                  <a:cubicBezTo>
                    <a:pt x="26892" y="33577"/>
                    <a:pt x="26910" y="33007"/>
                    <a:pt x="27103" y="32585"/>
                  </a:cubicBezTo>
                  <a:cubicBezTo>
                    <a:pt x="27107" y="32581"/>
                    <a:pt x="27113" y="32575"/>
                    <a:pt x="27118" y="32574"/>
                  </a:cubicBezTo>
                  <a:cubicBezTo>
                    <a:pt x="27231" y="32526"/>
                    <a:pt x="27347" y="32504"/>
                    <a:pt x="27467" y="32484"/>
                  </a:cubicBezTo>
                  <a:cubicBezTo>
                    <a:pt x="27547" y="32469"/>
                    <a:pt x="27629" y="32457"/>
                    <a:pt x="27712" y="32431"/>
                  </a:cubicBezTo>
                  <a:cubicBezTo>
                    <a:pt x="27893" y="32385"/>
                    <a:pt x="28096" y="32338"/>
                    <a:pt x="28305" y="32305"/>
                  </a:cubicBezTo>
                  <a:close/>
                  <a:moveTo>
                    <a:pt x="66572" y="34329"/>
                  </a:moveTo>
                  <a:cubicBezTo>
                    <a:pt x="66581" y="34329"/>
                    <a:pt x="66590" y="34333"/>
                    <a:pt x="66594" y="34342"/>
                  </a:cubicBezTo>
                  <a:cubicBezTo>
                    <a:pt x="66633" y="34394"/>
                    <a:pt x="66646" y="34470"/>
                    <a:pt x="66656" y="34539"/>
                  </a:cubicBezTo>
                  <a:cubicBezTo>
                    <a:pt x="66662" y="34579"/>
                    <a:pt x="66670" y="34616"/>
                    <a:pt x="66678" y="34648"/>
                  </a:cubicBezTo>
                  <a:cubicBezTo>
                    <a:pt x="66710" y="34750"/>
                    <a:pt x="66734" y="34858"/>
                    <a:pt x="66758" y="34964"/>
                  </a:cubicBezTo>
                  <a:cubicBezTo>
                    <a:pt x="66783" y="35069"/>
                    <a:pt x="66808" y="35179"/>
                    <a:pt x="66841" y="35287"/>
                  </a:cubicBezTo>
                  <a:cubicBezTo>
                    <a:pt x="66924" y="35557"/>
                    <a:pt x="66976" y="35854"/>
                    <a:pt x="67030" y="36137"/>
                  </a:cubicBezTo>
                  <a:cubicBezTo>
                    <a:pt x="67069" y="36360"/>
                    <a:pt x="67112" y="36585"/>
                    <a:pt x="67165" y="36803"/>
                  </a:cubicBezTo>
                  <a:cubicBezTo>
                    <a:pt x="67194" y="36919"/>
                    <a:pt x="67209" y="37039"/>
                    <a:pt x="67221" y="37155"/>
                  </a:cubicBezTo>
                  <a:cubicBezTo>
                    <a:pt x="67234" y="37265"/>
                    <a:pt x="67245" y="37372"/>
                    <a:pt x="67270" y="37473"/>
                  </a:cubicBezTo>
                  <a:cubicBezTo>
                    <a:pt x="67303" y="37613"/>
                    <a:pt x="67311" y="37758"/>
                    <a:pt x="67318" y="37898"/>
                  </a:cubicBezTo>
                  <a:cubicBezTo>
                    <a:pt x="67324" y="38033"/>
                    <a:pt x="67331" y="38173"/>
                    <a:pt x="67362" y="38305"/>
                  </a:cubicBezTo>
                  <a:cubicBezTo>
                    <a:pt x="67415" y="38542"/>
                    <a:pt x="67430" y="38802"/>
                    <a:pt x="67442" y="39054"/>
                  </a:cubicBezTo>
                  <a:cubicBezTo>
                    <a:pt x="67456" y="39305"/>
                    <a:pt x="67469" y="39566"/>
                    <a:pt x="67524" y="39798"/>
                  </a:cubicBezTo>
                  <a:cubicBezTo>
                    <a:pt x="67539" y="39865"/>
                    <a:pt x="67536" y="39939"/>
                    <a:pt x="67536" y="40012"/>
                  </a:cubicBezTo>
                  <a:cubicBezTo>
                    <a:pt x="67535" y="40082"/>
                    <a:pt x="67533" y="40147"/>
                    <a:pt x="67548" y="40208"/>
                  </a:cubicBezTo>
                  <a:lnTo>
                    <a:pt x="67548" y="40468"/>
                  </a:lnTo>
                  <a:cubicBezTo>
                    <a:pt x="67571" y="40580"/>
                    <a:pt x="67568" y="40711"/>
                    <a:pt x="67564" y="40835"/>
                  </a:cubicBezTo>
                  <a:cubicBezTo>
                    <a:pt x="67561" y="40961"/>
                    <a:pt x="67558" y="41088"/>
                    <a:pt x="67583" y="41203"/>
                  </a:cubicBezTo>
                  <a:lnTo>
                    <a:pt x="67583" y="41504"/>
                  </a:lnTo>
                  <a:lnTo>
                    <a:pt x="67587" y="41783"/>
                  </a:lnTo>
                  <a:lnTo>
                    <a:pt x="67593" y="42044"/>
                  </a:lnTo>
                  <a:lnTo>
                    <a:pt x="67593" y="42071"/>
                  </a:lnTo>
                  <a:cubicBezTo>
                    <a:pt x="67593" y="42091"/>
                    <a:pt x="67593" y="42110"/>
                    <a:pt x="67591" y="42132"/>
                  </a:cubicBezTo>
                  <a:cubicBezTo>
                    <a:pt x="67593" y="42148"/>
                    <a:pt x="67591" y="42164"/>
                    <a:pt x="67591" y="42180"/>
                  </a:cubicBezTo>
                  <a:cubicBezTo>
                    <a:pt x="67587" y="42289"/>
                    <a:pt x="67587" y="42402"/>
                    <a:pt x="67604" y="42489"/>
                  </a:cubicBezTo>
                  <a:lnTo>
                    <a:pt x="67606" y="42622"/>
                  </a:lnTo>
                  <a:lnTo>
                    <a:pt x="67606" y="42623"/>
                  </a:lnTo>
                  <a:lnTo>
                    <a:pt x="67607" y="42840"/>
                  </a:lnTo>
                  <a:lnTo>
                    <a:pt x="67612" y="43247"/>
                  </a:lnTo>
                  <a:lnTo>
                    <a:pt x="67612" y="43248"/>
                  </a:lnTo>
                  <a:lnTo>
                    <a:pt x="67613" y="43401"/>
                  </a:lnTo>
                  <a:lnTo>
                    <a:pt x="67613" y="43404"/>
                  </a:lnTo>
                  <a:lnTo>
                    <a:pt x="67616" y="43834"/>
                  </a:lnTo>
                  <a:lnTo>
                    <a:pt x="67619" y="44022"/>
                  </a:lnTo>
                  <a:lnTo>
                    <a:pt x="67616" y="44033"/>
                  </a:lnTo>
                  <a:cubicBezTo>
                    <a:pt x="67620" y="44046"/>
                    <a:pt x="67620" y="44060"/>
                    <a:pt x="67622" y="44073"/>
                  </a:cubicBezTo>
                  <a:cubicBezTo>
                    <a:pt x="67626" y="44113"/>
                    <a:pt x="67626" y="44160"/>
                    <a:pt x="67622" y="44208"/>
                  </a:cubicBezTo>
                  <a:cubicBezTo>
                    <a:pt x="67619" y="44272"/>
                    <a:pt x="67616" y="44339"/>
                    <a:pt x="67628" y="44392"/>
                  </a:cubicBezTo>
                  <a:cubicBezTo>
                    <a:pt x="67638" y="44438"/>
                    <a:pt x="67644" y="44490"/>
                    <a:pt x="67648" y="44542"/>
                  </a:cubicBezTo>
                  <a:lnTo>
                    <a:pt x="67648" y="44545"/>
                  </a:lnTo>
                  <a:cubicBezTo>
                    <a:pt x="67651" y="44589"/>
                    <a:pt x="67651" y="44635"/>
                    <a:pt x="67651" y="44683"/>
                  </a:cubicBezTo>
                  <a:cubicBezTo>
                    <a:pt x="67652" y="44727"/>
                    <a:pt x="67652" y="44766"/>
                    <a:pt x="67652" y="44808"/>
                  </a:cubicBezTo>
                  <a:lnTo>
                    <a:pt x="67651" y="45179"/>
                  </a:lnTo>
                  <a:cubicBezTo>
                    <a:pt x="67655" y="45189"/>
                    <a:pt x="67655" y="45201"/>
                    <a:pt x="67655" y="45214"/>
                  </a:cubicBezTo>
                  <a:lnTo>
                    <a:pt x="67655" y="45217"/>
                  </a:lnTo>
                  <a:cubicBezTo>
                    <a:pt x="67663" y="45253"/>
                    <a:pt x="67664" y="45294"/>
                    <a:pt x="67664" y="45335"/>
                  </a:cubicBezTo>
                  <a:lnTo>
                    <a:pt x="67664" y="45337"/>
                  </a:lnTo>
                  <a:cubicBezTo>
                    <a:pt x="67664" y="45391"/>
                    <a:pt x="67660" y="45447"/>
                    <a:pt x="67657" y="45500"/>
                  </a:cubicBezTo>
                  <a:cubicBezTo>
                    <a:pt x="67648" y="45614"/>
                    <a:pt x="67641" y="45730"/>
                    <a:pt x="67663" y="45827"/>
                  </a:cubicBezTo>
                  <a:cubicBezTo>
                    <a:pt x="67674" y="45883"/>
                    <a:pt x="67679" y="45944"/>
                    <a:pt x="67679" y="46008"/>
                  </a:cubicBezTo>
                  <a:cubicBezTo>
                    <a:pt x="67681" y="46073"/>
                    <a:pt x="67680" y="46142"/>
                    <a:pt x="67677" y="46211"/>
                  </a:cubicBezTo>
                  <a:lnTo>
                    <a:pt x="67677" y="46232"/>
                  </a:lnTo>
                  <a:cubicBezTo>
                    <a:pt x="67674" y="46275"/>
                    <a:pt x="67673" y="46315"/>
                    <a:pt x="67673" y="46355"/>
                  </a:cubicBezTo>
                  <a:cubicBezTo>
                    <a:pt x="67673" y="46402"/>
                    <a:pt x="67674" y="46453"/>
                    <a:pt x="67677" y="46504"/>
                  </a:cubicBezTo>
                  <a:cubicBezTo>
                    <a:pt x="67674" y="46604"/>
                    <a:pt x="67679" y="46698"/>
                    <a:pt x="67673" y="46786"/>
                  </a:cubicBezTo>
                  <a:cubicBezTo>
                    <a:pt x="67671" y="46807"/>
                    <a:pt x="67670" y="46831"/>
                    <a:pt x="67667" y="46852"/>
                  </a:cubicBezTo>
                  <a:lnTo>
                    <a:pt x="67667" y="46854"/>
                  </a:lnTo>
                  <a:cubicBezTo>
                    <a:pt x="67666" y="46874"/>
                    <a:pt x="67664" y="46890"/>
                    <a:pt x="67658" y="46908"/>
                  </a:cubicBezTo>
                  <a:cubicBezTo>
                    <a:pt x="67642" y="46977"/>
                    <a:pt x="67648" y="47063"/>
                    <a:pt x="67652" y="47143"/>
                  </a:cubicBezTo>
                  <a:cubicBezTo>
                    <a:pt x="67657" y="47228"/>
                    <a:pt x="67663" y="47303"/>
                    <a:pt x="67648" y="47364"/>
                  </a:cubicBezTo>
                  <a:lnTo>
                    <a:pt x="67642" y="47601"/>
                  </a:lnTo>
                  <a:lnTo>
                    <a:pt x="67642" y="47603"/>
                  </a:lnTo>
                  <a:lnTo>
                    <a:pt x="67642" y="47604"/>
                  </a:lnTo>
                  <a:lnTo>
                    <a:pt x="67636" y="47783"/>
                  </a:lnTo>
                  <a:lnTo>
                    <a:pt x="67636" y="47784"/>
                  </a:lnTo>
                  <a:lnTo>
                    <a:pt x="67619" y="48490"/>
                  </a:lnTo>
                  <a:lnTo>
                    <a:pt x="67613" y="48692"/>
                  </a:lnTo>
                  <a:cubicBezTo>
                    <a:pt x="67609" y="48712"/>
                    <a:pt x="67604" y="48734"/>
                    <a:pt x="67602" y="48754"/>
                  </a:cubicBezTo>
                  <a:cubicBezTo>
                    <a:pt x="67572" y="48926"/>
                    <a:pt x="67575" y="49118"/>
                    <a:pt x="67578" y="49301"/>
                  </a:cubicBezTo>
                  <a:cubicBezTo>
                    <a:pt x="67583" y="49507"/>
                    <a:pt x="67586" y="49722"/>
                    <a:pt x="67543" y="49911"/>
                  </a:cubicBezTo>
                  <a:lnTo>
                    <a:pt x="67543" y="50147"/>
                  </a:lnTo>
                  <a:cubicBezTo>
                    <a:pt x="67536" y="50182"/>
                    <a:pt x="67532" y="50218"/>
                    <a:pt x="67532" y="50257"/>
                  </a:cubicBezTo>
                  <a:cubicBezTo>
                    <a:pt x="67527" y="50292"/>
                    <a:pt x="67527" y="50327"/>
                    <a:pt x="67527" y="50362"/>
                  </a:cubicBezTo>
                  <a:cubicBezTo>
                    <a:pt x="67526" y="50438"/>
                    <a:pt x="67524" y="50518"/>
                    <a:pt x="67511" y="50582"/>
                  </a:cubicBezTo>
                  <a:lnTo>
                    <a:pt x="67511" y="50602"/>
                  </a:lnTo>
                  <a:lnTo>
                    <a:pt x="67510" y="50785"/>
                  </a:lnTo>
                  <a:cubicBezTo>
                    <a:pt x="67497" y="50838"/>
                    <a:pt x="67498" y="50900"/>
                    <a:pt x="67498" y="50963"/>
                  </a:cubicBezTo>
                  <a:cubicBezTo>
                    <a:pt x="67500" y="51019"/>
                    <a:pt x="67503" y="51077"/>
                    <a:pt x="67492" y="51134"/>
                  </a:cubicBezTo>
                  <a:cubicBezTo>
                    <a:pt x="67491" y="51149"/>
                    <a:pt x="67490" y="51163"/>
                    <a:pt x="67485" y="51178"/>
                  </a:cubicBezTo>
                  <a:cubicBezTo>
                    <a:pt x="67469" y="51253"/>
                    <a:pt x="67474" y="51339"/>
                    <a:pt x="67476" y="51428"/>
                  </a:cubicBezTo>
                  <a:cubicBezTo>
                    <a:pt x="67481" y="51525"/>
                    <a:pt x="67484" y="51626"/>
                    <a:pt x="67463" y="51722"/>
                  </a:cubicBezTo>
                  <a:cubicBezTo>
                    <a:pt x="67447" y="51796"/>
                    <a:pt x="67445" y="51889"/>
                    <a:pt x="67447" y="51983"/>
                  </a:cubicBezTo>
                  <a:lnTo>
                    <a:pt x="59855" y="51983"/>
                  </a:lnTo>
                  <a:cubicBezTo>
                    <a:pt x="59894" y="51831"/>
                    <a:pt x="59944" y="51679"/>
                    <a:pt x="59987" y="51537"/>
                  </a:cubicBezTo>
                  <a:lnTo>
                    <a:pt x="59993" y="51521"/>
                  </a:lnTo>
                  <a:cubicBezTo>
                    <a:pt x="60063" y="51300"/>
                    <a:pt x="60118" y="51069"/>
                    <a:pt x="60168" y="50845"/>
                  </a:cubicBezTo>
                  <a:cubicBezTo>
                    <a:pt x="60219" y="50624"/>
                    <a:pt x="60270" y="50394"/>
                    <a:pt x="60339" y="50180"/>
                  </a:cubicBezTo>
                  <a:cubicBezTo>
                    <a:pt x="60376" y="50067"/>
                    <a:pt x="60403" y="49951"/>
                    <a:pt x="60429" y="49839"/>
                  </a:cubicBezTo>
                  <a:cubicBezTo>
                    <a:pt x="60454" y="49730"/>
                    <a:pt x="60480" y="49616"/>
                    <a:pt x="60512" y="49509"/>
                  </a:cubicBezTo>
                  <a:cubicBezTo>
                    <a:pt x="60525" y="49468"/>
                    <a:pt x="60533" y="49424"/>
                    <a:pt x="60540" y="49379"/>
                  </a:cubicBezTo>
                  <a:cubicBezTo>
                    <a:pt x="60550" y="49310"/>
                    <a:pt x="60562" y="49237"/>
                    <a:pt x="60598" y="49179"/>
                  </a:cubicBezTo>
                  <a:cubicBezTo>
                    <a:pt x="60620" y="49142"/>
                    <a:pt x="60652" y="49107"/>
                    <a:pt x="60685" y="49077"/>
                  </a:cubicBezTo>
                  <a:cubicBezTo>
                    <a:pt x="60707" y="49052"/>
                    <a:pt x="60730" y="49030"/>
                    <a:pt x="60749" y="49004"/>
                  </a:cubicBezTo>
                  <a:cubicBezTo>
                    <a:pt x="60825" y="48900"/>
                    <a:pt x="60906" y="48799"/>
                    <a:pt x="60989" y="48697"/>
                  </a:cubicBezTo>
                  <a:cubicBezTo>
                    <a:pt x="61065" y="48604"/>
                    <a:pt x="61139" y="48510"/>
                    <a:pt x="61210" y="48414"/>
                  </a:cubicBezTo>
                  <a:cubicBezTo>
                    <a:pt x="61465" y="48072"/>
                    <a:pt x="61741" y="47739"/>
                    <a:pt x="62008" y="47419"/>
                  </a:cubicBezTo>
                  <a:cubicBezTo>
                    <a:pt x="62272" y="47101"/>
                    <a:pt x="62545" y="46772"/>
                    <a:pt x="62796" y="46435"/>
                  </a:cubicBezTo>
                  <a:cubicBezTo>
                    <a:pt x="62875" y="46329"/>
                    <a:pt x="62962" y="46226"/>
                    <a:pt x="63049" y="46126"/>
                  </a:cubicBezTo>
                  <a:cubicBezTo>
                    <a:pt x="63119" y="46047"/>
                    <a:pt x="63187" y="45966"/>
                    <a:pt x="63253" y="45883"/>
                  </a:cubicBezTo>
                  <a:cubicBezTo>
                    <a:pt x="63310" y="45811"/>
                    <a:pt x="63362" y="45737"/>
                    <a:pt x="63410" y="45660"/>
                  </a:cubicBezTo>
                  <a:cubicBezTo>
                    <a:pt x="63413" y="45653"/>
                    <a:pt x="63422" y="45647"/>
                    <a:pt x="63433" y="45647"/>
                  </a:cubicBezTo>
                  <a:cubicBezTo>
                    <a:pt x="63653" y="45647"/>
                    <a:pt x="63800" y="45579"/>
                    <a:pt x="63958" y="45505"/>
                  </a:cubicBezTo>
                  <a:cubicBezTo>
                    <a:pt x="63994" y="45487"/>
                    <a:pt x="64032" y="45470"/>
                    <a:pt x="64069" y="45454"/>
                  </a:cubicBezTo>
                  <a:cubicBezTo>
                    <a:pt x="64843" y="45119"/>
                    <a:pt x="65060" y="44736"/>
                    <a:pt x="65280" y="43946"/>
                  </a:cubicBezTo>
                  <a:lnTo>
                    <a:pt x="65348" y="43546"/>
                  </a:lnTo>
                  <a:lnTo>
                    <a:pt x="65351" y="43077"/>
                  </a:lnTo>
                  <a:cubicBezTo>
                    <a:pt x="65370" y="43004"/>
                    <a:pt x="65419" y="42928"/>
                    <a:pt x="65460" y="42863"/>
                  </a:cubicBezTo>
                  <a:cubicBezTo>
                    <a:pt x="65472" y="42846"/>
                    <a:pt x="65552" y="42715"/>
                    <a:pt x="65585" y="42665"/>
                  </a:cubicBezTo>
                  <a:cubicBezTo>
                    <a:pt x="65736" y="42424"/>
                    <a:pt x="65879" y="42194"/>
                    <a:pt x="65964" y="41895"/>
                  </a:cubicBezTo>
                  <a:cubicBezTo>
                    <a:pt x="66037" y="41632"/>
                    <a:pt x="65954" y="41259"/>
                    <a:pt x="65918" y="41089"/>
                  </a:cubicBezTo>
                  <a:lnTo>
                    <a:pt x="65986" y="40541"/>
                  </a:lnTo>
                  <a:cubicBezTo>
                    <a:pt x="66068" y="40220"/>
                    <a:pt x="66137" y="39955"/>
                    <a:pt x="66206" y="39711"/>
                  </a:cubicBezTo>
                  <a:lnTo>
                    <a:pt x="66264" y="39308"/>
                  </a:lnTo>
                  <a:lnTo>
                    <a:pt x="66277" y="38984"/>
                  </a:lnTo>
                  <a:lnTo>
                    <a:pt x="66347" y="37927"/>
                  </a:lnTo>
                  <a:cubicBezTo>
                    <a:pt x="66372" y="37815"/>
                    <a:pt x="66377" y="37693"/>
                    <a:pt x="66385" y="37564"/>
                  </a:cubicBezTo>
                  <a:cubicBezTo>
                    <a:pt x="66392" y="37433"/>
                    <a:pt x="66399" y="37300"/>
                    <a:pt x="66427" y="37181"/>
                  </a:cubicBezTo>
                  <a:lnTo>
                    <a:pt x="66438" y="36828"/>
                  </a:lnTo>
                  <a:cubicBezTo>
                    <a:pt x="66459" y="36746"/>
                    <a:pt x="66459" y="36659"/>
                    <a:pt x="66460" y="36566"/>
                  </a:cubicBezTo>
                  <a:cubicBezTo>
                    <a:pt x="66463" y="36472"/>
                    <a:pt x="66465" y="36370"/>
                    <a:pt x="66486" y="36274"/>
                  </a:cubicBezTo>
                  <a:cubicBezTo>
                    <a:pt x="66581" y="35836"/>
                    <a:pt x="66566" y="35306"/>
                    <a:pt x="66553" y="34797"/>
                  </a:cubicBezTo>
                  <a:cubicBezTo>
                    <a:pt x="66550" y="34647"/>
                    <a:pt x="66545" y="34502"/>
                    <a:pt x="66543" y="34358"/>
                  </a:cubicBezTo>
                  <a:cubicBezTo>
                    <a:pt x="66543" y="34346"/>
                    <a:pt x="66550" y="34336"/>
                    <a:pt x="66562" y="34332"/>
                  </a:cubicBezTo>
                  <a:cubicBezTo>
                    <a:pt x="66566" y="34329"/>
                    <a:pt x="66568" y="34329"/>
                    <a:pt x="66572" y="34329"/>
                  </a:cubicBezTo>
                  <a:close/>
                  <a:moveTo>
                    <a:pt x="43682" y="1"/>
                  </a:moveTo>
                  <a:cubicBezTo>
                    <a:pt x="43500" y="1"/>
                    <a:pt x="43348" y="14"/>
                    <a:pt x="43241" y="37"/>
                  </a:cubicBezTo>
                  <a:cubicBezTo>
                    <a:pt x="43124" y="63"/>
                    <a:pt x="43006" y="70"/>
                    <a:pt x="42892" y="79"/>
                  </a:cubicBezTo>
                  <a:cubicBezTo>
                    <a:pt x="42766" y="89"/>
                    <a:pt x="42644" y="100"/>
                    <a:pt x="42525" y="130"/>
                  </a:cubicBezTo>
                  <a:cubicBezTo>
                    <a:pt x="42008" y="264"/>
                    <a:pt x="41588" y="405"/>
                    <a:pt x="41213" y="635"/>
                  </a:cubicBezTo>
                  <a:cubicBezTo>
                    <a:pt x="40985" y="777"/>
                    <a:pt x="40765" y="928"/>
                    <a:pt x="40598" y="1183"/>
                  </a:cubicBezTo>
                  <a:cubicBezTo>
                    <a:pt x="40533" y="1282"/>
                    <a:pt x="40472" y="1389"/>
                    <a:pt x="40498" y="1532"/>
                  </a:cubicBezTo>
                  <a:cubicBezTo>
                    <a:pt x="40501" y="1543"/>
                    <a:pt x="40494" y="1556"/>
                    <a:pt x="40483" y="1562"/>
                  </a:cubicBezTo>
                  <a:cubicBezTo>
                    <a:pt x="39999" y="1789"/>
                    <a:pt x="39660" y="2218"/>
                    <a:pt x="39444" y="2876"/>
                  </a:cubicBezTo>
                  <a:cubicBezTo>
                    <a:pt x="39384" y="3058"/>
                    <a:pt x="39307" y="3423"/>
                    <a:pt x="39352" y="3625"/>
                  </a:cubicBezTo>
                  <a:cubicBezTo>
                    <a:pt x="39378" y="3743"/>
                    <a:pt x="39399" y="3855"/>
                    <a:pt x="39418" y="3970"/>
                  </a:cubicBezTo>
                  <a:cubicBezTo>
                    <a:pt x="39437" y="4077"/>
                    <a:pt x="39454" y="4182"/>
                    <a:pt x="39480" y="4303"/>
                  </a:cubicBezTo>
                  <a:lnTo>
                    <a:pt x="39479" y="5153"/>
                  </a:lnTo>
                  <a:cubicBezTo>
                    <a:pt x="39495" y="5226"/>
                    <a:pt x="39508" y="5299"/>
                    <a:pt x="39519" y="5370"/>
                  </a:cubicBezTo>
                  <a:cubicBezTo>
                    <a:pt x="39544" y="5509"/>
                    <a:pt x="39567" y="5643"/>
                    <a:pt x="39617" y="5760"/>
                  </a:cubicBezTo>
                  <a:cubicBezTo>
                    <a:pt x="39723" y="6013"/>
                    <a:pt x="39896" y="6247"/>
                    <a:pt x="40082" y="6385"/>
                  </a:cubicBezTo>
                  <a:lnTo>
                    <a:pt x="40149" y="6434"/>
                  </a:lnTo>
                  <a:cubicBezTo>
                    <a:pt x="40259" y="6514"/>
                    <a:pt x="40374" y="6600"/>
                    <a:pt x="40448" y="6718"/>
                  </a:cubicBezTo>
                  <a:cubicBezTo>
                    <a:pt x="40486" y="6780"/>
                    <a:pt x="40581" y="6963"/>
                    <a:pt x="40603" y="7029"/>
                  </a:cubicBezTo>
                  <a:lnTo>
                    <a:pt x="40624" y="7245"/>
                  </a:lnTo>
                  <a:lnTo>
                    <a:pt x="40635" y="7279"/>
                  </a:lnTo>
                  <a:cubicBezTo>
                    <a:pt x="40678" y="7445"/>
                    <a:pt x="40747" y="7693"/>
                    <a:pt x="40838" y="7799"/>
                  </a:cubicBezTo>
                  <a:lnTo>
                    <a:pt x="40840" y="7801"/>
                  </a:lnTo>
                  <a:cubicBezTo>
                    <a:pt x="40842" y="7805"/>
                    <a:pt x="40847" y="7814"/>
                    <a:pt x="40847" y="7820"/>
                  </a:cubicBezTo>
                  <a:lnTo>
                    <a:pt x="40847" y="7843"/>
                  </a:lnTo>
                  <a:cubicBezTo>
                    <a:pt x="40847" y="7858"/>
                    <a:pt x="40834" y="7871"/>
                    <a:pt x="40819" y="7871"/>
                  </a:cubicBezTo>
                  <a:cubicBezTo>
                    <a:pt x="40747" y="7871"/>
                    <a:pt x="40671" y="7878"/>
                    <a:pt x="40591" y="7890"/>
                  </a:cubicBezTo>
                  <a:lnTo>
                    <a:pt x="40588" y="7890"/>
                  </a:lnTo>
                  <a:cubicBezTo>
                    <a:pt x="40352" y="7926"/>
                    <a:pt x="40105" y="8001"/>
                    <a:pt x="39911" y="8061"/>
                  </a:cubicBezTo>
                  <a:lnTo>
                    <a:pt x="39854" y="8077"/>
                  </a:lnTo>
                  <a:cubicBezTo>
                    <a:pt x="39701" y="8125"/>
                    <a:pt x="39540" y="8161"/>
                    <a:pt x="39384" y="8199"/>
                  </a:cubicBezTo>
                  <a:cubicBezTo>
                    <a:pt x="39043" y="8279"/>
                    <a:pt x="38720" y="8355"/>
                    <a:pt x="38462" y="8515"/>
                  </a:cubicBezTo>
                  <a:cubicBezTo>
                    <a:pt x="37996" y="8805"/>
                    <a:pt x="37629" y="9295"/>
                    <a:pt x="37336" y="9688"/>
                  </a:cubicBezTo>
                  <a:cubicBezTo>
                    <a:pt x="37276" y="9765"/>
                    <a:pt x="37208" y="9841"/>
                    <a:pt x="37141" y="9913"/>
                  </a:cubicBezTo>
                  <a:cubicBezTo>
                    <a:pt x="37075" y="9982"/>
                    <a:pt x="37009" y="10053"/>
                    <a:pt x="36952" y="10127"/>
                  </a:cubicBezTo>
                  <a:cubicBezTo>
                    <a:pt x="36705" y="10459"/>
                    <a:pt x="36411" y="10764"/>
                    <a:pt x="36129" y="11044"/>
                  </a:cubicBezTo>
                  <a:cubicBezTo>
                    <a:pt x="36066" y="11107"/>
                    <a:pt x="36004" y="11171"/>
                    <a:pt x="35941" y="11236"/>
                  </a:cubicBezTo>
                  <a:cubicBezTo>
                    <a:pt x="35752" y="11433"/>
                    <a:pt x="35556" y="11633"/>
                    <a:pt x="35344" y="11793"/>
                  </a:cubicBezTo>
                  <a:lnTo>
                    <a:pt x="35238" y="11910"/>
                  </a:lnTo>
                  <a:cubicBezTo>
                    <a:pt x="35148" y="12003"/>
                    <a:pt x="35053" y="12083"/>
                    <a:pt x="34960" y="12154"/>
                  </a:cubicBezTo>
                  <a:lnTo>
                    <a:pt x="34784" y="12343"/>
                  </a:lnTo>
                  <a:cubicBezTo>
                    <a:pt x="34690" y="12414"/>
                    <a:pt x="34604" y="12498"/>
                    <a:pt x="34518" y="12584"/>
                  </a:cubicBezTo>
                  <a:cubicBezTo>
                    <a:pt x="34435" y="12668"/>
                    <a:pt x="34348" y="12757"/>
                    <a:pt x="34252" y="12830"/>
                  </a:cubicBezTo>
                  <a:cubicBezTo>
                    <a:pt x="34168" y="12894"/>
                    <a:pt x="34086" y="12967"/>
                    <a:pt x="34009" y="13035"/>
                  </a:cubicBezTo>
                  <a:cubicBezTo>
                    <a:pt x="33934" y="13106"/>
                    <a:pt x="33854" y="13179"/>
                    <a:pt x="33769" y="13240"/>
                  </a:cubicBezTo>
                  <a:lnTo>
                    <a:pt x="33650" y="13371"/>
                  </a:lnTo>
                  <a:cubicBezTo>
                    <a:pt x="33512" y="13477"/>
                    <a:pt x="33401" y="13584"/>
                    <a:pt x="33316" y="13695"/>
                  </a:cubicBezTo>
                  <a:lnTo>
                    <a:pt x="33144" y="13853"/>
                  </a:lnTo>
                  <a:cubicBezTo>
                    <a:pt x="33077" y="13941"/>
                    <a:pt x="33004" y="14025"/>
                    <a:pt x="32932" y="14105"/>
                  </a:cubicBezTo>
                  <a:cubicBezTo>
                    <a:pt x="32856" y="14191"/>
                    <a:pt x="32776" y="14279"/>
                    <a:pt x="32706" y="14374"/>
                  </a:cubicBezTo>
                  <a:cubicBezTo>
                    <a:pt x="32443" y="14733"/>
                    <a:pt x="32227" y="15048"/>
                    <a:pt x="32025" y="15367"/>
                  </a:cubicBezTo>
                  <a:lnTo>
                    <a:pt x="31956" y="15476"/>
                  </a:lnTo>
                  <a:cubicBezTo>
                    <a:pt x="31783" y="15745"/>
                    <a:pt x="31603" y="16027"/>
                    <a:pt x="31508" y="16377"/>
                  </a:cubicBezTo>
                  <a:cubicBezTo>
                    <a:pt x="31476" y="16497"/>
                    <a:pt x="31458" y="16838"/>
                    <a:pt x="31490" y="16972"/>
                  </a:cubicBezTo>
                  <a:cubicBezTo>
                    <a:pt x="31508" y="17064"/>
                    <a:pt x="31513" y="17090"/>
                    <a:pt x="31508" y="17104"/>
                  </a:cubicBezTo>
                  <a:cubicBezTo>
                    <a:pt x="31501" y="17154"/>
                    <a:pt x="31479" y="17206"/>
                    <a:pt x="31458" y="17258"/>
                  </a:cubicBezTo>
                  <a:cubicBezTo>
                    <a:pt x="31446" y="17286"/>
                    <a:pt x="31434" y="17315"/>
                    <a:pt x="31427" y="17338"/>
                  </a:cubicBezTo>
                  <a:cubicBezTo>
                    <a:pt x="31383" y="17478"/>
                    <a:pt x="31362" y="17775"/>
                    <a:pt x="31405" y="17949"/>
                  </a:cubicBezTo>
                  <a:cubicBezTo>
                    <a:pt x="31446" y="18116"/>
                    <a:pt x="31501" y="18267"/>
                    <a:pt x="31555" y="18411"/>
                  </a:cubicBezTo>
                  <a:cubicBezTo>
                    <a:pt x="31607" y="18557"/>
                    <a:pt x="31664" y="18704"/>
                    <a:pt x="31705" y="18878"/>
                  </a:cubicBezTo>
                  <a:lnTo>
                    <a:pt x="31821" y="19903"/>
                  </a:lnTo>
                  <a:cubicBezTo>
                    <a:pt x="31849" y="20019"/>
                    <a:pt x="31876" y="20137"/>
                    <a:pt x="31905" y="20252"/>
                  </a:cubicBezTo>
                  <a:cubicBezTo>
                    <a:pt x="31987" y="20607"/>
                    <a:pt x="32064" y="20941"/>
                    <a:pt x="32180" y="21254"/>
                  </a:cubicBezTo>
                  <a:cubicBezTo>
                    <a:pt x="32408" y="21867"/>
                    <a:pt x="32619" y="22507"/>
                    <a:pt x="32805" y="23071"/>
                  </a:cubicBezTo>
                  <a:cubicBezTo>
                    <a:pt x="32829" y="23141"/>
                    <a:pt x="32824" y="23238"/>
                    <a:pt x="32824" y="23340"/>
                  </a:cubicBezTo>
                  <a:cubicBezTo>
                    <a:pt x="32821" y="23458"/>
                    <a:pt x="32820" y="23580"/>
                    <a:pt x="32861" y="23641"/>
                  </a:cubicBezTo>
                  <a:cubicBezTo>
                    <a:pt x="32865" y="23645"/>
                    <a:pt x="32865" y="23653"/>
                    <a:pt x="32865" y="23656"/>
                  </a:cubicBezTo>
                  <a:lnTo>
                    <a:pt x="32865" y="23679"/>
                  </a:lnTo>
                  <a:cubicBezTo>
                    <a:pt x="32865" y="23689"/>
                    <a:pt x="32861" y="23696"/>
                    <a:pt x="32853" y="23701"/>
                  </a:cubicBezTo>
                  <a:cubicBezTo>
                    <a:pt x="32850" y="23705"/>
                    <a:pt x="32842" y="23706"/>
                    <a:pt x="32836" y="23706"/>
                  </a:cubicBezTo>
                  <a:lnTo>
                    <a:pt x="32830" y="23706"/>
                  </a:lnTo>
                  <a:cubicBezTo>
                    <a:pt x="32795" y="23699"/>
                    <a:pt x="32762" y="23696"/>
                    <a:pt x="32727" y="23696"/>
                  </a:cubicBezTo>
                  <a:cubicBezTo>
                    <a:pt x="32530" y="23696"/>
                    <a:pt x="32328" y="23805"/>
                    <a:pt x="32216" y="23973"/>
                  </a:cubicBezTo>
                  <a:cubicBezTo>
                    <a:pt x="32122" y="24115"/>
                    <a:pt x="32103" y="24279"/>
                    <a:pt x="32167" y="24432"/>
                  </a:cubicBezTo>
                  <a:cubicBezTo>
                    <a:pt x="32211" y="24534"/>
                    <a:pt x="32315" y="24653"/>
                    <a:pt x="32421" y="24718"/>
                  </a:cubicBezTo>
                  <a:cubicBezTo>
                    <a:pt x="32446" y="24733"/>
                    <a:pt x="32474" y="24745"/>
                    <a:pt x="32504" y="24755"/>
                  </a:cubicBezTo>
                  <a:cubicBezTo>
                    <a:pt x="32546" y="24768"/>
                    <a:pt x="32589" y="24784"/>
                    <a:pt x="32625" y="24813"/>
                  </a:cubicBezTo>
                  <a:cubicBezTo>
                    <a:pt x="32628" y="24813"/>
                    <a:pt x="32641" y="24823"/>
                    <a:pt x="32645" y="24826"/>
                  </a:cubicBezTo>
                  <a:cubicBezTo>
                    <a:pt x="32653" y="24832"/>
                    <a:pt x="32657" y="24840"/>
                    <a:pt x="32656" y="24849"/>
                  </a:cubicBezTo>
                  <a:cubicBezTo>
                    <a:pt x="32656" y="24861"/>
                    <a:pt x="32650" y="24870"/>
                    <a:pt x="32641" y="24871"/>
                  </a:cubicBezTo>
                  <a:cubicBezTo>
                    <a:pt x="32474" y="24951"/>
                    <a:pt x="32328" y="25064"/>
                    <a:pt x="32187" y="25172"/>
                  </a:cubicBezTo>
                  <a:cubicBezTo>
                    <a:pt x="32147" y="25203"/>
                    <a:pt x="32107" y="25233"/>
                    <a:pt x="32065" y="25264"/>
                  </a:cubicBezTo>
                  <a:cubicBezTo>
                    <a:pt x="31382" y="25770"/>
                    <a:pt x="31090" y="26425"/>
                    <a:pt x="30815" y="27391"/>
                  </a:cubicBezTo>
                  <a:cubicBezTo>
                    <a:pt x="30770" y="27549"/>
                    <a:pt x="30742" y="27716"/>
                    <a:pt x="30715" y="27879"/>
                  </a:cubicBezTo>
                  <a:cubicBezTo>
                    <a:pt x="30694" y="28010"/>
                    <a:pt x="30671" y="28147"/>
                    <a:pt x="30640" y="28277"/>
                  </a:cubicBezTo>
                  <a:lnTo>
                    <a:pt x="30592" y="28676"/>
                  </a:lnTo>
                  <a:cubicBezTo>
                    <a:pt x="30566" y="28795"/>
                    <a:pt x="30540" y="28916"/>
                    <a:pt x="30518" y="29034"/>
                  </a:cubicBezTo>
                  <a:cubicBezTo>
                    <a:pt x="30483" y="29209"/>
                    <a:pt x="30450" y="29391"/>
                    <a:pt x="30395" y="29567"/>
                  </a:cubicBezTo>
                  <a:lnTo>
                    <a:pt x="30386" y="29601"/>
                  </a:lnTo>
                  <a:cubicBezTo>
                    <a:pt x="30353" y="29705"/>
                    <a:pt x="30293" y="29900"/>
                    <a:pt x="30315" y="30006"/>
                  </a:cubicBezTo>
                  <a:lnTo>
                    <a:pt x="30321" y="30032"/>
                  </a:lnTo>
                  <a:cubicBezTo>
                    <a:pt x="30334" y="30086"/>
                    <a:pt x="30345" y="30153"/>
                    <a:pt x="30370" y="30192"/>
                  </a:cubicBezTo>
                  <a:cubicBezTo>
                    <a:pt x="30377" y="30205"/>
                    <a:pt x="30389" y="30220"/>
                    <a:pt x="30401" y="30233"/>
                  </a:cubicBezTo>
                  <a:cubicBezTo>
                    <a:pt x="30421" y="30261"/>
                    <a:pt x="30444" y="30285"/>
                    <a:pt x="30453" y="30320"/>
                  </a:cubicBezTo>
                  <a:lnTo>
                    <a:pt x="30464" y="30453"/>
                  </a:lnTo>
                  <a:cubicBezTo>
                    <a:pt x="30472" y="30476"/>
                    <a:pt x="30480" y="30503"/>
                    <a:pt x="30491" y="30531"/>
                  </a:cubicBezTo>
                  <a:cubicBezTo>
                    <a:pt x="30504" y="30566"/>
                    <a:pt x="30517" y="30599"/>
                    <a:pt x="30524" y="30627"/>
                  </a:cubicBezTo>
                  <a:cubicBezTo>
                    <a:pt x="30555" y="30759"/>
                    <a:pt x="30488" y="30849"/>
                    <a:pt x="30435" y="30922"/>
                  </a:cubicBezTo>
                  <a:cubicBezTo>
                    <a:pt x="30415" y="30948"/>
                    <a:pt x="30395" y="30976"/>
                    <a:pt x="30382" y="31004"/>
                  </a:cubicBezTo>
                  <a:cubicBezTo>
                    <a:pt x="30313" y="31158"/>
                    <a:pt x="30275" y="31303"/>
                    <a:pt x="30233" y="31470"/>
                  </a:cubicBezTo>
                  <a:lnTo>
                    <a:pt x="30198" y="31601"/>
                  </a:lnTo>
                  <a:cubicBezTo>
                    <a:pt x="30196" y="31613"/>
                    <a:pt x="30191" y="31624"/>
                    <a:pt x="30185" y="31642"/>
                  </a:cubicBezTo>
                  <a:cubicBezTo>
                    <a:pt x="30166" y="31707"/>
                    <a:pt x="30126" y="31831"/>
                    <a:pt x="30159" y="31879"/>
                  </a:cubicBezTo>
                  <a:cubicBezTo>
                    <a:pt x="30162" y="31883"/>
                    <a:pt x="30162" y="31890"/>
                    <a:pt x="30162" y="31896"/>
                  </a:cubicBezTo>
                  <a:cubicBezTo>
                    <a:pt x="30159" y="32034"/>
                    <a:pt x="29986" y="32061"/>
                    <a:pt x="29847" y="32081"/>
                  </a:cubicBezTo>
                  <a:cubicBezTo>
                    <a:pt x="29796" y="32088"/>
                    <a:pt x="29748" y="32095"/>
                    <a:pt x="29713" y="32107"/>
                  </a:cubicBezTo>
                  <a:cubicBezTo>
                    <a:pt x="29701" y="32110"/>
                    <a:pt x="29676" y="32119"/>
                    <a:pt x="29647" y="32130"/>
                  </a:cubicBezTo>
                  <a:cubicBezTo>
                    <a:pt x="29549" y="32168"/>
                    <a:pt x="29396" y="32226"/>
                    <a:pt x="29313" y="32226"/>
                  </a:cubicBezTo>
                  <a:cubicBezTo>
                    <a:pt x="29301" y="32226"/>
                    <a:pt x="29290" y="32225"/>
                    <a:pt x="29280" y="32223"/>
                  </a:cubicBezTo>
                  <a:cubicBezTo>
                    <a:pt x="29253" y="32216"/>
                    <a:pt x="29229" y="32196"/>
                    <a:pt x="29203" y="32177"/>
                  </a:cubicBezTo>
                  <a:cubicBezTo>
                    <a:pt x="29182" y="32162"/>
                    <a:pt x="29165" y="32148"/>
                    <a:pt x="29149" y="32140"/>
                  </a:cubicBezTo>
                  <a:cubicBezTo>
                    <a:pt x="29102" y="32122"/>
                    <a:pt x="29041" y="32111"/>
                    <a:pt x="28983" y="32103"/>
                  </a:cubicBezTo>
                  <a:cubicBezTo>
                    <a:pt x="28950" y="32097"/>
                    <a:pt x="28918" y="32093"/>
                    <a:pt x="28890" y="32085"/>
                  </a:cubicBezTo>
                  <a:lnTo>
                    <a:pt x="28489" y="32039"/>
                  </a:lnTo>
                  <a:lnTo>
                    <a:pt x="28327" y="32036"/>
                  </a:lnTo>
                  <a:cubicBezTo>
                    <a:pt x="28273" y="32013"/>
                    <a:pt x="28230" y="31940"/>
                    <a:pt x="28194" y="31874"/>
                  </a:cubicBezTo>
                  <a:cubicBezTo>
                    <a:pt x="28182" y="31848"/>
                    <a:pt x="28167" y="31825"/>
                    <a:pt x="28154" y="31806"/>
                  </a:cubicBezTo>
                  <a:cubicBezTo>
                    <a:pt x="28124" y="31765"/>
                    <a:pt x="28090" y="31723"/>
                    <a:pt x="28055" y="31681"/>
                  </a:cubicBezTo>
                  <a:cubicBezTo>
                    <a:pt x="28002" y="31613"/>
                    <a:pt x="27945" y="31543"/>
                    <a:pt x="27900" y="31469"/>
                  </a:cubicBezTo>
                  <a:cubicBezTo>
                    <a:pt x="27869" y="31419"/>
                    <a:pt x="27845" y="31370"/>
                    <a:pt x="27820" y="31323"/>
                  </a:cubicBezTo>
                  <a:cubicBezTo>
                    <a:pt x="27798" y="31280"/>
                    <a:pt x="27776" y="31235"/>
                    <a:pt x="27749" y="31191"/>
                  </a:cubicBezTo>
                  <a:cubicBezTo>
                    <a:pt x="27465" y="30729"/>
                    <a:pt x="27232" y="30205"/>
                    <a:pt x="27016" y="29542"/>
                  </a:cubicBezTo>
                  <a:cubicBezTo>
                    <a:pt x="26940" y="29308"/>
                    <a:pt x="26892" y="29055"/>
                    <a:pt x="26847" y="28814"/>
                  </a:cubicBezTo>
                  <a:cubicBezTo>
                    <a:pt x="26811" y="28613"/>
                    <a:pt x="26772" y="28407"/>
                    <a:pt x="26715" y="28206"/>
                  </a:cubicBezTo>
                  <a:lnTo>
                    <a:pt x="26670" y="27931"/>
                  </a:lnTo>
                  <a:cubicBezTo>
                    <a:pt x="26642" y="27833"/>
                    <a:pt x="26620" y="27726"/>
                    <a:pt x="26600" y="27625"/>
                  </a:cubicBezTo>
                  <a:cubicBezTo>
                    <a:pt x="26578" y="27508"/>
                    <a:pt x="26555" y="27389"/>
                    <a:pt x="26519" y="27273"/>
                  </a:cubicBezTo>
                  <a:cubicBezTo>
                    <a:pt x="26424" y="26956"/>
                    <a:pt x="26338" y="26629"/>
                    <a:pt x="26257" y="26313"/>
                  </a:cubicBezTo>
                  <a:cubicBezTo>
                    <a:pt x="26129" y="25820"/>
                    <a:pt x="25998" y="25312"/>
                    <a:pt x="25827" y="24845"/>
                  </a:cubicBezTo>
                  <a:cubicBezTo>
                    <a:pt x="25783" y="24731"/>
                    <a:pt x="25744" y="24619"/>
                    <a:pt x="25706" y="24506"/>
                  </a:cubicBezTo>
                  <a:cubicBezTo>
                    <a:pt x="25582" y="24144"/>
                    <a:pt x="25466" y="23802"/>
                    <a:pt x="25261" y="23522"/>
                  </a:cubicBezTo>
                  <a:cubicBezTo>
                    <a:pt x="25107" y="23307"/>
                    <a:pt x="24879" y="23147"/>
                    <a:pt x="24661" y="22994"/>
                  </a:cubicBezTo>
                  <a:lnTo>
                    <a:pt x="24631" y="22974"/>
                  </a:lnTo>
                  <a:cubicBezTo>
                    <a:pt x="24325" y="22759"/>
                    <a:pt x="23954" y="22513"/>
                    <a:pt x="23538" y="22327"/>
                  </a:cubicBezTo>
                  <a:cubicBezTo>
                    <a:pt x="23473" y="22301"/>
                    <a:pt x="23407" y="22280"/>
                    <a:pt x="23340" y="22258"/>
                  </a:cubicBezTo>
                  <a:cubicBezTo>
                    <a:pt x="23272" y="22238"/>
                    <a:pt x="23205" y="22218"/>
                    <a:pt x="23134" y="22189"/>
                  </a:cubicBezTo>
                  <a:cubicBezTo>
                    <a:pt x="23108" y="22177"/>
                    <a:pt x="23079" y="22158"/>
                    <a:pt x="23050" y="22141"/>
                  </a:cubicBezTo>
                  <a:cubicBezTo>
                    <a:pt x="23022" y="22123"/>
                    <a:pt x="22996" y="22107"/>
                    <a:pt x="22973" y="22097"/>
                  </a:cubicBezTo>
                  <a:cubicBezTo>
                    <a:pt x="22863" y="22049"/>
                    <a:pt x="22760" y="22013"/>
                    <a:pt x="22650" y="21975"/>
                  </a:cubicBezTo>
                  <a:cubicBezTo>
                    <a:pt x="22581" y="21952"/>
                    <a:pt x="22513" y="21927"/>
                    <a:pt x="22440" y="21901"/>
                  </a:cubicBezTo>
                  <a:cubicBezTo>
                    <a:pt x="22422" y="21893"/>
                    <a:pt x="22404" y="21886"/>
                    <a:pt x="22385" y="21876"/>
                  </a:cubicBezTo>
                  <a:cubicBezTo>
                    <a:pt x="22344" y="21857"/>
                    <a:pt x="22302" y="21838"/>
                    <a:pt x="22253" y="21832"/>
                  </a:cubicBezTo>
                  <a:cubicBezTo>
                    <a:pt x="22240" y="21831"/>
                    <a:pt x="22233" y="21825"/>
                    <a:pt x="22230" y="21815"/>
                  </a:cubicBezTo>
                  <a:cubicBezTo>
                    <a:pt x="22166" y="21635"/>
                    <a:pt x="22167" y="21402"/>
                    <a:pt x="22170" y="21177"/>
                  </a:cubicBezTo>
                  <a:lnTo>
                    <a:pt x="22171" y="20768"/>
                  </a:lnTo>
                  <a:cubicBezTo>
                    <a:pt x="22206" y="20636"/>
                    <a:pt x="22247" y="20495"/>
                    <a:pt x="22289" y="20354"/>
                  </a:cubicBezTo>
                  <a:cubicBezTo>
                    <a:pt x="22317" y="20262"/>
                    <a:pt x="22342" y="20173"/>
                    <a:pt x="22368" y="20086"/>
                  </a:cubicBezTo>
                  <a:lnTo>
                    <a:pt x="22516" y="19266"/>
                  </a:lnTo>
                  <a:lnTo>
                    <a:pt x="22574" y="18776"/>
                  </a:lnTo>
                  <a:cubicBezTo>
                    <a:pt x="22616" y="18618"/>
                    <a:pt x="22643" y="18451"/>
                    <a:pt x="22667" y="18275"/>
                  </a:cubicBezTo>
                  <a:cubicBezTo>
                    <a:pt x="22690" y="18121"/>
                    <a:pt x="22715" y="17962"/>
                    <a:pt x="22749" y="17805"/>
                  </a:cubicBezTo>
                  <a:cubicBezTo>
                    <a:pt x="22769" y="17724"/>
                    <a:pt x="22763" y="17641"/>
                    <a:pt x="22762" y="17554"/>
                  </a:cubicBezTo>
                  <a:cubicBezTo>
                    <a:pt x="22759" y="17462"/>
                    <a:pt x="22753" y="17369"/>
                    <a:pt x="22775" y="17273"/>
                  </a:cubicBezTo>
                  <a:cubicBezTo>
                    <a:pt x="22810" y="17122"/>
                    <a:pt x="22797" y="16792"/>
                    <a:pt x="22762" y="16638"/>
                  </a:cubicBezTo>
                  <a:cubicBezTo>
                    <a:pt x="22740" y="16533"/>
                    <a:pt x="22754" y="16351"/>
                    <a:pt x="22775" y="16267"/>
                  </a:cubicBezTo>
                  <a:cubicBezTo>
                    <a:pt x="22798" y="16159"/>
                    <a:pt x="22784" y="15748"/>
                    <a:pt x="22762" y="15649"/>
                  </a:cubicBezTo>
                  <a:lnTo>
                    <a:pt x="22762" y="15525"/>
                  </a:lnTo>
                  <a:lnTo>
                    <a:pt x="22682" y="14973"/>
                  </a:lnTo>
                  <a:lnTo>
                    <a:pt x="22631" y="14785"/>
                  </a:lnTo>
                  <a:cubicBezTo>
                    <a:pt x="22491" y="14253"/>
                    <a:pt x="22356" y="13752"/>
                    <a:pt x="22106" y="13337"/>
                  </a:cubicBezTo>
                  <a:cubicBezTo>
                    <a:pt x="22073" y="13283"/>
                    <a:pt x="22048" y="13233"/>
                    <a:pt x="22022" y="13182"/>
                  </a:cubicBezTo>
                  <a:cubicBezTo>
                    <a:pt x="21991" y="13121"/>
                    <a:pt x="21962" y="13061"/>
                    <a:pt x="21923" y="13003"/>
                  </a:cubicBezTo>
                  <a:cubicBezTo>
                    <a:pt x="21886" y="12946"/>
                    <a:pt x="21837" y="12894"/>
                    <a:pt x="21789" y="12840"/>
                  </a:cubicBezTo>
                  <a:cubicBezTo>
                    <a:pt x="21751" y="12799"/>
                    <a:pt x="21713" y="12757"/>
                    <a:pt x="21677" y="12708"/>
                  </a:cubicBezTo>
                  <a:cubicBezTo>
                    <a:pt x="21622" y="12634"/>
                    <a:pt x="21559" y="12552"/>
                    <a:pt x="21490" y="12498"/>
                  </a:cubicBezTo>
                  <a:cubicBezTo>
                    <a:pt x="21453" y="12472"/>
                    <a:pt x="21421" y="12446"/>
                    <a:pt x="21385" y="12418"/>
                  </a:cubicBezTo>
                  <a:cubicBezTo>
                    <a:pt x="21213" y="12286"/>
                    <a:pt x="21037" y="12149"/>
                    <a:pt x="20835" y="12062"/>
                  </a:cubicBezTo>
                  <a:cubicBezTo>
                    <a:pt x="20677" y="11994"/>
                    <a:pt x="20505" y="11950"/>
                    <a:pt x="20324" y="11907"/>
                  </a:cubicBezTo>
                  <a:lnTo>
                    <a:pt x="20267" y="11892"/>
                  </a:lnTo>
                  <a:lnTo>
                    <a:pt x="20100" y="11879"/>
                  </a:lnTo>
                  <a:cubicBezTo>
                    <a:pt x="19935" y="11841"/>
                    <a:pt x="19738" y="11837"/>
                    <a:pt x="19547" y="11835"/>
                  </a:cubicBezTo>
                  <a:cubicBezTo>
                    <a:pt x="19339" y="11834"/>
                    <a:pt x="19126" y="11832"/>
                    <a:pt x="18942" y="11785"/>
                  </a:cubicBezTo>
                  <a:cubicBezTo>
                    <a:pt x="18756" y="11738"/>
                    <a:pt x="18580" y="11681"/>
                    <a:pt x="18407" y="11629"/>
                  </a:cubicBezTo>
                  <a:cubicBezTo>
                    <a:pt x="18290" y="11593"/>
                    <a:pt x="18172" y="11553"/>
                    <a:pt x="18053" y="11520"/>
                  </a:cubicBezTo>
                  <a:lnTo>
                    <a:pt x="17426" y="11415"/>
                  </a:lnTo>
                  <a:cubicBezTo>
                    <a:pt x="17355" y="11399"/>
                    <a:pt x="17243" y="11390"/>
                    <a:pt x="17099" y="11390"/>
                  </a:cubicBezTo>
                  <a:cubicBezTo>
                    <a:pt x="16882" y="11390"/>
                    <a:pt x="16625" y="11411"/>
                    <a:pt x="16501" y="11437"/>
                  </a:cubicBezTo>
                  <a:cubicBezTo>
                    <a:pt x="16442" y="11450"/>
                    <a:pt x="16385" y="11456"/>
                    <a:pt x="16330" y="11457"/>
                  </a:cubicBezTo>
                  <a:cubicBezTo>
                    <a:pt x="16270" y="11462"/>
                    <a:pt x="16213" y="11466"/>
                    <a:pt x="16155" y="11484"/>
                  </a:cubicBezTo>
                  <a:lnTo>
                    <a:pt x="16103" y="11498"/>
                  </a:lnTo>
                  <a:cubicBezTo>
                    <a:pt x="15715" y="11607"/>
                    <a:pt x="15347" y="11710"/>
                    <a:pt x="15042" y="11895"/>
                  </a:cubicBezTo>
                  <a:cubicBezTo>
                    <a:pt x="14916" y="11972"/>
                    <a:pt x="14802" y="12067"/>
                    <a:pt x="14691" y="12157"/>
                  </a:cubicBezTo>
                  <a:cubicBezTo>
                    <a:pt x="14632" y="12206"/>
                    <a:pt x="14573" y="12256"/>
                    <a:pt x="14511" y="12299"/>
                  </a:cubicBezTo>
                  <a:cubicBezTo>
                    <a:pt x="14284" y="12472"/>
                    <a:pt x="14108" y="12702"/>
                    <a:pt x="13960" y="12905"/>
                  </a:cubicBezTo>
                  <a:cubicBezTo>
                    <a:pt x="13768" y="13173"/>
                    <a:pt x="13524" y="13531"/>
                    <a:pt x="13352" y="13930"/>
                  </a:cubicBezTo>
                  <a:cubicBezTo>
                    <a:pt x="13199" y="14279"/>
                    <a:pt x="13101" y="14656"/>
                    <a:pt x="12997" y="15054"/>
                  </a:cubicBezTo>
                  <a:cubicBezTo>
                    <a:pt x="12960" y="15203"/>
                    <a:pt x="12920" y="15352"/>
                    <a:pt x="12877" y="15499"/>
                  </a:cubicBezTo>
                  <a:cubicBezTo>
                    <a:pt x="12848" y="15608"/>
                    <a:pt x="12830" y="15722"/>
                    <a:pt x="12814" y="15832"/>
                  </a:cubicBezTo>
                  <a:cubicBezTo>
                    <a:pt x="12800" y="15925"/>
                    <a:pt x="12786" y="16021"/>
                    <a:pt x="12763" y="16114"/>
                  </a:cubicBezTo>
                  <a:cubicBezTo>
                    <a:pt x="12743" y="16197"/>
                    <a:pt x="12737" y="16278"/>
                    <a:pt x="12734" y="16363"/>
                  </a:cubicBezTo>
                  <a:cubicBezTo>
                    <a:pt x="12730" y="16446"/>
                    <a:pt x="12727" y="16530"/>
                    <a:pt x="12707" y="16623"/>
                  </a:cubicBezTo>
                  <a:cubicBezTo>
                    <a:pt x="12644" y="16886"/>
                    <a:pt x="12621" y="17173"/>
                    <a:pt x="12596" y="17449"/>
                  </a:cubicBezTo>
                  <a:cubicBezTo>
                    <a:pt x="12571" y="17725"/>
                    <a:pt x="12548" y="18012"/>
                    <a:pt x="12487" y="18273"/>
                  </a:cubicBezTo>
                  <a:lnTo>
                    <a:pt x="12426" y="18878"/>
                  </a:lnTo>
                  <a:cubicBezTo>
                    <a:pt x="12411" y="18942"/>
                    <a:pt x="12407" y="19010"/>
                    <a:pt x="12401" y="19082"/>
                  </a:cubicBezTo>
                  <a:cubicBezTo>
                    <a:pt x="12394" y="19157"/>
                    <a:pt x="12388" y="19237"/>
                    <a:pt x="12368" y="19317"/>
                  </a:cubicBezTo>
                  <a:cubicBezTo>
                    <a:pt x="12324" y="19499"/>
                    <a:pt x="12298" y="19694"/>
                    <a:pt x="12270" y="19881"/>
                  </a:cubicBezTo>
                  <a:cubicBezTo>
                    <a:pt x="12237" y="20115"/>
                    <a:pt x="12203" y="20357"/>
                    <a:pt x="12138" y="20581"/>
                  </a:cubicBezTo>
                  <a:cubicBezTo>
                    <a:pt x="12003" y="21024"/>
                    <a:pt x="11876" y="21418"/>
                    <a:pt x="11670" y="21744"/>
                  </a:cubicBezTo>
                  <a:cubicBezTo>
                    <a:pt x="11622" y="21822"/>
                    <a:pt x="11561" y="21898"/>
                    <a:pt x="11506" y="21969"/>
                  </a:cubicBezTo>
                  <a:cubicBezTo>
                    <a:pt x="11445" y="22046"/>
                    <a:pt x="11385" y="22123"/>
                    <a:pt x="11334" y="22206"/>
                  </a:cubicBezTo>
                  <a:cubicBezTo>
                    <a:pt x="11331" y="22213"/>
                    <a:pt x="11321" y="22218"/>
                    <a:pt x="11312" y="22218"/>
                  </a:cubicBezTo>
                  <a:cubicBezTo>
                    <a:pt x="11139" y="22222"/>
                    <a:pt x="10976" y="22271"/>
                    <a:pt x="10822" y="22319"/>
                  </a:cubicBezTo>
                  <a:cubicBezTo>
                    <a:pt x="10761" y="22340"/>
                    <a:pt x="10700" y="22356"/>
                    <a:pt x="10642" y="22373"/>
                  </a:cubicBezTo>
                  <a:cubicBezTo>
                    <a:pt x="10504" y="22410"/>
                    <a:pt x="10374" y="22446"/>
                    <a:pt x="10260" y="22514"/>
                  </a:cubicBezTo>
                  <a:cubicBezTo>
                    <a:pt x="9777" y="22806"/>
                    <a:pt x="9537" y="23147"/>
                    <a:pt x="9264" y="23672"/>
                  </a:cubicBezTo>
                  <a:cubicBezTo>
                    <a:pt x="9060" y="24061"/>
                    <a:pt x="8870" y="24529"/>
                    <a:pt x="8665" y="25147"/>
                  </a:cubicBezTo>
                  <a:cubicBezTo>
                    <a:pt x="8628" y="25253"/>
                    <a:pt x="8601" y="25362"/>
                    <a:pt x="8573" y="25467"/>
                  </a:cubicBezTo>
                  <a:cubicBezTo>
                    <a:pt x="8547" y="25567"/>
                    <a:pt x="8521" y="25666"/>
                    <a:pt x="8490" y="25758"/>
                  </a:cubicBezTo>
                  <a:lnTo>
                    <a:pt x="8432" y="26038"/>
                  </a:lnTo>
                  <a:cubicBezTo>
                    <a:pt x="8365" y="26259"/>
                    <a:pt x="8316" y="26498"/>
                    <a:pt x="8266" y="26731"/>
                  </a:cubicBezTo>
                  <a:cubicBezTo>
                    <a:pt x="8223" y="26938"/>
                    <a:pt x="8178" y="27152"/>
                    <a:pt x="8121" y="27354"/>
                  </a:cubicBezTo>
                  <a:lnTo>
                    <a:pt x="7808" y="28949"/>
                  </a:lnTo>
                  <a:cubicBezTo>
                    <a:pt x="7808" y="28949"/>
                    <a:pt x="7369" y="32441"/>
                    <a:pt x="7214" y="33001"/>
                  </a:cubicBezTo>
                  <a:cubicBezTo>
                    <a:pt x="7074" y="33507"/>
                    <a:pt x="6600" y="35986"/>
                    <a:pt x="6610" y="36610"/>
                  </a:cubicBezTo>
                  <a:cubicBezTo>
                    <a:pt x="6618" y="36653"/>
                    <a:pt x="6625" y="36697"/>
                    <a:pt x="6631" y="36741"/>
                  </a:cubicBezTo>
                  <a:cubicBezTo>
                    <a:pt x="6766" y="36949"/>
                    <a:pt x="6702" y="37472"/>
                    <a:pt x="7503" y="38080"/>
                  </a:cubicBezTo>
                  <a:cubicBezTo>
                    <a:pt x="7708" y="38237"/>
                    <a:pt x="7958" y="38429"/>
                    <a:pt x="8221" y="38635"/>
                  </a:cubicBezTo>
                  <a:cubicBezTo>
                    <a:pt x="8300" y="38686"/>
                    <a:pt x="8377" y="38737"/>
                    <a:pt x="8455" y="38791"/>
                  </a:cubicBezTo>
                  <a:cubicBezTo>
                    <a:pt x="8492" y="38817"/>
                    <a:pt x="8525" y="38850"/>
                    <a:pt x="8556" y="38884"/>
                  </a:cubicBezTo>
                  <a:cubicBezTo>
                    <a:pt x="8585" y="38914"/>
                    <a:pt x="8612" y="38943"/>
                    <a:pt x="8641" y="38965"/>
                  </a:cubicBezTo>
                  <a:cubicBezTo>
                    <a:pt x="8729" y="39031"/>
                    <a:pt x="8812" y="39096"/>
                    <a:pt x="8893" y="39161"/>
                  </a:cubicBezTo>
                  <a:cubicBezTo>
                    <a:pt x="8966" y="39220"/>
                    <a:pt x="9041" y="39278"/>
                    <a:pt x="9115" y="39334"/>
                  </a:cubicBezTo>
                  <a:cubicBezTo>
                    <a:pt x="9143" y="39356"/>
                    <a:pt x="9169" y="39385"/>
                    <a:pt x="9195" y="39414"/>
                  </a:cubicBezTo>
                  <a:cubicBezTo>
                    <a:pt x="9216" y="39438"/>
                    <a:pt x="9232" y="39464"/>
                    <a:pt x="9249" y="39487"/>
                  </a:cubicBezTo>
                  <a:lnTo>
                    <a:pt x="9267" y="39509"/>
                  </a:lnTo>
                  <a:lnTo>
                    <a:pt x="9416" y="39648"/>
                  </a:lnTo>
                  <a:cubicBezTo>
                    <a:pt x="9448" y="39679"/>
                    <a:pt x="9479" y="39711"/>
                    <a:pt x="9509" y="39743"/>
                  </a:cubicBezTo>
                  <a:cubicBezTo>
                    <a:pt x="9588" y="39824"/>
                    <a:pt x="9662" y="39901"/>
                    <a:pt x="9755" y="39973"/>
                  </a:cubicBezTo>
                  <a:lnTo>
                    <a:pt x="9937" y="40154"/>
                  </a:lnTo>
                  <a:cubicBezTo>
                    <a:pt x="10004" y="40205"/>
                    <a:pt x="10069" y="40253"/>
                    <a:pt x="10133" y="40307"/>
                  </a:cubicBezTo>
                  <a:cubicBezTo>
                    <a:pt x="10289" y="40428"/>
                    <a:pt x="10437" y="40543"/>
                    <a:pt x="10606" y="40650"/>
                  </a:cubicBezTo>
                  <a:cubicBezTo>
                    <a:pt x="10627" y="40663"/>
                    <a:pt x="10649" y="40678"/>
                    <a:pt x="10673" y="40694"/>
                  </a:cubicBezTo>
                  <a:cubicBezTo>
                    <a:pt x="10773" y="40762"/>
                    <a:pt x="10888" y="40838"/>
                    <a:pt x="11013" y="40855"/>
                  </a:cubicBezTo>
                  <a:cubicBezTo>
                    <a:pt x="11020" y="40855"/>
                    <a:pt x="11026" y="40860"/>
                    <a:pt x="11029" y="40864"/>
                  </a:cubicBezTo>
                  <a:lnTo>
                    <a:pt x="11030" y="40867"/>
                  </a:lnTo>
                  <a:cubicBezTo>
                    <a:pt x="11035" y="40874"/>
                    <a:pt x="11037" y="40881"/>
                    <a:pt x="11036" y="40889"/>
                  </a:cubicBezTo>
                  <a:cubicBezTo>
                    <a:pt x="11033" y="40903"/>
                    <a:pt x="11030" y="40918"/>
                    <a:pt x="11029" y="40932"/>
                  </a:cubicBezTo>
                  <a:cubicBezTo>
                    <a:pt x="11014" y="41019"/>
                    <a:pt x="11008" y="41111"/>
                    <a:pt x="11005" y="41211"/>
                  </a:cubicBezTo>
                  <a:cubicBezTo>
                    <a:pt x="11001" y="41336"/>
                    <a:pt x="10994" y="41467"/>
                    <a:pt x="10968" y="41594"/>
                  </a:cubicBezTo>
                  <a:cubicBezTo>
                    <a:pt x="10862" y="42055"/>
                    <a:pt x="10834" y="42405"/>
                    <a:pt x="10885" y="42635"/>
                  </a:cubicBezTo>
                  <a:cubicBezTo>
                    <a:pt x="10896" y="42681"/>
                    <a:pt x="10905" y="42731"/>
                    <a:pt x="10912" y="42782"/>
                  </a:cubicBezTo>
                  <a:cubicBezTo>
                    <a:pt x="10931" y="42885"/>
                    <a:pt x="10949" y="42992"/>
                    <a:pt x="10987" y="43081"/>
                  </a:cubicBezTo>
                  <a:cubicBezTo>
                    <a:pt x="10994" y="43096"/>
                    <a:pt x="11005" y="43110"/>
                    <a:pt x="11014" y="43125"/>
                  </a:cubicBezTo>
                  <a:cubicBezTo>
                    <a:pt x="11029" y="43145"/>
                    <a:pt x="11048" y="43168"/>
                    <a:pt x="11058" y="43197"/>
                  </a:cubicBezTo>
                  <a:cubicBezTo>
                    <a:pt x="11062" y="43209"/>
                    <a:pt x="11058" y="43219"/>
                    <a:pt x="11051" y="43226"/>
                  </a:cubicBezTo>
                  <a:cubicBezTo>
                    <a:pt x="11000" y="43274"/>
                    <a:pt x="10968" y="43341"/>
                    <a:pt x="10931" y="43411"/>
                  </a:cubicBezTo>
                  <a:cubicBezTo>
                    <a:pt x="10911" y="43449"/>
                    <a:pt x="10892" y="43487"/>
                    <a:pt x="10870" y="43522"/>
                  </a:cubicBezTo>
                  <a:cubicBezTo>
                    <a:pt x="10793" y="43647"/>
                    <a:pt x="10715" y="43772"/>
                    <a:pt x="10635" y="43898"/>
                  </a:cubicBezTo>
                  <a:cubicBezTo>
                    <a:pt x="10550" y="44030"/>
                    <a:pt x="10469" y="44163"/>
                    <a:pt x="10383" y="44295"/>
                  </a:cubicBezTo>
                  <a:cubicBezTo>
                    <a:pt x="10287" y="44446"/>
                    <a:pt x="10190" y="44599"/>
                    <a:pt x="10091" y="44752"/>
                  </a:cubicBezTo>
                  <a:cubicBezTo>
                    <a:pt x="9982" y="44920"/>
                    <a:pt x="9874" y="45090"/>
                    <a:pt x="9770" y="45255"/>
                  </a:cubicBezTo>
                  <a:cubicBezTo>
                    <a:pt x="9685" y="45390"/>
                    <a:pt x="9608" y="45531"/>
                    <a:pt x="9533" y="45666"/>
                  </a:cubicBezTo>
                  <a:cubicBezTo>
                    <a:pt x="9464" y="45790"/>
                    <a:pt x="9395" y="45919"/>
                    <a:pt x="9319" y="46043"/>
                  </a:cubicBezTo>
                  <a:cubicBezTo>
                    <a:pt x="9275" y="46115"/>
                    <a:pt x="9235" y="46189"/>
                    <a:pt x="9194" y="46269"/>
                  </a:cubicBezTo>
                  <a:cubicBezTo>
                    <a:pt x="9153" y="46345"/>
                    <a:pt x="9110" y="46425"/>
                    <a:pt x="9063" y="46505"/>
                  </a:cubicBezTo>
                  <a:lnTo>
                    <a:pt x="9035" y="46552"/>
                  </a:lnTo>
                  <a:cubicBezTo>
                    <a:pt x="8970" y="46655"/>
                    <a:pt x="8897" y="46772"/>
                    <a:pt x="8870" y="46890"/>
                  </a:cubicBezTo>
                  <a:cubicBezTo>
                    <a:pt x="8868" y="46900"/>
                    <a:pt x="8857" y="46905"/>
                    <a:pt x="8845" y="46909"/>
                  </a:cubicBezTo>
                  <a:cubicBezTo>
                    <a:pt x="8804" y="47002"/>
                    <a:pt x="8768" y="47092"/>
                    <a:pt x="8732" y="47184"/>
                  </a:cubicBezTo>
                  <a:lnTo>
                    <a:pt x="8732" y="47185"/>
                  </a:lnTo>
                  <a:cubicBezTo>
                    <a:pt x="8732" y="47188"/>
                    <a:pt x="8730" y="47194"/>
                    <a:pt x="8729" y="47198"/>
                  </a:cubicBezTo>
                  <a:cubicBezTo>
                    <a:pt x="8721" y="47213"/>
                    <a:pt x="8714" y="47228"/>
                    <a:pt x="8708" y="47244"/>
                  </a:cubicBezTo>
                  <a:cubicBezTo>
                    <a:pt x="8550" y="47585"/>
                    <a:pt x="8452" y="47966"/>
                    <a:pt x="8348" y="48369"/>
                  </a:cubicBezTo>
                  <a:lnTo>
                    <a:pt x="8326" y="48450"/>
                  </a:lnTo>
                  <a:lnTo>
                    <a:pt x="8258" y="48932"/>
                  </a:lnTo>
                  <a:lnTo>
                    <a:pt x="8256" y="49077"/>
                  </a:lnTo>
                  <a:cubicBezTo>
                    <a:pt x="8243" y="49139"/>
                    <a:pt x="8243" y="49234"/>
                    <a:pt x="8243" y="49315"/>
                  </a:cubicBezTo>
                  <a:lnTo>
                    <a:pt x="8245" y="49449"/>
                  </a:lnTo>
                  <a:cubicBezTo>
                    <a:pt x="8243" y="49714"/>
                    <a:pt x="8243" y="49964"/>
                    <a:pt x="8301" y="50186"/>
                  </a:cubicBezTo>
                  <a:cubicBezTo>
                    <a:pt x="8448" y="50743"/>
                    <a:pt x="8621" y="51169"/>
                    <a:pt x="8867" y="51562"/>
                  </a:cubicBezTo>
                  <a:cubicBezTo>
                    <a:pt x="8870" y="51567"/>
                    <a:pt x="8871" y="51575"/>
                    <a:pt x="8877" y="51579"/>
                  </a:cubicBezTo>
                  <a:cubicBezTo>
                    <a:pt x="8897" y="51611"/>
                    <a:pt x="8921" y="51647"/>
                    <a:pt x="8944" y="51687"/>
                  </a:cubicBezTo>
                  <a:cubicBezTo>
                    <a:pt x="8983" y="51751"/>
                    <a:pt x="9028" y="51825"/>
                    <a:pt x="9073" y="51896"/>
                  </a:cubicBezTo>
                  <a:cubicBezTo>
                    <a:pt x="9089" y="51919"/>
                    <a:pt x="9104" y="51941"/>
                    <a:pt x="9121" y="51964"/>
                  </a:cubicBezTo>
                  <a:lnTo>
                    <a:pt x="1" y="51964"/>
                  </a:lnTo>
                  <a:cubicBezTo>
                    <a:pt x="1" y="52086"/>
                    <a:pt x="98" y="52187"/>
                    <a:pt x="223" y="52187"/>
                  </a:cubicBezTo>
                  <a:lnTo>
                    <a:pt x="81366" y="52187"/>
                  </a:lnTo>
                  <a:lnTo>
                    <a:pt x="81366" y="51964"/>
                  </a:lnTo>
                  <a:lnTo>
                    <a:pt x="67804" y="51964"/>
                  </a:lnTo>
                  <a:cubicBezTo>
                    <a:pt x="67810" y="51813"/>
                    <a:pt x="67812" y="51658"/>
                    <a:pt x="67815" y="51505"/>
                  </a:cubicBezTo>
                  <a:lnTo>
                    <a:pt x="67820" y="51200"/>
                  </a:lnTo>
                  <a:lnTo>
                    <a:pt x="67820" y="51198"/>
                  </a:lnTo>
                  <a:cubicBezTo>
                    <a:pt x="67821" y="51124"/>
                    <a:pt x="67824" y="51051"/>
                    <a:pt x="67825" y="50980"/>
                  </a:cubicBezTo>
                  <a:cubicBezTo>
                    <a:pt x="67827" y="50958"/>
                    <a:pt x="67827" y="50935"/>
                    <a:pt x="67828" y="50910"/>
                  </a:cubicBezTo>
                  <a:lnTo>
                    <a:pt x="67828" y="50909"/>
                  </a:lnTo>
                  <a:cubicBezTo>
                    <a:pt x="67831" y="50875"/>
                    <a:pt x="67833" y="50843"/>
                    <a:pt x="67833" y="50813"/>
                  </a:cubicBezTo>
                  <a:lnTo>
                    <a:pt x="67833" y="50013"/>
                  </a:lnTo>
                  <a:lnTo>
                    <a:pt x="67837" y="49882"/>
                  </a:lnTo>
                  <a:lnTo>
                    <a:pt x="67837" y="49881"/>
                  </a:lnTo>
                  <a:lnTo>
                    <a:pt x="67840" y="49724"/>
                  </a:lnTo>
                  <a:lnTo>
                    <a:pt x="67860" y="48709"/>
                  </a:lnTo>
                  <a:lnTo>
                    <a:pt x="67863" y="48446"/>
                  </a:lnTo>
                  <a:lnTo>
                    <a:pt x="67866" y="48351"/>
                  </a:lnTo>
                  <a:lnTo>
                    <a:pt x="67873" y="47956"/>
                  </a:lnTo>
                  <a:cubicBezTo>
                    <a:pt x="67873" y="47944"/>
                    <a:pt x="67875" y="47934"/>
                    <a:pt x="67875" y="47923"/>
                  </a:cubicBezTo>
                  <a:lnTo>
                    <a:pt x="67882" y="47514"/>
                  </a:lnTo>
                  <a:cubicBezTo>
                    <a:pt x="67882" y="47507"/>
                    <a:pt x="67884" y="47501"/>
                    <a:pt x="67888" y="47495"/>
                  </a:cubicBezTo>
                  <a:cubicBezTo>
                    <a:pt x="67898" y="47200"/>
                    <a:pt x="67905" y="46909"/>
                    <a:pt x="67911" y="46623"/>
                  </a:cubicBezTo>
                  <a:cubicBezTo>
                    <a:pt x="67907" y="46615"/>
                    <a:pt x="67905" y="46608"/>
                    <a:pt x="67904" y="46601"/>
                  </a:cubicBezTo>
                  <a:lnTo>
                    <a:pt x="67904" y="45919"/>
                  </a:lnTo>
                  <a:lnTo>
                    <a:pt x="67914" y="45095"/>
                  </a:lnTo>
                  <a:lnTo>
                    <a:pt x="67918" y="44842"/>
                  </a:lnTo>
                  <a:lnTo>
                    <a:pt x="67918" y="44840"/>
                  </a:lnTo>
                  <a:lnTo>
                    <a:pt x="67926" y="44171"/>
                  </a:lnTo>
                  <a:cubicBezTo>
                    <a:pt x="67876" y="39467"/>
                    <a:pt x="67388" y="36533"/>
                    <a:pt x="67062" y="35085"/>
                  </a:cubicBezTo>
                  <a:cubicBezTo>
                    <a:pt x="67061" y="35079"/>
                    <a:pt x="67059" y="35072"/>
                    <a:pt x="67059" y="35067"/>
                  </a:cubicBezTo>
                  <a:cubicBezTo>
                    <a:pt x="67037" y="34989"/>
                    <a:pt x="67023" y="34929"/>
                    <a:pt x="67017" y="34890"/>
                  </a:cubicBezTo>
                  <a:lnTo>
                    <a:pt x="67017" y="34887"/>
                  </a:lnTo>
                  <a:cubicBezTo>
                    <a:pt x="66979" y="34726"/>
                    <a:pt x="66944" y="34587"/>
                    <a:pt x="66914" y="34471"/>
                  </a:cubicBezTo>
                  <a:cubicBezTo>
                    <a:pt x="66911" y="34470"/>
                    <a:pt x="66911" y="34467"/>
                    <a:pt x="66911" y="34467"/>
                  </a:cubicBezTo>
                  <a:cubicBezTo>
                    <a:pt x="66875" y="34413"/>
                    <a:pt x="66859" y="34340"/>
                    <a:pt x="66848" y="34269"/>
                  </a:cubicBezTo>
                  <a:cubicBezTo>
                    <a:pt x="66841" y="34227"/>
                    <a:pt x="66834" y="34186"/>
                    <a:pt x="66821" y="34147"/>
                  </a:cubicBezTo>
                  <a:cubicBezTo>
                    <a:pt x="66812" y="34118"/>
                    <a:pt x="66805" y="34093"/>
                    <a:pt x="66798" y="34071"/>
                  </a:cubicBezTo>
                  <a:cubicBezTo>
                    <a:pt x="66792" y="34055"/>
                    <a:pt x="66784" y="34038"/>
                    <a:pt x="66783" y="34022"/>
                  </a:cubicBezTo>
                  <a:cubicBezTo>
                    <a:pt x="66773" y="33997"/>
                    <a:pt x="66770" y="33984"/>
                    <a:pt x="66770" y="33984"/>
                  </a:cubicBezTo>
                  <a:cubicBezTo>
                    <a:pt x="66748" y="33910"/>
                    <a:pt x="66726" y="33834"/>
                    <a:pt x="66704" y="33759"/>
                  </a:cubicBezTo>
                  <a:cubicBezTo>
                    <a:pt x="66667" y="33621"/>
                    <a:pt x="66625" y="33478"/>
                    <a:pt x="66579" y="33337"/>
                  </a:cubicBezTo>
                  <a:cubicBezTo>
                    <a:pt x="66555" y="33266"/>
                    <a:pt x="66526" y="33192"/>
                    <a:pt x="66497" y="33118"/>
                  </a:cubicBezTo>
                  <a:cubicBezTo>
                    <a:pt x="66470" y="33042"/>
                    <a:pt x="66438" y="32968"/>
                    <a:pt x="66415" y="32895"/>
                  </a:cubicBezTo>
                  <a:cubicBezTo>
                    <a:pt x="66379" y="32779"/>
                    <a:pt x="66350" y="32667"/>
                    <a:pt x="66322" y="32553"/>
                  </a:cubicBezTo>
                  <a:cubicBezTo>
                    <a:pt x="66286" y="32405"/>
                    <a:pt x="66254" y="32263"/>
                    <a:pt x="66197" y="32123"/>
                  </a:cubicBezTo>
                  <a:cubicBezTo>
                    <a:pt x="66104" y="31901"/>
                    <a:pt x="66007" y="31680"/>
                    <a:pt x="65911" y="31464"/>
                  </a:cubicBezTo>
                  <a:cubicBezTo>
                    <a:pt x="65867" y="31367"/>
                    <a:pt x="65823" y="31268"/>
                    <a:pt x="65781" y="31174"/>
                  </a:cubicBezTo>
                  <a:lnTo>
                    <a:pt x="65761" y="31127"/>
                  </a:lnTo>
                  <a:cubicBezTo>
                    <a:pt x="65674" y="30931"/>
                    <a:pt x="65592" y="30743"/>
                    <a:pt x="65483" y="30566"/>
                  </a:cubicBezTo>
                  <a:cubicBezTo>
                    <a:pt x="65184" y="30079"/>
                    <a:pt x="64766" y="29462"/>
                    <a:pt x="64183" y="29035"/>
                  </a:cubicBezTo>
                  <a:cubicBezTo>
                    <a:pt x="63538" y="28562"/>
                    <a:pt x="62801" y="28257"/>
                    <a:pt x="62017" y="27934"/>
                  </a:cubicBezTo>
                  <a:lnTo>
                    <a:pt x="61805" y="27847"/>
                  </a:lnTo>
                  <a:cubicBezTo>
                    <a:pt x="61223" y="27607"/>
                    <a:pt x="60707" y="27411"/>
                    <a:pt x="60175" y="27234"/>
                  </a:cubicBezTo>
                  <a:cubicBezTo>
                    <a:pt x="59906" y="27143"/>
                    <a:pt x="59617" y="27063"/>
                    <a:pt x="59336" y="26985"/>
                  </a:cubicBezTo>
                  <a:cubicBezTo>
                    <a:pt x="59234" y="26957"/>
                    <a:pt x="59131" y="26927"/>
                    <a:pt x="59034" y="26899"/>
                  </a:cubicBezTo>
                  <a:lnTo>
                    <a:pt x="58314" y="26760"/>
                  </a:lnTo>
                  <a:cubicBezTo>
                    <a:pt x="58256" y="26744"/>
                    <a:pt x="58195" y="26731"/>
                    <a:pt x="58134" y="26716"/>
                  </a:cubicBezTo>
                  <a:cubicBezTo>
                    <a:pt x="58052" y="26700"/>
                    <a:pt x="57968" y="26680"/>
                    <a:pt x="57887" y="26655"/>
                  </a:cubicBezTo>
                  <a:cubicBezTo>
                    <a:pt x="57868" y="26651"/>
                    <a:pt x="57850" y="26642"/>
                    <a:pt x="57831" y="26636"/>
                  </a:cubicBezTo>
                  <a:cubicBezTo>
                    <a:pt x="57772" y="26614"/>
                    <a:pt x="57706" y="26591"/>
                    <a:pt x="57639" y="26587"/>
                  </a:cubicBezTo>
                  <a:cubicBezTo>
                    <a:pt x="57631" y="26585"/>
                    <a:pt x="57620" y="26582"/>
                    <a:pt x="57618" y="26575"/>
                  </a:cubicBezTo>
                  <a:cubicBezTo>
                    <a:pt x="57613" y="26568"/>
                    <a:pt x="57612" y="26556"/>
                    <a:pt x="57616" y="26547"/>
                  </a:cubicBezTo>
                  <a:cubicBezTo>
                    <a:pt x="57676" y="26408"/>
                    <a:pt x="57711" y="26249"/>
                    <a:pt x="57748" y="26081"/>
                  </a:cubicBezTo>
                  <a:cubicBezTo>
                    <a:pt x="57764" y="26009"/>
                    <a:pt x="57780" y="25940"/>
                    <a:pt x="57798" y="25873"/>
                  </a:cubicBezTo>
                  <a:lnTo>
                    <a:pt x="57821" y="25652"/>
                  </a:lnTo>
                  <a:cubicBezTo>
                    <a:pt x="57844" y="25550"/>
                    <a:pt x="57871" y="25428"/>
                    <a:pt x="57866" y="25285"/>
                  </a:cubicBezTo>
                  <a:cubicBezTo>
                    <a:pt x="57866" y="25278"/>
                    <a:pt x="57871" y="25271"/>
                    <a:pt x="57875" y="25266"/>
                  </a:cubicBezTo>
                  <a:cubicBezTo>
                    <a:pt x="58215" y="24954"/>
                    <a:pt x="58384" y="24464"/>
                    <a:pt x="58515" y="24031"/>
                  </a:cubicBezTo>
                  <a:cubicBezTo>
                    <a:pt x="58541" y="23946"/>
                    <a:pt x="58551" y="23858"/>
                    <a:pt x="58563" y="23766"/>
                  </a:cubicBezTo>
                  <a:cubicBezTo>
                    <a:pt x="58571" y="23698"/>
                    <a:pt x="58580" y="23626"/>
                    <a:pt x="58595" y="23558"/>
                  </a:cubicBezTo>
                  <a:cubicBezTo>
                    <a:pt x="58622" y="23442"/>
                    <a:pt x="58598" y="23321"/>
                    <a:pt x="58576" y="23214"/>
                  </a:cubicBezTo>
                  <a:cubicBezTo>
                    <a:pt x="58563" y="23145"/>
                    <a:pt x="58548" y="23078"/>
                    <a:pt x="58548" y="23020"/>
                  </a:cubicBezTo>
                  <a:cubicBezTo>
                    <a:pt x="58550" y="22962"/>
                    <a:pt x="58579" y="22891"/>
                    <a:pt x="58602" y="22834"/>
                  </a:cubicBezTo>
                  <a:cubicBezTo>
                    <a:pt x="58608" y="22818"/>
                    <a:pt x="58615" y="22804"/>
                    <a:pt x="58619" y="22790"/>
                  </a:cubicBezTo>
                  <a:cubicBezTo>
                    <a:pt x="58638" y="22738"/>
                    <a:pt x="58645" y="22676"/>
                    <a:pt x="58656" y="22616"/>
                  </a:cubicBezTo>
                  <a:cubicBezTo>
                    <a:pt x="58660" y="22572"/>
                    <a:pt x="58667" y="22533"/>
                    <a:pt x="58675" y="22498"/>
                  </a:cubicBezTo>
                  <a:lnTo>
                    <a:pt x="58779" y="21540"/>
                  </a:lnTo>
                  <a:lnTo>
                    <a:pt x="58781" y="21315"/>
                  </a:lnTo>
                  <a:cubicBezTo>
                    <a:pt x="58849" y="21002"/>
                    <a:pt x="58760" y="20483"/>
                    <a:pt x="58677" y="20230"/>
                  </a:cubicBezTo>
                  <a:cubicBezTo>
                    <a:pt x="58667" y="20203"/>
                    <a:pt x="58660" y="20175"/>
                    <a:pt x="58653" y="20149"/>
                  </a:cubicBezTo>
                  <a:cubicBezTo>
                    <a:pt x="58627" y="20050"/>
                    <a:pt x="58600" y="19957"/>
                    <a:pt x="58536" y="19906"/>
                  </a:cubicBezTo>
                  <a:cubicBezTo>
                    <a:pt x="58529" y="19903"/>
                    <a:pt x="58526" y="19894"/>
                    <a:pt x="58526" y="19887"/>
                  </a:cubicBezTo>
                  <a:lnTo>
                    <a:pt x="58526" y="19851"/>
                  </a:lnTo>
                  <a:cubicBezTo>
                    <a:pt x="58526" y="19841"/>
                    <a:pt x="58529" y="19832"/>
                    <a:pt x="58539" y="19829"/>
                  </a:cubicBezTo>
                  <a:cubicBezTo>
                    <a:pt x="58542" y="19825"/>
                    <a:pt x="58550" y="19823"/>
                    <a:pt x="58555" y="19823"/>
                  </a:cubicBezTo>
                  <a:cubicBezTo>
                    <a:pt x="58558" y="19823"/>
                    <a:pt x="58563" y="19825"/>
                    <a:pt x="58566" y="19826"/>
                  </a:cubicBezTo>
                  <a:cubicBezTo>
                    <a:pt x="58645" y="19861"/>
                    <a:pt x="58725" y="19877"/>
                    <a:pt x="58804" y="19877"/>
                  </a:cubicBezTo>
                  <a:cubicBezTo>
                    <a:pt x="59106" y="19877"/>
                    <a:pt x="59322" y="19622"/>
                    <a:pt x="59384" y="19372"/>
                  </a:cubicBezTo>
                  <a:cubicBezTo>
                    <a:pt x="59394" y="19330"/>
                    <a:pt x="59378" y="19256"/>
                    <a:pt x="59371" y="19234"/>
                  </a:cubicBezTo>
                  <a:cubicBezTo>
                    <a:pt x="59303" y="18951"/>
                    <a:pt x="59150" y="18859"/>
                    <a:pt x="58869" y="18779"/>
                  </a:cubicBezTo>
                  <a:cubicBezTo>
                    <a:pt x="58827" y="18768"/>
                    <a:pt x="58708" y="18746"/>
                    <a:pt x="58609" y="18746"/>
                  </a:cubicBezTo>
                  <a:cubicBezTo>
                    <a:pt x="58539" y="18746"/>
                    <a:pt x="58510" y="18757"/>
                    <a:pt x="58499" y="18765"/>
                  </a:cubicBezTo>
                  <a:cubicBezTo>
                    <a:pt x="58496" y="18769"/>
                    <a:pt x="58488" y="18769"/>
                    <a:pt x="58484" y="18769"/>
                  </a:cubicBezTo>
                  <a:lnTo>
                    <a:pt x="58439" y="18769"/>
                  </a:lnTo>
                  <a:cubicBezTo>
                    <a:pt x="58427" y="18769"/>
                    <a:pt x="58420" y="18765"/>
                    <a:pt x="58416" y="18756"/>
                  </a:cubicBezTo>
                  <a:cubicBezTo>
                    <a:pt x="58411" y="18749"/>
                    <a:pt x="58410" y="18738"/>
                    <a:pt x="58411" y="18731"/>
                  </a:cubicBezTo>
                  <a:cubicBezTo>
                    <a:pt x="58426" y="18689"/>
                    <a:pt x="58454" y="18659"/>
                    <a:pt x="58478" y="18627"/>
                  </a:cubicBezTo>
                  <a:cubicBezTo>
                    <a:pt x="58491" y="18611"/>
                    <a:pt x="58506" y="18593"/>
                    <a:pt x="58519" y="18574"/>
                  </a:cubicBezTo>
                  <a:cubicBezTo>
                    <a:pt x="58579" y="18477"/>
                    <a:pt x="58630" y="18343"/>
                    <a:pt x="58677" y="18166"/>
                  </a:cubicBezTo>
                  <a:cubicBezTo>
                    <a:pt x="58789" y="17744"/>
                    <a:pt x="58532" y="17149"/>
                    <a:pt x="58368" y="16928"/>
                  </a:cubicBezTo>
                  <a:cubicBezTo>
                    <a:pt x="58251" y="16764"/>
                    <a:pt x="58060" y="16625"/>
                    <a:pt x="57884" y="16568"/>
                  </a:cubicBezTo>
                  <a:cubicBezTo>
                    <a:pt x="57841" y="16553"/>
                    <a:pt x="57796" y="16547"/>
                    <a:pt x="57753" y="16547"/>
                  </a:cubicBezTo>
                  <a:cubicBezTo>
                    <a:pt x="57593" y="16547"/>
                    <a:pt x="57465" y="16641"/>
                    <a:pt x="57445" y="16766"/>
                  </a:cubicBezTo>
                  <a:cubicBezTo>
                    <a:pt x="57443" y="16779"/>
                    <a:pt x="57431" y="16790"/>
                    <a:pt x="57417" y="16790"/>
                  </a:cubicBezTo>
                  <a:lnTo>
                    <a:pt x="57394" y="16790"/>
                  </a:lnTo>
                  <a:cubicBezTo>
                    <a:pt x="57381" y="16790"/>
                    <a:pt x="57370" y="16780"/>
                    <a:pt x="57366" y="16770"/>
                  </a:cubicBezTo>
                  <a:cubicBezTo>
                    <a:pt x="57320" y="16594"/>
                    <a:pt x="57104" y="16364"/>
                    <a:pt x="56974" y="16276"/>
                  </a:cubicBezTo>
                  <a:cubicBezTo>
                    <a:pt x="56950" y="16261"/>
                    <a:pt x="56880" y="16216"/>
                    <a:pt x="56815" y="16216"/>
                  </a:cubicBezTo>
                  <a:cubicBezTo>
                    <a:pt x="56796" y="16216"/>
                    <a:pt x="56777" y="16219"/>
                    <a:pt x="56761" y="16231"/>
                  </a:cubicBezTo>
                  <a:cubicBezTo>
                    <a:pt x="56757" y="16233"/>
                    <a:pt x="56750" y="16233"/>
                    <a:pt x="56747" y="16233"/>
                  </a:cubicBezTo>
                  <a:cubicBezTo>
                    <a:pt x="56738" y="16233"/>
                    <a:pt x="56731" y="16231"/>
                    <a:pt x="56725" y="16223"/>
                  </a:cubicBezTo>
                  <a:cubicBezTo>
                    <a:pt x="56675" y="16159"/>
                    <a:pt x="56665" y="16010"/>
                    <a:pt x="56652" y="15864"/>
                  </a:cubicBezTo>
                  <a:cubicBezTo>
                    <a:pt x="56646" y="15783"/>
                    <a:pt x="56639" y="15707"/>
                    <a:pt x="56626" y="15658"/>
                  </a:cubicBezTo>
                  <a:cubicBezTo>
                    <a:pt x="56595" y="15528"/>
                    <a:pt x="56566" y="15399"/>
                    <a:pt x="56539" y="15272"/>
                  </a:cubicBezTo>
                  <a:cubicBezTo>
                    <a:pt x="56486" y="15028"/>
                    <a:pt x="56436" y="14798"/>
                    <a:pt x="56361" y="14573"/>
                  </a:cubicBezTo>
                  <a:cubicBezTo>
                    <a:pt x="56085" y="13740"/>
                    <a:pt x="55678" y="12948"/>
                    <a:pt x="55117" y="12149"/>
                  </a:cubicBezTo>
                  <a:cubicBezTo>
                    <a:pt x="55070" y="12087"/>
                    <a:pt x="55017" y="12024"/>
                    <a:pt x="54964" y="11966"/>
                  </a:cubicBezTo>
                  <a:cubicBezTo>
                    <a:pt x="54916" y="11912"/>
                    <a:pt x="54870" y="11857"/>
                    <a:pt x="54828" y="11803"/>
                  </a:cubicBezTo>
                  <a:cubicBezTo>
                    <a:pt x="54560" y="11444"/>
                    <a:pt x="54310" y="11188"/>
                    <a:pt x="54058" y="11011"/>
                  </a:cubicBezTo>
                  <a:cubicBezTo>
                    <a:pt x="53667" y="10736"/>
                    <a:pt x="53192" y="10539"/>
                    <a:pt x="52732" y="10345"/>
                  </a:cubicBezTo>
                  <a:cubicBezTo>
                    <a:pt x="52591" y="10287"/>
                    <a:pt x="52453" y="10229"/>
                    <a:pt x="52317" y="10169"/>
                  </a:cubicBezTo>
                  <a:cubicBezTo>
                    <a:pt x="52136" y="10091"/>
                    <a:pt x="51955" y="10001"/>
                    <a:pt x="51776" y="9910"/>
                  </a:cubicBezTo>
                  <a:cubicBezTo>
                    <a:pt x="51604" y="9826"/>
                    <a:pt x="51425" y="9739"/>
                    <a:pt x="51251" y="9660"/>
                  </a:cubicBezTo>
                  <a:cubicBezTo>
                    <a:pt x="50957" y="9530"/>
                    <a:pt x="50712" y="9415"/>
                    <a:pt x="50485" y="9277"/>
                  </a:cubicBezTo>
                  <a:cubicBezTo>
                    <a:pt x="50431" y="9246"/>
                    <a:pt x="50377" y="9224"/>
                    <a:pt x="50319" y="9201"/>
                  </a:cubicBezTo>
                  <a:cubicBezTo>
                    <a:pt x="50274" y="9181"/>
                    <a:pt x="50227" y="9165"/>
                    <a:pt x="50184" y="9140"/>
                  </a:cubicBezTo>
                  <a:lnTo>
                    <a:pt x="50078" y="9085"/>
                  </a:lnTo>
                  <a:cubicBezTo>
                    <a:pt x="49871" y="8978"/>
                    <a:pt x="49659" y="8869"/>
                    <a:pt x="49464" y="8746"/>
                  </a:cubicBezTo>
                  <a:cubicBezTo>
                    <a:pt x="49282" y="8630"/>
                    <a:pt x="49108" y="8499"/>
                    <a:pt x="48941" y="8372"/>
                  </a:cubicBezTo>
                  <a:cubicBezTo>
                    <a:pt x="48888" y="8330"/>
                    <a:pt x="48832" y="8288"/>
                    <a:pt x="48779" y="8246"/>
                  </a:cubicBezTo>
                  <a:lnTo>
                    <a:pt x="48750" y="8227"/>
                  </a:lnTo>
                  <a:cubicBezTo>
                    <a:pt x="48682" y="8173"/>
                    <a:pt x="48595" y="8111"/>
                    <a:pt x="48554" y="8045"/>
                  </a:cubicBezTo>
                  <a:cubicBezTo>
                    <a:pt x="48529" y="8004"/>
                    <a:pt x="48518" y="7926"/>
                    <a:pt x="48505" y="7843"/>
                  </a:cubicBezTo>
                  <a:cubicBezTo>
                    <a:pt x="48494" y="7780"/>
                    <a:pt x="48486" y="7718"/>
                    <a:pt x="48471" y="7682"/>
                  </a:cubicBezTo>
                  <a:cubicBezTo>
                    <a:pt x="48378" y="7458"/>
                    <a:pt x="48211" y="7264"/>
                    <a:pt x="47996" y="7139"/>
                  </a:cubicBezTo>
                  <a:cubicBezTo>
                    <a:pt x="47985" y="7133"/>
                    <a:pt x="47980" y="7122"/>
                    <a:pt x="47984" y="7110"/>
                  </a:cubicBezTo>
                  <a:cubicBezTo>
                    <a:pt x="48001" y="7030"/>
                    <a:pt x="48023" y="6936"/>
                    <a:pt x="48042" y="6862"/>
                  </a:cubicBezTo>
                  <a:lnTo>
                    <a:pt x="48044" y="6737"/>
                  </a:lnTo>
                  <a:cubicBezTo>
                    <a:pt x="48058" y="6693"/>
                    <a:pt x="48100" y="6654"/>
                    <a:pt x="48138" y="6620"/>
                  </a:cubicBezTo>
                  <a:cubicBezTo>
                    <a:pt x="48166" y="6596"/>
                    <a:pt x="48192" y="6571"/>
                    <a:pt x="48206" y="6545"/>
                  </a:cubicBezTo>
                  <a:cubicBezTo>
                    <a:pt x="48291" y="6411"/>
                    <a:pt x="48334" y="6231"/>
                    <a:pt x="48378" y="6056"/>
                  </a:cubicBezTo>
                  <a:lnTo>
                    <a:pt x="48400" y="5963"/>
                  </a:lnTo>
                  <a:cubicBezTo>
                    <a:pt x="48436" y="5824"/>
                    <a:pt x="48436" y="5671"/>
                    <a:pt x="48435" y="5505"/>
                  </a:cubicBezTo>
                  <a:lnTo>
                    <a:pt x="48436" y="5211"/>
                  </a:lnTo>
                  <a:cubicBezTo>
                    <a:pt x="48451" y="5149"/>
                    <a:pt x="48473" y="5079"/>
                    <a:pt x="48493" y="5009"/>
                  </a:cubicBezTo>
                  <a:cubicBezTo>
                    <a:pt x="48505" y="4966"/>
                    <a:pt x="48518" y="4926"/>
                    <a:pt x="48529" y="4886"/>
                  </a:cubicBezTo>
                  <a:cubicBezTo>
                    <a:pt x="48541" y="4842"/>
                    <a:pt x="48545" y="4793"/>
                    <a:pt x="48548" y="4745"/>
                  </a:cubicBezTo>
                  <a:cubicBezTo>
                    <a:pt x="48553" y="4701"/>
                    <a:pt x="48555" y="4660"/>
                    <a:pt x="48563" y="4628"/>
                  </a:cubicBezTo>
                  <a:lnTo>
                    <a:pt x="48599" y="4044"/>
                  </a:lnTo>
                  <a:cubicBezTo>
                    <a:pt x="48619" y="3949"/>
                    <a:pt x="48627" y="3833"/>
                    <a:pt x="48634" y="3721"/>
                  </a:cubicBezTo>
                  <a:cubicBezTo>
                    <a:pt x="48638" y="3669"/>
                    <a:pt x="48641" y="3621"/>
                    <a:pt x="48647" y="3576"/>
                  </a:cubicBezTo>
                  <a:lnTo>
                    <a:pt x="48647" y="3269"/>
                  </a:lnTo>
                  <a:cubicBezTo>
                    <a:pt x="48663" y="3199"/>
                    <a:pt x="48711" y="2988"/>
                    <a:pt x="48670" y="2843"/>
                  </a:cubicBezTo>
                  <a:cubicBezTo>
                    <a:pt x="48583" y="2529"/>
                    <a:pt x="48398" y="2288"/>
                    <a:pt x="48218" y="2052"/>
                  </a:cubicBezTo>
                  <a:cubicBezTo>
                    <a:pt x="48132" y="1942"/>
                    <a:pt x="48044" y="1825"/>
                    <a:pt x="47967" y="1703"/>
                  </a:cubicBezTo>
                  <a:cubicBezTo>
                    <a:pt x="47929" y="1642"/>
                    <a:pt x="47891" y="1580"/>
                    <a:pt x="47855" y="1520"/>
                  </a:cubicBezTo>
                  <a:cubicBezTo>
                    <a:pt x="47618" y="1135"/>
                    <a:pt x="47417" y="802"/>
                    <a:pt x="47006" y="591"/>
                  </a:cubicBezTo>
                  <a:cubicBezTo>
                    <a:pt x="46905" y="539"/>
                    <a:pt x="46792" y="514"/>
                    <a:pt x="46680" y="514"/>
                  </a:cubicBezTo>
                  <a:cubicBezTo>
                    <a:pt x="46511" y="514"/>
                    <a:pt x="46373" y="575"/>
                    <a:pt x="46300" y="685"/>
                  </a:cubicBezTo>
                  <a:cubicBezTo>
                    <a:pt x="46298" y="696"/>
                    <a:pt x="46276" y="699"/>
                    <a:pt x="46266" y="699"/>
                  </a:cubicBezTo>
                  <a:cubicBezTo>
                    <a:pt x="46258" y="699"/>
                    <a:pt x="46251" y="696"/>
                    <a:pt x="46247" y="690"/>
                  </a:cubicBezTo>
                  <a:cubicBezTo>
                    <a:pt x="46242" y="685"/>
                    <a:pt x="46239" y="677"/>
                    <a:pt x="46239" y="669"/>
                  </a:cubicBezTo>
                  <a:cubicBezTo>
                    <a:pt x="46244" y="361"/>
                    <a:pt x="46171" y="194"/>
                    <a:pt x="46002" y="129"/>
                  </a:cubicBezTo>
                  <a:cubicBezTo>
                    <a:pt x="45965" y="114"/>
                    <a:pt x="45922" y="107"/>
                    <a:pt x="45879" y="107"/>
                  </a:cubicBezTo>
                  <a:cubicBezTo>
                    <a:pt x="45662" y="107"/>
                    <a:pt x="45428" y="293"/>
                    <a:pt x="45415" y="475"/>
                  </a:cubicBezTo>
                  <a:cubicBezTo>
                    <a:pt x="45415" y="485"/>
                    <a:pt x="45412" y="492"/>
                    <a:pt x="45403" y="495"/>
                  </a:cubicBezTo>
                  <a:cubicBezTo>
                    <a:pt x="45399" y="499"/>
                    <a:pt x="45392" y="499"/>
                    <a:pt x="45386" y="499"/>
                  </a:cubicBezTo>
                  <a:cubicBezTo>
                    <a:pt x="45383" y="499"/>
                    <a:pt x="45382" y="499"/>
                    <a:pt x="45377" y="496"/>
                  </a:cubicBezTo>
                  <a:cubicBezTo>
                    <a:pt x="45303" y="472"/>
                    <a:pt x="45243" y="416"/>
                    <a:pt x="45182" y="364"/>
                  </a:cubicBezTo>
                  <a:cubicBezTo>
                    <a:pt x="45145" y="329"/>
                    <a:pt x="45108" y="299"/>
                    <a:pt x="45072" y="275"/>
                  </a:cubicBezTo>
                  <a:cubicBezTo>
                    <a:pt x="44945" y="197"/>
                    <a:pt x="44778" y="150"/>
                    <a:pt x="44615" y="107"/>
                  </a:cubicBezTo>
                  <a:lnTo>
                    <a:pt x="44570" y="94"/>
                  </a:lnTo>
                  <a:cubicBezTo>
                    <a:pt x="44378" y="41"/>
                    <a:pt x="44003" y="1"/>
                    <a:pt x="4368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3"/>
            <p:cNvSpPr/>
            <p:nvPr/>
          </p:nvSpPr>
          <p:spPr>
            <a:xfrm>
              <a:off x="2803262" y="1844725"/>
              <a:ext cx="25011" cy="122195"/>
            </a:xfrm>
            <a:custGeom>
              <a:rect b="b" l="l" r="r" t="t"/>
              <a:pathLst>
                <a:path extrusionOk="0" h="4319" w="884">
                  <a:moveTo>
                    <a:pt x="725" y="0"/>
                  </a:moveTo>
                  <a:cubicBezTo>
                    <a:pt x="566" y="342"/>
                    <a:pt x="469" y="724"/>
                    <a:pt x="364" y="1125"/>
                  </a:cubicBezTo>
                  <a:lnTo>
                    <a:pt x="342" y="1207"/>
                  </a:lnTo>
                  <a:lnTo>
                    <a:pt x="274" y="1689"/>
                  </a:lnTo>
                  <a:lnTo>
                    <a:pt x="273" y="1835"/>
                  </a:lnTo>
                  <a:cubicBezTo>
                    <a:pt x="258" y="1896"/>
                    <a:pt x="258" y="1989"/>
                    <a:pt x="260" y="2072"/>
                  </a:cubicBezTo>
                  <a:lnTo>
                    <a:pt x="261" y="2207"/>
                  </a:lnTo>
                  <a:cubicBezTo>
                    <a:pt x="260" y="2472"/>
                    <a:pt x="260" y="2722"/>
                    <a:pt x="318" y="2943"/>
                  </a:cubicBezTo>
                  <a:cubicBezTo>
                    <a:pt x="465" y="3501"/>
                    <a:pt x="638" y="3926"/>
                    <a:pt x="883" y="4318"/>
                  </a:cubicBezTo>
                  <a:cubicBezTo>
                    <a:pt x="1" y="2767"/>
                    <a:pt x="380" y="1502"/>
                    <a:pt x="382" y="1502"/>
                  </a:cubicBezTo>
                  <a:cubicBezTo>
                    <a:pt x="389" y="1054"/>
                    <a:pt x="521" y="535"/>
                    <a:pt x="72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3"/>
            <p:cNvSpPr/>
            <p:nvPr/>
          </p:nvSpPr>
          <p:spPr>
            <a:xfrm>
              <a:off x="2837438" y="1623173"/>
              <a:ext cx="51464" cy="40798"/>
            </a:xfrm>
            <a:custGeom>
              <a:rect b="b" l="l" r="r" t="t"/>
              <a:pathLst>
                <a:path extrusionOk="0" h="1442" w="1819">
                  <a:moveTo>
                    <a:pt x="1" y="0"/>
                  </a:moveTo>
                  <a:cubicBezTo>
                    <a:pt x="18" y="24"/>
                    <a:pt x="37" y="50"/>
                    <a:pt x="55" y="73"/>
                  </a:cubicBezTo>
                  <a:lnTo>
                    <a:pt x="71" y="95"/>
                  </a:lnTo>
                  <a:lnTo>
                    <a:pt x="222" y="234"/>
                  </a:lnTo>
                  <a:cubicBezTo>
                    <a:pt x="255" y="265"/>
                    <a:pt x="286" y="297"/>
                    <a:pt x="315" y="329"/>
                  </a:cubicBezTo>
                  <a:cubicBezTo>
                    <a:pt x="395" y="409"/>
                    <a:pt x="468" y="487"/>
                    <a:pt x="561" y="559"/>
                  </a:cubicBezTo>
                  <a:lnTo>
                    <a:pt x="742" y="740"/>
                  </a:lnTo>
                  <a:cubicBezTo>
                    <a:pt x="809" y="791"/>
                    <a:pt x="875" y="839"/>
                    <a:pt x="939" y="893"/>
                  </a:cubicBezTo>
                  <a:cubicBezTo>
                    <a:pt x="1093" y="1015"/>
                    <a:pt x="1241" y="1127"/>
                    <a:pt x="1411" y="1236"/>
                  </a:cubicBezTo>
                  <a:cubicBezTo>
                    <a:pt x="1434" y="1251"/>
                    <a:pt x="1456" y="1265"/>
                    <a:pt x="1478" y="1280"/>
                  </a:cubicBezTo>
                  <a:cubicBezTo>
                    <a:pt x="1580" y="1350"/>
                    <a:pt x="1692" y="1424"/>
                    <a:pt x="1818" y="1441"/>
                  </a:cubicBezTo>
                  <a:cubicBezTo>
                    <a:pt x="1706" y="1374"/>
                    <a:pt x="1103" y="1011"/>
                    <a:pt x="859" y="748"/>
                  </a:cubicBezTo>
                  <a:cubicBezTo>
                    <a:pt x="744" y="624"/>
                    <a:pt x="409" y="336"/>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3"/>
            <p:cNvSpPr/>
            <p:nvPr/>
          </p:nvSpPr>
          <p:spPr>
            <a:xfrm>
              <a:off x="2883809" y="1666119"/>
              <a:ext cx="6366" cy="64139"/>
            </a:xfrm>
            <a:custGeom>
              <a:rect b="b" l="l" r="r" t="t"/>
              <a:pathLst>
                <a:path extrusionOk="0" h="2267" w="225">
                  <a:moveTo>
                    <a:pt x="195" y="0"/>
                  </a:moveTo>
                  <a:cubicBezTo>
                    <a:pt x="181" y="87"/>
                    <a:pt x="175" y="180"/>
                    <a:pt x="172" y="279"/>
                  </a:cubicBezTo>
                  <a:cubicBezTo>
                    <a:pt x="168" y="406"/>
                    <a:pt x="160" y="537"/>
                    <a:pt x="133" y="662"/>
                  </a:cubicBezTo>
                  <a:cubicBezTo>
                    <a:pt x="28" y="1126"/>
                    <a:pt x="0" y="1474"/>
                    <a:pt x="51" y="1703"/>
                  </a:cubicBezTo>
                  <a:cubicBezTo>
                    <a:pt x="60" y="1751"/>
                    <a:pt x="70" y="1799"/>
                    <a:pt x="79" y="1850"/>
                  </a:cubicBezTo>
                  <a:cubicBezTo>
                    <a:pt x="96" y="1954"/>
                    <a:pt x="117" y="2060"/>
                    <a:pt x="153" y="2150"/>
                  </a:cubicBezTo>
                  <a:cubicBezTo>
                    <a:pt x="160" y="2165"/>
                    <a:pt x="169" y="2180"/>
                    <a:pt x="181" y="2194"/>
                  </a:cubicBezTo>
                  <a:cubicBezTo>
                    <a:pt x="193" y="2209"/>
                    <a:pt x="206" y="2227"/>
                    <a:pt x="216" y="2249"/>
                  </a:cubicBezTo>
                  <a:lnTo>
                    <a:pt x="216" y="2249"/>
                  </a:lnTo>
                  <a:cubicBezTo>
                    <a:pt x="51" y="1870"/>
                    <a:pt x="28" y="1419"/>
                    <a:pt x="28" y="1419"/>
                  </a:cubicBezTo>
                  <a:cubicBezTo>
                    <a:pt x="162" y="1127"/>
                    <a:pt x="191" y="249"/>
                    <a:pt x="195" y="0"/>
                  </a:cubicBezTo>
                  <a:close/>
                  <a:moveTo>
                    <a:pt x="216" y="2249"/>
                  </a:moveTo>
                  <a:lnTo>
                    <a:pt x="216" y="2249"/>
                  </a:lnTo>
                  <a:cubicBezTo>
                    <a:pt x="219" y="2255"/>
                    <a:pt x="222" y="2261"/>
                    <a:pt x="224" y="2267"/>
                  </a:cubicBezTo>
                  <a:cubicBezTo>
                    <a:pt x="222" y="2261"/>
                    <a:pt x="219" y="2254"/>
                    <a:pt x="216" y="2249"/>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3"/>
            <p:cNvSpPr/>
            <p:nvPr/>
          </p:nvSpPr>
          <p:spPr>
            <a:xfrm>
              <a:off x="4776608" y="1816631"/>
              <a:ext cx="103353" cy="60206"/>
            </a:xfrm>
            <a:custGeom>
              <a:rect b="b" l="l" r="r" t="t"/>
              <a:pathLst>
                <a:path extrusionOk="0" h="2128" w="3653">
                  <a:moveTo>
                    <a:pt x="1183" y="526"/>
                  </a:moveTo>
                  <a:cubicBezTo>
                    <a:pt x="1290" y="526"/>
                    <a:pt x="1393" y="532"/>
                    <a:pt x="1495" y="539"/>
                  </a:cubicBezTo>
                  <a:cubicBezTo>
                    <a:pt x="1524" y="542"/>
                    <a:pt x="1554" y="542"/>
                    <a:pt x="1582" y="548"/>
                  </a:cubicBezTo>
                  <a:cubicBezTo>
                    <a:pt x="1601" y="550"/>
                    <a:pt x="1626" y="551"/>
                    <a:pt x="1645" y="555"/>
                  </a:cubicBezTo>
                  <a:cubicBezTo>
                    <a:pt x="1684" y="560"/>
                    <a:pt x="1722" y="564"/>
                    <a:pt x="1758" y="571"/>
                  </a:cubicBezTo>
                  <a:cubicBezTo>
                    <a:pt x="1802" y="577"/>
                    <a:pt x="1844" y="584"/>
                    <a:pt x="1883" y="593"/>
                  </a:cubicBezTo>
                  <a:cubicBezTo>
                    <a:pt x="1969" y="611"/>
                    <a:pt x="2050" y="630"/>
                    <a:pt x="2129" y="654"/>
                  </a:cubicBezTo>
                  <a:cubicBezTo>
                    <a:pt x="2164" y="663"/>
                    <a:pt x="2197" y="673"/>
                    <a:pt x="2229" y="683"/>
                  </a:cubicBezTo>
                  <a:cubicBezTo>
                    <a:pt x="2236" y="685"/>
                    <a:pt x="2241" y="686"/>
                    <a:pt x="2251" y="691"/>
                  </a:cubicBezTo>
                  <a:cubicBezTo>
                    <a:pt x="2296" y="705"/>
                    <a:pt x="2356" y="717"/>
                    <a:pt x="2414" y="731"/>
                  </a:cubicBezTo>
                  <a:cubicBezTo>
                    <a:pt x="2428" y="736"/>
                    <a:pt x="2443" y="737"/>
                    <a:pt x="2457" y="743"/>
                  </a:cubicBezTo>
                  <a:cubicBezTo>
                    <a:pt x="2486" y="750"/>
                    <a:pt x="2515" y="759"/>
                    <a:pt x="2542" y="768"/>
                  </a:cubicBezTo>
                  <a:cubicBezTo>
                    <a:pt x="2553" y="772"/>
                    <a:pt x="2563" y="778"/>
                    <a:pt x="2574" y="781"/>
                  </a:cubicBezTo>
                  <a:cubicBezTo>
                    <a:pt x="2582" y="785"/>
                    <a:pt x="2590" y="787"/>
                    <a:pt x="2597" y="792"/>
                  </a:cubicBezTo>
                  <a:cubicBezTo>
                    <a:pt x="2603" y="795"/>
                    <a:pt x="2609" y="801"/>
                    <a:pt x="2614" y="804"/>
                  </a:cubicBezTo>
                  <a:cubicBezTo>
                    <a:pt x="2619" y="808"/>
                    <a:pt x="2626" y="810"/>
                    <a:pt x="2630" y="816"/>
                  </a:cubicBezTo>
                  <a:cubicBezTo>
                    <a:pt x="2632" y="816"/>
                    <a:pt x="2632" y="817"/>
                    <a:pt x="2633" y="817"/>
                  </a:cubicBezTo>
                  <a:lnTo>
                    <a:pt x="2633" y="817"/>
                  </a:lnTo>
                  <a:cubicBezTo>
                    <a:pt x="2618" y="816"/>
                    <a:pt x="2604" y="816"/>
                    <a:pt x="2588" y="814"/>
                  </a:cubicBezTo>
                  <a:cubicBezTo>
                    <a:pt x="2472" y="808"/>
                    <a:pt x="2324" y="801"/>
                    <a:pt x="2217" y="778"/>
                  </a:cubicBezTo>
                  <a:cubicBezTo>
                    <a:pt x="2204" y="773"/>
                    <a:pt x="2190" y="772"/>
                    <a:pt x="2175" y="772"/>
                  </a:cubicBezTo>
                  <a:cubicBezTo>
                    <a:pt x="2168" y="769"/>
                    <a:pt x="2159" y="769"/>
                    <a:pt x="2151" y="769"/>
                  </a:cubicBezTo>
                  <a:cubicBezTo>
                    <a:pt x="2137" y="768"/>
                    <a:pt x="2123" y="768"/>
                    <a:pt x="2108" y="768"/>
                  </a:cubicBezTo>
                  <a:cubicBezTo>
                    <a:pt x="2094" y="768"/>
                    <a:pt x="2080" y="768"/>
                    <a:pt x="2066" y="769"/>
                  </a:cubicBezTo>
                  <a:cubicBezTo>
                    <a:pt x="2045" y="770"/>
                    <a:pt x="2023" y="771"/>
                    <a:pt x="2004" y="771"/>
                  </a:cubicBezTo>
                  <a:cubicBezTo>
                    <a:pt x="1980" y="771"/>
                    <a:pt x="1959" y="770"/>
                    <a:pt x="1941" y="766"/>
                  </a:cubicBezTo>
                  <a:cubicBezTo>
                    <a:pt x="1928" y="763"/>
                    <a:pt x="1914" y="760"/>
                    <a:pt x="1899" y="757"/>
                  </a:cubicBezTo>
                  <a:cubicBezTo>
                    <a:pt x="1861" y="752"/>
                    <a:pt x="1823" y="750"/>
                    <a:pt x="1785" y="750"/>
                  </a:cubicBezTo>
                  <a:cubicBezTo>
                    <a:pt x="1746" y="750"/>
                    <a:pt x="1709" y="752"/>
                    <a:pt x="1672" y="752"/>
                  </a:cubicBezTo>
                  <a:cubicBezTo>
                    <a:pt x="1626" y="752"/>
                    <a:pt x="1579" y="750"/>
                    <a:pt x="1536" y="739"/>
                  </a:cubicBezTo>
                  <a:cubicBezTo>
                    <a:pt x="1393" y="707"/>
                    <a:pt x="1239" y="730"/>
                    <a:pt x="1107" y="701"/>
                  </a:cubicBezTo>
                  <a:cubicBezTo>
                    <a:pt x="907" y="657"/>
                    <a:pt x="652" y="723"/>
                    <a:pt x="529" y="606"/>
                  </a:cubicBezTo>
                  <a:lnTo>
                    <a:pt x="557" y="606"/>
                  </a:lnTo>
                  <a:cubicBezTo>
                    <a:pt x="570" y="599"/>
                    <a:pt x="580" y="593"/>
                    <a:pt x="595" y="586"/>
                  </a:cubicBezTo>
                  <a:cubicBezTo>
                    <a:pt x="608" y="583"/>
                    <a:pt x="623" y="577"/>
                    <a:pt x="638" y="574"/>
                  </a:cubicBezTo>
                  <a:cubicBezTo>
                    <a:pt x="670" y="564"/>
                    <a:pt x="707" y="561"/>
                    <a:pt x="743" y="557"/>
                  </a:cubicBezTo>
                  <a:lnTo>
                    <a:pt x="826" y="552"/>
                  </a:lnTo>
                  <a:cubicBezTo>
                    <a:pt x="852" y="548"/>
                    <a:pt x="878" y="548"/>
                    <a:pt x="903" y="545"/>
                  </a:cubicBezTo>
                  <a:cubicBezTo>
                    <a:pt x="921" y="542"/>
                    <a:pt x="935" y="541"/>
                    <a:pt x="947" y="539"/>
                  </a:cubicBezTo>
                  <a:cubicBezTo>
                    <a:pt x="961" y="536"/>
                    <a:pt x="975" y="535"/>
                    <a:pt x="990" y="535"/>
                  </a:cubicBezTo>
                  <a:cubicBezTo>
                    <a:pt x="1005" y="535"/>
                    <a:pt x="1021" y="536"/>
                    <a:pt x="1037" y="538"/>
                  </a:cubicBezTo>
                  <a:cubicBezTo>
                    <a:pt x="1053" y="540"/>
                    <a:pt x="1069" y="541"/>
                    <a:pt x="1085" y="541"/>
                  </a:cubicBezTo>
                  <a:cubicBezTo>
                    <a:pt x="1097" y="541"/>
                    <a:pt x="1109" y="540"/>
                    <a:pt x="1120" y="538"/>
                  </a:cubicBezTo>
                  <a:cubicBezTo>
                    <a:pt x="1128" y="534"/>
                    <a:pt x="1139" y="532"/>
                    <a:pt x="1146" y="526"/>
                  </a:cubicBezTo>
                  <a:cubicBezTo>
                    <a:pt x="1158" y="526"/>
                    <a:pt x="1171" y="526"/>
                    <a:pt x="1183" y="526"/>
                  </a:cubicBezTo>
                  <a:close/>
                  <a:moveTo>
                    <a:pt x="1035" y="927"/>
                  </a:moveTo>
                  <a:cubicBezTo>
                    <a:pt x="1108" y="927"/>
                    <a:pt x="1186" y="933"/>
                    <a:pt x="1249" y="933"/>
                  </a:cubicBezTo>
                  <a:cubicBezTo>
                    <a:pt x="1280" y="954"/>
                    <a:pt x="1326" y="957"/>
                    <a:pt x="1374" y="957"/>
                  </a:cubicBezTo>
                  <a:cubicBezTo>
                    <a:pt x="1422" y="957"/>
                    <a:pt x="1472" y="953"/>
                    <a:pt x="1519" y="953"/>
                  </a:cubicBezTo>
                  <a:cubicBezTo>
                    <a:pt x="1551" y="953"/>
                    <a:pt x="1581" y="955"/>
                    <a:pt x="1607" y="961"/>
                  </a:cubicBezTo>
                  <a:cubicBezTo>
                    <a:pt x="1659" y="974"/>
                    <a:pt x="1714" y="984"/>
                    <a:pt x="1768" y="993"/>
                  </a:cubicBezTo>
                  <a:cubicBezTo>
                    <a:pt x="1877" y="1013"/>
                    <a:pt x="1986" y="1034"/>
                    <a:pt x="2091" y="1056"/>
                  </a:cubicBezTo>
                  <a:cubicBezTo>
                    <a:pt x="2143" y="1066"/>
                    <a:pt x="2194" y="1077"/>
                    <a:pt x="2244" y="1092"/>
                  </a:cubicBezTo>
                  <a:cubicBezTo>
                    <a:pt x="2319" y="1112"/>
                    <a:pt x="2415" y="1099"/>
                    <a:pt x="2475" y="1138"/>
                  </a:cubicBezTo>
                  <a:cubicBezTo>
                    <a:pt x="2351" y="1140"/>
                    <a:pt x="2213" y="1150"/>
                    <a:pt x="2077" y="1150"/>
                  </a:cubicBezTo>
                  <a:cubicBezTo>
                    <a:pt x="2022" y="1150"/>
                    <a:pt x="1968" y="1148"/>
                    <a:pt x="1915" y="1144"/>
                  </a:cubicBezTo>
                  <a:cubicBezTo>
                    <a:pt x="1866" y="1141"/>
                    <a:pt x="1815" y="1134"/>
                    <a:pt x="1770" y="1124"/>
                  </a:cubicBezTo>
                  <a:cubicBezTo>
                    <a:pt x="1706" y="1121"/>
                    <a:pt x="1642" y="1119"/>
                    <a:pt x="1578" y="1117"/>
                  </a:cubicBezTo>
                  <a:cubicBezTo>
                    <a:pt x="1515" y="1114"/>
                    <a:pt x="1451" y="1112"/>
                    <a:pt x="1389" y="1109"/>
                  </a:cubicBezTo>
                  <a:cubicBezTo>
                    <a:pt x="1300" y="1090"/>
                    <a:pt x="1210" y="1066"/>
                    <a:pt x="1120" y="1044"/>
                  </a:cubicBezTo>
                  <a:cubicBezTo>
                    <a:pt x="1030" y="1021"/>
                    <a:pt x="941" y="1003"/>
                    <a:pt x="855" y="990"/>
                  </a:cubicBezTo>
                  <a:lnTo>
                    <a:pt x="857" y="954"/>
                  </a:lnTo>
                  <a:cubicBezTo>
                    <a:pt x="898" y="932"/>
                    <a:pt x="964" y="927"/>
                    <a:pt x="1035" y="927"/>
                  </a:cubicBezTo>
                  <a:close/>
                  <a:moveTo>
                    <a:pt x="1404" y="1348"/>
                  </a:moveTo>
                  <a:cubicBezTo>
                    <a:pt x="1741" y="1348"/>
                    <a:pt x="2081" y="1359"/>
                    <a:pt x="2358" y="1426"/>
                  </a:cubicBezTo>
                  <a:cubicBezTo>
                    <a:pt x="2460" y="1451"/>
                    <a:pt x="2606" y="1429"/>
                    <a:pt x="2681" y="1486"/>
                  </a:cubicBezTo>
                  <a:cubicBezTo>
                    <a:pt x="2503" y="1488"/>
                    <a:pt x="2324" y="1496"/>
                    <a:pt x="2149" y="1496"/>
                  </a:cubicBezTo>
                  <a:cubicBezTo>
                    <a:pt x="1932" y="1496"/>
                    <a:pt x="1723" y="1484"/>
                    <a:pt x="1536" y="1434"/>
                  </a:cubicBezTo>
                  <a:cubicBezTo>
                    <a:pt x="1425" y="1404"/>
                    <a:pt x="1291" y="1413"/>
                    <a:pt x="1213" y="1349"/>
                  </a:cubicBezTo>
                  <a:cubicBezTo>
                    <a:pt x="1276" y="1349"/>
                    <a:pt x="1340" y="1348"/>
                    <a:pt x="1404" y="1348"/>
                  </a:cubicBezTo>
                  <a:close/>
                  <a:moveTo>
                    <a:pt x="638" y="1"/>
                  </a:moveTo>
                  <a:cubicBezTo>
                    <a:pt x="440" y="1"/>
                    <a:pt x="253" y="45"/>
                    <a:pt x="179" y="161"/>
                  </a:cubicBezTo>
                  <a:cubicBezTo>
                    <a:pt x="0" y="445"/>
                    <a:pt x="51" y="983"/>
                    <a:pt x="172" y="1274"/>
                  </a:cubicBezTo>
                  <a:cubicBezTo>
                    <a:pt x="223" y="1391"/>
                    <a:pt x="262" y="1492"/>
                    <a:pt x="332" y="1586"/>
                  </a:cubicBezTo>
                  <a:cubicBezTo>
                    <a:pt x="471" y="1775"/>
                    <a:pt x="688" y="1845"/>
                    <a:pt x="931" y="1937"/>
                  </a:cubicBezTo>
                  <a:cubicBezTo>
                    <a:pt x="1098" y="2001"/>
                    <a:pt x="1291" y="2056"/>
                    <a:pt x="1473" y="2102"/>
                  </a:cubicBezTo>
                  <a:cubicBezTo>
                    <a:pt x="1552" y="2122"/>
                    <a:pt x="1645" y="2128"/>
                    <a:pt x="1741" y="2128"/>
                  </a:cubicBezTo>
                  <a:cubicBezTo>
                    <a:pt x="1864" y="2128"/>
                    <a:pt x="1994" y="2118"/>
                    <a:pt x="2108" y="2118"/>
                  </a:cubicBezTo>
                  <a:lnTo>
                    <a:pt x="3382" y="2127"/>
                  </a:lnTo>
                  <a:cubicBezTo>
                    <a:pt x="3386" y="1916"/>
                    <a:pt x="3482" y="1666"/>
                    <a:pt x="3548" y="1492"/>
                  </a:cubicBezTo>
                  <a:cubicBezTo>
                    <a:pt x="3577" y="1415"/>
                    <a:pt x="3652" y="1281"/>
                    <a:pt x="3619" y="1157"/>
                  </a:cubicBezTo>
                  <a:cubicBezTo>
                    <a:pt x="3567" y="955"/>
                    <a:pt x="3218" y="750"/>
                    <a:pt x="3311" y="414"/>
                  </a:cubicBezTo>
                  <a:cubicBezTo>
                    <a:pt x="3322" y="372"/>
                    <a:pt x="3353" y="330"/>
                    <a:pt x="3370" y="288"/>
                  </a:cubicBezTo>
                  <a:lnTo>
                    <a:pt x="3347" y="288"/>
                  </a:lnTo>
                  <a:cubicBezTo>
                    <a:pt x="3336" y="294"/>
                    <a:pt x="3309" y="297"/>
                    <a:pt x="3272" y="297"/>
                  </a:cubicBezTo>
                  <a:cubicBezTo>
                    <a:pt x="3157" y="297"/>
                    <a:pt x="2956" y="272"/>
                    <a:pt x="2908" y="260"/>
                  </a:cubicBezTo>
                  <a:lnTo>
                    <a:pt x="2734" y="259"/>
                  </a:lnTo>
                  <a:cubicBezTo>
                    <a:pt x="2543" y="215"/>
                    <a:pt x="2325" y="256"/>
                    <a:pt x="2121" y="208"/>
                  </a:cubicBezTo>
                  <a:cubicBezTo>
                    <a:pt x="1743" y="124"/>
                    <a:pt x="1328" y="126"/>
                    <a:pt x="966" y="39"/>
                  </a:cubicBezTo>
                  <a:cubicBezTo>
                    <a:pt x="866" y="15"/>
                    <a:pt x="750" y="1"/>
                    <a:pt x="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3"/>
            <p:cNvSpPr/>
            <p:nvPr/>
          </p:nvSpPr>
          <p:spPr>
            <a:xfrm>
              <a:off x="4756804" y="1716365"/>
              <a:ext cx="114302" cy="65186"/>
            </a:xfrm>
            <a:custGeom>
              <a:rect b="b" l="l" r="r" t="t"/>
              <a:pathLst>
                <a:path extrusionOk="0" h="2304" w="4040">
                  <a:moveTo>
                    <a:pt x="485" y="1"/>
                  </a:moveTo>
                  <a:cubicBezTo>
                    <a:pt x="372" y="81"/>
                    <a:pt x="274" y="88"/>
                    <a:pt x="204" y="219"/>
                  </a:cubicBezTo>
                  <a:cubicBezTo>
                    <a:pt x="1" y="607"/>
                    <a:pt x="312" y="1094"/>
                    <a:pt x="533" y="1251"/>
                  </a:cubicBezTo>
                  <a:cubicBezTo>
                    <a:pt x="831" y="1465"/>
                    <a:pt x="1237" y="1498"/>
                    <a:pt x="1629" y="1629"/>
                  </a:cubicBezTo>
                  <a:cubicBezTo>
                    <a:pt x="2125" y="1795"/>
                    <a:pt x="2632" y="1937"/>
                    <a:pt x="3120" y="2102"/>
                  </a:cubicBezTo>
                  <a:cubicBezTo>
                    <a:pt x="3352" y="2180"/>
                    <a:pt x="3589" y="2217"/>
                    <a:pt x="3812" y="2304"/>
                  </a:cubicBezTo>
                  <a:lnTo>
                    <a:pt x="3812" y="2281"/>
                  </a:lnTo>
                  <a:cubicBezTo>
                    <a:pt x="3862" y="2215"/>
                    <a:pt x="3817" y="2115"/>
                    <a:pt x="3790" y="2061"/>
                  </a:cubicBezTo>
                  <a:cubicBezTo>
                    <a:pt x="3764" y="2006"/>
                    <a:pt x="3752" y="1959"/>
                    <a:pt x="3721" y="1910"/>
                  </a:cubicBezTo>
                  <a:cubicBezTo>
                    <a:pt x="3671" y="1828"/>
                    <a:pt x="3470" y="1676"/>
                    <a:pt x="3562" y="1539"/>
                  </a:cubicBezTo>
                  <a:cubicBezTo>
                    <a:pt x="3599" y="1424"/>
                    <a:pt x="3707" y="1430"/>
                    <a:pt x="3794" y="1366"/>
                  </a:cubicBezTo>
                  <a:cubicBezTo>
                    <a:pt x="3896" y="1293"/>
                    <a:pt x="3855" y="1090"/>
                    <a:pt x="4040" y="1032"/>
                  </a:cubicBezTo>
                  <a:lnTo>
                    <a:pt x="4040" y="1021"/>
                  </a:lnTo>
                  <a:cubicBezTo>
                    <a:pt x="3647" y="946"/>
                    <a:pt x="3256" y="811"/>
                    <a:pt x="2896" y="690"/>
                  </a:cubicBezTo>
                  <a:cubicBezTo>
                    <a:pt x="2525" y="564"/>
                    <a:pt x="2145" y="505"/>
                    <a:pt x="1779" y="369"/>
                  </a:cubicBezTo>
                  <a:cubicBezTo>
                    <a:pt x="1587" y="297"/>
                    <a:pt x="1388" y="244"/>
                    <a:pt x="1190" y="168"/>
                  </a:cubicBezTo>
                  <a:cubicBezTo>
                    <a:pt x="969" y="85"/>
                    <a:pt x="787" y="1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3"/>
            <p:cNvSpPr/>
            <p:nvPr/>
          </p:nvSpPr>
          <p:spPr>
            <a:xfrm>
              <a:off x="4463136" y="1754503"/>
              <a:ext cx="430640" cy="65101"/>
            </a:xfrm>
            <a:custGeom>
              <a:rect b="b" l="l" r="r" t="t"/>
              <a:pathLst>
                <a:path extrusionOk="0" h="2301" w="15221">
                  <a:moveTo>
                    <a:pt x="1077" y="432"/>
                  </a:moveTo>
                  <a:cubicBezTo>
                    <a:pt x="1076" y="454"/>
                    <a:pt x="1073" y="475"/>
                    <a:pt x="1064" y="492"/>
                  </a:cubicBezTo>
                  <a:cubicBezTo>
                    <a:pt x="1061" y="504"/>
                    <a:pt x="1057" y="511"/>
                    <a:pt x="1053" y="520"/>
                  </a:cubicBezTo>
                  <a:cubicBezTo>
                    <a:pt x="1048" y="527"/>
                    <a:pt x="1047" y="534"/>
                    <a:pt x="1041" y="540"/>
                  </a:cubicBezTo>
                  <a:cubicBezTo>
                    <a:pt x="1025" y="566"/>
                    <a:pt x="1005" y="592"/>
                    <a:pt x="989" y="619"/>
                  </a:cubicBezTo>
                  <a:cubicBezTo>
                    <a:pt x="984" y="621"/>
                    <a:pt x="984" y="626"/>
                    <a:pt x="981" y="629"/>
                  </a:cubicBezTo>
                  <a:cubicBezTo>
                    <a:pt x="888" y="778"/>
                    <a:pt x="808" y="917"/>
                    <a:pt x="704" y="1052"/>
                  </a:cubicBezTo>
                  <a:cubicBezTo>
                    <a:pt x="667" y="1079"/>
                    <a:pt x="634" y="1106"/>
                    <a:pt x="598" y="1132"/>
                  </a:cubicBezTo>
                  <a:lnTo>
                    <a:pt x="564" y="1132"/>
                  </a:lnTo>
                  <a:cubicBezTo>
                    <a:pt x="535" y="883"/>
                    <a:pt x="758" y="710"/>
                    <a:pt x="891" y="579"/>
                  </a:cubicBezTo>
                  <a:cubicBezTo>
                    <a:pt x="903" y="568"/>
                    <a:pt x="917" y="553"/>
                    <a:pt x="929" y="536"/>
                  </a:cubicBezTo>
                  <a:cubicBezTo>
                    <a:pt x="942" y="521"/>
                    <a:pt x="957" y="505"/>
                    <a:pt x="971" y="492"/>
                  </a:cubicBezTo>
                  <a:cubicBezTo>
                    <a:pt x="974" y="489"/>
                    <a:pt x="974" y="486"/>
                    <a:pt x="979" y="485"/>
                  </a:cubicBezTo>
                  <a:cubicBezTo>
                    <a:pt x="980" y="482"/>
                    <a:pt x="981" y="482"/>
                    <a:pt x="984" y="479"/>
                  </a:cubicBezTo>
                  <a:lnTo>
                    <a:pt x="984" y="477"/>
                  </a:lnTo>
                  <a:cubicBezTo>
                    <a:pt x="1011" y="456"/>
                    <a:pt x="1038" y="438"/>
                    <a:pt x="1076" y="432"/>
                  </a:cubicBezTo>
                  <a:close/>
                  <a:moveTo>
                    <a:pt x="1647" y="325"/>
                  </a:moveTo>
                  <a:lnTo>
                    <a:pt x="1647" y="325"/>
                  </a:lnTo>
                  <a:cubicBezTo>
                    <a:pt x="1688" y="398"/>
                    <a:pt x="1572" y="540"/>
                    <a:pt x="1541" y="591"/>
                  </a:cubicBezTo>
                  <a:cubicBezTo>
                    <a:pt x="1482" y="688"/>
                    <a:pt x="1441" y="787"/>
                    <a:pt x="1375" y="880"/>
                  </a:cubicBezTo>
                  <a:cubicBezTo>
                    <a:pt x="1342" y="931"/>
                    <a:pt x="1298" y="978"/>
                    <a:pt x="1258" y="1023"/>
                  </a:cubicBezTo>
                  <a:cubicBezTo>
                    <a:pt x="1252" y="1029"/>
                    <a:pt x="1246" y="1034"/>
                    <a:pt x="1243" y="1040"/>
                  </a:cubicBezTo>
                  <a:cubicBezTo>
                    <a:pt x="1229" y="1058"/>
                    <a:pt x="1216" y="1074"/>
                    <a:pt x="1201" y="1092"/>
                  </a:cubicBezTo>
                  <a:cubicBezTo>
                    <a:pt x="1198" y="1095"/>
                    <a:pt x="1197" y="1100"/>
                    <a:pt x="1192" y="1103"/>
                  </a:cubicBezTo>
                  <a:cubicBezTo>
                    <a:pt x="1182" y="1116"/>
                    <a:pt x="1172" y="1130"/>
                    <a:pt x="1163" y="1143"/>
                  </a:cubicBezTo>
                  <a:cubicBezTo>
                    <a:pt x="1153" y="1156"/>
                    <a:pt x="1143" y="1168"/>
                    <a:pt x="1134" y="1180"/>
                  </a:cubicBezTo>
                  <a:cubicBezTo>
                    <a:pt x="1125" y="1190"/>
                    <a:pt x="1117" y="1200"/>
                    <a:pt x="1106" y="1207"/>
                  </a:cubicBezTo>
                  <a:cubicBezTo>
                    <a:pt x="1089" y="1225"/>
                    <a:pt x="1069" y="1241"/>
                    <a:pt x="1047" y="1252"/>
                  </a:cubicBezTo>
                  <a:cubicBezTo>
                    <a:pt x="1041" y="1255"/>
                    <a:pt x="1034" y="1260"/>
                    <a:pt x="1026" y="1261"/>
                  </a:cubicBezTo>
                  <a:cubicBezTo>
                    <a:pt x="1022" y="1265"/>
                    <a:pt x="1015" y="1265"/>
                    <a:pt x="1008" y="1268"/>
                  </a:cubicBezTo>
                  <a:cubicBezTo>
                    <a:pt x="995" y="1273"/>
                    <a:pt x="983" y="1273"/>
                    <a:pt x="971" y="1274"/>
                  </a:cubicBezTo>
                  <a:lnTo>
                    <a:pt x="971" y="1273"/>
                  </a:lnTo>
                  <a:cubicBezTo>
                    <a:pt x="967" y="1261"/>
                    <a:pt x="964" y="1252"/>
                    <a:pt x="961" y="1244"/>
                  </a:cubicBezTo>
                  <a:cubicBezTo>
                    <a:pt x="958" y="1232"/>
                    <a:pt x="958" y="1222"/>
                    <a:pt x="958" y="1204"/>
                  </a:cubicBezTo>
                  <a:cubicBezTo>
                    <a:pt x="965" y="1197"/>
                    <a:pt x="971" y="1190"/>
                    <a:pt x="979" y="1183"/>
                  </a:cubicBezTo>
                  <a:cubicBezTo>
                    <a:pt x="983" y="1175"/>
                    <a:pt x="990" y="1167"/>
                    <a:pt x="995" y="1158"/>
                  </a:cubicBezTo>
                  <a:cubicBezTo>
                    <a:pt x="996" y="1154"/>
                    <a:pt x="997" y="1152"/>
                    <a:pt x="997" y="1149"/>
                  </a:cubicBezTo>
                  <a:lnTo>
                    <a:pt x="997" y="1145"/>
                  </a:lnTo>
                  <a:cubicBezTo>
                    <a:pt x="1008" y="1132"/>
                    <a:pt x="1012" y="1117"/>
                    <a:pt x="1019" y="1103"/>
                  </a:cubicBezTo>
                  <a:cubicBezTo>
                    <a:pt x="1029" y="1084"/>
                    <a:pt x="1038" y="1066"/>
                    <a:pt x="1047" y="1049"/>
                  </a:cubicBezTo>
                  <a:cubicBezTo>
                    <a:pt x="1056" y="1029"/>
                    <a:pt x="1067" y="1013"/>
                    <a:pt x="1076" y="997"/>
                  </a:cubicBezTo>
                  <a:cubicBezTo>
                    <a:pt x="1095" y="969"/>
                    <a:pt x="1112" y="946"/>
                    <a:pt x="1134" y="919"/>
                  </a:cubicBezTo>
                  <a:cubicBezTo>
                    <a:pt x="1141" y="911"/>
                    <a:pt x="1147" y="902"/>
                    <a:pt x="1156" y="895"/>
                  </a:cubicBezTo>
                  <a:cubicBezTo>
                    <a:pt x="1154" y="892"/>
                    <a:pt x="1156" y="892"/>
                    <a:pt x="1156" y="892"/>
                  </a:cubicBezTo>
                  <a:cubicBezTo>
                    <a:pt x="1191" y="848"/>
                    <a:pt x="1227" y="809"/>
                    <a:pt x="1263" y="767"/>
                  </a:cubicBezTo>
                  <a:lnTo>
                    <a:pt x="1263" y="765"/>
                  </a:lnTo>
                  <a:cubicBezTo>
                    <a:pt x="1284" y="742"/>
                    <a:pt x="1303" y="717"/>
                    <a:pt x="1322" y="694"/>
                  </a:cubicBezTo>
                  <a:cubicBezTo>
                    <a:pt x="1415" y="575"/>
                    <a:pt x="1594" y="476"/>
                    <a:pt x="1647" y="325"/>
                  </a:cubicBezTo>
                  <a:close/>
                  <a:moveTo>
                    <a:pt x="2201" y="288"/>
                  </a:moveTo>
                  <a:lnTo>
                    <a:pt x="2201" y="288"/>
                  </a:lnTo>
                  <a:cubicBezTo>
                    <a:pt x="2259" y="383"/>
                    <a:pt x="2137" y="562"/>
                    <a:pt x="2107" y="621"/>
                  </a:cubicBezTo>
                  <a:cubicBezTo>
                    <a:pt x="2086" y="658"/>
                    <a:pt x="2065" y="698"/>
                    <a:pt x="2044" y="732"/>
                  </a:cubicBezTo>
                  <a:cubicBezTo>
                    <a:pt x="2040" y="742"/>
                    <a:pt x="2033" y="752"/>
                    <a:pt x="2027" y="760"/>
                  </a:cubicBezTo>
                  <a:cubicBezTo>
                    <a:pt x="2014" y="780"/>
                    <a:pt x="2001" y="800"/>
                    <a:pt x="1986" y="819"/>
                  </a:cubicBezTo>
                  <a:cubicBezTo>
                    <a:pt x="1973" y="841"/>
                    <a:pt x="1957" y="863"/>
                    <a:pt x="1940" y="887"/>
                  </a:cubicBezTo>
                  <a:cubicBezTo>
                    <a:pt x="1919" y="914"/>
                    <a:pt x="1897" y="941"/>
                    <a:pt x="1876" y="969"/>
                  </a:cubicBezTo>
                  <a:cubicBezTo>
                    <a:pt x="1854" y="997"/>
                    <a:pt x="1831" y="1023"/>
                    <a:pt x="1804" y="1050"/>
                  </a:cubicBezTo>
                  <a:cubicBezTo>
                    <a:pt x="1803" y="1055"/>
                    <a:pt x="1801" y="1055"/>
                    <a:pt x="1797" y="1058"/>
                  </a:cubicBezTo>
                  <a:cubicBezTo>
                    <a:pt x="1778" y="1081"/>
                    <a:pt x="1752" y="1107"/>
                    <a:pt x="1729" y="1127"/>
                  </a:cubicBezTo>
                  <a:cubicBezTo>
                    <a:pt x="1669" y="1186"/>
                    <a:pt x="1604" y="1238"/>
                    <a:pt x="1535" y="1287"/>
                  </a:cubicBezTo>
                  <a:cubicBezTo>
                    <a:pt x="1502" y="1312"/>
                    <a:pt x="1467" y="1335"/>
                    <a:pt x="1431" y="1357"/>
                  </a:cubicBezTo>
                  <a:lnTo>
                    <a:pt x="1432" y="1334"/>
                  </a:lnTo>
                  <a:cubicBezTo>
                    <a:pt x="1437" y="1331"/>
                    <a:pt x="1441" y="1328"/>
                    <a:pt x="1445" y="1325"/>
                  </a:cubicBezTo>
                  <a:cubicBezTo>
                    <a:pt x="1458" y="1316"/>
                    <a:pt x="1468" y="1305"/>
                    <a:pt x="1480" y="1296"/>
                  </a:cubicBezTo>
                  <a:cubicBezTo>
                    <a:pt x="1525" y="1251"/>
                    <a:pt x="1562" y="1190"/>
                    <a:pt x="1598" y="1136"/>
                  </a:cubicBezTo>
                  <a:lnTo>
                    <a:pt x="1620" y="1106"/>
                  </a:lnTo>
                  <a:cubicBezTo>
                    <a:pt x="1685" y="1014"/>
                    <a:pt x="1753" y="925"/>
                    <a:pt x="1823" y="837"/>
                  </a:cubicBezTo>
                  <a:cubicBezTo>
                    <a:pt x="1892" y="745"/>
                    <a:pt x="1961" y="656"/>
                    <a:pt x="2028" y="565"/>
                  </a:cubicBezTo>
                  <a:cubicBezTo>
                    <a:pt x="2052" y="534"/>
                    <a:pt x="2081" y="505"/>
                    <a:pt x="2107" y="475"/>
                  </a:cubicBezTo>
                  <a:cubicBezTo>
                    <a:pt x="2123" y="456"/>
                    <a:pt x="2137" y="438"/>
                    <a:pt x="2150" y="419"/>
                  </a:cubicBezTo>
                  <a:cubicBezTo>
                    <a:pt x="2156" y="412"/>
                    <a:pt x="2161" y="405"/>
                    <a:pt x="2165" y="398"/>
                  </a:cubicBezTo>
                  <a:cubicBezTo>
                    <a:pt x="2185" y="367"/>
                    <a:pt x="2197" y="331"/>
                    <a:pt x="2201" y="288"/>
                  </a:cubicBezTo>
                  <a:close/>
                  <a:moveTo>
                    <a:pt x="955" y="1"/>
                  </a:moveTo>
                  <a:cubicBezTo>
                    <a:pt x="832" y="1"/>
                    <a:pt x="705" y="4"/>
                    <a:pt x="585" y="4"/>
                  </a:cubicBezTo>
                  <a:cubicBezTo>
                    <a:pt x="558" y="5"/>
                    <a:pt x="532" y="5"/>
                    <a:pt x="509" y="5"/>
                  </a:cubicBezTo>
                  <a:cubicBezTo>
                    <a:pt x="503" y="9"/>
                    <a:pt x="496" y="11"/>
                    <a:pt x="490" y="12"/>
                  </a:cubicBezTo>
                  <a:cubicBezTo>
                    <a:pt x="384" y="66"/>
                    <a:pt x="238" y="24"/>
                    <a:pt x="173" y="118"/>
                  </a:cubicBezTo>
                  <a:cubicBezTo>
                    <a:pt x="16" y="342"/>
                    <a:pt x="0" y="1071"/>
                    <a:pt x="73" y="1414"/>
                  </a:cubicBezTo>
                  <a:lnTo>
                    <a:pt x="71" y="1600"/>
                  </a:lnTo>
                  <a:cubicBezTo>
                    <a:pt x="103" y="1753"/>
                    <a:pt x="108" y="1885"/>
                    <a:pt x="170" y="1994"/>
                  </a:cubicBezTo>
                  <a:cubicBezTo>
                    <a:pt x="217" y="1975"/>
                    <a:pt x="275" y="1966"/>
                    <a:pt x="337" y="1960"/>
                  </a:cubicBezTo>
                  <a:cubicBezTo>
                    <a:pt x="369" y="1959"/>
                    <a:pt x="400" y="1958"/>
                    <a:pt x="432" y="1958"/>
                  </a:cubicBezTo>
                  <a:cubicBezTo>
                    <a:pt x="454" y="1958"/>
                    <a:pt x="476" y="1958"/>
                    <a:pt x="497" y="1959"/>
                  </a:cubicBezTo>
                  <a:cubicBezTo>
                    <a:pt x="545" y="1960"/>
                    <a:pt x="590" y="1965"/>
                    <a:pt x="632" y="1972"/>
                  </a:cubicBezTo>
                  <a:cubicBezTo>
                    <a:pt x="651" y="1975"/>
                    <a:pt x="679" y="1987"/>
                    <a:pt x="708" y="1987"/>
                  </a:cubicBezTo>
                  <a:cubicBezTo>
                    <a:pt x="714" y="1987"/>
                    <a:pt x="720" y="1986"/>
                    <a:pt x="726" y="1985"/>
                  </a:cubicBezTo>
                  <a:cubicBezTo>
                    <a:pt x="817" y="1965"/>
                    <a:pt x="915" y="1950"/>
                    <a:pt x="1012" y="1936"/>
                  </a:cubicBezTo>
                  <a:cubicBezTo>
                    <a:pt x="1070" y="1928"/>
                    <a:pt x="1128" y="1923"/>
                    <a:pt x="1186" y="1914"/>
                  </a:cubicBezTo>
                  <a:cubicBezTo>
                    <a:pt x="1205" y="1912"/>
                    <a:pt x="1223" y="1910"/>
                    <a:pt x="1239" y="1908"/>
                  </a:cubicBezTo>
                  <a:cubicBezTo>
                    <a:pt x="1384" y="1891"/>
                    <a:pt x="1532" y="1872"/>
                    <a:pt x="1672" y="1841"/>
                  </a:cubicBezTo>
                  <a:cubicBezTo>
                    <a:pt x="1838" y="1835"/>
                    <a:pt x="2005" y="1828"/>
                    <a:pt x="2169" y="1821"/>
                  </a:cubicBezTo>
                  <a:cubicBezTo>
                    <a:pt x="2245" y="1805"/>
                    <a:pt x="2399" y="1797"/>
                    <a:pt x="2557" y="1797"/>
                  </a:cubicBezTo>
                  <a:cubicBezTo>
                    <a:pt x="2741" y="1797"/>
                    <a:pt x="2931" y="1807"/>
                    <a:pt x="3015" y="1827"/>
                  </a:cubicBezTo>
                  <a:cubicBezTo>
                    <a:pt x="3065" y="1838"/>
                    <a:pt x="3117" y="1841"/>
                    <a:pt x="3171" y="1841"/>
                  </a:cubicBezTo>
                  <a:cubicBezTo>
                    <a:pt x="3271" y="1841"/>
                    <a:pt x="3375" y="1829"/>
                    <a:pt x="3471" y="1829"/>
                  </a:cubicBezTo>
                  <a:cubicBezTo>
                    <a:pt x="3518" y="1829"/>
                    <a:pt x="3564" y="1832"/>
                    <a:pt x="3606" y="1841"/>
                  </a:cubicBezTo>
                  <a:cubicBezTo>
                    <a:pt x="3619" y="1844"/>
                    <a:pt x="3634" y="1845"/>
                    <a:pt x="3650" y="1845"/>
                  </a:cubicBezTo>
                  <a:cubicBezTo>
                    <a:pt x="3687" y="1845"/>
                    <a:pt x="3728" y="1839"/>
                    <a:pt x="3765" y="1839"/>
                  </a:cubicBezTo>
                  <a:cubicBezTo>
                    <a:pt x="3793" y="1839"/>
                    <a:pt x="3818" y="1843"/>
                    <a:pt x="3837" y="1854"/>
                  </a:cubicBezTo>
                  <a:cubicBezTo>
                    <a:pt x="3827" y="1854"/>
                    <a:pt x="3817" y="1854"/>
                    <a:pt x="3806" y="1854"/>
                  </a:cubicBezTo>
                  <a:cubicBezTo>
                    <a:pt x="3757" y="1854"/>
                    <a:pt x="3700" y="1859"/>
                    <a:pt x="3674" y="1876"/>
                  </a:cubicBezTo>
                  <a:cubicBezTo>
                    <a:pt x="4045" y="1863"/>
                    <a:pt x="4418" y="1849"/>
                    <a:pt x="4789" y="1833"/>
                  </a:cubicBezTo>
                  <a:cubicBezTo>
                    <a:pt x="4981" y="1825"/>
                    <a:pt x="5172" y="1818"/>
                    <a:pt x="5365" y="1811"/>
                  </a:cubicBezTo>
                  <a:cubicBezTo>
                    <a:pt x="5393" y="1808"/>
                    <a:pt x="5417" y="1808"/>
                    <a:pt x="5443" y="1806"/>
                  </a:cubicBezTo>
                  <a:cubicBezTo>
                    <a:pt x="5477" y="1805"/>
                    <a:pt x="5510" y="1805"/>
                    <a:pt x="5542" y="1803"/>
                  </a:cubicBezTo>
                  <a:cubicBezTo>
                    <a:pt x="5789" y="1798"/>
                    <a:pt x="6040" y="1792"/>
                    <a:pt x="6287" y="1786"/>
                  </a:cubicBezTo>
                  <a:cubicBezTo>
                    <a:pt x="6365" y="1771"/>
                    <a:pt x="6500" y="1763"/>
                    <a:pt x="6639" y="1763"/>
                  </a:cubicBezTo>
                  <a:cubicBezTo>
                    <a:pt x="6671" y="1763"/>
                    <a:pt x="6703" y="1763"/>
                    <a:pt x="6735" y="1764"/>
                  </a:cubicBezTo>
                  <a:cubicBezTo>
                    <a:pt x="6767" y="1764"/>
                    <a:pt x="6797" y="1767"/>
                    <a:pt x="6826" y="1769"/>
                  </a:cubicBezTo>
                  <a:cubicBezTo>
                    <a:pt x="6912" y="1771"/>
                    <a:pt x="6986" y="1782"/>
                    <a:pt x="7038" y="1792"/>
                  </a:cubicBezTo>
                  <a:cubicBezTo>
                    <a:pt x="7074" y="1800"/>
                    <a:pt x="7113" y="1802"/>
                    <a:pt x="7154" y="1802"/>
                  </a:cubicBezTo>
                  <a:cubicBezTo>
                    <a:pt x="7211" y="1802"/>
                    <a:pt x="7270" y="1797"/>
                    <a:pt x="7324" y="1797"/>
                  </a:cubicBezTo>
                  <a:cubicBezTo>
                    <a:pt x="7359" y="1797"/>
                    <a:pt x="7392" y="1800"/>
                    <a:pt x="7421" y="1806"/>
                  </a:cubicBezTo>
                  <a:lnTo>
                    <a:pt x="7662" y="1808"/>
                  </a:lnTo>
                  <a:cubicBezTo>
                    <a:pt x="7682" y="1808"/>
                    <a:pt x="7702" y="1808"/>
                    <a:pt x="7724" y="1808"/>
                  </a:cubicBezTo>
                  <a:cubicBezTo>
                    <a:pt x="7795" y="1808"/>
                    <a:pt x="7878" y="1807"/>
                    <a:pt x="7962" y="1807"/>
                  </a:cubicBezTo>
                  <a:cubicBezTo>
                    <a:pt x="8100" y="1807"/>
                    <a:pt x="8243" y="1810"/>
                    <a:pt x="8351" y="1828"/>
                  </a:cubicBezTo>
                  <a:cubicBezTo>
                    <a:pt x="8363" y="1830"/>
                    <a:pt x="8377" y="1833"/>
                    <a:pt x="8391" y="1835"/>
                  </a:cubicBezTo>
                  <a:lnTo>
                    <a:pt x="8716" y="1837"/>
                  </a:lnTo>
                  <a:cubicBezTo>
                    <a:pt x="8926" y="1840"/>
                    <a:pt x="9161" y="1835"/>
                    <a:pt x="9352" y="1854"/>
                  </a:cubicBezTo>
                  <a:cubicBezTo>
                    <a:pt x="9387" y="1858"/>
                    <a:pt x="9424" y="1859"/>
                    <a:pt x="9461" y="1859"/>
                  </a:cubicBezTo>
                  <a:cubicBezTo>
                    <a:pt x="9522" y="1859"/>
                    <a:pt x="9585" y="1856"/>
                    <a:pt x="9645" y="1856"/>
                  </a:cubicBezTo>
                  <a:cubicBezTo>
                    <a:pt x="9701" y="1856"/>
                    <a:pt x="9755" y="1859"/>
                    <a:pt x="9802" y="1869"/>
                  </a:cubicBezTo>
                  <a:lnTo>
                    <a:pt x="10070" y="1873"/>
                  </a:lnTo>
                  <a:cubicBezTo>
                    <a:pt x="10132" y="1873"/>
                    <a:pt x="10195" y="1876"/>
                    <a:pt x="10259" y="1878"/>
                  </a:cubicBezTo>
                  <a:cubicBezTo>
                    <a:pt x="10398" y="1880"/>
                    <a:pt x="10539" y="1883"/>
                    <a:pt x="10679" y="1886"/>
                  </a:cubicBezTo>
                  <a:lnTo>
                    <a:pt x="10685" y="1886"/>
                  </a:lnTo>
                  <a:cubicBezTo>
                    <a:pt x="10942" y="1888"/>
                    <a:pt x="11179" y="1930"/>
                    <a:pt x="11378" y="1971"/>
                  </a:cubicBezTo>
                  <a:cubicBezTo>
                    <a:pt x="11451" y="1965"/>
                    <a:pt x="11524" y="1956"/>
                    <a:pt x="11598" y="1950"/>
                  </a:cubicBezTo>
                  <a:cubicBezTo>
                    <a:pt x="11822" y="1950"/>
                    <a:pt x="12033" y="1958"/>
                    <a:pt x="12213" y="2001"/>
                  </a:cubicBezTo>
                  <a:cubicBezTo>
                    <a:pt x="12560" y="2083"/>
                    <a:pt x="12924" y="2055"/>
                    <a:pt x="13277" y="2133"/>
                  </a:cubicBezTo>
                  <a:cubicBezTo>
                    <a:pt x="13420" y="2167"/>
                    <a:pt x="13572" y="2141"/>
                    <a:pt x="13705" y="2170"/>
                  </a:cubicBezTo>
                  <a:lnTo>
                    <a:pt x="13878" y="2171"/>
                  </a:lnTo>
                  <a:cubicBezTo>
                    <a:pt x="14075" y="2215"/>
                    <a:pt x="14314" y="2208"/>
                    <a:pt x="14490" y="2256"/>
                  </a:cubicBezTo>
                  <a:cubicBezTo>
                    <a:pt x="14564" y="2276"/>
                    <a:pt x="14765" y="2300"/>
                    <a:pt x="14939" y="2300"/>
                  </a:cubicBezTo>
                  <a:cubicBezTo>
                    <a:pt x="15058" y="2300"/>
                    <a:pt x="15164" y="2289"/>
                    <a:pt x="15208" y="2259"/>
                  </a:cubicBezTo>
                  <a:cubicBezTo>
                    <a:pt x="15221" y="2243"/>
                    <a:pt x="15221" y="2222"/>
                    <a:pt x="15221" y="2190"/>
                  </a:cubicBezTo>
                  <a:cubicBezTo>
                    <a:pt x="15181" y="2139"/>
                    <a:pt x="15172" y="2117"/>
                    <a:pt x="15071" y="2117"/>
                  </a:cubicBezTo>
                  <a:cubicBezTo>
                    <a:pt x="15062" y="2117"/>
                    <a:pt x="15053" y="2117"/>
                    <a:pt x="15042" y="2117"/>
                  </a:cubicBezTo>
                  <a:cubicBezTo>
                    <a:pt x="14965" y="2067"/>
                    <a:pt x="14837" y="2093"/>
                    <a:pt x="14731" y="2070"/>
                  </a:cubicBezTo>
                  <a:cubicBezTo>
                    <a:pt x="14549" y="2026"/>
                    <a:pt x="14312" y="2052"/>
                    <a:pt x="14119" y="2008"/>
                  </a:cubicBezTo>
                  <a:lnTo>
                    <a:pt x="13864" y="2007"/>
                  </a:lnTo>
                  <a:cubicBezTo>
                    <a:pt x="13648" y="1956"/>
                    <a:pt x="13370" y="2007"/>
                    <a:pt x="13146" y="1953"/>
                  </a:cubicBezTo>
                  <a:cubicBezTo>
                    <a:pt x="12969" y="1914"/>
                    <a:pt x="12768" y="1950"/>
                    <a:pt x="12579" y="1905"/>
                  </a:cubicBezTo>
                  <a:cubicBezTo>
                    <a:pt x="12149" y="1805"/>
                    <a:pt x="11656" y="1815"/>
                    <a:pt x="11274" y="1689"/>
                  </a:cubicBezTo>
                  <a:cubicBezTo>
                    <a:pt x="11223" y="1673"/>
                    <a:pt x="11172" y="1655"/>
                    <a:pt x="11118" y="1639"/>
                  </a:cubicBezTo>
                  <a:cubicBezTo>
                    <a:pt x="11067" y="1623"/>
                    <a:pt x="11019" y="1607"/>
                    <a:pt x="10970" y="1587"/>
                  </a:cubicBezTo>
                  <a:cubicBezTo>
                    <a:pt x="10904" y="1565"/>
                    <a:pt x="10840" y="1537"/>
                    <a:pt x="10781" y="1507"/>
                  </a:cubicBezTo>
                  <a:cubicBezTo>
                    <a:pt x="10664" y="1447"/>
                    <a:pt x="10571" y="1363"/>
                    <a:pt x="10522" y="1244"/>
                  </a:cubicBezTo>
                  <a:cubicBezTo>
                    <a:pt x="10513" y="1190"/>
                    <a:pt x="10506" y="1135"/>
                    <a:pt x="10500" y="1079"/>
                  </a:cubicBezTo>
                  <a:cubicBezTo>
                    <a:pt x="10490" y="1040"/>
                    <a:pt x="10475" y="940"/>
                    <a:pt x="10490" y="883"/>
                  </a:cubicBezTo>
                  <a:cubicBezTo>
                    <a:pt x="10539" y="681"/>
                    <a:pt x="10616" y="565"/>
                    <a:pt x="10769" y="491"/>
                  </a:cubicBezTo>
                  <a:cubicBezTo>
                    <a:pt x="10813" y="469"/>
                    <a:pt x="10862" y="451"/>
                    <a:pt x="10920" y="434"/>
                  </a:cubicBezTo>
                  <a:cubicBezTo>
                    <a:pt x="10943" y="427"/>
                    <a:pt x="10984" y="410"/>
                    <a:pt x="11022" y="410"/>
                  </a:cubicBezTo>
                  <a:cubicBezTo>
                    <a:pt x="11030" y="410"/>
                    <a:pt x="11038" y="410"/>
                    <a:pt x="11045" y="412"/>
                  </a:cubicBezTo>
                  <a:cubicBezTo>
                    <a:pt x="11154" y="438"/>
                    <a:pt x="11277" y="496"/>
                    <a:pt x="11380" y="531"/>
                  </a:cubicBezTo>
                  <a:cubicBezTo>
                    <a:pt x="11492" y="557"/>
                    <a:pt x="11604" y="585"/>
                    <a:pt x="11717" y="614"/>
                  </a:cubicBezTo>
                  <a:cubicBezTo>
                    <a:pt x="11807" y="643"/>
                    <a:pt x="11900" y="674"/>
                    <a:pt x="11996" y="701"/>
                  </a:cubicBezTo>
                  <a:cubicBezTo>
                    <a:pt x="12110" y="735"/>
                    <a:pt x="12223" y="765"/>
                    <a:pt x="12339" y="794"/>
                  </a:cubicBezTo>
                  <a:cubicBezTo>
                    <a:pt x="12637" y="873"/>
                    <a:pt x="12943" y="946"/>
                    <a:pt x="13229" y="1027"/>
                  </a:cubicBezTo>
                  <a:cubicBezTo>
                    <a:pt x="13382" y="1071"/>
                    <a:pt x="13520" y="1076"/>
                    <a:pt x="13667" y="1123"/>
                  </a:cubicBezTo>
                  <a:cubicBezTo>
                    <a:pt x="13832" y="1175"/>
                    <a:pt x="14033" y="1207"/>
                    <a:pt x="14210" y="1254"/>
                  </a:cubicBezTo>
                  <a:cubicBezTo>
                    <a:pt x="14276" y="1261"/>
                    <a:pt x="14341" y="1270"/>
                    <a:pt x="14407" y="1280"/>
                  </a:cubicBezTo>
                  <a:cubicBezTo>
                    <a:pt x="14549" y="1320"/>
                    <a:pt x="14649" y="1375"/>
                    <a:pt x="14810" y="1375"/>
                  </a:cubicBezTo>
                  <a:cubicBezTo>
                    <a:pt x="14814" y="1375"/>
                    <a:pt x="14818" y="1375"/>
                    <a:pt x="14823" y="1375"/>
                  </a:cubicBezTo>
                  <a:cubicBezTo>
                    <a:pt x="14836" y="1350"/>
                    <a:pt x="14839" y="1354"/>
                    <a:pt x="14844" y="1313"/>
                  </a:cubicBezTo>
                  <a:cubicBezTo>
                    <a:pt x="14801" y="1287"/>
                    <a:pt x="14767" y="1245"/>
                    <a:pt x="14719" y="1222"/>
                  </a:cubicBezTo>
                  <a:cubicBezTo>
                    <a:pt x="14410" y="1081"/>
                    <a:pt x="14032" y="1095"/>
                    <a:pt x="13690" y="983"/>
                  </a:cubicBezTo>
                  <a:cubicBezTo>
                    <a:pt x="13356" y="870"/>
                    <a:pt x="13021" y="757"/>
                    <a:pt x="12687" y="642"/>
                  </a:cubicBezTo>
                  <a:cubicBezTo>
                    <a:pt x="12643" y="630"/>
                    <a:pt x="12604" y="621"/>
                    <a:pt x="12560" y="611"/>
                  </a:cubicBezTo>
                  <a:cubicBezTo>
                    <a:pt x="12447" y="584"/>
                    <a:pt x="12332" y="557"/>
                    <a:pt x="12220" y="528"/>
                  </a:cubicBezTo>
                  <a:cubicBezTo>
                    <a:pt x="12113" y="504"/>
                    <a:pt x="12008" y="476"/>
                    <a:pt x="11900" y="453"/>
                  </a:cubicBezTo>
                  <a:cubicBezTo>
                    <a:pt x="11718" y="393"/>
                    <a:pt x="11499" y="316"/>
                    <a:pt x="11311" y="277"/>
                  </a:cubicBezTo>
                  <a:cubicBezTo>
                    <a:pt x="11288" y="280"/>
                    <a:pt x="11266" y="281"/>
                    <a:pt x="11242" y="287"/>
                  </a:cubicBezTo>
                  <a:lnTo>
                    <a:pt x="10884" y="284"/>
                  </a:lnTo>
                  <a:cubicBezTo>
                    <a:pt x="10824" y="281"/>
                    <a:pt x="10760" y="280"/>
                    <a:pt x="10701" y="280"/>
                  </a:cubicBezTo>
                  <a:cubicBezTo>
                    <a:pt x="10438" y="274"/>
                    <a:pt x="10173" y="267"/>
                    <a:pt x="9910" y="264"/>
                  </a:cubicBezTo>
                  <a:cubicBezTo>
                    <a:pt x="9907" y="263"/>
                    <a:pt x="9904" y="263"/>
                    <a:pt x="9901" y="263"/>
                  </a:cubicBezTo>
                  <a:cubicBezTo>
                    <a:pt x="9897" y="263"/>
                    <a:pt x="9895" y="263"/>
                    <a:pt x="9892" y="264"/>
                  </a:cubicBezTo>
                  <a:cubicBezTo>
                    <a:pt x="9728" y="259"/>
                    <a:pt x="9567" y="256"/>
                    <a:pt x="9405" y="252"/>
                  </a:cubicBezTo>
                  <a:cubicBezTo>
                    <a:pt x="9385" y="251"/>
                    <a:pt x="9365" y="251"/>
                    <a:pt x="9344" y="249"/>
                  </a:cubicBezTo>
                  <a:cubicBezTo>
                    <a:pt x="9232" y="223"/>
                    <a:pt x="9112" y="216"/>
                    <a:pt x="8991" y="214"/>
                  </a:cubicBezTo>
                  <a:cubicBezTo>
                    <a:pt x="8926" y="211"/>
                    <a:pt x="8857" y="211"/>
                    <a:pt x="8795" y="209"/>
                  </a:cubicBezTo>
                  <a:cubicBezTo>
                    <a:pt x="8680" y="206"/>
                    <a:pt x="8569" y="198"/>
                    <a:pt x="8465" y="175"/>
                  </a:cubicBezTo>
                  <a:lnTo>
                    <a:pt x="8235" y="172"/>
                  </a:lnTo>
                  <a:cubicBezTo>
                    <a:pt x="8133" y="149"/>
                    <a:pt x="8024" y="155"/>
                    <a:pt x="7915" y="153"/>
                  </a:cubicBezTo>
                  <a:cubicBezTo>
                    <a:pt x="7854" y="153"/>
                    <a:pt x="7796" y="149"/>
                    <a:pt x="7736" y="134"/>
                  </a:cubicBezTo>
                  <a:cubicBezTo>
                    <a:pt x="7726" y="131"/>
                    <a:pt x="7714" y="131"/>
                    <a:pt x="7701" y="127"/>
                  </a:cubicBezTo>
                  <a:cubicBezTo>
                    <a:pt x="7587" y="106"/>
                    <a:pt x="7403" y="93"/>
                    <a:pt x="7231" y="93"/>
                  </a:cubicBezTo>
                  <a:cubicBezTo>
                    <a:pt x="7103" y="93"/>
                    <a:pt x="6981" y="100"/>
                    <a:pt x="6902" y="118"/>
                  </a:cubicBezTo>
                  <a:lnTo>
                    <a:pt x="6509" y="114"/>
                  </a:lnTo>
                  <a:cubicBezTo>
                    <a:pt x="6486" y="120"/>
                    <a:pt x="6460" y="122"/>
                    <a:pt x="6432" y="122"/>
                  </a:cubicBezTo>
                  <a:cubicBezTo>
                    <a:pt x="6412" y="122"/>
                    <a:pt x="6390" y="121"/>
                    <a:pt x="6368" y="118"/>
                  </a:cubicBezTo>
                  <a:cubicBezTo>
                    <a:pt x="6327" y="118"/>
                    <a:pt x="6287" y="114"/>
                    <a:pt x="6245" y="114"/>
                  </a:cubicBezTo>
                  <a:cubicBezTo>
                    <a:pt x="6235" y="114"/>
                    <a:pt x="6226" y="114"/>
                    <a:pt x="6217" y="114"/>
                  </a:cubicBezTo>
                  <a:cubicBezTo>
                    <a:pt x="6182" y="114"/>
                    <a:pt x="6147" y="116"/>
                    <a:pt x="6115" y="124"/>
                  </a:cubicBezTo>
                  <a:cubicBezTo>
                    <a:pt x="6080" y="131"/>
                    <a:pt x="6041" y="136"/>
                    <a:pt x="5999" y="139"/>
                  </a:cubicBezTo>
                  <a:cubicBezTo>
                    <a:pt x="5945" y="143"/>
                    <a:pt x="5887" y="144"/>
                    <a:pt x="5831" y="144"/>
                  </a:cubicBezTo>
                  <a:cubicBezTo>
                    <a:pt x="5776" y="144"/>
                    <a:pt x="5722" y="143"/>
                    <a:pt x="5676" y="143"/>
                  </a:cubicBezTo>
                  <a:cubicBezTo>
                    <a:pt x="4609" y="124"/>
                    <a:pt x="3540" y="107"/>
                    <a:pt x="2472" y="88"/>
                  </a:cubicBezTo>
                  <a:cubicBezTo>
                    <a:pt x="2334" y="56"/>
                    <a:pt x="2123" y="62"/>
                    <a:pt x="1976" y="60"/>
                  </a:cubicBezTo>
                  <a:lnTo>
                    <a:pt x="1790" y="59"/>
                  </a:lnTo>
                  <a:cubicBezTo>
                    <a:pt x="1746" y="49"/>
                    <a:pt x="1699" y="47"/>
                    <a:pt x="1650" y="47"/>
                  </a:cubicBezTo>
                  <a:cubicBezTo>
                    <a:pt x="1607" y="47"/>
                    <a:pt x="1564" y="49"/>
                    <a:pt x="1520" y="49"/>
                  </a:cubicBezTo>
                  <a:cubicBezTo>
                    <a:pt x="1463" y="49"/>
                    <a:pt x="1407" y="46"/>
                    <a:pt x="1352" y="33"/>
                  </a:cubicBezTo>
                  <a:cubicBezTo>
                    <a:pt x="1325" y="27"/>
                    <a:pt x="1293" y="20"/>
                    <a:pt x="1263" y="18"/>
                  </a:cubicBezTo>
                  <a:cubicBezTo>
                    <a:pt x="1214" y="11"/>
                    <a:pt x="1163" y="5"/>
                    <a:pt x="1112" y="4"/>
                  </a:cubicBezTo>
                  <a:cubicBezTo>
                    <a:pt x="1061" y="1"/>
                    <a:pt x="1009" y="1"/>
                    <a:pt x="9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3"/>
            <p:cNvSpPr/>
            <p:nvPr/>
          </p:nvSpPr>
          <p:spPr>
            <a:xfrm>
              <a:off x="4465428" y="1696674"/>
              <a:ext cx="431602" cy="58198"/>
            </a:xfrm>
            <a:custGeom>
              <a:rect b="b" l="l" r="r" t="t"/>
              <a:pathLst>
                <a:path extrusionOk="0" h="2057" w="15255">
                  <a:moveTo>
                    <a:pt x="2085" y="515"/>
                  </a:moveTo>
                  <a:cubicBezTo>
                    <a:pt x="2094" y="528"/>
                    <a:pt x="2090" y="519"/>
                    <a:pt x="2098" y="537"/>
                  </a:cubicBezTo>
                  <a:lnTo>
                    <a:pt x="2085" y="537"/>
                  </a:lnTo>
                  <a:lnTo>
                    <a:pt x="2085" y="515"/>
                  </a:lnTo>
                  <a:close/>
                  <a:moveTo>
                    <a:pt x="2075" y="534"/>
                  </a:moveTo>
                  <a:lnTo>
                    <a:pt x="2075" y="534"/>
                  </a:lnTo>
                  <a:cubicBezTo>
                    <a:pt x="2098" y="594"/>
                    <a:pt x="1981" y="704"/>
                    <a:pt x="1946" y="754"/>
                  </a:cubicBezTo>
                  <a:cubicBezTo>
                    <a:pt x="1882" y="847"/>
                    <a:pt x="1806" y="948"/>
                    <a:pt x="1716" y="1036"/>
                  </a:cubicBezTo>
                  <a:cubicBezTo>
                    <a:pt x="1706" y="1046"/>
                    <a:pt x="1694" y="1057"/>
                    <a:pt x="1683" y="1068"/>
                  </a:cubicBezTo>
                  <a:cubicBezTo>
                    <a:pt x="1622" y="1121"/>
                    <a:pt x="1559" y="1165"/>
                    <a:pt x="1486" y="1194"/>
                  </a:cubicBezTo>
                  <a:cubicBezTo>
                    <a:pt x="1482" y="1197"/>
                    <a:pt x="1475" y="1201"/>
                    <a:pt x="1467" y="1201"/>
                  </a:cubicBezTo>
                  <a:cubicBezTo>
                    <a:pt x="1446" y="1212"/>
                    <a:pt x="1422" y="1219"/>
                    <a:pt x="1399" y="1225"/>
                  </a:cubicBezTo>
                  <a:lnTo>
                    <a:pt x="1401" y="1212"/>
                  </a:lnTo>
                  <a:cubicBezTo>
                    <a:pt x="1418" y="1197"/>
                    <a:pt x="1431" y="1181"/>
                    <a:pt x="1444" y="1162"/>
                  </a:cubicBezTo>
                  <a:cubicBezTo>
                    <a:pt x="1457" y="1145"/>
                    <a:pt x="1467" y="1126"/>
                    <a:pt x="1482" y="1108"/>
                  </a:cubicBezTo>
                  <a:cubicBezTo>
                    <a:pt x="1494" y="1095"/>
                    <a:pt x="1502" y="1081"/>
                    <a:pt x="1513" y="1070"/>
                  </a:cubicBezTo>
                  <a:cubicBezTo>
                    <a:pt x="1534" y="1043"/>
                    <a:pt x="1559" y="1017"/>
                    <a:pt x="1584" y="993"/>
                  </a:cubicBezTo>
                  <a:cubicBezTo>
                    <a:pt x="1597" y="980"/>
                    <a:pt x="1607" y="969"/>
                    <a:pt x="1620" y="957"/>
                  </a:cubicBezTo>
                  <a:lnTo>
                    <a:pt x="1658" y="919"/>
                  </a:lnTo>
                  <a:cubicBezTo>
                    <a:pt x="1662" y="918"/>
                    <a:pt x="1662" y="915"/>
                    <a:pt x="1665" y="912"/>
                  </a:cubicBezTo>
                  <a:cubicBezTo>
                    <a:pt x="1690" y="893"/>
                    <a:pt x="1712" y="870"/>
                    <a:pt x="1735" y="848"/>
                  </a:cubicBezTo>
                  <a:cubicBezTo>
                    <a:pt x="1748" y="835"/>
                    <a:pt x="1760" y="825"/>
                    <a:pt x="1771" y="812"/>
                  </a:cubicBezTo>
                  <a:cubicBezTo>
                    <a:pt x="1795" y="790"/>
                    <a:pt x="1821" y="768"/>
                    <a:pt x="1847" y="745"/>
                  </a:cubicBezTo>
                  <a:cubicBezTo>
                    <a:pt x="1875" y="724"/>
                    <a:pt x="1902" y="701"/>
                    <a:pt x="1930" y="679"/>
                  </a:cubicBezTo>
                  <a:cubicBezTo>
                    <a:pt x="1930" y="679"/>
                    <a:pt x="1930" y="680"/>
                    <a:pt x="1931" y="680"/>
                  </a:cubicBezTo>
                  <a:cubicBezTo>
                    <a:pt x="1931" y="680"/>
                    <a:pt x="1931" y="680"/>
                    <a:pt x="1931" y="679"/>
                  </a:cubicBezTo>
                  <a:cubicBezTo>
                    <a:pt x="1959" y="658"/>
                    <a:pt x="1984" y="636"/>
                    <a:pt x="2010" y="610"/>
                  </a:cubicBezTo>
                  <a:cubicBezTo>
                    <a:pt x="2034" y="585"/>
                    <a:pt x="2056" y="562"/>
                    <a:pt x="2075" y="534"/>
                  </a:cubicBezTo>
                  <a:close/>
                  <a:moveTo>
                    <a:pt x="1226" y="303"/>
                  </a:moveTo>
                  <a:cubicBezTo>
                    <a:pt x="1222" y="319"/>
                    <a:pt x="1220" y="336"/>
                    <a:pt x="1213" y="351"/>
                  </a:cubicBezTo>
                  <a:cubicBezTo>
                    <a:pt x="1203" y="380"/>
                    <a:pt x="1188" y="406"/>
                    <a:pt x="1169" y="432"/>
                  </a:cubicBezTo>
                  <a:cubicBezTo>
                    <a:pt x="1166" y="440"/>
                    <a:pt x="1161" y="445"/>
                    <a:pt x="1155" y="453"/>
                  </a:cubicBezTo>
                  <a:cubicBezTo>
                    <a:pt x="1155" y="453"/>
                    <a:pt x="1155" y="454"/>
                    <a:pt x="1153" y="454"/>
                  </a:cubicBezTo>
                  <a:cubicBezTo>
                    <a:pt x="1142" y="466"/>
                    <a:pt x="1133" y="479"/>
                    <a:pt x="1123" y="490"/>
                  </a:cubicBezTo>
                  <a:cubicBezTo>
                    <a:pt x="1089" y="528"/>
                    <a:pt x="1053" y="563"/>
                    <a:pt x="1025" y="601"/>
                  </a:cubicBezTo>
                  <a:cubicBezTo>
                    <a:pt x="1009" y="621"/>
                    <a:pt x="995" y="645"/>
                    <a:pt x="979" y="663"/>
                  </a:cubicBezTo>
                  <a:lnTo>
                    <a:pt x="977" y="663"/>
                  </a:lnTo>
                  <a:lnTo>
                    <a:pt x="977" y="665"/>
                  </a:lnTo>
                  <a:lnTo>
                    <a:pt x="977" y="666"/>
                  </a:lnTo>
                  <a:cubicBezTo>
                    <a:pt x="938" y="719"/>
                    <a:pt x="900" y="767"/>
                    <a:pt x="861" y="818"/>
                  </a:cubicBezTo>
                  <a:cubicBezTo>
                    <a:pt x="842" y="839"/>
                    <a:pt x="825" y="861"/>
                    <a:pt x="807" y="886"/>
                  </a:cubicBezTo>
                  <a:cubicBezTo>
                    <a:pt x="790" y="918"/>
                    <a:pt x="767" y="948"/>
                    <a:pt x="739" y="980"/>
                  </a:cubicBezTo>
                  <a:cubicBezTo>
                    <a:pt x="687" y="1031"/>
                    <a:pt x="630" y="1081"/>
                    <a:pt x="575" y="1130"/>
                  </a:cubicBezTo>
                  <a:cubicBezTo>
                    <a:pt x="538" y="1177"/>
                    <a:pt x="499" y="1238"/>
                    <a:pt x="451" y="1281"/>
                  </a:cubicBezTo>
                  <a:lnTo>
                    <a:pt x="451" y="1283"/>
                  </a:lnTo>
                  <a:cubicBezTo>
                    <a:pt x="440" y="1294"/>
                    <a:pt x="425" y="1307"/>
                    <a:pt x="410" y="1319"/>
                  </a:cubicBezTo>
                  <a:cubicBezTo>
                    <a:pt x="406" y="1322"/>
                    <a:pt x="405" y="1325"/>
                    <a:pt x="400" y="1326"/>
                  </a:cubicBezTo>
                  <a:lnTo>
                    <a:pt x="400" y="1302"/>
                  </a:lnTo>
                  <a:lnTo>
                    <a:pt x="410" y="1293"/>
                  </a:lnTo>
                  <a:cubicBezTo>
                    <a:pt x="425" y="1281"/>
                    <a:pt x="437" y="1265"/>
                    <a:pt x="448" y="1251"/>
                  </a:cubicBezTo>
                  <a:lnTo>
                    <a:pt x="448" y="1249"/>
                  </a:lnTo>
                  <a:cubicBezTo>
                    <a:pt x="466" y="1228"/>
                    <a:pt x="479" y="1204"/>
                    <a:pt x="492" y="1178"/>
                  </a:cubicBezTo>
                  <a:cubicBezTo>
                    <a:pt x="508" y="1146"/>
                    <a:pt x="524" y="1111"/>
                    <a:pt x="538" y="1079"/>
                  </a:cubicBezTo>
                  <a:cubicBezTo>
                    <a:pt x="546" y="1060"/>
                    <a:pt x="553" y="1044"/>
                    <a:pt x="560" y="1028"/>
                  </a:cubicBezTo>
                  <a:cubicBezTo>
                    <a:pt x="575" y="995"/>
                    <a:pt x="589" y="963"/>
                    <a:pt x="608" y="935"/>
                  </a:cubicBezTo>
                  <a:cubicBezTo>
                    <a:pt x="610" y="935"/>
                    <a:pt x="610" y="934"/>
                    <a:pt x="610" y="934"/>
                  </a:cubicBezTo>
                  <a:cubicBezTo>
                    <a:pt x="633" y="895"/>
                    <a:pt x="661" y="857"/>
                    <a:pt x="687" y="820"/>
                  </a:cubicBezTo>
                  <a:cubicBezTo>
                    <a:pt x="742" y="745"/>
                    <a:pt x="803" y="672"/>
                    <a:pt x="861" y="601"/>
                  </a:cubicBezTo>
                  <a:lnTo>
                    <a:pt x="861" y="599"/>
                  </a:lnTo>
                  <a:cubicBezTo>
                    <a:pt x="887" y="569"/>
                    <a:pt x="912" y="538"/>
                    <a:pt x="935" y="506"/>
                  </a:cubicBezTo>
                  <a:cubicBezTo>
                    <a:pt x="948" y="492"/>
                    <a:pt x="959" y="476"/>
                    <a:pt x="972" y="460"/>
                  </a:cubicBezTo>
                  <a:lnTo>
                    <a:pt x="1009" y="416"/>
                  </a:lnTo>
                  <a:cubicBezTo>
                    <a:pt x="1023" y="403"/>
                    <a:pt x="1037" y="389"/>
                    <a:pt x="1053" y="374"/>
                  </a:cubicBezTo>
                  <a:cubicBezTo>
                    <a:pt x="1066" y="362"/>
                    <a:pt x="1076" y="354"/>
                    <a:pt x="1089" y="346"/>
                  </a:cubicBezTo>
                  <a:cubicBezTo>
                    <a:pt x="1101" y="339"/>
                    <a:pt x="1110" y="333"/>
                    <a:pt x="1123" y="329"/>
                  </a:cubicBezTo>
                  <a:cubicBezTo>
                    <a:pt x="1133" y="323"/>
                    <a:pt x="1145" y="317"/>
                    <a:pt x="1156" y="316"/>
                  </a:cubicBezTo>
                  <a:cubicBezTo>
                    <a:pt x="1168" y="312"/>
                    <a:pt x="1177" y="309"/>
                    <a:pt x="1190" y="307"/>
                  </a:cubicBezTo>
                  <a:cubicBezTo>
                    <a:pt x="1203" y="303"/>
                    <a:pt x="1213" y="303"/>
                    <a:pt x="1226" y="303"/>
                  </a:cubicBezTo>
                  <a:close/>
                  <a:moveTo>
                    <a:pt x="1648" y="442"/>
                  </a:moveTo>
                  <a:cubicBezTo>
                    <a:pt x="1652" y="453"/>
                    <a:pt x="1664" y="442"/>
                    <a:pt x="1658" y="464"/>
                  </a:cubicBezTo>
                  <a:lnTo>
                    <a:pt x="1645" y="464"/>
                  </a:lnTo>
                  <a:lnTo>
                    <a:pt x="1645" y="466"/>
                  </a:lnTo>
                  <a:cubicBezTo>
                    <a:pt x="1608" y="583"/>
                    <a:pt x="1492" y="672"/>
                    <a:pt x="1424" y="767"/>
                  </a:cubicBezTo>
                  <a:cubicBezTo>
                    <a:pt x="1354" y="858"/>
                    <a:pt x="1274" y="972"/>
                    <a:pt x="1182" y="1081"/>
                  </a:cubicBezTo>
                  <a:cubicBezTo>
                    <a:pt x="1126" y="1146"/>
                    <a:pt x="1068" y="1212"/>
                    <a:pt x="1007" y="1270"/>
                  </a:cubicBezTo>
                  <a:cubicBezTo>
                    <a:pt x="979" y="1297"/>
                    <a:pt x="947" y="1322"/>
                    <a:pt x="921" y="1347"/>
                  </a:cubicBezTo>
                  <a:cubicBezTo>
                    <a:pt x="903" y="1358"/>
                    <a:pt x="887" y="1370"/>
                    <a:pt x="871" y="1380"/>
                  </a:cubicBezTo>
                  <a:lnTo>
                    <a:pt x="871" y="1383"/>
                  </a:lnTo>
                  <a:cubicBezTo>
                    <a:pt x="844" y="1402"/>
                    <a:pt x="813" y="1419"/>
                    <a:pt x="784" y="1435"/>
                  </a:cubicBezTo>
                  <a:lnTo>
                    <a:pt x="784" y="1377"/>
                  </a:lnTo>
                  <a:cubicBezTo>
                    <a:pt x="807" y="1348"/>
                    <a:pt x="826" y="1313"/>
                    <a:pt x="844" y="1278"/>
                  </a:cubicBezTo>
                  <a:cubicBezTo>
                    <a:pt x="852" y="1261"/>
                    <a:pt x="860" y="1245"/>
                    <a:pt x="871" y="1228"/>
                  </a:cubicBezTo>
                  <a:lnTo>
                    <a:pt x="871" y="1226"/>
                  </a:lnTo>
                  <a:cubicBezTo>
                    <a:pt x="880" y="1210"/>
                    <a:pt x="892" y="1193"/>
                    <a:pt x="902" y="1180"/>
                  </a:cubicBezTo>
                  <a:lnTo>
                    <a:pt x="1001" y="1075"/>
                  </a:lnTo>
                  <a:cubicBezTo>
                    <a:pt x="1060" y="1014"/>
                    <a:pt x="1120" y="950"/>
                    <a:pt x="1180" y="886"/>
                  </a:cubicBezTo>
                  <a:cubicBezTo>
                    <a:pt x="1206" y="861"/>
                    <a:pt x="1229" y="835"/>
                    <a:pt x="1252" y="810"/>
                  </a:cubicBezTo>
                  <a:cubicBezTo>
                    <a:pt x="1284" y="780"/>
                    <a:pt x="1318" y="751"/>
                    <a:pt x="1353" y="723"/>
                  </a:cubicBezTo>
                  <a:cubicBezTo>
                    <a:pt x="1387" y="694"/>
                    <a:pt x="1424" y="665"/>
                    <a:pt x="1460" y="636"/>
                  </a:cubicBezTo>
                  <a:cubicBezTo>
                    <a:pt x="1497" y="608"/>
                    <a:pt x="1529" y="575"/>
                    <a:pt x="1562" y="544"/>
                  </a:cubicBezTo>
                  <a:cubicBezTo>
                    <a:pt x="1592" y="512"/>
                    <a:pt x="1622" y="479"/>
                    <a:pt x="1648" y="442"/>
                  </a:cubicBezTo>
                  <a:close/>
                  <a:moveTo>
                    <a:pt x="3087" y="0"/>
                  </a:moveTo>
                  <a:cubicBezTo>
                    <a:pt x="3076" y="0"/>
                    <a:pt x="3065" y="0"/>
                    <a:pt x="3054" y="0"/>
                  </a:cubicBezTo>
                  <a:cubicBezTo>
                    <a:pt x="3052" y="0"/>
                    <a:pt x="3051" y="3"/>
                    <a:pt x="3051" y="3"/>
                  </a:cubicBezTo>
                  <a:lnTo>
                    <a:pt x="3046" y="3"/>
                  </a:lnTo>
                  <a:cubicBezTo>
                    <a:pt x="2952" y="3"/>
                    <a:pt x="2865" y="11"/>
                    <a:pt x="2792" y="27"/>
                  </a:cubicBezTo>
                  <a:lnTo>
                    <a:pt x="2296" y="22"/>
                  </a:lnTo>
                  <a:cubicBezTo>
                    <a:pt x="1955" y="19"/>
                    <a:pt x="1722" y="19"/>
                    <a:pt x="1382" y="18"/>
                  </a:cubicBezTo>
                  <a:lnTo>
                    <a:pt x="1284" y="15"/>
                  </a:lnTo>
                  <a:lnTo>
                    <a:pt x="1146" y="15"/>
                  </a:lnTo>
                  <a:lnTo>
                    <a:pt x="976" y="14"/>
                  </a:lnTo>
                  <a:cubicBezTo>
                    <a:pt x="969" y="15"/>
                    <a:pt x="964" y="18"/>
                    <a:pt x="957" y="18"/>
                  </a:cubicBezTo>
                  <a:cubicBezTo>
                    <a:pt x="922" y="22"/>
                    <a:pt x="887" y="25"/>
                    <a:pt x="851" y="27"/>
                  </a:cubicBezTo>
                  <a:cubicBezTo>
                    <a:pt x="791" y="30"/>
                    <a:pt x="733" y="32"/>
                    <a:pt x="677" y="47"/>
                  </a:cubicBezTo>
                  <a:cubicBezTo>
                    <a:pt x="566" y="73"/>
                    <a:pt x="473" y="107"/>
                    <a:pt x="399" y="150"/>
                  </a:cubicBezTo>
                  <a:cubicBezTo>
                    <a:pt x="246" y="233"/>
                    <a:pt x="155" y="357"/>
                    <a:pt x="95" y="575"/>
                  </a:cubicBezTo>
                  <a:cubicBezTo>
                    <a:pt x="79" y="724"/>
                    <a:pt x="63" y="877"/>
                    <a:pt x="46" y="1025"/>
                  </a:cubicBezTo>
                  <a:cubicBezTo>
                    <a:pt x="0" y="1206"/>
                    <a:pt x="63" y="1568"/>
                    <a:pt x="99" y="1685"/>
                  </a:cubicBezTo>
                  <a:cubicBezTo>
                    <a:pt x="121" y="1757"/>
                    <a:pt x="104" y="1851"/>
                    <a:pt x="179" y="1873"/>
                  </a:cubicBezTo>
                  <a:cubicBezTo>
                    <a:pt x="230" y="1837"/>
                    <a:pt x="313" y="1821"/>
                    <a:pt x="413" y="1813"/>
                  </a:cubicBezTo>
                  <a:cubicBezTo>
                    <a:pt x="456" y="1809"/>
                    <a:pt x="499" y="1809"/>
                    <a:pt x="544" y="1809"/>
                  </a:cubicBezTo>
                  <a:cubicBezTo>
                    <a:pt x="562" y="1809"/>
                    <a:pt x="580" y="1808"/>
                    <a:pt x="598" y="1808"/>
                  </a:cubicBezTo>
                  <a:cubicBezTo>
                    <a:pt x="692" y="1808"/>
                    <a:pt x="789" y="1814"/>
                    <a:pt x="874" y="1816"/>
                  </a:cubicBezTo>
                  <a:cubicBezTo>
                    <a:pt x="931" y="1821"/>
                    <a:pt x="982" y="1821"/>
                    <a:pt x="1024" y="1821"/>
                  </a:cubicBezTo>
                  <a:lnTo>
                    <a:pt x="1027" y="1821"/>
                  </a:lnTo>
                  <a:cubicBezTo>
                    <a:pt x="1325" y="1824"/>
                    <a:pt x="1622" y="1837"/>
                    <a:pt x="1921" y="1850"/>
                  </a:cubicBezTo>
                  <a:cubicBezTo>
                    <a:pt x="2296" y="1869"/>
                    <a:pt x="2674" y="1888"/>
                    <a:pt x="3059" y="1892"/>
                  </a:cubicBezTo>
                  <a:cubicBezTo>
                    <a:pt x="3453" y="1895"/>
                    <a:pt x="3859" y="1908"/>
                    <a:pt x="4204" y="1911"/>
                  </a:cubicBezTo>
                  <a:cubicBezTo>
                    <a:pt x="4359" y="1911"/>
                    <a:pt x="4534" y="1912"/>
                    <a:pt x="4666" y="1925"/>
                  </a:cubicBezTo>
                  <a:cubicBezTo>
                    <a:pt x="4699" y="1929"/>
                    <a:pt x="4733" y="1930"/>
                    <a:pt x="4768" y="1930"/>
                  </a:cubicBezTo>
                  <a:cubicBezTo>
                    <a:pt x="4819" y="1930"/>
                    <a:pt x="4871" y="1928"/>
                    <a:pt x="4920" y="1928"/>
                  </a:cubicBezTo>
                  <a:cubicBezTo>
                    <a:pt x="4970" y="1928"/>
                    <a:pt x="5018" y="1930"/>
                    <a:pt x="5059" y="1938"/>
                  </a:cubicBezTo>
                  <a:lnTo>
                    <a:pt x="5326" y="1941"/>
                  </a:lnTo>
                  <a:cubicBezTo>
                    <a:pt x="5515" y="1944"/>
                    <a:pt x="5796" y="1940"/>
                    <a:pt x="5973" y="1981"/>
                  </a:cubicBezTo>
                  <a:lnTo>
                    <a:pt x="6107" y="1981"/>
                  </a:lnTo>
                  <a:lnTo>
                    <a:pt x="6242" y="1982"/>
                  </a:lnTo>
                  <a:lnTo>
                    <a:pt x="6309" y="1982"/>
                  </a:lnTo>
                  <a:cubicBezTo>
                    <a:pt x="6322" y="1985"/>
                    <a:pt x="6337" y="1988"/>
                    <a:pt x="6350" y="1989"/>
                  </a:cubicBezTo>
                  <a:cubicBezTo>
                    <a:pt x="6446" y="2007"/>
                    <a:pt x="6551" y="2012"/>
                    <a:pt x="6658" y="2012"/>
                  </a:cubicBezTo>
                  <a:cubicBezTo>
                    <a:pt x="6775" y="2012"/>
                    <a:pt x="6895" y="2006"/>
                    <a:pt x="7012" y="2006"/>
                  </a:cubicBezTo>
                  <a:cubicBezTo>
                    <a:pt x="7130" y="2006"/>
                    <a:pt x="7245" y="2012"/>
                    <a:pt x="7350" y="2034"/>
                  </a:cubicBezTo>
                  <a:cubicBezTo>
                    <a:pt x="7387" y="2042"/>
                    <a:pt x="7428" y="2046"/>
                    <a:pt x="7470" y="2046"/>
                  </a:cubicBezTo>
                  <a:cubicBezTo>
                    <a:pt x="7551" y="2046"/>
                    <a:pt x="7638" y="2033"/>
                    <a:pt x="7712" y="2020"/>
                  </a:cubicBezTo>
                  <a:lnTo>
                    <a:pt x="7713" y="2020"/>
                  </a:lnTo>
                  <a:cubicBezTo>
                    <a:pt x="7748" y="2014"/>
                    <a:pt x="7776" y="2007"/>
                    <a:pt x="7804" y="2002"/>
                  </a:cubicBezTo>
                  <a:cubicBezTo>
                    <a:pt x="7849" y="2002"/>
                    <a:pt x="7894" y="2002"/>
                    <a:pt x="7939" y="2000"/>
                  </a:cubicBezTo>
                  <a:cubicBezTo>
                    <a:pt x="8105" y="2000"/>
                    <a:pt x="8273" y="1998"/>
                    <a:pt x="8439" y="1997"/>
                  </a:cubicBezTo>
                  <a:cubicBezTo>
                    <a:pt x="8578" y="1997"/>
                    <a:pt x="8721" y="2000"/>
                    <a:pt x="8862" y="2004"/>
                  </a:cubicBezTo>
                  <a:cubicBezTo>
                    <a:pt x="8926" y="2004"/>
                    <a:pt x="8987" y="2007"/>
                    <a:pt x="9051" y="2007"/>
                  </a:cubicBezTo>
                  <a:cubicBezTo>
                    <a:pt x="9189" y="2011"/>
                    <a:pt x="9327" y="2017"/>
                    <a:pt x="9465" y="2020"/>
                  </a:cubicBezTo>
                  <a:cubicBezTo>
                    <a:pt x="9630" y="2027"/>
                    <a:pt x="9791" y="2033"/>
                    <a:pt x="9957" y="2040"/>
                  </a:cubicBezTo>
                  <a:cubicBezTo>
                    <a:pt x="9976" y="2040"/>
                    <a:pt x="9993" y="2040"/>
                    <a:pt x="10012" y="2042"/>
                  </a:cubicBezTo>
                  <a:cubicBezTo>
                    <a:pt x="10192" y="2048"/>
                    <a:pt x="10371" y="2053"/>
                    <a:pt x="10553" y="2055"/>
                  </a:cubicBezTo>
                  <a:cubicBezTo>
                    <a:pt x="10589" y="2056"/>
                    <a:pt x="10623" y="2056"/>
                    <a:pt x="10659" y="2056"/>
                  </a:cubicBezTo>
                  <a:lnTo>
                    <a:pt x="10659" y="2046"/>
                  </a:lnTo>
                  <a:cubicBezTo>
                    <a:pt x="10611" y="2014"/>
                    <a:pt x="10567" y="1970"/>
                    <a:pt x="10525" y="1922"/>
                  </a:cubicBezTo>
                  <a:cubicBezTo>
                    <a:pt x="10438" y="1822"/>
                    <a:pt x="10367" y="1691"/>
                    <a:pt x="10316" y="1556"/>
                  </a:cubicBezTo>
                  <a:cubicBezTo>
                    <a:pt x="10298" y="1511"/>
                    <a:pt x="10281" y="1465"/>
                    <a:pt x="10271" y="1418"/>
                  </a:cubicBezTo>
                  <a:cubicBezTo>
                    <a:pt x="10266" y="1406"/>
                    <a:pt x="10264" y="1393"/>
                    <a:pt x="10259" y="1382"/>
                  </a:cubicBezTo>
                  <a:cubicBezTo>
                    <a:pt x="10192" y="1120"/>
                    <a:pt x="10280" y="884"/>
                    <a:pt x="10416" y="724"/>
                  </a:cubicBezTo>
                  <a:cubicBezTo>
                    <a:pt x="10490" y="639"/>
                    <a:pt x="10579" y="573"/>
                    <a:pt x="10669" y="541"/>
                  </a:cubicBezTo>
                  <a:cubicBezTo>
                    <a:pt x="10672" y="538"/>
                    <a:pt x="10674" y="537"/>
                    <a:pt x="10679" y="537"/>
                  </a:cubicBezTo>
                  <a:lnTo>
                    <a:pt x="10681" y="537"/>
                  </a:lnTo>
                  <a:cubicBezTo>
                    <a:pt x="10722" y="522"/>
                    <a:pt x="10780" y="501"/>
                    <a:pt x="10844" y="493"/>
                  </a:cubicBezTo>
                  <a:cubicBezTo>
                    <a:pt x="10861" y="491"/>
                    <a:pt x="10880" y="489"/>
                    <a:pt x="10898" y="489"/>
                  </a:cubicBezTo>
                  <a:cubicBezTo>
                    <a:pt x="10922" y="489"/>
                    <a:pt x="10947" y="492"/>
                    <a:pt x="10970" y="498"/>
                  </a:cubicBezTo>
                  <a:cubicBezTo>
                    <a:pt x="11127" y="535"/>
                    <a:pt x="11270" y="585"/>
                    <a:pt x="11408" y="637"/>
                  </a:cubicBezTo>
                  <a:cubicBezTo>
                    <a:pt x="11432" y="646"/>
                    <a:pt x="11456" y="655"/>
                    <a:pt x="11478" y="665"/>
                  </a:cubicBezTo>
                  <a:cubicBezTo>
                    <a:pt x="11633" y="724"/>
                    <a:pt x="11783" y="786"/>
                    <a:pt x="11938" y="839"/>
                  </a:cubicBezTo>
                  <a:cubicBezTo>
                    <a:pt x="12135" y="906"/>
                    <a:pt x="12330" y="967"/>
                    <a:pt x="12527" y="1028"/>
                  </a:cubicBezTo>
                  <a:cubicBezTo>
                    <a:pt x="12889" y="1137"/>
                    <a:pt x="13251" y="1241"/>
                    <a:pt x="13613" y="1363"/>
                  </a:cubicBezTo>
                  <a:cubicBezTo>
                    <a:pt x="13625" y="1366"/>
                    <a:pt x="13638" y="1370"/>
                    <a:pt x="13650" y="1374"/>
                  </a:cubicBezTo>
                  <a:cubicBezTo>
                    <a:pt x="13661" y="1379"/>
                    <a:pt x="13674" y="1380"/>
                    <a:pt x="13686" y="1385"/>
                  </a:cubicBezTo>
                  <a:cubicBezTo>
                    <a:pt x="13762" y="1402"/>
                    <a:pt x="13834" y="1421"/>
                    <a:pt x="13911" y="1437"/>
                  </a:cubicBezTo>
                  <a:cubicBezTo>
                    <a:pt x="13955" y="1447"/>
                    <a:pt x="13996" y="1457"/>
                    <a:pt x="14039" y="1467"/>
                  </a:cubicBezTo>
                  <a:cubicBezTo>
                    <a:pt x="14305" y="1552"/>
                    <a:pt x="14576" y="1595"/>
                    <a:pt x="14859" y="1671"/>
                  </a:cubicBezTo>
                  <a:cubicBezTo>
                    <a:pt x="14926" y="1688"/>
                    <a:pt x="15023" y="1708"/>
                    <a:pt x="15113" y="1708"/>
                  </a:cubicBezTo>
                  <a:cubicBezTo>
                    <a:pt x="15165" y="1708"/>
                    <a:pt x="15215" y="1701"/>
                    <a:pt x="15255" y="1684"/>
                  </a:cubicBezTo>
                  <a:cubicBezTo>
                    <a:pt x="15252" y="1674"/>
                    <a:pt x="15249" y="1668"/>
                    <a:pt x="15245" y="1664"/>
                  </a:cubicBezTo>
                  <a:cubicBezTo>
                    <a:pt x="15195" y="1539"/>
                    <a:pt x="15000" y="1523"/>
                    <a:pt x="14864" y="1478"/>
                  </a:cubicBezTo>
                  <a:cubicBezTo>
                    <a:pt x="14614" y="1393"/>
                    <a:pt x="14350" y="1341"/>
                    <a:pt x="14096" y="1268"/>
                  </a:cubicBezTo>
                  <a:cubicBezTo>
                    <a:pt x="14039" y="1252"/>
                    <a:pt x="13984" y="1235"/>
                    <a:pt x="13929" y="1216"/>
                  </a:cubicBezTo>
                  <a:cubicBezTo>
                    <a:pt x="13923" y="1213"/>
                    <a:pt x="13916" y="1212"/>
                    <a:pt x="13911" y="1210"/>
                  </a:cubicBezTo>
                  <a:cubicBezTo>
                    <a:pt x="13875" y="1197"/>
                    <a:pt x="13842" y="1185"/>
                    <a:pt x="13805" y="1174"/>
                  </a:cubicBezTo>
                  <a:cubicBezTo>
                    <a:pt x="13510" y="1068"/>
                    <a:pt x="13209" y="948"/>
                    <a:pt x="12926" y="828"/>
                  </a:cubicBezTo>
                  <a:cubicBezTo>
                    <a:pt x="12772" y="762"/>
                    <a:pt x="12619" y="711"/>
                    <a:pt x="12468" y="658"/>
                  </a:cubicBezTo>
                  <a:cubicBezTo>
                    <a:pt x="12338" y="611"/>
                    <a:pt x="12212" y="565"/>
                    <a:pt x="12084" y="511"/>
                  </a:cubicBezTo>
                  <a:cubicBezTo>
                    <a:pt x="11949" y="450"/>
                    <a:pt x="11815" y="392"/>
                    <a:pt x="11683" y="338"/>
                  </a:cubicBezTo>
                  <a:cubicBezTo>
                    <a:pt x="11646" y="320"/>
                    <a:pt x="11611" y="307"/>
                    <a:pt x="11574" y="293"/>
                  </a:cubicBezTo>
                  <a:cubicBezTo>
                    <a:pt x="11393" y="221"/>
                    <a:pt x="11210" y="157"/>
                    <a:pt x="11007" y="107"/>
                  </a:cubicBezTo>
                  <a:lnTo>
                    <a:pt x="11005" y="107"/>
                  </a:lnTo>
                  <a:cubicBezTo>
                    <a:pt x="10963" y="96"/>
                    <a:pt x="10921" y="86"/>
                    <a:pt x="10877" y="79"/>
                  </a:cubicBezTo>
                  <a:lnTo>
                    <a:pt x="10876" y="79"/>
                  </a:lnTo>
                  <a:cubicBezTo>
                    <a:pt x="10751" y="54"/>
                    <a:pt x="10618" y="35"/>
                    <a:pt x="10474" y="25"/>
                  </a:cubicBezTo>
                  <a:cubicBezTo>
                    <a:pt x="10394" y="19"/>
                    <a:pt x="10309" y="16"/>
                    <a:pt x="10221" y="14"/>
                  </a:cubicBezTo>
                  <a:cubicBezTo>
                    <a:pt x="10202" y="25"/>
                    <a:pt x="10168" y="29"/>
                    <a:pt x="10131" y="29"/>
                  </a:cubicBezTo>
                  <a:cubicBezTo>
                    <a:pt x="10086" y="29"/>
                    <a:pt x="10036" y="24"/>
                    <a:pt x="10000" y="24"/>
                  </a:cubicBezTo>
                  <a:cubicBezTo>
                    <a:pt x="9835" y="27"/>
                    <a:pt x="9669" y="28"/>
                    <a:pt x="9503" y="34"/>
                  </a:cubicBezTo>
                  <a:cubicBezTo>
                    <a:pt x="9480" y="39"/>
                    <a:pt x="9454" y="40"/>
                    <a:pt x="9426" y="40"/>
                  </a:cubicBezTo>
                  <a:cubicBezTo>
                    <a:pt x="9365" y="40"/>
                    <a:pt x="9297" y="32"/>
                    <a:pt x="9231" y="32"/>
                  </a:cubicBezTo>
                  <a:cubicBezTo>
                    <a:pt x="9197" y="32"/>
                    <a:pt x="9163" y="35"/>
                    <a:pt x="9132" y="41"/>
                  </a:cubicBezTo>
                  <a:cubicBezTo>
                    <a:pt x="9074" y="54"/>
                    <a:pt x="9005" y="58"/>
                    <a:pt x="8933" y="58"/>
                  </a:cubicBezTo>
                  <a:cubicBezTo>
                    <a:pt x="8840" y="58"/>
                    <a:pt x="8743" y="51"/>
                    <a:pt x="8658" y="50"/>
                  </a:cubicBezTo>
                  <a:cubicBezTo>
                    <a:pt x="8379" y="43"/>
                    <a:pt x="8099" y="34"/>
                    <a:pt x="7820" y="27"/>
                  </a:cubicBezTo>
                  <a:cubicBezTo>
                    <a:pt x="7751" y="24"/>
                    <a:pt x="7684" y="24"/>
                    <a:pt x="7617" y="21"/>
                  </a:cubicBezTo>
                  <a:cubicBezTo>
                    <a:pt x="7508" y="21"/>
                    <a:pt x="7402" y="21"/>
                    <a:pt x="7298" y="25"/>
                  </a:cubicBezTo>
                  <a:cubicBezTo>
                    <a:pt x="7013" y="28"/>
                    <a:pt x="6733" y="37"/>
                    <a:pt x="6443" y="43"/>
                  </a:cubicBezTo>
                  <a:lnTo>
                    <a:pt x="6434" y="43"/>
                  </a:lnTo>
                  <a:cubicBezTo>
                    <a:pt x="6307" y="47"/>
                    <a:pt x="6178" y="47"/>
                    <a:pt x="6046" y="47"/>
                  </a:cubicBezTo>
                  <a:lnTo>
                    <a:pt x="5073" y="41"/>
                  </a:lnTo>
                  <a:cubicBezTo>
                    <a:pt x="5072" y="41"/>
                    <a:pt x="5070" y="41"/>
                    <a:pt x="5069" y="41"/>
                  </a:cubicBezTo>
                  <a:cubicBezTo>
                    <a:pt x="5038" y="41"/>
                    <a:pt x="4955" y="28"/>
                    <a:pt x="4912" y="27"/>
                  </a:cubicBezTo>
                  <a:cubicBezTo>
                    <a:pt x="4765" y="26"/>
                    <a:pt x="4577" y="14"/>
                    <a:pt x="4412" y="14"/>
                  </a:cubicBezTo>
                  <a:cubicBezTo>
                    <a:pt x="4305" y="14"/>
                    <a:pt x="4207" y="19"/>
                    <a:pt x="4135" y="35"/>
                  </a:cubicBezTo>
                  <a:lnTo>
                    <a:pt x="3986" y="34"/>
                  </a:lnTo>
                  <a:lnTo>
                    <a:pt x="3845" y="32"/>
                  </a:lnTo>
                  <a:cubicBezTo>
                    <a:pt x="3621" y="30"/>
                    <a:pt x="3332"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3"/>
            <p:cNvSpPr/>
            <p:nvPr/>
          </p:nvSpPr>
          <p:spPr>
            <a:xfrm>
              <a:off x="4457619" y="1810152"/>
              <a:ext cx="332748" cy="78738"/>
            </a:xfrm>
            <a:custGeom>
              <a:rect b="b" l="l" r="r" t="t"/>
              <a:pathLst>
                <a:path extrusionOk="0" h="2783" w="11761">
                  <a:moveTo>
                    <a:pt x="2462" y="763"/>
                  </a:moveTo>
                  <a:cubicBezTo>
                    <a:pt x="2470" y="776"/>
                    <a:pt x="2465" y="767"/>
                    <a:pt x="2475" y="786"/>
                  </a:cubicBezTo>
                  <a:lnTo>
                    <a:pt x="2462" y="786"/>
                  </a:lnTo>
                  <a:lnTo>
                    <a:pt x="2462" y="763"/>
                  </a:lnTo>
                  <a:close/>
                  <a:moveTo>
                    <a:pt x="1280" y="659"/>
                  </a:moveTo>
                  <a:cubicBezTo>
                    <a:pt x="1283" y="662"/>
                    <a:pt x="1284" y="670"/>
                    <a:pt x="1284" y="675"/>
                  </a:cubicBezTo>
                  <a:cubicBezTo>
                    <a:pt x="1284" y="683"/>
                    <a:pt x="1283" y="690"/>
                    <a:pt x="1280" y="697"/>
                  </a:cubicBezTo>
                  <a:cubicBezTo>
                    <a:pt x="1275" y="717"/>
                    <a:pt x="1262" y="739"/>
                    <a:pt x="1248" y="760"/>
                  </a:cubicBezTo>
                  <a:cubicBezTo>
                    <a:pt x="1243" y="767"/>
                    <a:pt x="1236" y="776"/>
                    <a:pt x="1229" y="783"/>
                  </a:cubicBezTo>
                  <a:cubicBezTo>
                    <a:pt x="1221" y="792"/>
                    <a:pt x="1214" y="803"/>
                    <a:pt x="1207" y="811"/>
                  </a:cubicBezTo>
                  <a:lnTo>
                    <a:pt x="1207" y="812"/>
                  </a:lnTo>
                  <a:cubicBezTo>
                    <a:pt x="1192" y="829"/>
                    <a:pt x="1179" y="844"/>
                    <a:pt x="1169" y="857"/>
                  </a:cubicBezTo>
                  <a:cubicBezTo>
                    <a:pt x="1163" y="864"/>
                    <a:pt x="1158" y="870"/>
                    <a:pt x="1155" y="877"/>
                  </a:cubicBezTo>
                  <a:cubicBezTo>
                    <a:pt x="1037" y="1052"/>
                    <a:pt x="833" y="1367"/>
                    <a:pt x="665" y="1475"/>
                  </a:cubicBezTo>
                  <a:lnTo>
                    <a:pt x="665" y="1455"/>
                  </a:lnTo>
                  <a:lnTo>
                    <a:pt x="662" y="1455"/>
                  </a:lnTo>
                  <a:cubicBezTo>
                    <a:pt x="749" y="1363"/>
                    <a:pt x="807" y="1193"/>
                    <a:pt x="884" y="1087"/>
                  </a:cubicBezTo>
                  <a:cubicBezTo>
                    <a:pt x="974" y="960"/>
                    <a:pt x="1107" y="863"/>
                    <a:pt x="1211" y="747"/>
                  </a:cubicBezTo>
                  <a:cubicBezTo>
                    <a:pt x="1224" y="733"/>
                    <a:pt x="1236" y="719"/>
                    <a:pt x="1248" y="703"/>
                  </a:cubicBezTo>
                  <a:cubicBezTo>
                    <a:pt x="1261" y="688"/>
                    <a:pt x="1269" y="675"/>
                    <a:pt x="1280" y="659"/>
                  </a:cubicBezTo>
                  <a:close/>
                  <a:moveTo>
                    <a:pt x="3324" y="956"/>
                  </a:moveTo>
                  <a:cubicBezTo>
                    <a:pt x="3327" y="957"/>
                    <a:pt x="3327" y="957"/>
                    <a:pt x="3327" y="959"/>
                  </a:cubicBezTo>
                  <a:cubicBezTo>
                    <a:pt x="3338" y="1016"/>
                    <a:pt x="3206" y="1205"/>
                    <a:pt x="3174" y="1254"/>
                  </a:cubicBezTo>
                  <a:cubicBezTo>
                    <a:pt x="3157" y="1279"/>
                    <a:pt x="3141" y="1305"/>
                    <a:pt x="3123" y="1330"/>
                  </a:cubicBezTo>
                  <a:cubicBezTo>
                    <a:pt x="3084" y="1389"/>
                    <a:pt x="3045" y="1447"/>
                    <a:pt x="3004" y="1506"/>
                  </a:cubicBezTo>
                  <a:cubicBezTo>
                    <a:pt x="2994" y="1523"/>
                    <a:pt x="2982" y="1539"/>
                    <a:pt x="2971" y="1553"/>
                  </a:cubicBezTo>
                  <a:cubicBezTo>
                    <a:pt x="2957" y="1574"/>
                    <a:pt x="2943" y="1593"/>
                    <a:pt x="2927" y="1615"/>
                  </a:cubicBezTo>
                  <a:cubicBezTo>
                    <a:pt x="2846" y="1724"/>
                    <a:pt x="2755" y="1825"/>
                    <a:pt x="2652" y="1910"/>
                  </a:cubicBezTo>
                  <a:cubicBezTo>
                    <a:pt x="2623" y="1934"/>
                    <a:pt x="2593" y="1956"/>
                    <a:pt x="2559" y="1978"/>
                  </a:cubicBezTo>
                  <a:lnTo>
                    <a:pt x="2559" y="1955"/>
                  </a:lnTo>
                  <a:cubicBezTo>
                    <a:pt x="2574" y="1945"/>
                    <a:pt x="2588" y="1933"/>
                    <a:pt x="2603" y="1918"/>
                  </a:cubicBezTo>
                  <a:cubicBezTo>
                    <a:pt x="2617" y="1905"/>
                    <a:pt x="2630" y="1894"/>
                    <a:pt x="2646" y="1879"/>
                  </a:cubicBezTo>
                  <a:cubicBezTo>
                    <a:pt x="2661" y="1865"/>
                    <a:pt x="2675" y="1847"/>
                    <a:pt x="2690" y="1831"/>
                  </a:cubicBezTo>
                  <a:cubicBezTo>
                    <a:pt x="2703" y="1815"/>
                    <a:pt x="2718" y="1796"/>
                    <a:pt x="2732" y="1779"/>
                  </a:cubicBezTo>
                  <a:cubicBezTo>
                    <a:pt x="2752" y="1751"/>
                    <a:pt x="2774" y="1722"/>
                    <a:pt x="2792" y="1695"/>
                  </a:cubicBezTo>
                  <a:cubicBezTo>
                    <a:pt x="2812" y="1665"/>
                    <a:pt x="2830" y="1635"/>
                    <a:pt x="2850" y="1607"/>
                  </a:cubicBezTo>
                  <a:cubicBezTo>
                    <a:pt x="2873" y="1571"/>
                    <a:pt x="2895" y="1537"/>
                    <a:pt x="2920" y="1503"/>
                  </a:cubicBezTo>
                  <a:cubicBezTo>
                    <a:pt x="2924" y="1495"/>
                    <a:pt x="2930" y="1488"/>
                    <a:pt x="2934" y="1481"/>
                  </a:cubicBezTo>
                  <a:cubicBezTo>
                    <a:pt x="2949" y="1458"/>
                    <a:pt x="2963" y="1436"/>
                    <a:pt x="2978" y="1414"/>
                  </a:cubicBezTo>
                  <a:cubicBezTo>
                    <a:pt x="2989" y="1394"/>
                    <a:pt x="3004" y="1375"/>
                    <a:pt x="3021" y="1357"/>
                  </a:cubicBezTo>
                  <a:cubicBezTo>
                    <a:pt x="3029" y="1346"/>
                    <a:pt x="3036" y="1337"/>
                    <a:pt x="3043" y="1328"/>
                  </a:cubicBezTo>
                  <a:lnTo>
                    <a:pt x="3065" y="1301"/>
                  </a:lnTo>
                  <a:cubicBezTo>
                    <a:pt x="3081" y="1283"/>
                    <a:pt x="3096" y="1264"/>
                    <a:pt x="3112" y="1247"/>
                  </a:cubicBezTo>
                  <a:cubicBezTo>
                    <a:pt x="3141" y="1212"/>
                    <a:pt x="3171" y="1177"/>
                    <a:pt x="3199" y="1141"/>
                  </a:cubicBezTo>
                  <a:cubicBezTo>
                    <a:pt x="3247" y="1082"/>
                    <a:pt x="3292" y="1023"/>
                    <a:pt x="3324" y="956"/>
                  </a:cubicBezTo>
                  <a:close/>
                  <a:moveTo>
                    <a:pt x="1745" y="777"/>
                  </a:moveTo>
                  <a:cubicBezTo>
                    <a:pt x="1773" y="793"/>
                    <a:pt x="1752" y="774"/>
                    <a:pt x="1768" y="800"/>
                  </a:cubicBezTo>
                  <a:cubicBezTo>
                    <a:pt x="1730" y="856"/>
                    <a:pt x="1701" y="917"/>
                    <a:pt x="1677" y="979"/>
                  </a:cubicBezTo>
                  <a:cubicBezTo>
                    <a:pt x="1649" y="1045"/>
                    <a:pt x="1620" y="1112"/>
                    <a:pt x="1582" y="1170"/>
                  </a:cubicBezTo>
                  <a:cubicBezTo>
                    <a:pt x="1563" y="1197"/>
                    <a:pt x="1546" y="1225"/>
                    <a:pt x="1528" y="1251"/>
                  </a:cubicBezTo>
                  <a:cubicBezTo>
                    <a:pt x="1511" y="1279"/>
                    <a:pt x="1492" y="1306"/>
                    <a:pt x="1476" y="1334"/>
                  </a:cubicBezTo>
                  <a:lnTo>
                    <a:pt x="1474" y="1334"/>
                  </a:lnTo>
                  <a:cubicBezTo>
                    <a:pt x="1374" y="1474"/>
                    <a:pt x="1272" y="1610"/>
                    <a:pt x="1175" y="1744"/>
                  </a:cubicBezTo>
                  <a:cubicBezTo>
                    <a:pt x="1155" y="1773"/>
                    <a:pt x="1133" y="1802"/>
                    <a:pt x="1112" y="1830"/>
                  </a:cubicBezTo>
                  <a:cubicBezTo>
                    <a:pt x="1069" y="1891"/>
                    <a:pt x="986" y="2019"/>
                    <a:pt x="900" y="2102"/>
                  </a:cubicBezTo>
                  <a:cubicBezTo>
                    <a:pt x="884" y="2116"/>
                    <a:pt x="870" y="2129"/>
                    <a:pt x="852" y="2142"/>
                  </a:cubicBezTo>
                  <a:cubicBezTo>
                    <a:pt x="839" y="2152"/>
                    <a:pt x="823" y="2160"/>
                    <a:pt x="810" y="2167"/>
                  </a:cubicBezTo>
                  <a:cubicBezTo>
                    <a:pt x="810" y="2168"/>
                    <a:pt x="810" y="2168"/>
                    <a:pt x="809" y="2168"/>
                  </a:cubicBezTo>
                  <a:cubicBezTo>
                    <a:pt x="808" y="2168"/>
                    <a:pt x="807" y="2167"/>
                    <a:pt x="807" y="2167"/>
                  </a:cubicBezTo>
                  <a:cubicBezTo>
                    <a:pt x="800" y="2171"/>
                    <a:pt x="794" y="2171"/>
                    <a:pt x="787" y="2173"/>
                  </a:cubicBezTo>
                  <a:lnTo>
                    <a:pt x="785" y="2173"/>
                  </a:lnTo>
                  <a:lnTo>
                    <a:pt x="787" y="2163"/>
                  </a:lnTo>
                  <a:cubicBezTo>
                    <a:pt x="793" y="2158"/>
                    <a:pt x="800" y="2151"/>
                    <a:pt x="806" y="2145"/>
                  </a:cubicBezTo>
                  <a:cubicBezTo>
                    <a:pt x="819" y="2134"/>
                    <a:pt x="830" y="2119"/>
                    <a:pt x="842" y="2102"/>
                  </a:cubicBezTo>
                  <a:cubicBezTo>
                    <a:pt x="848" y="2093"/>
                    <a:pt x="855" y="2084"/>
                    <a:pt x="859" y="2075"/>
                  </a:cubicBezTo>
                  <a:cubicBezTo>
                    <a:pt x="873" y="2057"/>
                    <a:pt x="884" y="2039"/>
                    <a:pt x="896" y="2019"/>
                  </a:cubicBezTo>
                  <a:cubicBezTo>
                    <a:pt x="909" y="1998"/>
                    <a:pt x="921" y="1977"/>
                    <a:pt x="932" y="1956"/>
                  </a:cubicBezTo>
                  <a:cubicBezTo>
                    <a:pt x="969" y="1895"/>
                    <a:pt x="1002" y="1830"/>
                    <a:pt x="1032" y="1777"/>
                  </a:cubicBezTo>
                  <a:cubicBezTo>
                    <a:pt x="1037" y="1770"/>
                    <a:pt x="1040" y="1764"/>
                    <a:pt x="1046" y="1757"/>
                  </a:cubicBezTo>
                  <a:cubicBezTo>
                    <a:pt x="1054" y="1744"/>
                    <a:pt x="1062" y="1734"/>
                    <a:pt x="1069" y="1722"/>
                  </a:cubicBezTo>
                  <a:cubicBezTo>
                    <a:pt x="1105" y="1670"/>
                    <a:pt x="1143" y="1615"/>
                    <a:pt x="1182" y="1562"/>
                  </a:cubicBezTo>
                  <a:lnTo>
                    <a:pt x="1182" y="1561"/>
                  </a:lnTo>
                  <a:lnTo>
                    <a:pt x="1182" y="1559"/>
                  </a:lnTo>
                  <a:cubicBezTo>
                    <a:pt x="1220" y="1506"/>
                    <a:pt x="1258" y="1453"/>
                    <a:pt x="1294" y="1401"/>
                  </a:cubicBezTo>
                  <a:cubicBezTo>
                    <a:pt x="1344" y="1331"/>
                    <a:pt x="1392" y="1269"/>
                    <a:pt x="1440" y="1199"/>
                  </a:cubicBezTo>
                  <a:lnTo>
                    <a:pt x="1440" y="1196"/>
                  </a:lnTo>
                  <a:cubicBezTo>
                    <a:pt x="1467" y="1155"/>
                    <a:pt x="1495" y="1117"/>
                    <a:pt x="1524" y="1077"/>
                  </a:cubicBezTo>
                  <a:cubicBezTo>
                    <a:pt x="1560" y="1029"/>
                    <a:pt x="1607" y="981"/>
                    <a:pt x="1649" y="930"/>
                  </a:cubicBezTo>
                  <a:cubicBezTo>
                    <a:pt x="1691" y="883"/>
                    <a:pt x="1726" y="834"/>
                    <a:pt x="1745" y="777"/>
                  </a:cubicBezTo>
                  <a:close/>
                  <a:moveTo>
                    <a:pt x="2453" y="789"/>
                  </a:moveTo>
                  <a:cubicBezTo>
                    <a:pt x="2456" y="796"/>
                    <a:pt x="2456" y="803"/>
                    <a:pt x="2454" y="813"/>
                  </a:cubicBezTo>
                  <a:cubicBezTo>
                    <a:pt x="2454" y="816"/>
                    <a:pt x="2453" y="819"/>
                    <a:pt x="2453" y="825"/>
                  </a:cubicBezTo>
                  <a:cubicBezTo>
                    <a:pt x="2450" y="837"/>
                    <a:pt x="2447" y="851"/>
                    <a:pt x="2440" y="866"/>
                  </a:cubicBezTo>
                  <a:cubicBezTo>
                    <a:pt x="2402" y="968"/>
                    <a:pt x="2293" y="1126"/>
                    <a:pt x="2264" y="1168"/>
                  </a:cubicBezTo>
                  <a:cubicBezTo>
                    <a:pt x="2232" y="1215"/>
                    <a:pt x="2203" y="1261"/>
                    <a:pt x="2172" y="1308"/>
                  </a:cubicBezTo>
                  <a:cubicBezTo>
                    <a:pt x="2145" y="1351"/>
                    <a:pt x="2120" y="1395"/>
                    <a:pt x="2092" y="1439"/>
                  </a:cubicBezTo>
                  <a:cubicBezTo>
                    <a:pt x="2065" y="1482"/>
                    <a:pt x="2040" y="1526"/>
                    <a:pt x="2012" y="1569"/>
                  </a:cubicBezTo>
                  <a:cubicBezTo>
                    <a:pt x="1970" y="1632"/>
                    <a:pt x="1931" y="1693"/>
                    <a:pt x="1887" y="1753"/>
                  </a:cubicBezTo>
                  <a:cubicBezTo>
                    <a:pt x="1868" y="1777"/>
                    <a:pt x="1851" y="1801"/>
                    <a:pt x="1832" y="1822"/>
                  </a:cubicBezTo>
                  <a:cubicBezTo>
                    <a:pt x="1765" y="1904"/>
                    <a:pt x="1690" y="1981"/>
                    <a:pt x="1624" y="2065"/>
                  </a:cubicBezTo>
                  <a:cubicBezTo>
                    <a:pt x="1597" y="2102"/>
                    <a:pt x="1570" y="2138"/>
                    <a:pt x="1549" y="2179"/>
                  </a:cubicBezTo>
                  <a:lnTo>
                    <a:pt x="1537" y="2179"/>
                  </a:lnTo>
                  <a:lnTo>
                    <a:pt x="1537" y="2155"/>
                  </a:lnTo>
                  <a:cubicBezTo>
                    <a:pt x="1592" y="2094"/>
                    <a:pt x="1613" y="2000"/>
                    <a:pt x="1652" y="1926"/>
                  </a:cubicBezTo>
                  <a:cubicBezTo>
                    <a:pt x="1687" y="1865"/>
                    <a:pt x="1722" y="1799"/>
                    <a:pt x="1761" y="1735"/>
                  </a:cubicBezTo>
                  <a:cubicBezTo>
                    <a:pt x="1780" y="1702"/>
                    <a:pt x="1797" y="1671"/>
                    <a:pt x="1818" y="1639"/>
                  </a:cubicBezTo>
                  <a:cubicBezTo>
                    <a:pt x="1838" y="1607"/>
                    <a:pt x="1857" y="1577"/>
                    <a:pt x="1877" y="1546"/>
                  </a:cubicBezTo>
                  <a:cubicBezTo>
                    <a:pt x="1880" y="1545"/>
                    <a:pt x="1880" y="1542"/>
                    <a:pt x="1882" y="1542"/>
                  </a:cubicBezTo>
                  <a:cubicBezTo>
                    <a:pt x="1909" y="1503"/>
                    <a:pt x="1934" y="1460"/>
                    <a:pt x="1963" y="1421"/>
                  </a:cubicBezTo>
                  <a:lnTo>
                    <a:pt x="2068" y="1279"/>
                  </a:lnTo>
                  <a:cubicBezTo>
                    <a:pt x="2126" y="1203"/>
                    <a:pt x="2184" y="1127"/>
                    <a:pt x="2239" y="1052"/>
                  </a:cubicBezTo>
                  <a:cubicBezTo>
                    <a:pt x="2249" y="1039"/>
                    <a:pt x="2258" y="1030"/>
                    <a:pt x="2267" y="1018"/>
                  </a:cubicBezTo>
                  <a:cubicBezTo>
                    <a:pt x="2286" y="1000"/>
                    <a:pt x="2303" y="978"/>
                    <a:pt x="2324" y="957"/>
                  </a:cubicBezTo>
                  <a:cubicBezTo>
                    <a:pt x="2340" y="937"/>
                    <a:pt x="2360" y="915"/>
                    <a:pt x="2377" y="893"/>
                  </a:cubicBezTo>
                  <a:cubicBezTo>
                    <a:pt x="2396" y="872"/>
                    <a:pt x="2414" y="848"/>
                    <a:pt x="2431" y="825"/>
                  </a:cubicBezTo>
                  <a:cubicBezTo>
                    <a:pt x="2438" y="813"/>
                    <a:pt x="2446" y="803"/>
                    <a:pt x="2450" y="790"/>
                  </a:cubicBezTo>
                  <a:cubicBezTo>
                    <a:pt x="2453" y="790"/>
                    <a:pt x="2453" y="789"/>
                    <a:pt x="2453" y="789"/>
                  </a:cubicBezTo>
                  <a:close/>
                  <a:moveTo>
                    <a:pt x="1512" y="2192"/>
                  </a:moveTo>
                  <a:cubicBezTo>
                    <a:pt x="1512" y="2193"/>
                    <a:pt x="1515" y="2193"/>
                    <a:pt x="1515" y="2193"/>
                  </a:cubicBezTo>
                  <a:cubicBezTo>
                    <a:pt x="1520" y="2200"/>
                    <a:pt x="1518" y="2196"/>
                    <a:pt x="1522" y="2203"/>
                  </a:cubicBezTo>
                  <a:cubicBezTo>
                    <a:pt x="1524" y="2208"/>
                    <a:pt x="1525" y="2209"/>
                    <a:pt x="1525" y="2215"/>
                  </a:cubicBezTo>
                  <a:lnTo>
                    <a:pt x="1512" y="2215"/>
                  </a:lnTo>
                  <a:lnTo>
                    <a:pt x="1512" y="2214"/>
                  </a:lnTo>
                  <a:lnTo>
                    <a:pt x="1512" y="2192"/>
                  </a:lnTo>
                  <a:close/>
                  <a:moveTo>
                    <a:pt x="3067" y="1"/>
                  </a:moveTo>
                  <a:cubicBezTo>
                    <a:pt x="3042" y="16"/>
                    <a:pt x="3008" y="17"/>
                    <a:pt x="2973" y="17"/>
                  </a:cubicBezTo>
                  <a:cubicBezTo>
                    <a:pt x="2967" y="17"/>
                    <a:pt x="2961" y="17"/>
                    <a:pt x="2956" y="17"/>
                  </a:cubicBezTo>
                  <a:cubicBezTo>
                    <a:pt x="2931" y="17"/>
                    <a:pt x="2906" y="17"/>
                    <a:pt x="2883" y="23"/>
                  </a:cubicBezTo>
                  <a:cubicBezTo>
                    <a:pt x="2729" y="59"/>
                    <a:pt x="2537" y="53"/>
                    <a:pt x="2373" y="89"/>
                  </a:cubicBezTo>
                  <a:lnTo>
                    <a:pt x="2155" y="88"/>
                  </a:lnTo>
                  <a:cubicBezTo>
                    <a:pt x="2031" y="114"/>
                    <a:pt x="1893" y="92"/>
                    <a:pt x="1758" y="121"/>
                  </a:cubicBezTo>
                  <a:cubicBezTo>
                    <a:pt x="1656" y="143"/>
                    <a:pt x="1549" y="158"/>
                    <a:pt x="1442" y="171"/>
                  </a:cubicBezTo>
                  <a:cubicBezTo>
                    <a:pt x="1428" y="174"/>
                    <a:pt x="1413" y="174"/>
                    <a:pt x="1399" y="175"/>
                  </a:cubicBezTo>
                  <a:cubicBezTo>
                    <a:pt x="1336" y="182"/>
                    <a:pt x="1272" y="188"/>
                    <a:pt x="1213" y="196"/>
                  </a:cubicBezTo>
                  <a:cubicBezTo>
                    <a:pt x="1069" y="212"/>
                    <a:pt x="928" y="230"/>
                    <a:pt x="798" y="265"/>
                  </a:cubicBezTo>
                  <a:cubicBezTo>
                    <a:pt x="771" y="273"/>
                    <a:pt x="739" y="277"/>
                    <a:pt x="702" y="284"/>
                  </a:cubicBezTo>
                  <a:cubicBezTo>
                    <a:pt x="644" y="297"/>
                    <a:pt x="579" y="306"/>
                    <a:pt x="515" y="321"/>
                  </a:cubicBezTo>
                  <a:cubicBezTo>
                    <a:pt x="444" y="338"/>
                    <a:pt x="375" y="357"/>
                    <a:pt x="319" y="390"/>
                  </a:cubicBezTo>
                  <a:cubicBezTo>
                    <a:pt x="244" y="427"/>
                    <a:pt x="194" y="483"/>
                    <a:pt x="194" y="560"/>
                  </a:cubicBezTo>
                  <a:cubicBezTo>
                    <a:pt x="138" y="648"/>
                    <a:pt x="196" y="1007"/>
                    <a:pt x="166" y="1141"/>
                  </a:cubicBezTo>
                  <a:cubicBezTo>
                    <a:pt x="138" y="1258"/>
                    <a:pt x="157" y="1396"/>
                    <a:pt x="130" y="1520"/>
                  </a:cubicBezTo>
                  <a:cubicBezTo>
                    <a:pt x="77" y="1745"/>
                    <a:pt x="0" y="2099"/>
                    <a:pt x="66" y="2376"/>
                  </a:cubicBezTo>
                  <a:cubicBezTo>
                    <a:pt x="102" y="2533"/>
                    <a:pt x="175" y="2653"/>
                    <a:pt x="237" y="2782"/>
                  </a:cubicBezTo>
                  <a:cubicBezTo>
                    <a:pt x="282" y="2754"/>
                    <a:pt x="327" y="2708"/>
                    <a:pt x="377" y="2689"/>
                  </a:cubicBezTo>
                  <a:cubicBezTo>
                    <a:pt x="397" y="2682"/>
                    <a:pt x="419" y="2676"/>
                    <a:pt x="439" y="2672"/>
                  </a:cubicBezTo>
                  <a:cubicBezTo>
                    <a:pt x="508" y="2654"/>
                    <a:pt x="572" y="2651"/>
                    <a:pt x="643" y="2621"/>
                  </a:cubicBezTo>
                  <a:cubicBezTo>
                    <a:pt x="771" y="2567"/>
                    <a:pt x="913" y="2501"/>
                    <a:pt x="1060" y="2462"/>
                  </a:cubicBezTo>
                  <a:cubicBezTo>
                    <a:pt x="1091" y="2456"/>
                    <a:pt x="1124" y="2451"/>
                    <a:pt x="1155" y="2448"/>
                  </a:cubicBezTo>
                  <a:cubicBezTo>
                    <a:pt x="1239" y="2433"/>
                    <a:pt x="1320" y="2420"/>
                    <a:pt x="1400" y="2405"/>
                  </a:cubicBezTo>
                  <a:cubicBezTo>
                    <a:pt x="1421" y="2403"/>
                    <a:pt x="1444" y="2398"/>
                    <a:pt x="1464" y="2395"/>
                  </a:cubicBezTo>
                  <a:cubicBezTo>
                    <a:pt x="1570" y="2372"/>
                    <a:pt x="1684" y="2368"/>
                    <a:pt x="1801" y="2368"/>
                  </a:cubicBezTo>
                  <a:cubicBezTo>
                    <a:pt x="1873" y="2368"/>
                    <a:pt x="1946" y="2369"/>
                    <a:pt x="2018" y="2369"/>
                  </a:cubicBezTo>
                  <a:cubicBezTo>
                    <a:pt x="2134" y="2369"/>
                    <a:pt x="2248" y="2365"/>
                    <a:pt x="2354" y="2342"/>
                  </a:cubicBezTo>
                  <a:lnTo>
                    <a:pt x="3270" y="2339"/>
                  </a:lnTo>
                  <a:lnTo>
                    <a:pt x="3443" y="2339"/>
                  </a:lnTo>
                  <a:cubicBezTo>
                    <a:pt x="3478" y="2331"/>
                    <a:pt x="3517" y="2329"/>
                    <a:pt x="3558" y="2329"/>
                  </a:cubicBezTo>
                  <a:cubicBezTo>
                    <a:pt x="3646" y="2329"/>
                    <a:pt x="3743" y="2340"/>
                    <a:pt x="3835" y="2340"/>
                  </a:cubicBezTo>
                  <a:cubicBezTo>
                    <a:pt x="3879" y="2340"/>
                    <a:pt x="3922" y="2338"/>
                    <a:pt x="3962" y="2330"/>
                  </a:cubicBezTo>
                  <a:cubicBezTo>
                    <a:pt x="4058" y="2311"/>
                    <a:pt x="4185" y="2304"/>
                    <a:pt x="4323" y="2304"/>
                  </a:cubicBezTo>
                  <a:cubicBezTo>
                    <a:pt x="4572" y="2304"/>
                    <a:pt x="4858" y="2325"/>
                    <a:pt x="5073" y="2326"/>
                  </a:cubicBezTo>
                  <a:lnTo>
                    <a:pt x="5582" y="2330"/>
                  </a:lnTo>
                  <a:cubicBezTo>
                    <a:pt x="5685" y="2308"/>
                    <a:pt x="5798" y="2302"/>
                    <a:pt x="5913" y="2298"/>
                  </a:cubicBezTo>
                  <a:cubicBezTo>
                    <a:pt x="6044" y="2294"/>
                    <a:pt x="6172" y="2288"/>
                    <a:pt x="6288" y="2264"/>
                  </a:cubicBezTo>
                  <a:lnTo>
                    <a:pt x="6440" y="2266"/>
                  </a:lnTo>
                  <a:cubicBezTo>
                    <a:pt x="6579" y="2237"/>
                    <a:pt x="6759" y="2253"/>
                    <a:pt x="6902" y="2222"/>
                  </a:cubicBezTo>
                  <a:lnTo>
                    <a:pt x="7087" y="2222"/>
                  </a:lnTo>
                  <a:cubicBezTo>
                    <a:pt x="7147" y="2209"/>
                    <a:pt x="7209" y="2206"/>
                    <a:pt x="7273" y="2206"/>
                  </a:cubicBezTo>
                  <a:cubicBezTo>
                    <a:pt x="7365" y="2206"/>
                    <a:pt x="7459" y="2213"/>
                    <a:pt x="7554" y="2213"/>
                  </a:cubicBezTo>
                  <a:cubicBezTo>
                    <a:pt x="7611" y="2213"/>
                    <a:pt x="7667" y="2211"/>
                    <a:pt x="7723" y="2202"/>
                  </a:cubicBezTo>
                  <a:cubicBezTo>
                    <a:pt x="7819" y="2188"/>
                    <a:pt x="7925" y="2184"/>
                    <a:pt x="8035" y="2184"/>
                  </a:cubicBezTo>
                  <a:cubicBezTo>
                    <a:pt x="8205" y="2184"/>
                    <a:pt x="8384" y="2194"/>
                    <a:pt x="8546" y="2196"/>
                  </a:cubicBezTo>
                  <a:cubicBezTo>
                    <a:pt x="8697" y="2199"/>
                    <a:pt x="8920" y="2192"/>
                    <a:pt x="9065" y="2224"/>
                  </a:cubicBezTo>
                  <a:cubicBezTo>
                    <a:pt x="9667" y="2231"/>
                    <a:pt x="10268" y="2238"/>
                    <a:pt x="10871" y="2247"/>
                  </a:cubicBezTo>
                  <a:cubicBezTo>
                    <a:pt x="11067" y="2253"/>
                    <a:pt x="11303" y="2260"/>
                    <a:pt x="11519" y="2262"/>
                  </a:cubicBezTo>
                  <a:cubicBezTo>
                    <a:pt x="11557" y="2263"/>
                    <a:pt x="11614" y="2269"/>
                    <a:pt x="11664" y="2269"/>
                  </a:cubicBezTo>
                  <a:cubicBezTo>
                    <a:pt x="11704" y="2269"/>
                    <a:pt x="11741" y="2265"/>
                    <a:pt x="11761" y="2253"/>
                  </a:cubicBezTo>
                  <a:cubicBezTo>
                    <a:pt x="11647" y="2225"/>
                    <a:pt x="11565" y="2123"/>
                    <a:pt x="11489" y="2048"/>
                  </a:cubicBezTo>
                  <a:cubicBezTo>
                    <a:pt x="11300" y="1854"/>
                    <a:pt x="11192" y="1607"/>
                    <a:pt x="11112" y="1305"/>
                  </a:cubicBezTo>
                  <a:cubicBezTo>
                    <a:pt x="11105" y="1235"/>
                    <a:pt x="11098" y="1164"/>
                    <a:pt x="11091" y="1096"/>
                  </a:cubicBezTo>
                  <a:cubicBezTo>
                    <a:pt x="11069" y="992"/>
                    <a:pt x="11066" y="797"/>
                    <a:pt x="11092" y="690"/>
                  </a:cubicBezTo>
                  <a:cubicBezTo>
                    <a:pt x="11144" y="488"/>
                    <a:pt x="11223" y="339"/>
                    <a:pt x="11304" y="181"/>
                  </a:cubicBezTo>
                  <a:lnTo>
                    <a:pt x="11108" y="181"/>
                  </a:lnTo>
                  <a:cubicBezTo>
                    <a:pt x="11090" y="191"/>
                    <a:pt x="11059" y="194"/>
                    <a:pt x="11025" y="194"/>
                  </a:cubicBezTo>
                  <a:cubicBezTo>
                    <a:pt x="10982" y="194"/>
                    <a:pt x="10934" y="190"/>
                    <a:pt x="10900" y="190"/>
                  </a:cubicBezTo>
                  <a:cubicBezTo>
                    <a:pt x="10771" y="191"/>
                    <a:pt x="10628" y="198"/>
                    <a:pt x="10486" y="198"/>
                  </a:cubicBezTo>
                  <a:lnTo>
                    <a:pt x="10356" y="197"/>
                  </a:lnTo>
                  <a:lnTo>
                    <a:pt x="9741" y="194"/>
                  </a:lnTo>
                  <a:lnTo>
                    <a:pt x="9740" y="194"/>
                  </a:lnTo>
                  <a:lnTo>
                    <a:pt x="9622" y="193"/>
                  </a:lnTo>
                  <a:lnTo>
                    <a:pt x="8898" y="188"/>
                  </a:lnTo>
                  <a:cubicBezTo>
                    <a:pt x="8693" y="187"/>
                    <a:pt x="8494" y="185"/>
                    <a:pt x="8292" y="180"/>
                  </a:cubicBezTo>
                  <a:cubicBezTo>
                    <a:pt x="7767" y="171"/>
                    <a:pt x="7248" y="152"/>
                    <a:pt x="6730" y="134"/>
                  </a:cubicBezTo>
                  <a:lnTo>
                    <a:pt x="6729" y="134"/>
                  </a:lnTo>
                  <a:cubicBezTo>
                    <a:pt x="6725" y="134"/>
                    <a:pt x="6717" y="134"/>
                    <a:pt x="6716" y="132"/>
                  </a:cubicBezTo>
                  <a:lnTo>
                    <a:pt x="6714" y="132"/>
                  </a:lnTo>
                  <a:cubicBezTo>
                    <a:pt x="6339" y="120"/>
                    <a:pt x="5968" y="103"/>
                    <a:pt x="5595" y="87"/>
                  </a:cubicBezTo>
                  <a:cubicBezTo>
                    <a:pt x="5545" y="85"/>
                    <a:pt x="5496" y="84"/>
                    <a:pt x="5445" y="81"/>
                  </a:cubicBezTo>
                  <a:lnTo>
                    <a:pt x="5444" y="81"/>
                  </a:lnTo>
                  <a:cubicBezTo>
                    <a:pt x="5297" y="76"/>
                    <a:pt x="5148" y="69"/>
                    <a:pt x="5002" y="63"/>
                  </a:cubicBezTo>
                  <a:cubicBezTo>
                    <a:pt x="4362" y="36"/>
                    <a:pt x="3721" y="12"/>
                    <a:pt x="30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3"/>
            <p:cNvSpPr/>
            <p:nvPr/>
          </p:nvSpPr>
          <p:spPr>
            <a:xfrm>
              <a:off x="4763311" y="1771082"/>
              <a:ext cx="104230" cy="34375"/>
            </a:xfrm>
            <a:custGeom>
              <a:rect b="b" l="l" r="r" t="t"/>
              <a:pathLst>
                <a:path extrusionOk="0" h="1215" w="3684">
                  <a:moveTo>
                    <a:pt x="336" y="1"/>
                  </a:moveTo>
                  <a:cubicBezTo>
                    <a:pt x="264" y="51"/>
                    <a:pt x="165" y="56"/>
                    <a:pt x="115" y="127"/>
                  </a:cubicBezTo>
                  <a:cubicBezTo>
                    <a:pt x="1" y="294"/>
                    <a:pt x="31" y="653"/>
                    <a:pt x="182" y="752"/>
                  </a:cubicBezTo>
                  <a:cubicBezTo>
                    <a:pt x="278" y="815"/>
                    <a:pt x="485" y="822"/>
                    <a:pt x="608" y="858"/>
                  </a:cubicBezTo>
                  <a:cubicBezTo>
                    <a:pt x="819" y="921"/>
                    <a:pt x="1084" y="924"/>
                    <a:pt x="1313" y="979"/>
                  </a:cubicBezTo>
                  <a:cubicBezTo>
                    <a:pt x="1383" y="982"/>
                    <a:pt x="1452" y="988"/>
                    <a:pt x="1523" y="992"/>
                  </a:cubicBezTo>
                  <a:cubicBezTo>
                    <a:pt x="1726" y="1039"/>
                    <a:pt x="1955" y="1015"/>
                    <a:pt x="2170" y="1066"/>
                  </a:cubicBezTo>
                  <a:cubicBezTo>
                    <a:pt x="2674" y="1116"/>
                    <a:pt x="3180" y="1167"/>
                    <a:pt x="3683" y="1215"/>
                  </a:cubicBezTo>
                  <a:lnTo>
                    <a:pt x="3683" y="1204"/>
                  </a:lnTo>
                  <a:cubicBezTo>
                    <a:pt x="3589" y="1116"/>
                    <a:pt x="3611" y="943"/>
                    <a:pt x="3675" y="847"/>
                  </a:cubicBezTo>
                  <a:cubicBezTo>
                    <a:pt x="3666" y="844"/>
                    <a:pt x="3659" y="844"/>
                    <a:pt x="3651" y="844"/>
                  </a:cubicBezTo>
                  <a:cubicBezTo>
                    <a:pt x="3564" y="786"/>
                    <a:pt x="3427" y="793"/>
                    <a:pt x="3317" y="761"/>
                  </a:cubicBezTo>
                  <a:cubicBezTo>
                    <a:pt x="3058" y="684"/>
                    <a:pt x="2780" y="650"/>
                    <a:pt x="2509" y="570"/>
                  </a:cubicBezTo>
                  <a:cubicBezTo>
                    <a:pt x="2187" y="477"/>
                    <a:pt x="1830" y="440"/>
                    <a:pt x="1514" y="332"/>
                  </a:cubicBezTo>
                  <a:cubicBezTo>
                    <a:pt x="1132" y="203"/>
                    <a:pt x="834" y="6"/>
                    <a:pt x="3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3"/>
            <p:cNvSpPr/>
            <p:nvPr/>
          </p:nvSpPr>
          <p:spPr>
            <a:xfrm>
              <a:off x="4788745" y="1880570"/>
              <a:ext cx="117951" cy="11062"/>
            </a:xfrm>
            <a:custGeom>
              <a:rect b="b" l="l" r="r" t="t"/>
              <a:pathLst>
                <a:path extrusionOk="0" h="391" w="4169">
                  <a:moveTo>
                    <a:pt x="281" y="1"/>
                  </a:moveTo>
                  <a:cubicBezTo>
                    <a:pt x="195" y="135"/>
                    <a:pt x="76" y="248"/>
                    <a:pt x="0" y="390"/>
                  </a:cubicBezTo>
                  <a:lnTo>
                    <a:pt x="12" y="390"/>
                  </a:lnTo>
                  <a:cubicBezTo>
                    <a:pt x="137" y="281"/>
                    <a:pt x="451" y="289"/>
                    <a:pt x="650" y="245"/>
                  </a:cubicBezTo>
                  <a:cubicBezTo>
                    <a:pt x="791" y="214"/>
                    <a:pt x="1037" y="188"/>
                    <a:pt x="1263" y="188"/>
                  </a:cubicBezTo>
                  <a:cubicBezTo>
                    <a:pt x="1388" y="188"/>
                    <a:pt x="1507" y="196"/>
                    <a:pt x="1598" y="216"/>
                  </a:cubicBezTo>
                  <a:cubicBezTo>
                    <a:pt x="2076" y="242"/>
                    <a:pt x="2555" y="270"/>
                    <a:pt x="3032" y="294"/>
                  </a:cubicBezTo>
                  <a:cubicBezTo>
                    <a:pt x="3186" y="298"/>
                    <a:pt x="3362" y="309"/>
                    <a:pt x="3530" y="309"/>
                  </a:cubicBezTo>
                  <a:cubicBezTo>
                    <a:pt x="3664" y="309"/>
                    <a:pt x="3793" y="302"/>
                    <a:pt x="3901" y="277"/>
                  </a:cubicBezTo>
                  <a:cubicBezTo>
                    <a:pt x="4009" y="251"/>
                    <a:pt x="4139" y="262"/>
                    <a:pt x="4168" y="162"/>
                  </a:cubicBezTo>
                  <a:cubicBezTo>
                    <a:pt x="4019" y="83"/>
                    <a:pt x="3752" y="67"/>
                    <a:pt x="3478" y="67"/>
                  </a:cubicBezTo>
                  <a:cubicBezTo>
                    <a:pt x="3281" y="67"/>
                    <a:pt x="3080" y="75"/>
                    <a:pt x="2915" y="75"/>
                  </a:cubicBezTo>
                  <a:cubicBezTo>
                    <a:pt x="2904" y="75"/>
                    <a:pt x="2894" y="75"/>
                    <a:pt x="2883" y="75"/>
                  </a:cubicBezTo>
                  <a:cubicBezTo>
                    <a:pt x="1999" y="69"/>
                    <a:pt x="1153" y="8"/>
                    <a:pt x="2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3"/>
            <p:cNvSpPr/>
            <p:nvPr/>
          </p:nvSpPr>
          <p:spPr>
            <a:xfrm>
              <a:off x="4451819" y="1880401"/>
              <a:ext cx="340642" cy="97949"/>
            </a:xfrm>
            <a:custGeom>
              <a:rect b="b" l="l" r="r" t="t"/>
              <a:pathLst>
                <a:path extrusionOk="0" h="3462" w="12040">
                  <a:moveTo>
                    <a:pt x="2418" y="1148"/>
                  </a:moveTo>
                  <a:cubicBezTo>
                    <a:pt x="2427" y="1160"/>
                    <a:pt x="2421" y="1151"/>
                    <a:pt x="2428" y="1168"/>
                  </a:cubicBezTo>
                  <a:lnTo>
                    <a:pt x="2428" y="1171"/>
                  </a:lnTo>
                  <a:lnTo>
                    <a:pt x="2418" y="1171"/>
                  </a:lnTo>
                  <a:lnTo>
                    <a:pt x="2418" y="1148"/>
                  </a:lnTo>
                  <a:close/>
                  <a:moveTo>
                    <a:pt x="3084" y="1673"/>
                  </a:moveTo>
                  <a:cubicBezTo>
                    <a:pt x="3093" y="1686"/>
                    <a:pt x="3088" y="1676"/>
                    <a:pt x="3097" y="1695"/>
                  </a:cubicBezTo>
                  <a:lnTo>
                    <a:pt x="3084" y="1695"/>
                  </a:lnTo>
                  <a:lnTo>
                    <a:pt x="3084" y="1673"/>
                  </a:lnTo>
                  <a:close/>
                  <a:moveTo>
                    <a:pt x="1626" y="1318"/>
                  </a:moveTo>
                  <a:cubicBezTo>
                    <a:pt x="1643" y="1360"/>
                    <a:pt x="1613" y="1435"/>
                    <a:pt x="1575" y="1506"/>
                  </a:cubicBezTo>
                  <a:cubicBezTo>
                    <a:pt x="1549" y="1558"/>
                    <a:pt x="1514" y="1609"/>
                    <a:pt x="1499" y="1638"/>
                  </a:cubicBezTo>
                  <a:cubicBezTo>
                    <a:pt x="1483" y="1669"/>
                    <a:pt x="1467" y="1701"/>
                    <a:pt x="1448" y="1731"/>
                  </a:cubicBezTo>
                  <a:lnTo>
                    <a:pt x="1379" y="1862"/>
                  </a:lnTo>
                  <a:cubicBezTo>
                    <a:pt x="1338" y="1936"/>
                    <a:pt x="1296" y="2009"/>
                    <a:pt x="1252" y="2077"/>
                  </a:cubicBezTo>
                  <a:lnTo>
                    <a:pt x="1252" y="2080"/>
                  </a:lnTo>
                  <a:cubicBezTo>
                    <a:pt x="1233" y="2112"/>
                    <a:pt x="1213" y="2143"/>
                    <a:pt x="1192" y="2176"/>
                  </a:cubicBezTo>
                  <a:cubicBezTo>
                    <a:pt x="1156" y="2233"/>
                    <a:pt x="1117" y="2287"/>
                    <a:pt x="1076" y="2342"/>
                  </a:cubicBezTo>
                  <a:cubicBezTo>
                    <a:pt x="1063" y="2358"/>
                    <a:pt x="1053" y="2377"/>
                    <a:pt x="1040" y="2394"/>
                  </a:cubicBezTo>
                  <a:cubicBezTo>
                    <a:pt x="1041" y="2396"/>
                    <a:pt x="1041" y="2396"/>
                    <a:pt x="1040" y="2396"/>
                  </a:cubicBezTo>
                  <a:cubicBezTo>
                    <a:pt x="1032" y="2409"/>
                    <a:pt x="1024" y="2422"/>
                    <a:pt x="1012" y="2433"/>
                  </a:cubicBezTo>
                  <a:cubicBezTo>
                    <a:pt x="1009" y="2439"/>
                    <a:pt x="1005" y="2445"/>
                    <a:pt x="1001" y="2449"/>
                  </a:cubicBezTo>
                  <a:cubicBezTo>
                    <a:pt x="995" y="2457"/>
                    <a:pt x="987" y="2464"/>
                    <a:pt x="982" y="2470"/>
                  </a:cubicBezTo>
                  <a:cubicBezTo>
                    <a:pt x="958" y="2496"/>
                    <a:pt x="931" y="2516"/>
                    <a:pt x="900" y="2526"/>
                  </a:cubicBezTo>
                  <a:lnTo>
                    <a:pt x="900" y="2458"/>
                  </a:lnTo>
                  <a:cubicBezTo>
                    <a:pt x="907" y="2446"/>
                    <a:pt x="913" y="2436"/>
                    <a:pt x="916" y="2423"/>
                  </a:cubicBezTo>
                  <a:cubicBezTo>
                    <a:pt x="921" y="2410"/>
                    <a:pt x="923" y="2400"/>
                    <a:pt x="928" y="2387"/>
                  </a:cubicBezTo>
                  <a:cubicBezTo>
                    <a:pt x="929" y="2380"/>
                    <a:pt x="931" y="2374"/>
                    <a:pt x="931" y="2366"/>
                  </a:cubicBezTo>
                  <a:cubicBezTo>
                    <a:pt x="932" y="2356"/>
                    <a:pt x="935" y="2346"/>
                    <a:pt x="937" y="2337"/>
                  </a:cubicBezTo>
                  <a:cubicBezTo>
                    <a:pt x="939" y="2327"/>
                    <a:pt x="942" y="2317"/>
                    <a:pt x="947" y="2308"/>
                  </a:cubicBezTo>
                  <a:cubicBezTo>
                    <a:pt x="960" y="2276"/>
                    <a:pt x="976" y="2240"/>
                    <a:pt x="993" y="2207"/>
                  </a:cubicBezTo>
                  <a:cubicBezTo>
                    <a:pt x="1009" y="2175"/>
                    <a:pt x="1027" y="2138"/>
                    <a:pt x="1046" y="2103"/>
                  </a:cubicBezTo>
                  <a:lnTo>
                    <a:pt x="1078" y="2044"/>
                  </a:lnTo>
                  <a:cubicBezTo>
                    <a:pt x="1089" y="2023"/>
                    <a:pt x="1099" y="2004"/>
                    <a:pt x="1112" y="1986"/>
                  </a:cubicBezTo>
                  <a:cubicBezTo>
                    <a:pt x="1163" y="1904"/>
                    <a:pt x="1216" y="1820"/>
                    <a:pt x="1271" y="1740"/>
                  </a:cubicBezTo>
                  <a:cubicBezTo>
                    <a:pt x="1299" y="1701"/>
                    <a:pt x="1325" y="1658"/>
                    <a:pt x="1354" y="1618"/>
                  </a:cubicBezTo>
                  <a:cubicBezTo>
                    <a:pt x="1381" y="1580"/>
                    <a:pt x="1411" y="1541"/>
                    <a:pt x="1440" y="1501"/>
                  </a:cubicBezTo>
                  <a:cubicBezTo>
                    <a:pt x="1485" y="1456"/>
                    <a:pt x="1533" y="1410"/>
                    <a:pt x="1578" y="1366"/>
                  </a:cubicBezTo>
                  <a:lnTo>
                    <a:pt x="1626" y="1318"/>
                  </a:lnTo>
                  <a:close/>
                  <a:moveTo>
                    <a:pt x="2402" y="1166"/>
                  </a:moveTo>
                  <a:cubicBezTo>
                    <a:pt x="2420" y="1206"/>
                    <a:pt x="2364" y="1253"/>
                    <a:pt x="2342" y="1291"/>
                  </a:cubicBezTo>
                  <a:cubicBezTo>
                    <a:pt x="2281" y="1405"/>
                    <a:pt x="2216" y="1516"/>
                    <a:pt x="2155" y="1625"/>
                  </a:cubicBezTo>
                  <a:cubicBezTo>
                    <a:pt x="2063" y="1792"/>
                    <a:pt x="1972" y="1962"/>
                    <a:pt x="1879" y="2127"/>
                  </a:cubicBezTo>
                  <a:cubicBezTo>
                    <a:pt x="1835" y="2207"/>
                    <a:pt x="1791" y="2287"/>
                    <a:pt x="1746" y="2365"/>
                  </a:cubicBezTo>
                  <a:cubicBezTo>
                    <a:pt x="1700" y="2457"/>
                    <a:pt x="1649" y="2539"/>
                    <a:pt x="1598" y="2621"/>
                  </a:cubicBezTo>
                  <a:cubicBezTo>
                    <a:pt x="1586" y="2638"/>
                    <a:pt x="1576" y="2656"/>
                    <a:pt x="1565" y="2675"/>
                  </a:cubicBezTo>
                  <a:lnTo>
                    <a:pt x="1565" y="2676"/>
                  </a:lnTo>
                  <a:cubicBezTo>
                    <a:pt x="1546" y="2707"/>
                    <a:pt x="1527" y="2742"/>
                    <a:pt x="1506" y="2776"/>
                  </a:cubicBezTo>
                  <a:cubicBezTo>
                    <a:pt x="1489" y="2806"/>
                    <a:pt x="1470" y="2836"/>
                    <a:pt x="1453" y="2867"/>
                  </a:cubicBezTo>
                  <a:cubicBezTo>
                    <a:pt x="1440" y="2887"/>
                    <a:pt x="1426" y="2909"/>
                    <a:pt x="1412" y="2926"/>
                  </a:cubicBezTo>
                  <a:cubicBezTo>
                    <a:pt x="1405" y="2939"/>
                    <a:pt x="1396" y="2951"/>
                    <a:pt x="1384" y="2961"/>
                  </a:cubicBezTo>
                  <a:cubicBezTo>
                    <a:pt x="1379" y="2974"/>
                    <a:pt x="1368" y="2983"/>
                    <a:pt x="1358" y="2995"/>
                  </a:cubicBezTo>
                  <a:cubicBezTo>
                    <a:pt x="1331" y="3024"/>
                    <a:pt x="1301" y="3050"/>
                    <a:pt x="1269" y="3072"/>
                  </a:cubicBezTo>
                  <a:lnTo>
                    <a:pt x="1269" y="3038"/>
                  </a:lnTo>
                  <a:cubicBezTo>
                    <a:pt x="1296" y="3003"/>
                    <a:pt x="1315" y="2960"/>
                    <a:pt x="1329" y="2912"/>
                  </a:cubicBezTo>
                  <a:cubicBezTo>
                    <a:pt x="1336" y="2888"/>
                    <a:pt x="1344" y="2864"/>
                    <a:pt x="1351" y="2839"/>
                  </a:cubicBezTo>
                  <a:cubicBezTo>
                    <a:pt x="1358" y="2816"/>
                    <a:pt x="1365" y="2794"/>
                    <a:pt x="1374" y="2772"/>
                  </a:cubicBezTo>
                  <a:cubicBezTo>
                    <a:pt x="1418" y="2676"/>
                    <a:pt x="1467" y="2576"/>
                    <a:pt x="1521" y="2480"/>
                  </a:cubicBezTo>
                  <a:cubicBezTo>
                    <a:pt x="1537" y="2449"/>
                    <a:pt x="1554" y="2420"/>
                    <a:pt x="1572" y="2388"/>
                  </a:cubicBezTo>
                  <a:lnTo>
                    <a:pt x="1572" y="2387"/>
                  </a:lnTo>
                  <a:cubicBezTo>
                    <a:pt x="1592" y="2352"/>
                    <a:pt x="1610" y="2320"/>
                    <a:pt x="1632" y="2287"/>
                  </a:cubicBezTo>
                  <a:cubicBezTo>
                    <a:pt x="1645" y="2268"/>
                    <a:pt x="1656" y="2247"/>
                    <a:pt x="1668" y="2227"/>
                  </a:cubicBezTo>
                  <a:cubicBezTo>
                    <a:pt x="1688" y="2196"/>
                    <a:pt x="1707" y="2167"/>
                    <a:pt x="1726" y="2134"/>
                  </a:cubicBezTo>
                  <a:cubicBezTo>
                    <a:pt x="1818" y="1991"/>
                    <a:pt x="1911" y="1846"/>
                    <a:pt x="2005" y="1703"/>
                  </a:cubicBezTo>
                  <a:cubicBezTo>
                    <a:pt x="2043" y="1647"/>
                    <a:pt x="2081" y="1592"/>
                    <a:pt x="2121" y="1535"/>
                  </a:cubicBezTo>
                  <a:cubicBezTo>
                    <a:pt x="2165" y="1472"/>
                    <a:pt x="2217" y="1414"/>
                    <a:pt x="2268" y="1355"/>
                  </a:cubicBezTo>
                  <a:cubicBezTo>
                    <a:pt x="2319" y="1295"/>
                    <a:pt x="2366" y="1235"/>
                    <a:pt x="2402" y="1166"/>
                  </a:cubicBezTo>
                  <a:close/>
                  <a:moveTo>
                    <a:pt x="3708" y="1967"/>
                  </a:moveTo>
                  <a:cubicBezTo>
                    <a:pt x="3722" y="1990"/>
                    <a:pt x="3728" y="2015"/>
                    <a:pt x="3728" y="2044"/>
                  </a:cubicBezTo>
                  <a:cubicBezTo>
                    <a:pt x="3728" y="2145"/>
                    <a:pt x="3655" y="2263"/>
                    <a:pt x="3635" y="2313"/>
                  </a:cubicBezTo>
                  <a:cubicBezTo>
                    <a:pt x="3540" y="2531"/>
                    <a:pt x="3439" y="2712"/>
                    <a:pt x="3308" y="2887"/>
                  </a:cubicBezTo>
                  <a:cubicBezTo>
                    <a:pt x="3299" y="2900"/>
                    <a:pt x="3292" y="2909"/>
                    <a:pt x="3285" y="2922"/>
                  </a:cubicBezTo>
                  <a:cubicBezTo>
                    <a:pt x="3269" y="2944"/>
                    <a:pt x="3251" y="2967"/>
                    <a:pt x="3234" y="2989"/>
                  </a:cubicBezTo>
                  <a:cubicBezTo>
                    <a:pt x="3225" y="3002"/>
                    <a:pt x="3215" y="3009"/>
                    <a:pt x="3206" y="3018"/>
                  </a:cubicBezTo>
                  <a:cubicBezTo>
                    <a:pt x="3199" y="3025"/>
                    <a:pt x="3192" y="3032"/>
                    <a:pt x="3183" y="3038"/>
                  </a:cubicBezTo>
                  <a:cubicBezTo>
                    <a:pt x="3177" y="3043"/>
                    <a:pt x="3170" y="3048"/>
                    <a:pt x="3161" y="3053"/>
                  </a:cubicBezTo>
                  <a:cubicBezTo>
                    <a:pt x="3145" y="3063"/>
                    <a:pt x="3126" y="3070"/>
                    <a:pt x="3106" y="3075"/>
                  </a:cubicBezTo>
                  <a:cubicBezTo>
                    <a:pt x="3101" y="3077"/>
                    <a:pt x="3094" y="3077"/>
                    <a:pt x="3088" y="3077"/>
                  </a:cubicBezTo>
                  <a:cubicBezTo>
                    <a:pt x="3074" y="3080"/>
                    <a:pt x="3059" y="3080"/>
                    <a:pt x="3040" y="3080"/>
                  </a:cubicBezTo>
                  <a:cubicBezTo>
                    <a:pt x="3033" y="3069"/>
                    <a:pt x="3026" y="3057"/>
                    <a:pt x="3019" y="3047"/>
                  </a:cubicBezTo>
                  <a:cubicBezTo>
                    <a:pt x="3068" y="2983"/>
                    <a:pt x="3081" y="2897"/>
                    <a:pt x="3125" y="2826"/>
                  </a:cubicBezTo>
                  <a:cubicBezTo>
                    <a:pt x="3222" y="2666"/>
                    <a:pt x="3322" y="2509"/>
                    <a:pt x="3429" y="2353"/>
                  </a:cubicBezTo>
                  <a:cubicBezTo>
                    <a:pt x="3437" y="2339"/>
                    <a:pt x="3447" y="2327"/>
                    <a:pt x="3461" y="2310"/>
                  </a:cubicBezTo>
                  <a:cubicBezTo>
                    <a:pt x="3474" y="2295"/>
                    <a:pt x="3487" y="2281"/>
                    <a:pt x="3498" y="2265"/>
                  </a:cubicBezTo>
                  <a:cubicBezTo>
                    <a:pt x="3511" y="2250"/>
                    <a:pt x="3526" y="2234"/>
                    <a:pt x="3540" y="2218"/>
                  </a:cubicBezTo>
                  <a:cubicBezTo>
                    <a:pt x="3564" y="2189"/>
                    <a:pt x="3590" y="2157"/>
                    <a:pt x="3612" y="2128"/>
                  </a:cubicBezTo>
                  <a:cubicBezTo>
                    <a:pt x="3619" y="2118"/>
                    <a:pt x="3626" y="2109"/>
                    <a:pt x="3634" y="2099"/>
                  </a:cubicBezTo>
                  <a:cubicBezTo>
                    <a:pt x="3642" y="2087"/>
                    <a:pt x="3650" y="2077"/>
                    <a:pt x="3657" y="2066"/>
                  </a:cubicBezTo>
                  <a:cubicBezTo>
                    <a:pt x="3670" y="2048"/>
                    <a:pt x="3679" y="2031"/>
                    <a:pt x="3686" y="2015"/>
                  </a:cubicBezTo>
                  <a:cubicBezTo>
                    <a:pt x="3695" y="1997"/>
                    <a:pt x="3702" y="1983"/>
                    <a:pt x="3708" y="1967"/>
                  </a:cubicBezTo>
                  <a:close/>
                  <a:moveTo>
                    <a:pt x="3069" y="1690"/>
                  </a:moveTo>
                  <a:cubicBezTo>
                    <a:pt x="3071" y="1695"/>
                    <a:pt x="3074" y="1698"/>
                    <a:pt x="3074" y="1703"/>
                  </a:cubicBezTo>
                  <a:cubicBezTo>
                    <a:pt x="3074" y="1706"/>
                    <a:pt x="3074" y="1706"/>
                    <a:pt x="3071" y="1709"/>
                  </a:cubicBezTo>
                  <a:cubicBezTo>
                    <a:pt x="3071" y="1712"/>
                    <a:pt x="3071" y="1717"/>
                    <a:pt x="3069" y="1719"/>
                  </a:cubicBezTo>
                  <a:cubicBezTo>
                    <a:pt x="3069" y="1724"/>
                    <a:pt x="3068" y="1733"/>
                    <a:pt x="3064" y="1738"/>
                  </a:cubicBezTo>
                  <a:cubicBezTo>
                    <a:pt x="3037" y="1827"/>
                    <a:pt x="2914" y="1990"/>
                    <a:pt x="2882" y="2038"/>
                  </a:cubicBezTo>
                  <a:cubicBezTo>
                    <a:pt x="2747" y="2255"/>
                    <a:pt x="2604" y="2460"/>
                    <a:pt x="2465" y="2665"/>
                  </a:cubicBezTo>
                  <a:cubicBezTo>
                    <a:pt x="2420" y="2734"/>
                    <a:pt x="2372" y="2801"/>
                    <a:pt x="2325" y="2871"/>
                  </a:cubicBezTo>
                  <a:cubicBezTo>
                    <a:pt x="2316" y="2883"/>
                    <a:pt x="2306" y="2896"/>
                    <a:pt x="2297" y="2910"/>
                  </a:cubicBezTo>
                  <a:cubicBezTo>
                    <a:pt x="2289" y="2923"/>
                    <a:pt x="2280" y="2939"/>
                    <a:pt x="2270" y="2954"/>
                  </a:cubicBezTo>
                  <a:cubicBezTo>
                    <a:pt x="2261" y="2970"/>
                    <a:pt x="2252" y="2984"/>
                    <a:pt x="2241" y="3002"/>
                  </a:cubicBezTo>
                  <a:cubicBezTo>
                    <a:pt x="2226" y="3025"/>
                    <a:pt x="2210" y="3047"/>
                    <a:pt x="2191" y="3069"/>
                  </a:cubicBezTo>
                  <a:cubicBezTo>
                    <a:pt x="2187" y="3076"/>
                    <a:pt x="2180" y="3080"/>
                    <a:pt x="2172" y="3088"/>
                  </a:cubicBezTo>
                  <a:cubicBezTo>
                    <a:pt x="2162" y="3098"/>
                    <a:pt x="2155" y="3105"/>
                    <a:pt x="2146" y="3109"/>
                  </a:cubicBezTo>
                  <a:cubicBezTo>
                    <a:pt x="2121" y="3130"/>
                    <a:pt x="2094" y="3144"/>
                    <a:pt x="2063" y="3150"/>
                  </a:cubicBezTo>
                  <a:cubicBezTo>
                    <a:pt x="2052" y="3153"/>
                    <a:pt x="2043" y="3153"/>
                    <a:pt x="2030" y="3153"/>
                  </a:cubicBezTo>
                  <a:cubicBezTo>
                    <a:pt x="2023" y="3134"/>
                    <a:pt x="2020" y="3109"/>
                    <a:pt x="2020" y="3073"/>
                  </a:cubicBezTo>
                  <a:cubicBezTo>
                    <a:pt x="2081" y="2993"/>
                    <a:pt x="2114" y="2891"/>
                    <a:pt x="2169" y="2808"/>
                  </a:cubicBezTo>
                  <a:cubicBezTo>
                    <a:pt x="2286" y="2637"/>
                    <a:pt x="2421" y="2480"/>
                    <a:pt x="2545" y="2314"/>
                  </a:cubicBezTo>
                  <a:cubicBezTo>
                    <a:pt x="2559" y="2294"/>
                    <a:pt x="2575" y="2273"/>
                    <a:pt x="2591" y="2255"/>
                  </a:cubicBezTo>
                  <a:cubicBezTo>
                    <a:pt x="2598" y="2243"/>
                    <a:pt x="2609" y="2234"/>
                    <a:pt x="2616" y="2227"/>
                  </a:cubicBezTo>
                  <a:cubicBezTo>
                    <a:pt x="2623" y="2215"/>
                    <a:pt x="2632" y="2207"/>
                    <a:pt x="2641" y="2198"/>
                  </a:cubicBezTo>
                  <a:cubicBezTo>
                    <a:pt x="2657" y="2177"/>
                    <a:pt x="2674" y="2160"/>
                    <a:pt x="2691" y="2141"/>
                  </a:cubicBezTo>
                  <a:cubicBezTo>
                    <a:pt x="2806" y="2016"/>
                    <a:pt x="2930" y="1895"/>
                    <a:pt x="3027" y="1754"/>
                  </a:cubicBezTo>
                  <a:cubicBezTo>
                    <a:pt x="3039" y="1741"/>
                    <a:pt x="3048" y="1728"/>
                    <a:pt x="3055" y="1717"/>
                  </a:cubicBezTo>
                  <a:lnTo>
                    <a:pt x="3056" y="1714"/>
                  </a:lnTo>
                  <a:cubicBezTo>
                    <a:pt x="3059" y="1711"/>
                    <a:pt x="3061" y="1709"/>
                    <a:pt x="3062" y="1703"/>
                  </a:cubicBezTo>
                  <a:cubicBezTo>
                    <a:pt x="3067" y="1699"/>
                    <a:pt x="3067" y="1696"/>
                    <a:pt x="3069" y="1690"/>
                  </a:cubicBezTo>
                  <a:close/>
                  <a:moveTo>
                    <a:pt x="8155" y="1"/>
                  </a:moveTo>
                  <a:cubicBezTo>
                    <a:pt x="7951" y="1"/>
                    <a:pt x="7690" y="11"/>
                    <a:pt x="7471" y="11"/>
                  </a:cubicBezTo>
                  <a:cubicBezTo>
                    <a:pt x="7454" y="11"/>
                    <a:pt x="7438" y="11"/>
                    <a:pt x="7422" y="11"/>
                  </a:cubicBezTo>
                  <a:lnTo>
                    <a:pt x="6659" y="7"/>
                  </a:lnTo>
                  <a:cubicBezTo>
                    <a:pt x="6590" y="7"/>
                    <a:pt x="6508" y="2"/>
                    <a:pt x="6432" y="2"/>
                  </a:cubicBezTo>
                  <a:cubicBezTo>
                    <a:pt x="6371" y="2"/>
                    <a:pt x="6312" y="5"/>
                    <a:pt x="6265" y="16"/>
                  </a:cubicBezTo>
                  <a:cubicBezTo>
                    <a:pt x="6240" y="21"/>
                    <a:pt x="6212" y="23"/>
                    <a:pt x="6183" y="23"/>
                  </a:cubicBezTo>
                  <a:cubicBezTo>
                    <a:pt x="6145" y="23"/>
                    <a:pt x="6105" y="20"/>
                    <a:pt x="6069" y="20"/>
                  </a:cubicBezTo>
                  <a:cubicBezTo>
                    <a:pt x="6047" y="20"/>
                    <a:pt x="6028" y="21"/>
                    <a:pt x="6011" y="24"/>
                  </a:cubicBezTo>
                  <a:lnTo>
                    <a:pt x="5814" y="24"/>
                  </a:lnTo>
                  <a:cubicBezTo>
                    <a:pt x="5700" y="48"/>
                    <a:pt x="5545" y="32"/>
                    <a:pt x="5432" y="55"/>
                  </a:cubicBezTo>
                  <a:lnTo>
                    <a:pt x="5259" y="55"/>
                  </a:lnTo>
                  <a:cubicBezTo>
                    <a:pt x="5034" y="104"/>
                    <a:pt x="4757" y="58"/>
                    <a:pt x="4531" y="109"/>
                  </a:cubicBezTo>
                  <a:cubicBezTo>
                    <a:pt x="4182" y="116"/>
                    <a:pt x="3834" y="123"/>
                    <a:pt x="3485" y="130"/>
                  </a:cubicBezTo>
                  <a:lnTo>
                    <a:pt x="3484" y="130"/>
                  </a:lnTo>
                  <a:cubicBezTo>
                    <a:pt x="3287" y="133"/>
                    <a:pt x="3093" y="139"/>
                    <a:pt x="2899" y="142"/>
                  </a:cubicBezTo>
                  <a:cubicBezTo>
                    <a:pt x="2671" y="146"/>
                    <a:pt x="2444" y="146"/>
                    <a:pt x="2216" y="148"/>
                  </a:cubicBezTo>
                  <a:cubicBezTo>
                    <a:pt x="2012" y="161"/>
                    <a:pt x="1809" y="174"/>
                    <a:pt x="1605" y="187"/>
                  </a:cubicBezTo>
                  <a:cubicBezTo>
                    <a:pt x="1585" y="187"/>
                    <a:pt x="1565" y="190"/>
                    <a:pt x="1544" y="191"/>
                  </a:cubicBezTo>
                  <a:cubicBezTo>
                    <a:pt x="1477" y="206"/>
                    <a:pt x="1412" y="219"/>
                    <a:pt x="1347" y="229"/>
                  </a:cubicBezTo>
                  <a:cubicBezTo>
                    <a:pt x="1191" y="257"/>
                    <a:pt x="1041" y="282"/>
                    <a:pt x="907" y="337"/>
                  </a:cubicBezTo>
                  <a:cubicBezTo>
                    <a:pt x="843" y="364"/>
                    <a:pt x="788" y="402"/>
                    <a:pt x="736" y="444"/>
                  </a:cubicBezTo>
                  <a:cubicBezTo>
                    <a:pt x="675" y="492"/>
                    <a:pt x="618" y="546"/>
                    <a:pt x="559" y="591"/>
                  </a:cubicBezTo>
                  <a:cubicBezTo>
                    <a:pt x="505" y="631"/>
                    <a:pt x="422" y="674"/>
                    <a:pt x="386" y="728"/>
                  </a:cubicBezTo>
                  <a:cubicBezTo>
                    <a:pt x="311" y="833"/>
                    <a:pt x="292" y="971"/>
                    <a:pt x="243" y="1099"/>
                  </a:cubicBezTo>
                  <a:cubicBezTo>
                    <a:pt x="0" y="1747"/>
                    <a:pt x="144" y="2430"/>
                    <a:pt x="343" y="3006"/>
                  </a:cubicBezTo>
                  <a:cubicBezTo>
                    <a:pt x="401" y="3168"/>
                    <a:pt x="461" y="3322"/>
                    <a:pt x="519" y="3461"/>
                  </a:cubicBezTo>
                  <a:lnTo>
                    <a:pt x="11290" y="3461"/>
                  </a:lnTo>
                  <a:cubicBezTo>
                    <a:pt x="11232" y="3288"/>
                    <a:pt x="11194" y="3080"/>
                    <a:pt x="11153" y="2926"/>
                  </a:cubicBezTo>
                  <a:cubicBezTo>
                    <a:pt x="10920" y="2026"/>
                    <a:pt x="11172" y="1118"/>
                    <a:pt x="11538" y="546"/>
                  </a:cubicBezTo>
                  <a:cubicBezTo>
                    <a:pt x="11668" y="346"/>
                    <a:pt x="11825" y="125"/>
                    <a:pt x="12040" y="17"/>
                  </a:cubicBezTo>
                  <a:lnTo>
                    <a:pt x="12040" y="4"/>
                  </a:lnTo>
                  <a:lnTo>
                    <a:pt x="11899" y="4"/>
                  </a:lnTo>
                  <a:lnTo>
                    <a:pt x="11899" y="7"/>
                  </a:lnTo>
                  <a:cubicBezTo>
                    <a:pt x="11863" y="28"/>
                    <a:pt x="11819" y="31"/>
                    <a:pt x="11771" y="31"/>
                  </a:cubicBezTo>
                  <a:cubicBezTo>
                    <a:pt x="11747" y="31"/>
                    <a:pt x="11722" y="30"/>
                    <a:pt x="11696" y="30"/>
                  </a:cubicBezTo>
                  <a:cubicBezTo>
                    <a:pt x="11663" y="30"/>
                    <a:pt x="11630" y="32"/>
                    <a:pt x="11598" y="39"/>
                  </a:cubicBezTo>
                  <a:cubicBezTo>
                    <a:pt x="11505" y="58"/>
                    <a:pt x="11401" y="62"/>
                    <a:pt x="11295" y="62"/>
                  </a:cubicBezTo>
                  <a:cubicBezTo>
                    <a:pt x="11196" y="62"/>
                    <a:pt x="11095" y="58"/>
                    <a:pt x="10998" y="58"/>
                  </a:cubicBezTo>
                  <a:cubicBezTo>
                    <a:pt x="10249" y="53"/>
                    <a:pt x="9507" y="26"/>
                    <a:pt x="8785" y="21"/>
                  </a:cubicBezTo>
                  <a:lnTo>
                    <a:pt x="8439" y="17"/>
                  </a:lnTo>
                  <a:cubicBezTo>
                    <a:pt x="8379" y="4"/>
                    <a:pt x="8277" y="1"/>
                    <a:pt x="8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3"/>
            <p:cNvSpPr/>
            <p:nvPr/>
          </p:nvSpPr>
          <p:spPr>
            <a:xfrm>
              <a:off x="4770639" y="1892170"/>
              <a:ext cx="117640" cy="86179"/>
            </a:xfrm>
            <a:custGeom>
              <a:rect b="b" l="l" r="r" t="t"/>
              <a:pathLst>
                <a:path extrusionOk="0" h="3046" w="4158">
                  <a:moveTo>
                    <a:pt x="1610" y="1179"/>
                  </a:moveTo>
                  <a:cubicBezTo>
                    <a:pt x="2022" y="1179"/>
                    <a:pt x="2389" y="1257"/>
                    <a:pt x="2710" y="1349"/>
                  </a:cubicBezTo>
                  <a:cubicBezTo>
                    <a:pt x="2731" y="1354"/>
                    <a:pt x="2754" y="1360"/>
                    <a:pt x="2777" y="1362"/>
                  </a:cubicBezTo>
                  <a:cubicBezTo>
                    <a:pt x="2802" y="1366"/>
                    <a:pt x="2827" y="1369"/>
                    <a:pt x="2850" y="1373"/>
                  </a:cubicBezTo>
                  <a:cubicBezTo>
                    <a:pt x="2911" y="1381"/>
                    <a:pt x="2974" y="1388"/>
                    <a:pt x="3023" y="1410"/>
                  </a:cubicBezTo>
                  <a:cubicBezTo>
                    <a:pt x="3030" y="1413"/>
                    <a:pt x="3036" y="1413"/>
                    <a:pt x="3043" y="1417"/>
                  </a:cubicBezTo>
                  <a:cubicBezTo>
                    <a:pt x="3054" y="1420"/>
                    <a:pt x="3064" y="1426"/>
                    <a:pt x="3071" y="1433"/>
                  </a:cubicBezTo>
                  <a:cubicBezTo>
                    <a:pt x="2892" y="1431"/>
                    <a:pt x="2687" y="1418"/>
                    <a:pt x="2492" y="1417"/>
                  </a:cubicBezTo>
                  <a:cubicBezTo>
                    <a:pt x="2424" y="1417"/>
                    <a:pt x="2354" y="1415"/>
                    <a:pt x="2286" y="1415"/>
                  </a:cubicBezTo>
                  <a:cubicBezTo>
                    <a:pt x="2204" y="1432"/>
                    <a:pt x="2061" y="1439"/>
                    <a:pt x="1907" y="1439"/>
                  </a:cubicBezTo>
                  <a:cubicBezTo>
                    <a:pt x="1675" y="1439"/>
                    <a:pt x="1417" y="1423"/>
                    <a:pt x="1300" y="1397"/>
                  </a:cubicBezTo>
                  <a:cubicBezTo>
                    <a:pt x="1220" y="1397"/>
                    <a:pt x="1139" y="1395"/>
                    <a:pt x="1056" y="1395"/>
                  </a:cubicBezTo>
                  <a:cubicBezTo>
                    <a:pt x="1025" y="1388"/>
                    <a:pt x="991" y="1382"/>
                    <a:pt x="954" y="1381"/>
                  </a:cubicBezTo>
                  <a:cubicBezTo>
                    <a:pt x="915" y="1376"/>
                    <a:pt x="873" y="1375"/>
                    <a:pt x="829" y="1372"/>
                  </a:cubicBezTo>
                  <a:cubicBezTo>
                    <a:pt x="790" y="1369"/>
                    <a:pt x="749" y="1367"/>
                    <a:pt x="711" y="1365"/>
                  </a:cubicBezTo>
                  <a:cubicBezTo>
                    <a:pt x="684" y="1360"/>
                    <a:pt x="659" y="1359"/>
                    <a:pt x="634" y="1354"/>
                  </a:cubicBezTo>
                  <a:cubicBezTo>
                    <a:pt x="598" y="1350"/>
                    <a:pt x="565" y="1340"/>
                    <a:pt x="535" y="1328"/>
                  </a:cubicBezTo>
                  <a:cubicBezTo>
                    <a:pt x="515" y="1321"/>
                    <a:pt x="496" y="1309"/>
                    <a:pt x="480" y="1299"/>
                  </a:cubicBezTo>
                  <a:lnTo>
                    <a:pt x="492" y="1299"/>
                  </a:lnTo>
                  <a:cubicBezTo>
                    <a:pt x="544" y="1267"/>
                    <a:pt x="624" y="1279"/>
                    <a:pt x="695" y="1272"/>
                  </a:cubicBezTo>
                  <a:cubicBezTo>
                    <a:pt x="704" y="1270"/>
                    <a:pt x="716" y="1267"/>
                    <a:pt x="723" y="1266"/>
                  </a:cubicBezTo>
                  <a:cubicBezTo>
                    <a:pt x="765" y="1256"/>
                    <a:pt x="815" y="1248"/>
                    <a:pt x="863" y="1242"/>
                  </a:cubicBezTo>
                  <a:cubicBezTo>
                    <a:pt x="912" y="1237"/>
                    <a:pt x="963" y="1231"/>
                    <a:pt x="1011" y="1228"/>
                  </a:cubicBezTo>
                  <a:cubicBezTo>
                    <a:pt x="1065" y="1224"/>
                    <a:pt x="1113" y="1218"/>
                    <a:pt x="1164" y="1213"/>
                  </a:cubicBezTo>
                  <a:cubicBezTo>
                    <a:pt x="1214" y="1208"/>
                    <a:pt x="1264" y="1200"/>
                    <a:pt x="1313" y="1189"/>
                  </a:cubicBezTo>
                  <a:cubicBezTo>
                    <a:pt x="1326" y="1186"/>
                    <a:pt x="1338" y="1186"/>
                    <a:pt x="1353" y="1186"/>
                  </a:cubicBezTo>
                  <a:cubicBezTo>
                    <a:pt x="1395" y="1186"/>
                    <a:pt x="1445" y="1194"/>
                    <a:pt x="1487" y="1194"/>
                  </a:cubicBezTo>
                  <a:cubicBezTo>
                    <a:pt x="1513" y="1194"/>
                    <a:pt x="1537" y="1191"/>
                    <a:pt x="1555" y="1180"/>
                  </a:cubicBezTo>
                  <a:cubicBezTo>
                    <a:pt x="1573" y="1180"/>
                    <a:pt x="1591" y="1179"/>
                    <a:pt x="1610" y="1179"/>
                  </a:cubicBezTo>
                  <a:close/>
                  <a:moveTo>
                    <a:pt x="1460" y="1584"/>
                  </a:moveTo>
                  <a:cubicBezTo>
                    <a:pt x="1677" y="1590"/>
                    <a:pt x="1892" y="1597"/>
                    <a:pt x="2109" y="1600"/>
                  </a:cubicBezTo>
                  <a:cubicBezTo>
                    <a:pt x="2250" y="1631"/>
                    <a:pt x="2402" y="1648"/>
                    <a:pt x="2559" y="1650"/>
                  </a:cubicBezTo>
                  <a:lnTo>
                    <a:pt x="2559" y="1673"/>
                  </a:lnTo>
                  <a:lnTo>
                    <a:pt x="2443" y="1673"/>
                  </a:lnTo>
                  <a:cubicBezTo>
                    <a:pt x="2431" y="1681"/>
                    <a:pt x="2417" y="1687"/>
                    <a:pt x="2399" y="1692"/>
                  </a:cubicBezTo>
                  <a:cubicBezTo>
                    <a:pt x="2385" y="1696"/>
                    <a:pt x="2369" y="1700"/>
                    <a:pt x="2351" y="1702"/>
                  </a:cubicBezTo>
                  <a:cubicBezTo>
                    <a:pt x="2313" y="1708"/>
                    <a:pt x="2271" y="1708"/>
                    <a:pt x="2230" y="1708"/>
                  </a:cubicBezTo>
                  <a:cubicBezTo>
                    <a:pt x="2189" y="1708"/>
                    <a:pt x="2147" y="1708"/>
                    <a:pt x="2109" y="1713"/>
                  </a:cubicBezTo>
                  <a:cubicBezTo>
                    <a:pt x="2097" y="1713"/>
                    <a:pt x="2084" y="1715"/>
                    <a:pt x="2072" y="1716"/>
                  </a:cubicBezTo>
                  <a:cubicBezTo>
                    <a:pt x="1963" y="1739"/>
                    <a:pt x="1809" y="1752"/>
                    <a:pt x="1657" y="1752"/>
                  </a:cubicBezTo>
                  <a:cubicBezTo>
                    <a:pt x="1513" y="1752"/>
                    <a:pt x="1369" y="1740"/>
                    <a:pt x="1264" y="1713"/>
                  </a:cubicBezTo>
                  <a:cubicBezTo>
                    <a:pt x="1196" y="1693"/>
                    <a:pt x="1120" y="1664"/>
                    <a:pt x="1043" y="1645"/>
                  </a:cubicBezTo>
                  <a:cubicBezTo>
                    <a:pt x="1033" y="1642"/>
                    <a:pt x="1023" y="1642"/>
                    <a:pt x="1014" y="1641"/>
                  </a:cubicBezTo>
                  <a:cubicBezTo>
                    <a:pt x="993" y="1636"/>
                    <a:pt x="972" y="1631"/>
                    <a:pt x="951" y="1629"/>
                  </a:cubicBezTo>
                  <a:lnTo>
                    <a:pt x="951" y="1606"/>
                  </a:lnTo>
                  <a:cubicBezTo>
                    <a:pt x="991" y="1607"/>
                    <a:pt x="1080" y="1609"/>
                    <a:pt x="1174" y="1609"/>
                  </a:cubicBezTo>
                  <a:cubicBezTo>
                    <a:pt x="1267" y="1609"/>
                    <a:pt x="1366" y="1607"/>
                    <a:pt x="1422" y="1597"/>
                  </a:cubicBezTo>
                  <a:cubicBezTo>
                    <a:pt x="1440" y="1593"/>
                    <a:pt x="1453" y="1588"/>
                    <a:pt x="1460" y="1584"/>
                  </a:cubicBezTo>
                  <a:close/>
                  <a:moveTo>
                    <a:pt x="1676" y="1"/>
                  </a:moveTo>
                  <a:cubicBezTo>
                    <a:pt x="1529" y="1"/>
                    <a:pt x="1377" y="8"/>
                    <a:pt x="1237" y="8"/>
                  </a:cubicBezTo>
                  <a:cubicBezTo>
                    <a:pt x="1230" y="8"/>
                    <a:pt x="1224" y="8"/>
                    <a:pt x="1217" y="8"/>
                  </a:cubicBezTo>
                  <a:cubicBezTo>
                    <a:pt x="1193" y="23"/>
                    <a:pt x="1160" y="27"/>
                    <a:pt x="1126" y="27"/>
                  </a:cubicBezTo>
                  <a:cubicBezTo>
                    <a:pt x="1099" y="27"/>
                    <a:pt x="1071" y="25"/>
                    <a:pt x="1044" y="25"/>
                  </a:cubicBezTo>
                  <a:cubicBezTo>
                    <a:pt x="1023" y="25"/>
                    <a:pt x="1004" y="26"/>
                    <a:pt x="986" y="30"/>
                  </a:cubicBezTo>
                  <a:cubicBezTo>
                    <a:pt x="829" y="66"/>
                    <a:pt x="676" y="110"/>
                    <a:pt x="534" y="143"/>
                  </a:cubicBezTo>
                  <a:cubicBezTo>
                    <a:pt x="444" y="340"/>
                    <a:pt x="320" y="524"/>
                    <a:pt x="265" y="755"/>
                  </a:cubicBezTo>
                  <a:lnTo>
                    <a:pt x="275" y="755"/>
                  </a:lnTo>
                  <a:cubicBezTo>
                    <a:pt x="369" y="666"/>
                    <a:pt x="539" y="634"/>
                    <a:pt x="716" y="634"/>
                  </a:cubicBezTo>
                  <a:cubicBezTo>
                    <a:pt x="850" y="634"/>
                    <a:pt x="988" y="653"/>
                    <a:pt x="1098" y="678"/>
                  </a:cubicBezTo>
                  <a:cubicBezTo>
                    <a:pt x="1198" y="703"/>
                    <a:pt x="1328" y="675"/>
                    <a:pt x="1401" y="726"/>
                  </a:cubicBezTo>
                  <a:cubicBezTo>
                    <a:pt x="1368" y="725"/>
                    <a:pt x="1336" y="725"/>
                    <a:pt x="1304" y="725"/>
                  </a:cubicBezTo>
                  <a:cubicBezTo>
                    <a:pt x="910" y="725"/>
                    <a:pt x="498" y="789"/>
                    <a:pt x="219" y="904"/>
                  </a:cubicBezTo>
                  <a:cubicBezTo>
                    <a:pt x="0" y="1469"/>
                    <a:pt x="101" y="2371"/>
                    <a:pt x="297" y="2861"/>
                  </a:cubicBezTo>
                  <a:cubicBezTo>
                    <a:pt x="316" y="2906"/>
                    <a:pt x="341" y="2974"/>
                    <a:pt x="368" y="3045"/>
                  </a:cubicBezTo>
                  <a:lnTo>
                    <a:pt x="3490" y="3045"/>
                  </a:lnTo>
                  <a:cubicBezTo>
                    <a:pt x="3469" y="3009"/>
                    <a:pt x="3453" y="2968"/>
                    <a:pt x="3433" y="2929"/>
                  </a:cubicBezTo>
                  <a:cubicBezTo>
                    <a:pt x="3407" y="2875"/>
                    <a:pt x="3381" y="2798"/>
                    <a:pt x="3365" y="2733"/>
                  </a:cubicBezTo>
                  <a:cubicBezTo>
                    <a:pt x="3343" y="2635"/>
                    <a:pt x="3357" y="2533"/>
                    <a:pt x="3378" y="2454"/>
                  </a:cubicBezTo>
                  <a:cubicBezTo>
                    <a:pt x="3446" y="2198"/>
                    <a:pt x="3570" y="2000"/>
                    <a:pt x="3751" y="1865"/>
                  </a:cubicBezTo>
                  <a:cubicBezTo>
                    <a:pt x="3868" y="1780"/>
                    <a:pt x="4018" y="1654"/>
                    <a:pt x="4055" y="1498"/>
                  </a:cubicBezTo>
                  <a:cubicBezTo>
                    <a:pt x="4092" y="1351"/>
                    <a:pt x="3916" y="1138"/>
                    <a:pt x="3874" y="1035"/>
                  </a:cubicBezTo>
                  <a:cubicBezTo>
                    <a:pt x="3733" y="683"/>
                    <a:pt x="3932" y="290"/>
                    <a:pt x="4157" y="156"/>
                  </a:cubicBezTo>
                  <a:lnTo>
                    <a:pt x="4157" y="145"/>
                  </a:lnTo>
                  <a:lnTo>
                    <a:pt x="3853" y="143"/>
                  </a:lnTo>
                  <a:cubicBezTo>
                    <a:pt x="3837" y="131"/>
                    <a:pt x="3774" y="129"/>
                    <a:pt x="3709" y="129"/>
                  </a:cubicBezTo>
                  <a:cubicBezTo>
                    <a:pt x="3681" y="129"/>
                    <a:pt x="3654" y="129"/>
                    <a:pt x="3630" y="129"/>
                  </a:cubicBezTo>
                  <a:cubicBezTo>
                    <a:pt x="3620" y="129"/>
                    <a:pt x="3610" y="129"/>
                    <a:pt x="3602" y="129"/>
                  </a:cubicBezTo>
                  <a:cubicBezTo>
                    <a:pt x="3407" y="121"/>
                    <a:pt x="3214" y="110"/>
                    <a:pt x="3022" y="103"/>
                  </a:cubicBezTo>
                  <a:cubicBezTo>
                    <a:pt x="2904" y="72"/>
                    <a:pt x="2737" y="95"/>
                    <a:pt x="2616" y="65"/>
                  </a:cubicBezTo>
                  <a:lnTo>
                    <a:pt x="2431" y="65"/>
                  </a:lnTo>
                  <a:cubicBezTo>
                    <a:pt x="2386" y="53"/>
                    <a:pt x="2336" y="51"/>
                    <a:pt x="2285" y="51"/>
                  </a:cubicBezTo>
                  <a:cubicBezTo>
                    <a:pt x="2271" y="51"/>
                    <a:pt x="2258" y="52"/>
                    <a:pt x="2245" y="52"/>
                  </a:cubicBezTo>
                  <a:cubicBezTo>
                    <a:pt x="2191" y="52"/>
                    <a:pt x="2137" y="50"/>
                    <a:pt x="2084" y="37"/>
                  </a:cubicBezTo>
                  <a:cubicBezTo>
                    <a:pt x="1964" y="8"/>
                    <a:pt x="1822" y="1"/>
                    <a:pt x="16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3"/>
            <p:cNvSpPr/>
            <p:nvPr/>
          </p:nvSpPr>
          <p:spPr>
            <a:xfrm>
              <a:off x="4529961" y="1837114"/>
              <a:ext cx="22408" cy="29028"/>
            </a:xfrm>
            <a:custGeom>
              <a:rect b="b" l="l" r="r" t="t"/>
              <a:pathLst>
                <a:path extrusionOk="0" h="1026" w="792">
                  <a:moveTo>
                    <a:pt x="771" y="0"/>
                  </a:moveTo>
                  <a:cubicBezTo>
                    <a:pt x="683" y="172"/>
                    <a:pt x="530" y="308"/>
                    <a:pt x="421" y="461"/>
                  </a:cubicBezTo>
                  <a:cubicBezTo>
                    <a:pt x="305" y="625"/>
                    <a:pt x="165" y="893"/>
                    <a:pt x="1" y="1002"/>
                  </a:cubicBezTo>
                  <a:lnTo>
                    <a:pt x="1" y="1025"/>
                  </a:lnTo>
                  <a:cubicBezTo>
                    <a:pt x="264" y="856"/>
                    <a:pt x="444" y="563"/>
                    <a:pt x="619" y="301"/>
                  </a:cubicBezTo>
                  <a:cubicBezTo>
                    <a:pt x="653" y="250"/>
                    <a:pt x="792" y="51"/>
                    <a:pt x="77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3"/>
            <p:cNvSpPr/>
            <p:nvPr/>
          </p:nvSpPr>
          <p:spPr>
            <a:xfrm>
              <a:off x="4477367" y="1917604"/>
              <a:ext cx="21417" cy="34234"/>
            </a:xfrm>
            <a:custGeom>
              <a:rect b="b" l="l" r="r" t="t"/>
              <a:pathLst>
                <a:path extrusionOk="0" h="1210" w="757">
                  <a:moveTo>
                    <a:pt x="726" y="0"/>
                  </a:moveTo>
                  <a:cubicBezTo>
                    <a:pt x="665" y="61"/>
                    <a:pt x="602" y="121"/>
                    <a:pt x="538" y="183"/>
                  </a:cubicBezTo>
                  <a:cubicBezTo>
                    <a:pt x="425" y="336"/>
                    <a:pt x="313" y="505"/>
                    <a:pt x="211" y="666"/>
                  </a:cubicBezTo>
                  <a:cubicBezTo>
                    <a:pt x="150" y="765"/>
                    <a:pt x="93" y="884"/>
                    <a:pt x="48" y="990"/>
                  </a:cubicBezTo>
                  <a:cubicBezTo>
                    <a:pt x="26" y="1041"/>
                    <a:pt x="29" y="1098"/>
                    <a:pt x="0" y="1142"/>
                  </a:cubicBezTo>
                  <a:lnTo>
                    <a:pt x="0" y="1210"/>
                  </a:lnTo>
                  <a:cubicBezTo>
                    <a:pt x="83" y="1182"/>
                    <a:pt x="128" y="1092"/>
                    <a:pt x="175" y="1027"/>
                  </a:cubicBezTo>
                  <a:cubicBezTo>
                    <a:pt x="334" y="809"/>
                    <a:pt x="464" y="575"/>
                    <a:pt x="596" y="323"/>
                  </a:cubicBezTo>
                  <a:cubicBezTo>
                    <a:pt x="630" y="258"/>
                    <a:pt x="756" y="74"/>
                    <a:pt x="72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3"/>
            <p:cNvSpPr/>
            <p:nvPr/>
          </p:nvSpPr>
          <p:spPr>
            <a:xfrm>
              <a:off x="4476405" y="1828882"/>
              <a:ext cx="18079" cy="23172"/>
            </a:xfrm>
            <a:custGeom>
              <a:rect b="b" l="l" r="r" t="t"/>
              <a:pathLst>
                <a:path extrusionOk="0" h="819" w="639">
                  <a:moveTo>
                    <a:pt x="619" y="0"/>
                  </a:moveTo>
                  <a:cubicBezTo>
                    <a:pt x="511" y="157"/>
                    <a:pt x="334" y="272"/>
                    <a:pt x="222" y="426"/>
                  </a:cubicBezTo>
                  <a:cubicBezTo>
                    <a:pt x="143" y="534"/>
                    <a:pt x="88" y="702"/>
                    <a:pt x="1" y="796"/>
                  </a:cubicBezTo>
                  <a:lnTo>
                    <a:pt x="1" y="819"/>
                  </a:lnTo>
                  <a:cubicBezTo>
                    <a:pt x="169" y="710"/>
                    <a:pt x="370" y="393"/>
                    <a:pt x="489" y="218"/>
                  </a:cubicBezTo>
                  <a:cubicBezTo>
                    <a:pt x="521" y="170"/>
                    <a:pt x="639" y="57"/>
                    <a:pt x="61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3"/>
            <p:cNvSpPr/>
            <p:nvPr/>
          </p:nvSpPr>
          <p:spPr>
            <a:xfrm>
              <a:off x="4527245" y="1831711"/>
              <a:ext cx="311" cy="679"/>
            </a:xfrm>
            <a:custGeom>
              <a:rect b="b" l="l" r="r" t="t"/>
              <a:pathLst>
                <a:path extrusionOk="0" h="24" w="11">
                  <a:moveTo>
                    <a:pt x="1" y="1"/>
                  </a:moveTo>
                  <a:lnTo>
                    <a:pt x="1" y="24"/>
                  </a:lnTo>
                  <a:lnTo>
                    <a:pt x="11" y="24"/>
                  </a:lnTo>
                  <a:cubicBezTo>
                    <a:pt x="4" y="2"/>
                    <a:pt x="9" y="12"/>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3"/>
            <p:cNvSpPr/>
            <p:nvPr/>
          </p:nvSpPr>
          <p:spPr>
            <a:xfrm>
              <a:off x="4539043" y="1927676"/>
              <a:ext cx="368" cy="679"/>
            </a:xfrm>
            <a:custGeom>
              <a:rect b="b" l="l" r="r" t="t"/>
              <a:pathLst>
                <a:path extrusionOk="0" h="24" w="13">
                  <a:moveTo>
                    <a:pt x="1" y="1"/>
                  </a:moveTo>
                  <a:lnTo>
                    <a:pt x="1" y="24"/>
                  </a:lnTo>
                  <a:lnTo>
                    <a:pt x="13" y="24"/>
                  </a:lnTo>
                  <a:cubicBezTo>
                    <a:pt x="5" y="3"/>
                    <a:pt x="10" y="12"/>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3"/>
            <p:cNvSpPr/>
            <p:nvPr/>
          </p:nvSpPr>
          <p:spPr>
            <a:xfrm>
              <a:off x="4479828" y="1832050"/>
              <a:ext cx="27953" cy="39581"/>
            </a:xfrm>
            <a:custGeom>
              <a:rect b="b" l="l" r="r" t="t"/>
              <a:pathLst>
                <a:path extrusionOk="0" h="1399" w="988">
                  <a:moveTo>
                    <a:pt x="958" y="5"/>
                  </a:moveTo>
                  <a:cubicBezTo>
                    <a:pt x="919" y="121"/>
                    <a:pt x="804" y="211"/>
                    <a:pt x="737" y="306"/>
                  </a:cubicBezTo>
                  <a:cubicBezTo>
                    <a:pt x="585" y="521"/>
                    <a:pt x="434" y="737"/>
                    <a:pt x="281" y="950"/>
                  </a:cubicBezTo>
                  <a:cubicBezTo>
                    <a:pt x="202" y="1063"/>
                    <a:pt x="95" y="1312"/>
                    <a:pt x="0" y="1389"/>
                  </a:cubicBezTo>
                  <a:lnTo>
                    <a:pt x="0" y="1399"/>
                  </a:lnTo>
                  <a:cubicBezTo>
                    <a:pt x="115" y="1377"/>
                    <a:pt x="261" y="1144"/>
                    <a:pt x="327" y="1054"/>
                  </a:cubicBezTo>
                  <a:cubicBezTo>
                    <a:pt x="484" y="841"/>
                    <a:pt x="652" y="622"/>
                    <a:pt x="796" y="397"/>
                  </a:cubicBezTo>
                  <a:cubicBezTo>
                    <a:pt x="868" y="284"/>
                    <a:pt x="902" y="141"/>
                    <a:pt x="982" y="29"/>
                  </a:cubicBezTo>
                  <a:cubicBezTo>
                    <a:pt x="967" y="0"/>
                    <a:pt x="988" y="22"/>
                    <a:pt x="958" y="5"/>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3"/>
            <p:cNvSpPr/>
            <p:nvPr/>
          </p:nvSpPr>
          <p:spPr>
            <a:xfrm>
              <a:off x="4501132" y="1832446"/>
              <a:ext cx="26736" cy="39411"/>
            </a:xfrm>
            <a:custGeom>
              <a:rect b="b" l="l" r="r" t="t"/>
              <a:pathLst>
                <a:path extrusionOk="0" h="1393" w="945">
                  <a:moveTo>
                    <a:pt x="911" y="1"/>
                  </a:moveTo>
                  <a:cubicBezTo>
                    <a:pt x="857" y="105"/>
                    <a:pt x="767" y="174"/>
                    <a:pt x="700" y="265"/>
                  </a:cubicBezTo>
                  <a:cubicBezTo>
                    <a:pt x="578" y="427"/>
                    <a:pt x="447" y="591"/>
                    <a:pt x="338" y="760"/>
                  </a:cubicBezTo>
                  <a:cubicBezTo>
                    <a:pt x="261" y="882"/>
                    <a:pt x="184" y="1014"/>
                    <a:pt x="117" y="1139"/>
                  </a:cubicBezTo>
                  <a:cubicBezTo>
                    <a:pt x="76" y="1215"/>
                    <a:pt x="57" y="1306"/>
                    <a:pt x="0" y="1369"/>
                  </a:cubicBezTo>
                  <a:lnTo>
                    <a:pt x="0" y="1392"/>
                  </a:lnTo>
                  <a:lnTo>
                    <a:pt x="11" y="1392"/>
                  </a:lnTo>
                  <a:cubicBezTo>
                    <a:pt x="96" y="1237"/>
                    <a:pt x="248" y="1110"/>
                    <a:pt x="349" y="968"/>
                  </a:cubicBezTo>
                  <a:cubicBezTo>
                    <a:pt x="486" y="776"/>
                    <a:pt x="592" y="576"/>
                    <a:pt x="723" y="380"/>
                  </a:cubicBezTo>
                  <a:cubicBezTo>
                    <a:pt x="762" y="322"/>
                    <a:pt x="944" y="63"/>
                    <a:pt x="91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3"/>
            <p:cNvSpPr/>
            <p:nvPr/>
          </p:nvSpPr>
          <p:spPr>
            <a:xfrm>
              <a:off x="4520144" y="1912880"/>
              <a:ext cx="340" cy="679"/>
            </a:xfrm>
            <a:custGeom>
              <a:rect b="b" l="l" r="r" t="t"/>
              <a:pathLst>
                <a:path extrusionOk="0" h="24" w="12">
                  <a:moveTo>
                    <a:pt x="0" y="0"/>
                  </a:moveTo>
                  <a:lnTo>
                    <a:pt x="0" y="23"/>
                  </a:lnTo>
                  <a:lnTo>
                    <a:pt x="12" y="23"/>
                  </a:lnTo>
                  <a:cubicBezTo>
                    <a:pt x="5" y="2"/>
                    <a:pt x="10" y="10"/>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3"/>
            <p:cNvSpPr/>
            <p:nvPr/>
          </p:nvSpPr>
          <p:spPr>
            <a:xfrm>
              <a:off x="4784219" y="1925526"/>
              <a:ext cx="73362" cy="7441"/>
            </a:xfrm>
            <a:custGeom>
              <a:rect b="b" l="l" r="r" t="t"/>
              <a:pathLst>
                <a:path extrusionOk="0" h="263" w="2593">
                  <a:moveTo>
                    <a:pt x="1131" y="0"/>
                  </a:moveTo>
                  <a:cubicBezTo>
                    <a:pt x="1113" y="0"/>
                    <a:pt x="1095" y="1"/>
                    <a:pt x="1076" y="1"/>
                  </a:cubicBezTo>
                  <a:cubicBezTo>
                    <a:pt x="1058" y="12"/>
                    <a:pt x="1034" y="16"/>
                    <a:pt x="1006" y="16"/>
                  </a:cubicBezTo>
                  <a:cubicBezTo>
                    <a:pt x="966" y="16"/>
                    <a:pt x="919" y="9"/>
                    <a:pt x="878" y="9"/>
                  </a:cubicBezTo>
                  <a:cubicBezTo>
                    <a:pt x="862" y="9"/>
                    <a:pt x="847" y="10"/>
                    <a:pt x="833" y="13"/>
                  </a:cubicBezTo>
                  <a:cubicBezTo>
                    <a:pt x="640" y="52"/>
                    <a:pt x="422" y="47"/>
                    <a:pt x="243" y="88"/>
                  </a:cubicBezTo>
                  <a:cubicBezTo>
                    <a:pt x="166" y="107"/>
                    <a:pt x="70" y="87"/>
                    <a:pt x="12" y="122"/>
                  </a:cubicBezTo>
                  <a:lnTo>
                    <a:pt x="0" y="122"/>
                  </a:lnTo>
                  <a:cubicBezTo>
                    <a:pt x="131" y="216"/>
                    <a:pt x="399" y="178"/>
                    <a:pt x="579" y="218"/>
                  </a:cubicBezTo>
                  <a:cubicBezTo>
                    <a:pt x="660" y="218"/>
                    <a:pt x="740" y="219"/>
                    <a:pt x="822" y="219"/>
                  </a:cubicBezTo>
                  <a:cubicBezTo>
                    <a:pt x="938" y="245"/>
                    <a:pt x="1198" y="262"/>
                    <a:pt x="1430" y="262"/>
                  </a:cubicBezTo>
                  <a:cubicBezTo>
                    <a:pt x="1583" y="262"/>
                    <a:pt x="1725" y="255"/>
                    <a:pt x="1805" y="238"/>
                  </a:cubicBezTo>
                  <a:cubicBezTo>
                    <a:pt x="1874" y="238"/>
                    <a:pt x="1943" y="238"/>
                    <a:pt x="2014" y="239"/>
                  </a:cubicBezTo>
                  <a:cubicBezTo>
                    <a:pt x="2209" y="241"/>
                    <a:pt x="2415" y="252"/>
                    <a:pt x="2593" y="254"/>
                  </a:cubicBezTo>
                  <a:cubicBezTo>
                    <a:pt x="2507" y="190"/>
                    <a:pt x="2345" y="203"/>
                    <a:pt x="2233" y="171"/>
                  </a:cubicBezTo>
                  <a:cubicBezTo>
                    <a:pt x="1910" y="78"/>
                    <a:pt x="1543" y="0"/>
                    <a:pt x="113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3"/>
            <p:cNvSpPr/>
            <p:nvPr/>
          </p:nvSpPr>
          <p:spPr>
            <a:xfrm>
              <a:off x="4797572" y="1936984"/>
              <a:ext cx="45608" cy="4810"/>
            </a:xfrm>
            <a:custGeom>
              <a:rect b="b" l="l" r="r" t="t"/>
              <a:pathLst>
                <a:path extrusionOk="0" h="170" w="1612">
                  <a:moveTo>
                    <a:pt x="510" y="0"/>
                  </a:moveTo>
                  <a:cubicBezTo>
                    <a:pt x="480" y="19"/>
                    <a:pt x="355" y="24"/>
                    <a:pt x="233" y="24"/>
                  </a:cubicBezTo>
                  <a:cubicBezTo>
                    <a:pt x="136" y="24"/>
                    <a:pt x="41" y="21"/>
                    <a:pt x="1" y="20"/>
                  </a:cubicBezTo>
                  <a:lnTo>
                    <a:pt x="1" y="44"/>
                  </a:lnTo>
                  <a:cubicBezTo>
                    <a:pt x="113" y="54"/>
                    <a:pt x="216" y="100"/>
                    <a:pt x="313" y="127"/>
                  </a:cubicBezTo>
                  <a:cubicBezTo>
                    <a:pt x="420" y="156"/>
                    <a:pt x="565" y="169"/>
                    <a:pt x="711" y="169"/>
                  </a:cubicBezTo>
                  <a:cubicBezTo>
                    <a:pt x="863" y="169"/>
                    <a:pt x="1015" y="155"/>
                    <a:pt x="1125" y="132"/>
                  </a:cubicBezTo>
                  <a:cubicBezTo>
                    <a:pt x="1164" y="124"/>
                    <a:pt x="1209" y="123"/>
                    <a:pt x="1253" y="123"/>
                  </a:cubicBezTo>
                  <a:cubicBezTo>
                    <a:pt x="1270" y="123"/>
                    <a:pt x="1287" y="123"/>
                    <a:pt x="1304" y="123"/>
                  </a:cubicBezTo>
                  <a:cubicBezTo>
                    <a:pt x="1376" y="123"/>
                    <a:pt x="1446" y="120"/>
                    <a:pt x="1495" y="89"/>
                  </a:cubicBezTo>
                  <a:lnTo>
                    <a:pt x="1612" y="89"/>
                  </a:lnTo>
                  <a:lnTo>
                    <a:pt x="1612" y="66"/>
                  </a:lnTo>
                  <a:cubicBezTo>
                    <a:pt x="1453" y="64"/>
                    <a:pt x="1301" y="47"/>
                    <a:pt x="1161" y="16"/>
                  </a:cubicBezTo>
                  <a:cubicBezTo>
                    <a:pt x="943" y="10"/>
                    <a:pt x="726" y="6"/>
                    <a:pt x="51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3"/>
            <p:cNvSpPr/>
            <p:nvPr/>
          </p:nvSpPr>
          <p:spPr>
            <a:xfrm>
              <a:off x="4508997" y="1928327"/>
              <a:ext cx="30414" cy="41420"/>
            </a:xfrm>
            <a:custGeom>
              <a:rect b="b" l="l" r="r" t="t"/>
              <a:pathLst>
                <a:path extrusionOk="0" h="1464" w="1075">
                  <a:moveTo>
                    <a:pt x="1051" y="1"/>
                  </a:moveTo>
                  <a:lnTo>
                    <a:pt x="1051" y="1"/>
                  </a:lnTo>
                  <a:cubicBezTo>
                    <a:pt x="909" y="232"/>
                    <a:pt x="685" y="408"/>
                    <a:pt x="525" y="622"/>
                  </a:cubicBezTo>
                  <a:cubicBezTo>
                    <a:pt x="401" y="787"/>
                    <a:pt x="268" y="947"/>
                    <a:pt x="153" y="1116"/>
                  </a:cubicBezTo>
                  <a:cubicBezTo>
                    <a:pt x="96" y="1200"/>
                    <a:pt x="64" y="1302"/>
                    <a:pt x="0" y="1382"/>
                  </a:cubicBezTo>
                  <a:cubicBezTo>
                    <a:pt x="0" y="1418"/>
                    <a:pt x="5" y="1442"/>
                    <a:pt x="12" y="1463"/>
                  </a:cubicBezTo>
                  <a:cubicBezTo>
                    <a:pt x="166" y="1456"/>
                    <a:pt x="234" y="1276"/>
                    <a:pt x="303" y="1176"/>
                  </a:cubicBezTo>
                  <a:cubicBezTo>
                    <a:pt x="489" y="902"/>
                    <a:pt x="681" y="630"/>
                    <a:pt x="864" y="347"/>
                  </a:cubicBezTo>
                  <a:cubicBezTo>
                    <a:pt x="902" y="290"/>
                    <a:pt x="1075" y="59"/>
                    <a:pt x="105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3"/>
            <p:cNvSpPr/>
            <p:nvPr/>
          </p:nvSpPr>
          <p:spPr>
            <a:xfrm>
              <a:off x="4487722" y="1913474"/>
              <a:ext cx="32593" cy="53812"/>
            </a:xfrm>
            <a:custGeom>
              <a:rect b="b" l="l" r="r" t="t"/>
              <a:pathLst>
                <a:path extrusionOk="0" h="1902" w="1152">
                  <a:moveTo>
                    <a:pt x="1135" y="1"/>
                  </a:moveTo>
                  <a:cubicBezTo>
                    <a:pt x="1063" y="136"/>
                    <a:pt x="941" y="245"/>
                    <a:pt x="854" y="369"/>
                  </a:cubicBezTo>
                  <a:cubicBezTo>
                    <a:pt x="695" y="593"/>
                    <a:pt x="546" y="830"/>
                    <a:pt x="397" y="1059"/>
                  </a:cubicBezTo>
                  <a:cubicBezTo>
                    <a:pt x="293" y="1229"/>
                    <a:pt x="187" y="1420"/>
                    <a:pt x="105" y="1602"/>
                  </a:cubicBezTo>
                  <a:cubicBezTo>
                    <a:pt x="69" y="1685"/>
                    <a:pt x="56" y="1801"/>
                    <a:pt x="0" y="1866"/>
                  </a:cubicBezTo>
                  <a:lnTo>
                    <a:pt x="0" y="1901"/>
                  </a:lnTo>
                  <a:cubicBezTo>
                    <a:pt x="147" y="1805"/>
                    <a:pt x="230" y="1603"/>
                    <a:pt x="328" y="1452"/>
                  </a:cubicBezTo>
                  <a:cubicBezTo>
                    <a:pt x="527" y="1136"/>
                    <a:pt x="701" y="796"/>
                    <a:pt x="889" y="460"/>
                  </a:cubicBezTo>
                  <a:cubicBezTo>
                    <a:pt x="950" y="353"/>
                    <a:pt x="1014" y="242"/>
                    <a:pt x="1076" y="127"/>
                  </a:cubicBezTo>
                  <a:cubicBezTo>
                    <a:pt x="1095" y="90"/>
                    <a:pt x="1152" y="40"/>
                    <a:pt x="113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3"/>
            <p:cNvSpPr/>
            <p:nvPr/>
          </p:nvSpPr>
          <p:spPr>
            <a:xfrm>
              <a:off x="4537175" y="1935994"/>
              <a:ext cx="21446" cy="31659"/>
            </a:xfrm>
            <a:custGeom>
              <a:rect b="b" l="l" r="r" t="t"/>
              <a:pathLst>
                <a:path extrusionOk="0" h="1119" w="758">
                  <a:moveTo>
                    <a:pt x="689" y="0"/>
                  </a:moveTo>
                  <a:cubicBezTo>
                    <a:pt x="649" y="131"/>
                    <a:pt x="486" y="278"/>
                    <a:pt x="409" y="391"/>
                  </a:cubicBezTo>
                  <a:cubicBezTo>
                    <a:pt x="304" y="547"/>
                    <a:pt x="204" y="704"/>
                    <a:pt x="106" y="864"/>
                  </a:cubicBezTo>
                  <a:cubicBezTo>
                    <a:pt x="63" y="932"/>
                    <a:pt x="50" y="1019"/>
                    <a:pt x="0" y="1083"/>
                  </a:cubicBezTo>
                  <a:cubicBezTo>
                    <a:pt x="7" y="1094"/>
                    <a:pt x="15" y="1107"/>
                    <a:pt x="23" y="1118"/>
                  </a:cubicBezTo>
                  <a:cubicBezTo>
                    <a:pt x="175" y="1118"/>
                    <a:pt x="225" y="1011"/>
                    <a:pt x="291" y="923"/>
                  </a:cubicBezTo>
                  <a:cubicBezTo>
                    <a:pt x="422" y="747"/>
                    <a:pt x="523" y="566"/>
                    <a:pt x="618" y="348"/>
                  </a:cubicBezTo>
                  <a:cubicBezTo>
                    <a:pt x="646" y="284"/>
                    <a:pt x="758" y="106"/>
                    <a:pt x="68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3"/>
            <p:cNvSpPr/>
            <p:nvPr/>
          </p:nvSpPr>
          <p:spPr>
            <a:xfrm>
              <a:off x="4476773" y="1705190"/>
              <a:ext cx="23483" cy="29028"/>
            </a:xfrm>
            <a:custGeom>
              <a:rect b="b" l="l" r="r" t="t"/>
              <a:pathLst>
                <a:path extrusionOk="0" h="1026" w="830">
                  <a:moveTo>
                    <a:pt x="829" y="0"/>
                  </a:moveTo>
                  <a:lnTo>
                    <a:pt x="829" y="0"/>
                  </a:lnTo>
                  <a:cubicBezTo>
                    <a:pt x="690" y="6"/>
                    <a:pt x="606" y="120"/>
                    <a:pt x="539" y="207"/>
                  </a:cubicBezTo>
                  <a:cubicBezTo>
                    <a:pt x="433" y="348"/>
                    <a:pt x="309" y="479"/>
                    <a:pt x="212" y="633"/>
                  </a:cubicBezTo>
                  <a:cubicBezTo>
                    <a:pt x="142" y="748"/>
                    <a:pt x="103" y="918"/>
                    <a:pt x="1" y="1002"/>
                  </a:cubicBezTo>
                  <a:lnTo>
                    <a:pt x="1" y="1025"/>
                  </a:lnTo>
                  <a:cubicBezTo>
                    <a:pt x="71" y="977"/>
                    <a:pt x="126" y="895"/>
                    <a:pt x="175" y="829"/>
                  </a:cubicBezTo>
                  <a:cubicBezTo>
                    <a:pt x="230" y="780"/>
                    <a:pt x="284" y="729"/>
                    <a:pt x="339" y="679"/>
                  </a:cubicBezTo>
                  <a:cubicBezTo>
                    <a:pt x="437" y="551"/>
                    <a:pt x="534" y="432"/>
                    <a:pt x="632" y="300"/>
                  </a:cubicBezTo>
                  <a:cubicBezTo>
                    <a:pt x="697" y="211"/>
                    <a:pt x="811" y="133"/>
                    <a:pt x="82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3"/>
            <p:cNvSpPr/>
            <p:nvPr/>
          </p:nvSpPr>
          <p:spPr>
            <a:xfrm>
              <a:off x="4505008" y="1711810"/>
              <a:ext cx="19805" cy="19578"/>
            </a:xfrm>
            <a:custGeom>
              <a:rect b="b" l="l" r="r" t="t"/>
              <a:pathLst>
                <a:path extrusionOk="0" h="692" w="700">
                  <a:moveTo>
                    <a:pt x="676" y="0"/>
                  </a:moveTo>
                  <a:lnTo>
                    <a:pt x="676" y="0"/>
                  </a:lnTo>
                  <a:cubicBezTo>
                    <a:pt x="603" y="108"/>
                    <a:pt x="465" y="185"/>
                    <a:pt x="372" y="277"/>
                  </a:cubicBezTo>
                  <a:cubicBezTo>
                    <a:pt x="278" y="371"/>
                    <a:pt x="162" y="472"/>
                    <a:pt x="82" y="576"/>
                  </a:cubicBezTo>
                  <a:cubicBezTo>
                    <a:pt x="52" y="615"/>
                    <a:pt x="36" y="653"/>
                    <a:pt x="0" y="681"/>
                  </a:cubicBezTo>
                  <a:lnTo>
                    <a:pt x="0" y="691"/>
                  </a:lnTo>
                  <a:cubicBezTo>
                    <a:pt x="244" y="631"/>
                    <a:pt x="417" y="406"/>
                    <a:pt x="547" y="220"/>
                  </a:cubicBezTo>
                  <a:cubicBezTo>
                    <a:pt x="582" y="172"/>
                    <a:pt x="699" y="63"/>
                    <a:pt x="67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3"/>
            <p:cNvSpPr/>
            <p:nvPr/>
          </p:nvSpPr>
          <p:spPr>
            <a:xfrm>
              <a:off x="4487608" y="1709123"/>
              <a:ext cx="24897" cy="28066"/>
            </a:xfrm>
            <a:custGeom>
              <a:rect b="b" l="l" r="r" t="t"/>
              <a:pathLst>
                <a:path extrusionOk="0" h="992" w="880">
                  <a:moveTo>
                    <a:pt x="864" y="1"/>
                  </a:moveTo>
                  <a:cubicBezTo>
                    <a:pt x="765" y="146"/>
                    <a:pt x="593" y="248"/>
                    <a:pt x="467" y="369"/>
                  </a:cubicBezTo>
                  <a:cubicBezTo>
                    <a:pt x="351" y="489"/>
                    <a:pt x="234" y="613"/>
                    <a:pt x="118" y="735"/>
                  </a:cubicBezTo>
                  <a:cubicBezTo>
                    <a:pt x="71" y="799"/>
                    <a:pt x="47" y="875"/>
                    <a:pt x="0" y="933"/>
                  </a:cubicBezTo>
                  <a:lnTo>
                    <a:pt x="0" y="991"/>
                  </a:lnTo>
                  <a:cubicBezTo>
                    <a:pt x="244" y="873"/>
                    <a:pt x="481" y="540"/>
                    <a:pt x="641" y="325"/>
                  </a:cubicBezTo>
                  <a:cubicBezTo>
                    <a:pt x="711" y="232"/>
                    <a:pt x="826" y="143"/>
                    <a:pt x="864" y="24"/>
                  </a:cubicBezTo>
                  <a:lnTo>
                    <a:pt x="874" y="24"/>
                  </a:lnTo>
                  <a:cubicBezTo>
                    <a:pt x="880" y="2"/>
                    <a:pt x="870" y="10"/>
                    <a:pt x="86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3"/>
            <p:cNvSpPr/>
            <p:nvPr/>
          </p:nvSpPr>
          <p:spPr>
            <a:xfrm>
              <a:off x="4524416" y="1711188"/>
              <a:ext cx="340" cy="679"/>
            </a:xfrm>
            <a:custGeom>
              <a:rect b="b" l="l" r="r" t="t"/>
              <a:pathLst>
                <a:path extrusionOk="0" h="24" w="12">
                  <a:moveTo>
                    <a:pt x="0" y="1"/>
                  </a:moveTo>
                  <a:lnTo>
                    <a:pt x="0" y="24"/>
                  </a:lnTo>
                  <a:lnTo>
                    <a:pt x="12" y="24"/>
                  </a:lnTo>
                  <a:cubicBezTo>
                    <a:pt x="5" y="5"/>
                    <a:pt x="9" y="14"/>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3"/>
            <p:cNvSpPr/>
            <p:nvPr/>
          </p:nvSpPr>
          <p:spPr>
            <a:xfrm>
              <a:off x="4810898" y="1854768"/>
              <a:ext cx="41590" cy="4216"/>
            </a:xfrm>
            <a:custGeom>
              <a:rect b="b" l="l" r="r" t="t"/>
              <a:pathLst>
                <a:path extrusionOk="0" h="149" w="1470">
                  <a:moveTo>
                    <a:pt x="190" y="0"/>
                  </a:moveTo>
                  <a:cubicBezTo>
                    <a:pt x="127" y="0"/>
                    <a:pt x="63" y="1"/>
                    <a:pt x="1" y="1"/>
                  </a:cubicBezTo>
                  <a:cubicBezTo>
                    <a:pt x="79" y="64"/>
                    <a:pt x="213" y="55"/>
                    <a:pt x="324" y="86"/>
                  </a:cubicBezTo>
                  <a:cubicBezTo>
                    <a:pt x="509" y="137"/>
                    <a:pt x="716" y="149"/>
                    <a:pt x="932" y="149"/>
                  </a:cubicBezTo>
                  <a:cubicBezTo>
                    <a:pt x="1108" y="149"/>
                    <a:pt x="1290" y="141"/>
                    <a:pt x="1469" y="139"/>
                  </a:cubicBezTo>
                  <a:cubicBezTo>
                    <a:pt x="1392" y="86"/>
                    <a:pt x="1247" y="106"/>
                    <a:pt x="1146" y="80"/>
                  </a:cubicBezTo>
                  <a:cubicBezTo>
                    <a:pt x="869" y="11"/>
                    <a:pt x="527" y="0"/>
                    <a:pt x="19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3"/>
            <p:cNvSpPr/>
            <p:nvPr/>
          </p:nvSpPr>
          <p:spPr>
            <a:xfrm>
              <a:off x="4800797" y="1842886"/>
              <a:ext cx="45834" cy="6309"/>
            </a:xfrm>
            <a:custGeom>
              <a:rect b="b" l="l" r="r" t="t"/>
              <a:pathLst>
                <a:path extrusionOk="0" h="223" w="1620">
                  <a:moveTo>
                    <a:pt x="183" y="1"/>
                  </a:moveTo>
                  <a:cubicBezTo>
                    <a:pt x="110" y="1"/>
                    <a:pt x="42" y="6"/>
                    <a:pt x="0" y="27"/>
                  </a:cubicBezTo>
                  <a:lnTo>
                    <a:pt x="0" y="62"/>
                  </a:lnTo>
                  <a:cubicBezTo>
                    <a:pt x="169" y="87"/>
                    <a:pt x="353" y="141"/>
                    <a:pt x="531" y="181"/>
                  </a:cubicBezTo>
                  <a:cubicBezTo>
                    <a:pt x="660" y="186"/>
                    <a:pt x="787" y="189"/>
                    <a:pt x="915" y="194"/>
                  </a:cubicBezTo>
                  <a:cubicBezTo>
                    <a:pt x="1009" y="216"/>
                    <a:pt x="1114" y="222"/>
                    <a:pt x="1221" y="222"/>
                  </a:cubicBezTo>
                  <a:cubicBezTo>
                    <a:pt x="1358" y="222"/>
                    <a:pt x="1497" y="212"/>
                    <a:pt x="1620" y="210"/>
                  </a:cubicBezTo>
                  <a:cubicBezTo>
                    <a:pt x="1560" y="171"/>
                    <a:pt x="1464" y="184"/>
                    <a:pt x="1389" y="164"/>
                  </a:cubicBezTo>
                  <a:cubicBezTo>
                    <a:pt x="1189" y="109"/>
                    <a:pt x="967" y="82"/>
                    <a:pt x="752" y="33"/>
                  </a:cubicBezTo>
                  <a:cubicBezTo>
                    <a:pt x="729" y="28"/>
                    <a:pt x="703" y="26"/>
                    <a:pt x="675" y="26"/>
                  </a:cubicBezTo>
                  <a:cubicBezTo>
                    <a:pt x="625" y="26"/>
                    <a:pt x="570" y="31"/>
                    <a:pt x="520" y="31"/>
                  </a:cubicBezTo>
                  <a:cubicBezTo>
                    <a:pt x="471" y="31"/>
                    <a:pt x="426" y="26"/>
                    <a:pt x="394" y="7"/>
                  </a:cubicBezTo>
                  <a:cubicBezTo>
                    <a:pt x="333" y="6"/>
                    <a:pt x="256" y="1"/>
                    <a:pt x="18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3"/>
            <p:cNvSpPr/>
            <p:nvPr/>
          </p:nvSpPr>
          <p:spPr>
            <a:xfrm>
              <a:off x="4490183" y="1763811"/>
              <a:ext cx="20654" cy="26765"/>
            </a:xfrm>
            <a:custGeom>
              <a:rect b="b" l="l" r="r" t="t"/>
              <a:pathLst>
                <a:path extrusionOk="0" h="946" w="730">
                  <a:moveTo>
                    <a:pt x="687" y="0"/>
                  </a:moveTo>
                  <a:lnTo>
                    <a:pt x="687" y="0"/>
                  </a:lnTo>
                  <a:cubicBezTo>
                    <a:pt x="633" y="151"/>
                    <a:pt x="453" y="247"/>
                    <a:pt x="360" y="369"/>
                  </a:cubicBezTo>
                  <a:cubicBezTo>
                    <a:pt x="281" y="471"/>
                    <a:pt x="187" y="566"/>
                    <a:pt x="114" y="669"/>
                  </a:cubicBezTo>
                  <a:cubicBezTo>
                    <a:pt x="73" y="733"/>
                    <a:pt x="55" y="820"/>
                    <a:pt x="1" y="875"/>
                  </a:cubicBezTo>
                  <a:cubicBezTo>
                    <a:pt x="2" y="909"/>
                    <a:pt x="4" y="925"/>
                    <a:pt x="11" y="945"/>
                  </a:cubicBezTo>
                  <a:cubicBezTo>
                    <a:pt x="127" y="936"/>
                    <a:pt x="190" y="835"/>
                    <a:pt x="244" y="762"/>
                  </a:cubicBezTo>
                  <a:cubicBezTo>
                    <a:pt x="296" y="692"/>
                    <a:pt x="367" y="625"/>
                    <a:pt x="418" y="554"/>
                  </a:cubicBezTo>
                  <a:cubicBezTo>
                    <a:pt x="483" y="461"/>
                    <a:pt x="521" y="364"/>
                    <a:pt x="582" y="265"/>
                  </a:cubicBezTo>
                  <a:cubicBezTo>
                    <a:pt x="613" y="214"/>
                    <a:pt x="729" y="73"/>
                    <a:pt x="68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3"/>
            <p:cNvSpPr/>
            <p:nvPr/>
          </p:nvSpPr>
          <p:spPr>
            <a:xfrm>
              <a:off x="4500481" y="1872055"/>
              <a:ext cx="311" cy="736"/>
            </a:xfrm>
            <a:custGeom>
              <a:rect b="b" l="l" r="r" t="t"/>
              <a:pathLst>
                <a:path extrusionOk="0" h="26" w="11">
                  <a:moveTo>
                    <a:pt x="0" y="1"/>
                  </a:moveTo>
                  <a:lnTo>
                    <a:pt x="0" y="26"/>
                  </a:lnTo>
                  <a:lnTo>
                    <a:pt x="10" y="26"/>
                  </a:lnTo>
                  <a:cubicBezTo>
                    <a:pt x="3" y="5"/>
                    <a:pt x="9" y="14"/>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3"/>
            <p:cNvSpPr/>
            <p:nvPr/>
          </p:nvSpPr>
          <p:spPr>
            <a:xfrm>
              <a:off x="4791744" y="1831541"/>
              <a:ext cx="59556" cy="8177"/>
            </a:xfrm>
            <a:custGeom>
              <a:rect b="b" l="l" r="r" t="t"/>
              <a:pathLst>
                <a:path extrusionOk="0" h="289" w="2105">
                  <a:moveTo>
                    <a:pt x="656" y="1"/>
                  </a:moveTo>
                  <a:cubicBezTo>
                    <a:pt x="642" y="1"/>
                    <a:pt x="628" y="1"/>
                    <a:pt x="614" y="1"/>
                  </a:cubicBezTo>
                  <a:cubicBezTo>
                    <a:pt x="598" y="10"/>
                    <a:pt x="578" y="13"/>
                    <a:pt x="555" y="13"/>
                  </a:cubicBezTo>
                  <a:cubicBezTo>
                    <a:pt x="526" y="13"/>
                    <a:pt x="492" y="8"/>
                    <a:pt x="460" y="8"/>
                  </a:cubicBezTo>
                  <a:cubicBezTo>
                    <a:pt x="445" y="8"/>
                    <a:pt x="431" y="9"/>
                    <a:pt x="418" y="12"/>
                  </a:cubicBezTo>
                  <a:cubicBezTo>
                    <a:pt x="306" y="36"/>
                    <a:pt x="114" y="21"/>
                    <a:pt x="24" y="79"/>
                  </a:cubicBezTo>
                  <a:lnTo>
                    <a:pt x="0" y="79"/>
                  </a:lnTo>
                  <a:cubicBezTo>
                    <a:pt x="122" y="197"/>
                    <a:pt x="377" y="130"/>
                    <a:pt x="577" y="175"/>
                  </a:cubicBezTo>
                  <a:cubicBezTo>
                    <a:pt x="707" y="203"/>
                    <a:pt x="861" y="180"/>
                    <a:pt x="1005" y="212"/>
                  </a:cubicBezTo>
                  <a:cubicBezTo>
                    <a:pt x="1049" y="222"/>
                    <a:pt x="1096" y="224"/>
                    <a:pt x="1144" y="224"/>
                  </a:cubicBezTo>
                  <a:cubicBezTo>
                    <a:pt x="1177" y="224"/>
                    <a:pt x="1211" y="223"/>
                    <a:pt x="1244" y="223"/>
                  </a:cubicBezTo>
                  <a:cubicBezTo>
                    <a:pt x="1300" y="223"/>
                    <a:pt x="1356" y="225"/>
                    <a:pt x="1411" y="238"/>
                  </a:cubicBezTo>
                  <a:cubicBezTo>
                    <a:pt x="1433" y="243"/>
                    <a:pt x="1461" y="244"/>
                    <a:pt x="1490" y="244"/>
                  </a:cubicBezTo>
                  <a:cubicBezTo>
                    <a:pt x="1521" y="244"/>
                    <a:pt x="1555" y="243"/>
                    <a:pt x="1588" y="243"/>
                  </a:cubicBezTo>
                  <a:cubicBezTo>
                    <a:pt x="1623" y="243"/>
                    <a:pt x="1658" y="244"/>
                    <a:pt x="1688" y="251"/>
                  </a:cubicBezTo>
                  <a:cubicBezTo>
                    <a:pt x="1807" y="277"/>
                    <a:pt x="1986" y="281"/>
                    <a:pt x="2104" y="289"/>
                  </a:cubicBezTo>
                  <a:cubicBezTo>
                    <a:pt x="2023" y="223"/>
                    <a:pt x="1813" y="196"/>
                    <a:pt x="1701" y="159"/>
                  </a:cubicBezTo>
                  <a:cubicBezTo>
                    <a:pt x="1406" y="61"/>
                    <a:pt x="1057" y="1"/>
                    <a:pt x="65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3"/>
            <p:cNvSpPr/>
            <p:nvPr/>
          </p:nvSpPr>
          <p:spPr>
            <a:xfrm>
              <a:off x="4478300" y="1766640"/>
              <a:ext cx="15335" cy="19890"/>
            </a:xfrm>
            <a:custGeom>
              <a:rect b="b" l="l" r="r" t="t"/>
              <a:pathLst>
                <a:path extrusionOk="0" h="703" w="542">
                  <a:moveTo>
                    <a:pt x="541" y="1"/>
                  </a:moveTo>
                  <a:lnTo>
                    <a:pt x="541" y="1"/>
                  </a:lnTo>
                  <a:cubicBezTo>
                    <a:pt x="451" y="15"/>
                    <a:pt x="409" y="96"/>
                    <a:pt x="357" y="149"/>
                  </a:cubicBezTo>
                  <a:cubicBezTo>
                    <a:pt x="224" y="280"/>
                    <a:pt x="1" y="453"/>
                    <a:pt x="30" y="701"/>
                  </a:cubicBezTo>
                  <a:cubicBezTo>
                    <a:pt x="40" y="703"/>
                    <a:pt x="51" y="703"/>
                    <a:pt x="62" y="703"/>
                  </a:cubicBezTo>
                  <a:cubicBezTo>
                    <a:pt x="96" y="677"/>
                    <a:pt x="131" y="650"/>
                    <a:pt x="168" y="623"/>
                  </a:cubicBezTo>
                  <a:cubicBezTo>
                    <a:pt x="272" y="488"/>
                    <a:pt x="352" y="347"/>
                    <a:pt x="447" y="197"/>
                  </a:cubicBezTo>
                  <a:cubicBezTo>
                    <a:pt x="483" y="139"/>
                    <a:pt x="534" y="89"/>
                    <a:pt x="54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3"/>
            <p:cNvSpPr/>
            <p:nvPr/>
          </p:nvSpPr>
          <p:spPr>
            <a:xfrm>
              <a:off x="4503593" y="1762651"/>
              <a:ext cx="23511" cy="30330"/>
            </a:xfrm>
            <a:custGeom>
              <a:rect b="b" l="l" r="r" t="t"/>
              <a:pathLst>
                <a:path extrusionOk="0" h="1072" w="831">
                  <a:moveTo>
                    <a:pt x="771" y="0"/>
                  </a:moveTo>
                  <a:lnTo>
                    <a:pt x="771" y="0"/>
                  </a:lnTo>
                  <a:cubicBezTo>
                    <a:pt x="757" y="130"/>
                    <a:pt x="656" y="194"/>
                    <a:pt x="597" y="277"/>
                  </a:cubicBezTo>
                  <a:cubicBezTo>
                    <a:pt x="462" y="460"/>
                    <a:pt x="321" y="637"/>
                    <a:pt x="188" y="819"/>
                  </a:cubicBezTo>
                  <a:cubicBezTo>
                    <a:pt x="130" y="898"/>
                    <a:pt x="82" y="992"/>
                    <a:pt x="1" y="1047"/>
                  </a:cubicBezTo>
                  <a:lnTo>
                    <a:pt x="1" y="1072"/>
                  </a:lnTo>
                  <a:cubicBezTo>
                    <a:pt x="287" y="892"/>
                    <a:pt x="514" y="645"/>
                    <a:pt x="677" y="335"/>
                  </a:cubicBezTo>
                  <a:cubicBezTo>
                    <a:pt x="709" y="274"/>
                    <a:pt x="831" y="95"/>
                    <a:pt x="77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3"/>
            <p:cNvSpPr/>
            <p:nvPr/>
          </p:nvSpPr>
          <p:spPr>
            <a:xfrm>
              <a:off x="4444237" y="1687989"/>
              <a:ext cx="469288" cy="290366"/>
            </a:xfrm>
            <a:custGeom>
              <a:rect b="b" l="l" r="r" t="t"/>
              <a:pathLst>
                <a:path extrusionOk="0" h="10263" w="16587">
                  <a:moveTo>
                    <a:pt x="3836" y="304"/>
                  </a:moveTo>
                  <a:cubicBezTo>
                    <a:pt x="4081" y="304"/>
                    <a:pt x="4370" y="334"/>
                    <a:pt x="4594" y="335"/>
                  </a:cubicBezTo>
                  <a:lnTo>
                    <a:pt x="4736" y="337"/>
                  </a:lnTo>
                  <a:lnTo>
                    <a:pt x="4884" y="339"/>
                  </a:lnTo>
                  <a:cubicBezTo>
                    <a:pt x="4957" y="322"/>
                    <a:pt x="5059" y="317"/>
                    <a:pt x="5170" y="317"/>
                  </a:cubicBezTo>
                  <a:cubicBezTo>
                    <a:pt x="5333" y="317"/>
                    <a:pt x="5517" y="328"/>
                    <a:pt x="5661" y="329"/>
                  </a:cubicBezTo>
                  <a:cubicBezTo>
                    <a:pt x="5704" y="332"/>
                    <a:pt x="5789" y="345"/>
                    <a:pt x="5818" y="345"/>
                  </a:cubicBezTo>
                  <a:cubicBezTo>
                    <a:pt x="5820" y="345"/>
                    <a:pt x="5821" y="345"/>
                    <a:pt x="5822" y="345"/>
                  </a:cubicBezTo>
                  <a:lnTo>
                    <a:pt x="6795" y="350"/>
                  </a:lnTo>
                  <a:cubicBezTo>
                    <a:pt x="6927" y="350"/>
                    <a:pt x="7056" y="350"/>
                    <a:pt x="7183" y="347"/>
                  </a:cubicBezTo>
                  <a:lnTo>
                    <a:pt x="7193" y="347"/>
                  </a:lnTo>
                  <a:cubicBezTo>
                    <a:pt x="7484" y="342"/>
                    <a:pt x="7762" y="332"/>
                    <a:pt x="8047" y="328"/>
                  </a:cubicBezTo>
                  <a:cubicBezTo>
                    <a:pt x="8153" y="325"/>
                    <a:pt x="8259" y="325"/>
                    <a:pt x="8366" y="325"/>
                  </a:cubicBezTo>
                  <a:lnTo>
                    <a:pt x="8569" y="331"/>
                  </a:lnTo>
                  <a:cubicBezTo>
                    <a:pt x="8848" y="338"/>
                    <a:pt x="9128" y="347"/>
                    <a:pt x="9407" y="354"/>
                  </a:cubicBezTo>
                  <a:cubicBezTo>
                    <a:pt x="9494" y="355"/>
                    <a:pt x="9593" y="361"/>
                    <a:pt x="9688" y="361"/>
                  </a:cubicBezTo>
                  <a:cubicBezTo>
                    <a:pt x="9758" y="361"/>
                    <a:pt x="9826" y="358"/>
                    <a:pt x="9883" y="345"/>
                  </a:cubicBezTo>
                  <a:cubicBezTo>
                    <a:pt x="9915" y="338"/>
                    <a:pt x="9950" y="336"/>
                    <a:pt x="9986" y="336"/>
                  </a:cubicBezTo>
                  <a:cubicBezTo>
                    <a:pt x="10052" y="336"/>
                    <a:pt x="10121" y="343"/>
                    <a:pt x="10181" y="343"/>
                  </a:cubicBezTo>
                  <a:cubicBezTo>
                    <a:pt x="10207" y="343"/>
                    <a:pt x="10232" y="342"/>
                    <a:pt x="10254" y="338"/>
                  </a:cubicBezTo>
                  <a:cubicBezTo>
                    <a:pt x="10418" y="334"/>
                    <a:pt x="10585" y="331"/>
                    <a:pt x="10749" y="326"/>
                  </a:cubicBezTo>
                  <a:cubicBezTo>
                    <a:pt x="10785" y="326"/>
                    <a:pt x="10837" y="331"/>
                    <a:pt x="10883" y="331"/>
                  </a:cubicBezTo>
                  <a:cubicBezTo>
                    <a:pt x="10918" y="331"/>
                    <a:pt x="10951" y="328"/>
                    <a:pt x="10970" y="318"/>
                  </a:cubicBezTo>
                  <a:cubicBezTo>
                    <a:pt x="11058" y="319"/>
                    <a:pt x="11143" y="321"/>
                    <a:pt x="11223" y="328"/>
                  </a:cubicBezTo>
                  <a:cubicBezTo>
                    <a:pt x="11367" y="341"/>
                    <a:pt x="11500" y="357"/>
                    <a:pt x="11625" y="383"/>
                  </a:cubicBezTo>
                  <a:lnTo>
                    <a:pt x="11628" y="383"/>
                  </a:lnTo>
                  <a:cubicBezTo>
                    <a:pt x="11671" y="392"/>
                    <a:pt x="11712" y="400"/>
                    <a:pt x="11754" y="411"/>
                  </a:cubicBezTo>
                  <a:lnTo>
                    <a:pt x="11756" y="411"/>
                  </a:lnTo>
                  <a:cubicBezTo>
                    <a:pt x="11959" y="462"/>
                    <a:pt x="12144" y="524"/>
                    <a:pt x="12323" y="595"/>
                  </a:cubicBezTo>
                  <a:cubicBezTo>
                    <a:pt x="12359" y="610"/>
                    <a:pt x="12395" y="624"/>
                    <a:pt x="12432" y="640"/>
                  </a:cubicBezTo>
                  <a:cubicBezTo>
                    <a:pt x="12565" y="696"/>
                    <a:pt x="12698" y="755"/>
                    <a:pt x="12834" y="813"/>
                  </a:cubicBezTo>
                  <a:cubicBezTo>
                    <a:pt x="12961" y="869"/>
                    <a:pt x="13089" y="914"/>
                    <a:pt x="13217" y="960"/>
                  </a:cubicBezTo>
                  <a:cubicBezTo>
                    <a:pt x="13368" y="1014"/>
                    <a:pt x="13521" y="1066"/>
                    <a:pt x="13675" y="1132"/>
                  </a:cubicBezTo>
                  <a:cubicBezTo>
                    <a:pt x="13961" y="1251"/>
                    <a:pt x="14259" y="1372"/>
                    <a:pt x="14554" y="1476"/>
                  </a:cubicBezTo>
                  <a:cubicBezTo>
                    <a:pt x="14591" y="1489"/>
                    <a:pt x="14624" y="1503"/>
                    <a:pt x="14660" y="1513"/>
                  </a:cubicBezTo>
                  <a:cubicBezTo>
                    <a:pt x="14666" y="1516"/>
                    <a:pt x="14673" y="1517"/>
                    <a:pt x="14678" y="1519"/>
                  </a:cubicBezTo>
                  <a:cubicBezTo>
                    <a:pt x="14733" y="1539"/>
                    <a:pt x="14790" y="1555"/>
                    <a:pt x="14845" y="1571"/>
                  </a:cubicBezTo>
                  <a:cubicBezTo>
                    <a:pt x="15099" y="1644"/>
                    <a:pt x="15364" y="1697"/>
                    <a:pt x="15613" y="1780"/>
                  </a:cubicBezTo>
                  <a:cubicBezTo>
                    <a:pt x="15746" y="1824"/>
                    <a:pt x="15946" y="1840"/>
                    <a:pt x="15994" y="1968"/>
                  </a:cubicBezTo>
                  <a:lnTo>
                    <a:pt x="16007" y="1981"/>
                  </a:lnTo>
                  <a:cubicBezTo>
                    <a:pt x="15967" y="1997"/>
                    <a:pt x="15917" y="2004"/>
                    <a:pt x="15864" y="2004"/>
                  </a:cubicBezTo>
                  <a:cubicBezTo>
                    <a:pt x="15775" y="2004"/>
                    <a:pt x="15679" y="1985"/>
                    <a:pt x="15613" y="1968"/>
                  </a:cubicBezTo>
                  <a:cubicBezTo>
                    <a:pt x="15329" y="1891"/>
                    <a:pt x="15059" y="1847"/>
                    <a:pt x="14793" y="1764"/>
                  </a:cubicBezTo>
                  <a:cubicBezTo>
                    <a:pt x="14749" y="1753"/>
                    <a:pt x="14707" y="1744"/>
                    <a:pt x="14663" y="1734"/>
                  </a:cubicBezTo>
                  <a:cubicBezTo>
                    <a:pt x="14588" y="1715"/>
                    <a:pt x="14515" y="1697"/>
                    <a:pt x="14438" y="1680"/>
                  </a:cubicBezTo>
                  <a:cubicBezTo>
                    <a:pt x="14426" y="1677"/>
                    <a:pt x="14413" y="1676"/>
                    <a:pt x="14402" y="1671"/>
                  </a:cubicBezTo>
                  <a:cubicBezTo>
                    <a:pt x="14390" y="1668"/>
                    <a:pt x="14377" y="1662"/>
                    <a:pt x="14365" y="1658"/>
                  </a:cubicBezTo>
                  <a:cubicBezTo>
                    <a:pt x="14005" y="1539"/>
                    <a:pt x="13643" y="1436"/>
                    <a:pt x="13281" y="1324"/>
                  </a:cubicBezTo>
                  <a:cubicBezTo>
                    <a:pt x="13084" y="1264"/>
                    <a:pt x="12888" y="1203"/>
                    <a:pt x="12692" y="1135"/>
                  </a:cubicBezTo>
                  <a:cubicBezTo>
                    <a:pt x="12536" y="1082"/>
                    <a:pt x="12385" y="1018"/>
                    <a:pt x="12231" y="960"/>
                  </a:cubicBezTo>
                  <a:cubicBezTo>
                    <a:pt x="12209" y="952"/>
                    <a:pt x="12184" y="943"/>
                    <a:pt x="12161" y="934"/>
                  </a:cubicBezTo>
                  <a:cubicBezTo>
                    <a:pt x="12023" y="880"/>
                    <a:pt x="11882" y="834"/>
                    <a:pt x="11724" y="793"/>
                  </a:cubicBezTo>
                  <a:cubicBezTo>
                    <a:pt x="11701" y="788"/>
                    <a:pt x="11677" y="785"/>
                    <a:pt x="11654" y="785"/>
                  </a:cubicBezTo>
                  <a:cubicBezTo>
                    <a:pt x="11635" y="785"/>
                    <a:pt x="11615" y="787"/>
                    <a:pt x="11596" y="790"/>
                  </a:cubicBezTo>
                  <a:cubicBezTo>
                    <a:pt x="11533" y="799"/>
                    <a:pt x="11475" y="819"/>
                    <a:pt x="11434" y="834"/>
                  </a:cubicBezTo>
                  <a:lnTo>
                    <a:pt x="11433" y="834"/>
                  </a:lnTo>
                  <a:cubicBezTo>
                    <a:pt x="11428" y="835"/>
                    <a:pt x="11425" y="837"/>
                    <a:pt x="11421" y="837"/>
                  </a:cubicBezTo>
                  <a:cubicBezTo>
                    <a:pt x="11331" y="870"/>
                    <a:pt x="11242" y="936"/>
                    <a:pt x="11170" y="1021"/>
                  </a:cubicBezTo>
                  <a:cubicBezTo>
                    <a:pt x="11168" y="1023"/>
                    <a:pt x="11167" y="1025"/>
                    <a:pt x="11165" y="1026"/>
                  </a:cubicBezTo>
                  <a:lnTo>
                    <a:pt x="11165" y="1026"/>
                  </a:lnTo>
                  <a:cubicBezTo>
                    <a:pt x="11165" y="1026"/>
                    <a:pt x="11165" y="1026"/>
                    <a:pt x="11165" y="1026"/>
                  </a:cubicBezTo>
                  <a:lnTo>
                    <a:pt x="11165" y="1026"/>
                  </a:lnTo>
                  <a:cubicBezTo>
                    <a:pt x="11027" y="1186"/>
                    <a:pt x="10941" y="1424"/>
                    <a:pt x="11010" y="1684"/>
                  </a:cubicBezTo>
                  <a:cubicBezTo>
                    <a:pt x="11013" y="1697"/>
                    <a:pt x="11014" y="1709"/>
                    <a:pt x="11020" y="1721"/>
                  </a:cubicBezTo>
                  <a:cubicBezTo>
                    <a:pt x="11021" y="1718"/>
                    <a:pt x="11022" y="1716"/>
                    <a:pt x="11023" y="1713"/>
                  </a:cubicBezTo>
                  <a:lnTo>
                    <a:pt x="11023" y="1713"/>
                  </a:lnTo>
                  <a:cubicBezTo>
                    <a:pt x="11024" y="1714"/>
                    <a:pt x="11024" y="1714"/>
                    <a:pt x="11024" y="1715"/>
                  </a:cubicBezTo>
                  <a:cubicBezTo>
                    <a:pt x="11036" y="1760"/>
                    <a:pt x="11050" y="1808"/>
                    <a:pt x="11069" y="1853"/>
                  </a:cubicBezTo>
                  <a:cubicBezTo>
                    <a:pt x="11120" y="1985"/>
                    <a:pt x="11191" y="2116"/>
                    <a:pt x="11279" y="2218"/>
                  </a:cubicBezTo>
                  <a:cubicBezTo>
                    <a:pt x="11319" y="2267"/>
                    <a:pt x="11363" y="2311"/>
                    <a:pt x="11412" y="2341"/>
                  </a:cubicBezTo>
                  <a:lnTo>
                    <a:pt x="11412" y="2353"/>
                  </a:lnTo>
                  <a:cubicBezTo>
                    <a:pt x="11376" y="2353"/>
                    <a:pt x="11341" y="2353"/>
                    <a:pt x="11305" y="2352"/>
                  </a:cubicBezTo>
                  <a:cubicBezTo>
                    <a:pt x="11126" y="2349"/>
                    <a:pt x="10946" y="2346"/>
                    <a:pt x="10765" y="2339"/>
                  </a:cubicBezTo>
                  <a:cubicBezTo>
                    <a:pt x="10745" y="2337"/>
                    <a:pt x="10729" y="2337"/>
                    <a:pt x="10709" y="2337"/>
                  </a:cubicBezTo>
                  <a:cubicBezTo>
                    <a:pt x="10544" y="2331"/>
                    <a:pt x="10382" y="2324"/>
                    <a:pt x="10219" y="2317"/>
                  </a:cubicBezTo>
                  <a:cubicBezTo>
                    <a:pt x="10081" y="2312"/>
                    <a:pt x="9942" y="2308"/>
                    <a:pt x="9804" y="2304"/>
                  </a:cubicBezTo>
                  <a:cubicBezTo>
                    <a:pt x="9740" y="2302"/>
                    <a:pt x="9679" y="2301"/>
                    <a:pt x="9615" y="2301"/>
                  </a:cubicBezTo>
                  <a:cubicBezTo>
                    <a:pt x="9473" y="2296"/>
                    <a:pt x="9332" y="2293"/>
                    <a:pt x="9192" y="2293"/>
                  </a:cubicBezTo>
                  <a:cubicBezTo>
                    <a:pt x="9027" y="2296"/>
                    <a:pt x="8858" y="2296"/>
                    <a:pt x="8692" y="2296"/>
                  </a:cubicBezTo>
                  <a:cubicBezTo>
                    <a:pt x="8647" y="2298"/>
                    <a:pt x="8601" y="2298"/>
                    <a:pt x="8555" y="2298"/>
                  </a:cubicBezTo>
                  <a:cubicBezTo>
                    <a:pt x="8528" y="2304"/>
                    <a:pt x="8502" y="2311"/>
                    <a:pt x="8467" y="2317"/>
                  </a:cubicBezTo>
                  <a:lnTo>
                    <a:pt x="8465" y="2317"/>
                  </a:lnTo>
                  <a:cubicBezTo>
                    <a:pt x="8390" y="2330"/>
                    <a:pt x="8304" y="2342"/>
                    <a:pt x="8223" y="2342"/>
                  </a:cubicBezTo>
                  <a:cubicBezTo>
                    <a:pt x="8181" y="2342"/>
                    <a:pt x="8140" y="2339"/>
                    <a:pt x="8103" y="2331"/>
                  </a:cubicBezTo>
                  <a:cubicBezTo>
                    <a:pt x="7998" y="2308"/>
                    <a:pt x="7881" y="2302"/>
                    <a:pt x="7762" y="2302"/>
                  </a:cubicBezTo>
                  <a:cubicBezTo>
                    <a:pt x="7644" y="2302"/>
                    <a:pt x="7523" y="2308"/>
                    <a:pt x="7406" y="2308"/>
                  </a:cubicBezTo>
                  <a:cubicBezTo>
                    <a:pt x="7300" y="2308"/>
                    <a:pt x="7197" y="2303"/>
                    <a:pt x="7102" y="2286"/>
                  </a:cubicBezTo>
                  <a:cubicBezTo>
                    <a:pt x="7088" y="2283"/>
                    <a:pt x="7074" y="2282"/>
                    <a:pt x="7062" y="2279"/>
                  </a:cubicBezTo>
                  <a:lnTo>
                    <a:pt x="6994" y="2279"/>
                  </a:lnTo>
                  <a:lnTo>
                    <a:pt x="6860" y="2276"/>
                  </a:lnTo>
                  <a:lnTo>
                    <a:pt x="6725" y="2276"/>
                  </a:lnTo>
                  <a:cubicBezTo>
                    <a:pt x="6549" y="2237"/>
                    <a:pt x="6267" y="2240"/>
                    <a:pt x="6078" y="2238"/>
                  </a:cubicBezTo>
                  <a:lnTo>
                    <a:pt x="5812" y="2235"/>
                  </a:lnTo>
                  <a:cubicBezTo>
                    <a:pt x="5768" y="2225"/>
                    <a:pt x="5717" y="2223"/>
                    <a:pt x="5663" y="2223"/>
                  </a:cubicBezTo>
                  <a:cubicBezTo>
                    <a:pt x="5611" y="2223"/>
                    <a:pt x="5558" y="2225"/>
                    <a:pt x="5506" y="2225"/>
                  </a:cubicBezTo>
                  <a:cubicBezTo>
                    <a:pt x="5476" y="2225"/>
                    <a:pt x="5447" y="2224"/>
                    <a:pt x="5419" y="2222"/>
                  </a:cubicBezTo>
                  <a:cubicBezTo>
                    <a:pt x="5286" y="2209"/>
                    <a:pt x="5110" y="2208"/>
                    <a:pt x="4957" y="2208"/>
                  </a:cubicBezTo>
                  <a:cubicBezTo>
                    <a:pt x="4610" y="2203"/>
                    <a:pt x="4207" y="2192"/>
                    <a:pt x="3813" y="2187"/>
                  </a:cubicBezTo>
                  <a:cubicBezTo>
                    <a:pt x="3429" y="2184"/>
                    <a:pt x="3051" y="2166"/>
                    <a:pt x="2674" y="2145"/>
                  </a:cubicBezTo>
                  <a:cubicBezTo>
                    <a:pt x="2375" y="2134"/>
                    <a:pt x="2078" y="2119"/>
                    <a:pt x="1780" y="2116"/>
                  </a:cubicBezTo>
                  <a:lnTo>
                    <a:pt x="1777" y="2116"/>
                  </a:lnTo>
                  <a:cubicBezTo>
                    <a:pt x="1734" y="2116"/>
                    <a:pt x="1684" y="2115"/>
                    <a:pt x="1628" y="2113"/>
                  </a:cubicBezTo>
                  <a:cubicBezTo>
                    <a:pt x="1549" y="2110"/>
                    <a:pt x="1459" y="2105"/>
                    <a:pt x="1370" y="2105"/>
                  </a:cubicBezTo>
                  <a:cubicBezTo>
                    <a:pt x="1346" y="2105"/>
                    <a:pt x="1322" y="2105"/>
                    <a:pt x="1298" y="2106"/>
                  </a:cubicBezTo>
                  <a:cubicBezTo>
                    <a:pt x="1254" y="2106"/>
                    <a:pt x="1207" y="2107"/>
                    <a:pt x="1167" y="2109"/>
                  </a:cubicBezTo>
                  <a:cubicBezTo>
                    <a:pt x="1066" y="2116"/>
                    <a:pt x="982" y="2135"/>
                    <a:pt x="931" y="2170"/>
                  </a:cubicBezTo>
                  <a:cubicBezTo>
                    <a:pt x="857" y="2150"/>
                    <a:pt x="873" y="2054"/>
                    <a:pt x="851" y="1982"/>
                  </a:cubicBezTo>
                  <a:cubicBezTo>
                    <a:pt x="812" y="1872"/>
                    <a:pt x="748" y="1508"/>
                    <a:pt x="796" y="1330"/>
                  </a:cubicBezTo>
                  <a:cubicBezTo>
                    <a:pt x="812" y="1181"/>
                    <a:pt x="828" y="1029"/>
                    <a:pt x="844" y="879"/>
                  </a:cubicBezTo>
                  <a:cubicBezTo>
                    <a:pt x="905" y="661"/>
                    <a:pt x="995" y="537"/>
                    <a:pt x="1148" y="454"/>
                  </a:cubicBezTo>
                  <a:cubicBezTo>
                    <a:pt x="1225" y="409"/>
                    <a:pt x="1315" y="377"/>
                    <a:pt x="1426" y="350"/>
                  </a:cubicBezTo>
                  <a:cubicBezTo>
                    <a:pt x="1482" y="338"/>
                    <a:pt x="1542" y="335"/>
                    <a:pt x="1600" y="331"/>
                  </a:cubicBezTo>
                  <a:cubicBezTo>
                    <a:pt x="1636" y="328"/>
                    <a:pt x="1671" y="326"/>
                    <a:pt x="1706" y="321"/>
                  </a:cubicBezTo>
                  <a:cubicBezTo>
                    <a:pt x="1713" y="321"/>
                    <a:pt x="1719" y="319"/>
                    <a:pt x="1726" y="318"/>
                  </a:cubicBezTo>
                  <a:lnTo>
                    <a:pt x="1895" y="319"/>
                  </a:lnTo>
                  <a:lnTo>
                    <a:pt x="2033" y="319"/>
                  </a:lnTo>
                  <a:lnTo>
                    <a:pt x="2131" y="321"/>
                  </a:lnTo>
                  <a:cubicBezTo>
                    <a:pt x="2471" y="323"/>
                    <a:pt x="2705" y="323"/>
                    <a:pt x="3045" y="326"/>
                  </a:cubicBezTo>
                  <a:lnTo>
                    <a:pt x="3541" y="331"/>
                  </a:lnTo>
                  <a:cubicBezTo>
                    <a:pt x="3614" y="313"/>
                    <a:pt x="3701" y="306"/>
                    <a:pt x="3795" y="306"/>
                  </a:cubicBezTo>
                  <a:lnTo>
                    <a:pt x="3800" y="306"/>
                  </a:lnTo>
                  <a:cubicBezTo>
                    <a:pt x="3800" y="306"/>
                    <a:pt x="3801" y="305"/>
                    <a:pt x="3803" y="305"/>
                  </a:cubicBezTo>
                  <a:cubicBezTo>
                    <a:pt x="3814" y="304"/>
                    <a:pt x="3825" y="304"/>
                    <a:pt x="3836" y="304"/>
                  </a:cubicBezTo>
                  <a:close/>
                  <a:moveTo>
                    <a:pt x="11530" y="1007"/>
                  </a:moveTo>
                  <a:cubicBezTo>
                    <a:pt x="11683" y="1010"/>
                    <a:pt x="11805" y="1031"/>
                    <a:pt x="11914" y="1061"/>
                  </a:cubicBezTo>
                  <a:cubicBezTo>
                    <a:pt x="11969" y="1075"/>
                    <a:pt x="12023" y="1094"/>
                    <a:pt x="12074" y="1113"/>
                  </a:cubicBezTo>
                  <a:cubicBezTo>
                    <a:pt x="12074" y="1112"/>
                    <a:pt x="12075" y="1111"/>
                    <a:pt x="12075" y="1110"/>
                  </a:cubicBezTo>
                  <a:lnTo>
                    <a:pt x="12075" y="1110"/>
                  </a:lnTo>
                  <a:cubicBezTo>
                    <a:pt x="12076" y="1111"/>
                    <a:pt x="12077" y="1111"/>
                    <a:pt x="12078" y="1111"/>
                  </a:cubicBezTo>
                  <a:cubicBezTo>
                    <a:pt x="12090" y="1116"/>
                    <a:pt x="12104" y="1120"/>
                    <a:pt x="12119" y="1126"/>
                  </a:cubicBezTo>
                  <a:cubicBezTo>
                    <a:pt x="12158" y="1139"/>
                    <a:pt x="12197" y="1154"/>
                    <a:pt x="12238" y="1170"/>
                  </a:cubicBezTo>
                  <a:cubicBezTo>
                    <a:pt x="12436" y="1247"/>
                    <a:pt x="12638" y="1299"/>
                    <a:pt x="12828" y="1370"/>
                  </a:cubicBezTo>
                  <a:cubicBezTo>
                    <a:pt x="12874" y="1386"/>
                    <a:pt x="12922" y="1402"/>
                    <a:pt x="12967" y="1417"/>
                  </a:cubicBezTo>
                  <a:cubicBezTo>
                    <a:pt x="13060" y="1446"/>
                    <a:pt x="13151" y="1473"/>
                    <a:pt x="13244" y="1497"/>
                  </a:cubicBezTo>
                  <a:cubicBezTo>
                    <a:pt x="13257" y="1501"/>
                    <a:pt x="13268" y="1503"/>
                    <a:pt x="13281" y="1505"/>
                  </a:cubicBezTo>
                  <a:cubicBezTo>
                    <a:pt x="13294" y="1510"/>
                    <a:pt x="13304" y="1513"/>
                    <a:pt x="13317" y="1516"/>
                  </a:cubicBezTo>
                  <a:lnTo>
                    <a:pt x="13317" y="1517"/>
                  </a:lnTo>
                  <a:cubicBezTo>
                    <a:pt x="13433" y="1546"/>
                    <a:pt x="13550" y="1575"/>
                    <a:pt x="13666" y="1606"/>
                  </a:cubicBezTo>
                  <a:cubicBezTo>
                    <a:pt x="13759" y="1632"/>
                    <a:pt x="13855" y="1658"/>
                    <a:pt x="13948" y="1690"/>
                  </a:cubicBezTo>
                  <a:cubicBezTo>
                    <a:pt x="14038" y="1721"/>
                    <a:pt x="14131" y="1751"/>
                    <a:pt x="14226" y="1782"/>
                  </a:cubicBezTo>
                  <a:cubicBezTo>
                    <a:pt x="14239" y="1786"/>
                    <a:pt x="14253" y="1792"/>
                    <a:pt x="14266" y="1795"/>
                  </a:cubicBezTo>
                  <a:cubicBezTo>
                    <a:pt x="14348" y="1822"/>
                    <a:pt x="14431" y="1850"/>
                    <a:pt x="14514" y="1875"/>
                  </a:cubicBezTo>
                  <a:cubicBezTo>
                    <a:pt x="14703" y="1933"/>
                    <a:pt x="14896" y="1984"/>
                    <a:pt x="15091" y="2022"/>
                  </a:cubicBezTo>
                  <a:lnTo>
                    <a:pt x="15091" y="2035"/>
                  </a:lnTo>
                  <a:cubicBezTo>
                    <a:pt x="15047" y="2049"/>
                    <a:pt x="15015" y="2071"/>
                    <a:pt x="14990" y="2102"/>
                  </a:cubicBezTo>
                  <a:cubicBezTo>
                    <a:pt x="14982" y="2113"/>
                    <a:pt x="14974" y="2122"/>
                    <a:pt x="14969" y="2135"/>
                  </a:cubicBezTo>
                  <a:cubicBezTo>
                    <a:pt x="14961" y="2145"/>
                    <a:pt x="14956" y="2157"/>
                    <a:pt x="14951" y="2167"/>
                  </a:cubicBezTo>
                  <a:cubicBezTo>
                    <a:pt x="14947" y="2179"/>
                    <a:pt x="14942" y="2187"/>
                    <a:pt x="14938" y="2196"/>
                  </a:cubicBezTo>
                  <a:cubicBezTo>
                    <a:pt x="14934" y="2206"/>
                    <a:pt x="14932" y="2213"/>
                    <a:pt x="14929" y="2222"/>
                  </a:cubicBezTo>
                  <a:cubicBezTo>
                    <a:pt x="14925" y="2231"/>
                    <a:pt x="14924" y="2240"/>
                    <a:pt x="14919" y="2247"/>
                  </a:cubicBezTo>
                  <a:cubicBezTo>
                    <a:pt x="14915" y="2264"/>
                    <a:pt x="14908" y="2280"/>
                    <a:pt x="14900" y="2295"/>
                  </a:cubicBezTo>
                  <a:lnTo>
                    <a:pt x="14889" y="2317"/>
                  </a:lnTo>
                  <a:cubicBezTo>
                    <a:pt x="14880" y="2330"/>
                    <a:pt x="14871" y="2344"/>
                    <a:pt x="14861" y="2355"/>
                  </a:cubicBezTo>
                  <a:cubicBezTo>
                    <a:pt x="14857" y="2359"/>
                    <a:pt x="14849" y="2366"/>
                    <a:pt x="14844" y="2369"/>
                  </a:cubicBezTo>
                  <a:cubicBezTo>
                    <a:pt x="14810" y="2392"/>
                    <a:pt x="14774" y="2405"/>
                    <a:pt x="14743" y="2421"/>
                  </a:cubicBezTo>
                  <a:cubicBezTo>
                    <a:pt x="14721" y="2432"/>
                    <a:pt x="14700" y="2442"/>
                    <a:pt x="14679" y="2453"/>
                  </a:cubicBezTo>
                  <a:cubicBezTo>
                    <a:pt x="14671" y="2458"/>
                    <a:pt x="14662" y="2465"/>
                    <a:pt x="14653" y="2475"/>
                  </a:cubicBezTo>
                  <a:cubicBezTo>
                    <a:pt x="14643" y="2482"/>
                    <a:pt x="14636" y="2493"/>
                    <a:pt x="14628" y="2501"/>
                  </a:cubicBezTo>
                  <a:cubicBezTo>
                    <a:pt x="14623" y="2513"/>
                    <a:pt x="14617" y="2526"/>
                    <a:pt x="14611" y="2538"/>
                  </a:cubicBezTo>
                  <a:cubicBezTo>
                    <a:pt x="14583" y="2577"/>
                    <a:pt x="14583" y="2618"/>
                    <a:pt x="14595" y="2658"/>
                  </a:cubicBezTo>
                  <a:cubicBezTo>
                    <a:pt x="14602" y="2686"/>
                    <a:pt x="14617" y="2715"/>
                    <a:pt x="14636" y="2741"/>
                  </a:cubicBezTo>
                  <a:cubicBezTo>
                    <a:pt x="14646" y="2754"/>
                    <a:pt x="14655" y="2769"/>
                    <a:pt x="14663" y="2781"/>
                  </a:cubicBezTo>
                  <a:cubicBezTo>
                    <a:pt x="14684" y="2805"/>
                    <a:pt x="14705" y="2831"/>
                    <a:pt x="14723" y="2853"/>
                  </a:cubicBezTo>
                  <a:cubicBezTo>
                    <a:pt x="14735" y="2863"/>
                    <a:pt x="14743" y="2872"/>
                    <a:pt x="14751" y="2884"/>
                  </a:cubicBezTo>
                  <a:cubicBezTo>
                    <a:pt x="14759" y="2892"/>
                    <a:pt x="14765" y="2901"/>
                    <a:pt x="14771" y="2910"/>
                  </a:cubicBezTo>
                  <a:cubicBezTo>
                    <a:pt x="14778" y="2923"/>
                    <a:pt x="14784" y="2935"/>
                    <a:pt x="14791" y="2946"/>
                  </a:cubicBezTo>
                  <a:cubicBezTo>
                    <a:pt x="14804" y="2974"/>
                    <a:pt x="14815" y="3003"/>
                    <a:pt x="14828" y="3035"/>
                  </a:cubicBezTo>
                  <a:cubicBezTo>
                    <a:pt x="14831" y="3044"/>
                    <a:pt x="14835" y="3052"/>
                    <a:pt x="14841" y="3061"/>
                  </a:cubicBezTo>
                  <a:cubicBezTo>
                    <a:pt x="14849" y="3080"/>
                    <a:pt x="14860" y="3103"/>
                    <a:pt x="14870" y="3128"/>
                  </a:cubicBezTo>
                  <a:cubicBezTo>
                    <a:pt x="14881" y="3167"/>
                    <a:pt x="14889" y="3211"/>
                    <a:pt x="14880" y="3247"/>
                  </a:cubicBezTo>
                  <a:cubicBezTo>
                    <a:pt x="14877" y="3259"/>
                    <a:pt x="14871" y="3272"/>
                    <a:pt x="14862" y="3284"/>
                  </a:cubicBezTo>
                  <a:lnTo>
                    <a:pt x="14862" y="3305"/>
                  </a:lnTo>
                  <a:cubicBezTo>
                    <a:pt x="14639" y="3218"/>
                    <a:pt x="14402" y="3182"/>
                    <a:pt x="14169" y="3103"/>
                  </a:cubicBezTo>
                  <a:cubicBezTo>
                    <a:pt x="13907" y="3016"/>
                    <a:pt x="13643" y="2935"/>
                    <a:pt x="13377" y="2850"/>
                  </a:cubicBezTo>
                  <a:cubicBezTo>
                    <a:pt x="13272" y="2818"/>
                    <a:pt x="13164" y="2785"/>
                    <a:pt x="13060" y="2753"/>
                  </a:cubicBezTo>
                  <a:cubicBezTo>
                    <a:pt x="12933" y="2712"/>
                    <a:pt x="12807" y="2673"/>
                    <a:pt x="12679" y="2631"/>
                  </a:cubicBezTo>
                  <a:cubicBezTo>
                    <a:pt x="12580" y="2597"/>
                    <a:pt x="12482" y="2571"/>
                    <a:pt x="12384" y="2546"/>
                  </a:cubicBezTo>
                  <a:cubicBezTo>
                    <a:pt x="12257" y="2514"/>
                    <a:pt x="12134" y="2487"/>
                    <a:pt x="12016" y="2450"/>
                  </a:cubicBezTo>
                  <a:cubicBezTo>
                    <a:pt x="11995" y="2445"/>
                    <a:pt x="11978" y="2437"/>
                    <a:pt x="11958" y="2430"/>
                  </a:cubicBezTo>
                  <a:cubicBezTo>
                    <a:pt x="11936" y="2426"/>
                    <a:pt x="11913" y="2416"/>
                    <a:pt x="11889" y="2408"/>
                  </a:cubicBezTo>
                  <a:cubicBezTo>
                    <a:pt x="11846" y="2392"/>
                    <a:pt x="11802" y="2375"/>
                    <a:pt x="11760" y="2356"/>
                  </a:cubicBezTo>
                  <a:cubicBezTo>
                    <a:pt x="11697" y="2328"/>
                    <a:pt x="11638" y="2295"/>
                    <a:pt x="11581" y="2254"/>
                  </a:cubicBezTo>
                  <a:lnTo>
                    <a:pt x="11580" y="2254"/>
                  </a:lnTo>
                  <a:cubicBezTo>
                    <a:pt x="11516" y="2209"/>
                    <a:pt x="11446" y="2136"/>
                    <a:pt x="11382" y="2043"/>
                  </a:cubicBezTo>
                  <a:cubicBezTo>
                    <a:pt x="11354" y="2007"/>
                    <a:pt x="11330" y="1965"/>
                    <a:pt x="11305" y="1924"/>
                  </a:cubicBezTo>
                  <a:cubicBezTo>
                    <a:pt x="11296" y="1910"/>
                    <a:pt x="11290" y="1895"/>
                    <a:pt x="11282" y="1881"/>
                  </a:cubicBezTo>
                  <a:cubicBezTo>
                    <a:pt x="11280" y="1876"/>
                    <a:pt x="11279" y="1875"/>
                    <a:pt x="11279" y="1872"/>
                  </a:cubicBezTo>
                  <a:lnTo>
                    <a:pt x="11279" y="1869"/>
                  </a:lnTo>
                  <a:cubicBezTo>
                    <a:pt x="11279" y="1867"/>
                    <a:pt x="11276" y="1867"/>
                    <a:pt x="11276" y="1866"/>
                  </a:cubicBezTo>
                  <a:cubicBezTo>
                    <a:pt x="11263" y="1840"/>
                    <a:pt x="11254" y="1815"/>
                    <a:pt x="11244" y="1789"/>
                  </a:cubicBezTo>
                  <a:cubicBezTo>
                    <a:pt x="11232" y="1763"/>
                    <a:pt x="11223" y="1734"/>
                    <a:pt x="11216" y="1705"/>
                  </a:cubicBezTo>
                  <a:cubicBezTo>
                    <a:pt x="11209" y="1677"/>
                    <a:pt x="11203" y="1646"/>
                    <a:pt x="11199" y="1617"/>
                  </a:cubicBezTo>
                  <a:lnTo>
                    <a:pt x="11199" y="1614"/>
                  </a:lnTo>
                  <a:cubicBezTo>
                    <a:pt x="11191" y="1571"/>
                    <a:pt x="11187" y="1530"/>
                    <a:pt x="11187" y="1487"/>
                  </a:cubicBezTo>
                  <a:cubicBezTo>
                    <a:pt x="11187" y="1466"/>
                    <a:pt x="11188" y="1444"/>
                    <a:pt x="11191" y="1424"/>
                  </a:cubicBezTo>
                  <a:cubicBezTo>
                    <a:pt x="11194" y="1402"/>
                    <a:pt x="11196" y="1380"/>
                    <a:pt x="11202" y="1360"/>
                  </a:cubicBezTo>
                  <a:cubicBezTo>
                    <a:pt x="11207" y="1338"/>
                    <a:pt x="11213" y="1316"/>
                    <a:pt x="11222" y="1298"/>
                  </a:cubicBezTo>
                  <a:cubicBezTo>
                    <a:pt x="11222" y="1295"/>
                    <a:pt x="11223" y="1293"/>
                    <a:pt x="11223" y="1293"/>
                  </a:cubicBezTo>
                  <a:lnTo>
                    <a:pt x="11223" y="1292"/>
                  </a:lnTo>
                  <a:cubicBezTo>
                    <a:pt x="11225" y="1287"/>
                    <a:pt x="11228" y="1286"/>
                    <a:pt x="11228" y="1283"/>
                  </a:cubicBezTo>
                  <a:cubicBezTo>
                    <a:pt x="11228" y="1280"/>
                    <a:pt x="11228" y="1280"/>
                    <a:pt x="11229" y="1279"/>
                  </a:cubicBezTo>
                  <a:cubicBezTo>
                    <a:pt x="11229" y="1277"/>
                    <a:pt x="11231" y="1277"/>
                    <a:pt x="11231" y="1276"/>
                  </a:cubicBezTo>
                  <a:cubicBezTo>
                    <a:pt x="11231" y="1273"/>
                    <a:pt x="11231" y="1273"/>
                    <a:pt x="11232" y="1271"/>
                  </a:cubicBezTo>
                  <a:cubicBezTo>
                    <a:pt x="11232" y="1270"/>
                    <a:pt x="11235" y="1268"/>
                    <a:pt x="11235" y="1268"/>
                  </a:cubicBezTo>
                  <a:cubicBezTo>
                    <a:pt x="11238" y="1255"/>
                    <a:pt x="11245" y="1236"/>
                    <a:pt x="11254" y="1225"/>
                  </a:cubicBezTo>
                  <a:cubicBezTo>
                    <a:pt x="11257" y="1220"/>
                    <a:pt x="11258" y="1218"/>
                    <a:pt x="11261" y="1213"/>
                  </a:cubicBezTo>
                  <a:cubicBezTo>
                    <a:pt x="11261" y="1213"/>
                    <a:pt x="11261" y="1212"/>
                    <a:pt x="11264" y="1210"/>
                  </a:cubicBezTo>
                  <a:cubicBezTo>
                    <a:pt x="11264" y="1207"/>
                    <a:pt x="11264" y="1206"/>
                    <a:pt x="11266" y="1206"/>
                  </a:cubicBezTo>
                  <a:cubicBezTo>
                    <a:pt x="11266" y="1204"/>
                    <a:pt x="11267" y="1204"/>
                    <a:pt x="11267" y="1203"/>
                  </a:cubicBezTo>
                  <a:cubicBezTo>
                    <a:pt x="11267" y="1203"/>
                    <a:pt x="11267" y="1200"/>
                    <a:pt x="11268" y="1200"/>
                  </a:cubicBezTo>
                  <a:cubicBezTo>
                    <a:pt x="11271" y="1197"/>
                    <a:pt x="11273" y="1191"/>
                    <a:pt x="11274" y="1188"/>
                  </a:cubicBezTo>
                  <a:cubicBezTo>
                    <a:pt x="11279" y="1184"/>
                    <a:pt x="11280" y="1183"/>
                    <a:pt x="11282" y="1177"/>
                  </a:cubicBezTo>
                  <a:cubicBezTo>
                    <a:pt x="11293" y="1164"/>
                    <a:pt x="11302" y="1154"/>
                    <a:pt x="11312" y="1142"/>
                  </a:cubicBezTo>
                  <a:lnTo>
                    <a:pt x="11312" y="1142"/>
                  </a:lnTo>
                  <a:cubicBezTo>
                    <a:pt x="11312" y="1142"/>
                    <a:pt x="11312" y="1142"/>
                    <a:pt x="11313" y="1141"/>
                  </a:cubicBezTo>
                  <a:lnTo>
                    <a:pt x="11313" y="1141"/>
                  </a:lnTo>
                  <a:cubicBezTo>
                    <a:pt x="11326" y="1130"/>
                    <a:pt x="11338" y="1120"/>
                    <a:pt x="11351" y="1110"/>
                  </a:cubicBezTo>
                  <a:cubicBezTo>
                    <a:pt x="11361" y="1103"/>
                    <a:pt x="11370" y="1097"/>
                    <a:pt x="11382" y="1090"/>
                  </a:cubicBezTo>
                  <a:cubicBezTo>
                    <a:pt x="11388" y="1086"/>
                    <a:pt x="11393" y="1082"/>
                    <a:pt x="11399" y="1079"/>
                  </a:cubicBezTo>
                  <a:lnTo>
                    <a:pt x="11399" y="1079"/>
                  </a:lnTo>
                  <a:cubicBezTo>
                    <a:pt x="11408" y="1074"/>
                    <a:pt x="11417" y="1069"/>
                    <a:pt x="11427" y="1065"/>
                  </a:cubicBezTo>
                  <a:cubicBezTo>
                    <a:pt x="11430" y="1063"/>
                    <a:pt x="11433" y="1061"/>
                    <a:pt x="11436" y="1060"/>
                  </a:cubicBezTo>
                  <a:lnTo>
                    <a:pt x="11436" y="1060"/>
                  </a:lnTo>
                  <a:cubicBezTo>
                    <a:pt x="11450" y="1052"/>
                    <a:pt x="11465" y="1045"/>
                    <a:pt x="11480" y="1037"/>
                  </a:cubicBezTo>
                  <a:lnTo>
                    <a:pt x="11482" y="1037"/>
                  </a:lnTo>
                  <a:cubicBezTo>
                    <a:pt x="11483" y="1037"/>
                    <a:pt x="11484" y="1036"/>
                    <a:pt x="11485" y="1036"/>
                  </a:cubicBezTo>
                  <a:lnTo>
                    <a:pt x="11485" y="1036"/>
                  </a:lnTo>
                  <a:cubicBezTo>
                    <a:pt x="11486" y="1035"/>
                    <a:pt x="11487" y="1035"/>
                    <a:pt x="11488" y="1034"/>
                  </a:cubicBezTo>
                  <a:lnTo>
                    <a:pt x="11488" y="1034"/>
                  </a:lnTo>
                  <a:cubicBezTo>
                    <a:pt x="11493" y="1031"/>
                    <a:pt x="11498" y="1028"/>
                    <a:pt x="11503" y="1025"/>
                  </a:cubicBezTo>
                  <a:lnTo>
                    <a:pt x="11503" y="1025"/>
                  </a:lnTo>
                  <a:cubicBezTo>
                    <a:pt x="11512" y="1019"/>
                    <a:pt x="11522" y="1013"/>
                    <a:pt x="11530" y="1007"/>
                  </a:cubicBezTo>
                  <a:close/>
                  <a:moveTo>
                    <a:pt x="11614" y="2943"/>
                  </a:moveTo>
                  <a:cubicBezTo>
                    <a:pt x="11654" y="2943"/>
                    <a:pt x="11690" y="2945"/>
                    <a:pt x="11728" y="2946"/>
                  </a:cubicBezTo>
                  <a:cubicBezTo>
                    <a:pt x="11742" y="2949"/>
                    <a:pt x="11757" y="2951"/>
                    <a:pt x="11771" y="2951"/>
                  </a:cubicBezTo>
                  <a:cubicBezTo>
                    <a:pt x="11803" y="2954"/>
                    <a:pt x="11833" y="2956"/>
                    <a:pt x="11862" y="2964"/>
                  </a:cubicBezTo>
                  <a:cubicBezTo>
                    <a:pt x="11872" y="2964"/>
                    <a:pt x="11881" y="2965"/>
                    <a:pt x="11888" y="2967"/>
                  </a:cubicBezTo>
                  <a:cubicBezTo>
                    <a:pt x="11923" y="2971"/>
                    <a:pt x="11958" y="2978"/>
                    <a:pt x="11988" y="2986"/>
                  </a:cubicBezTo>
                  <a:lnTo>
                    <a:pt x="12032" y="2996"/>
                  </a:lnTo>
                  <a:cubicBezTo>
                    <a:pt x="12067" y="3004"/>
                    <a:pt x="12099" y="3015"/>
                    <a:pt x="12131" y="3023"/>
                  </a:cubicBezTo>
                  <a:cubicBezTo>
                    <a:pt x="12157" y="3032"/>
                    <a:pt x="12186" y="3041"/>
                    <a:pt x="12213" y="3051"/>
                  </a:cubicBezTo>
                  <a:cubicBezTo>
                    <a:pt x="12241" y="3061"/>
                    <a:pt x="12270" y="3070"/>
                    <a:pt x="12298" y="3080"/>
                  </a:cubicBezTo>
                  <a:cubicBezTo>
                    <a:pt x="12299" y="3080"/>
                    <a:pt x="12301" y="3081"/>
                    <a:pt x="12301" y="3081"/>
                  </a:cubicBezTo>
                  <a:cubicBezTo>
                    <a:pt x="12302" y="3083"/>
                    <a:pt x="12305" y="3083"/>
                    <a:pt x="12307" y="3084"/>
                  </a:cubicBezTo>
                  <a:cubicBezTo>
                    <a:pt x="12378" y="3112"/>
                    <a:pt x="12446" y="3140"/>
                    <a:pt x="12517" y="3169"/>
                  </a:cubicBezTo>
                  <a:cubicBezTo>
                    <a:pt x="12519" y="3169"/>
                    <a:pt x="12519" y="3170"/>
                    <a:pt x="12520" y="3170"/>
                  </a:cubicBezTo>
                  <a:cubicBezTo>
                    <a:pt x="12564" y="3189"/>
                    <a:pt x="12607" y="3206"/>
                    <a:pt x="12654" y="3222"/>
                  </a:cubicBezTo>
                  <a:cubicBezTo>
                    <a:pt x="12699" y="3241"/>
                    <a:pt x="12746" y="3259"/>
                    <a:pt x="12794" y="3276"/>
                  </a:cubicBezTo>
                  <a:cubicBezTo>
                    <a:pt x="12808" y="3279"/>
                    <a:pt x="12824" y="3286"/>
                    <a:pt x="12839" y="3291"/>
                  </a:cubicBezTo>
                  <a:cubicBezTo>
                    <a:pt x="12904" y="3310"/>
                    <a:pt x="12970" y="3329"/>
                    <a:pt x="13036" y="3343"/>
                  </a:cubicBezTo>
                  <a:cubicBezTo>
                    <a:pt x="13119" y="3364"/>
                    <a:pt x="13202" y="3380"/>
                    <a:pt x="13288" y="3397"/>
                  </a:cubicBezTo>
                  <a:lnTo>
                    <a:pt x="13316" y="3403"/>
                  </a:lnTo>
                  <a:cubicBezTo>
                    <a:pt x="13349" y="3410"/>
                    <a:pt x="13384" y="3416"/>
                    <a:pt x="13414" y="3423"/>
                  </a:cubicBezTo>
                  <a:cubicBezTo>
                    <a:pt x="13458" y="3430"/>
                    <a:pt x="13499" y="3439"/>
                    <a:pt x="13541" y="3451"/>
                  </a:cubicBezTo>
                  <a:cubicBezTo>
                    <a:pt x="13582" y="3458"/>
                    <a:pt x="13624" y="3468"/>
                    <a:pt x="13664" y="3477"/>
                  </a:cubicBezTo>
                  <a:cubicBezTo>
                    <a:pt x="13705" y="3489"/>
                    <a:pt x="13746" y="3497"/>
                    <a:pt x="13785" y="3510"/>
                  </a:cubicBezTo>
                  <a:cubicBezTo>
                    <a:pt x="14058" y="3589"/>
                    <a:pt x="14336" y="3625"/>
                    <a:pt x="14595" y="3699"/>
                  </a:cubicBezTo>
                  <a:cubicBezTo>
                    <a:pt x="14705" y="3731"/>
                    <a:pt x="14839" y="3724"/>
                    <a:pt x="14929" y="3782"/>
                  </a:cubicBezTo>
                  <a:lnTo>
                    <a:pt x="14951" y="3782"/>
                  </a:lnTo>
                  <a:cubicBezTo>
                    <a:pt x="14944" y="3795"/>
                    <a:pt x="14934" y="3810"/>
                    <a:pt x="14929" y="3824"/>
                  </a:cubicBezTo>
                  <a:lnTo>
                    <a:pt x="14918" y="3852"/>
                  </a:lnTo>
                  <a:cubicBezTo>
                    <a:pt x="14915" y="3861"/>
                    <a:pt x="14910" y="3872"/>
                    <a:pt x="14909" y="3881"/>
                  </a:cubicBezTo>
                  <a:cubicBezTo>
                    <a:pt x="14905" y="3890"/>
                    <a:pt x="14903" y="3899"/>
                    <a:pt x="14902" y="3909"/>
                  </a:cubicBezTo>
                  <a:cubicBezTo>
                    <a:pt x="14902" y="3912"/>
                    <a:pt x="14900" y="3916"/>
                    <a:pt x="14900" y="3919"/>
                  </a:cubicBezTo>
                  <a:cubicBezTo>
                    <a:pt x="14896" y="3938"/>
                    <a:pt x="14896" y="3954"/>
                    <a:pt x="14896" y="3971"/>
                  </a:cubicBezTo>
                  <a:cubicBezTo>
                    <a:pt x="14896" y="4035"/>
                    <a:pt x="14916" y="4098"/>
                    <a:pt x="14961" y="4143"/>
                  </a:cubicBezTo>
                  <a:lnTo>
                    <a:pt x="14961" y="4153"/>
                  </a:lnTo>
                  <a:cubicBezTo>
                    <a:pt x="14457" y="4105"/>
                    <a:pt x="13952" y="4056"/>
                    <a:pt x="13446" y="4005"/>
                  </a:cubicBezTo>
                  <a:cubicBezTo>
                    <a:pt x="13391" y="3992"/>
                    <a:pt x="13337" y="3984"/>
                    <a:pt x="13281" y="3979"/>
                  </a:cubicBezTo>
                  <a:cubicBezTo>
                    <a:pt x="13254" y="3976"/>
                    <a:pt x="13230" y="3976"/>
                    <a:pt x="13204" y="3971"/>
                  </a:cubicBezTo>
                  <a:cubicBezTo>
                    <a:pt x="13160" y="3970"/>
                    <a:pt x="13116" y="3968"/>
                    <a:pt x="13073" y="3964"/>
                  </a:cubicBezTo>
                  <a:cubicBezTo>
                    <a:pt x="13033" y="3963"/>
                    <a:pt x="12993" y="3961"/>
                    <a:pt x="12954" y="3955"/>
                  </a:cubicBezTo>
                  <a:cubicBezTo>
                    <a:pt x="12901" y="3952"/>
                    <a:pt x="12846" y="3942"/>
                    <a:pt x="12796" y="3932"/>
                  </a:cubicBezTo>
                  <a:cubicBezTo>
                    <a:pt x="12763" y="3931"/>
                    <a:pt x="12728" y="3928"/>
                    <a:pt x="12693" y="3925"/>
                  </a:cubicBezTo>
                  <a:cubicBezTo>
                    <a:pt x="12661" y="3919"/>
                    <a:pt x="12626" y="3916"/>
                    <a:pt x="12591" y="3916"/>
                  </a:cubicBezTo>
                  <a:cubicBezTo>
                    <a:pt x="12533" y="3903"/>
                    <a:pt x="12475" y="3893"/>
                    <a:pt x="12414" y="3883"/>
                  </a:cubicBezTo>
                  <a:cubicBezTo>
                    <a:pt x="12352" y="3874"/>
                    <a:pt x="12292" y="3867"/>
                    <a:pt x="12232" y="3859"/>
                  </a:cubicBezTo>
                  <a:cubicBezTo>
                    <a:pt x="12228" y="3858"/>
                    <a:pt x="12228" y="3858"/>
                    <a:pt x="12227" y="3858"/>
                  </a:cubicBezTo>
                  <a:cubicBezTo>
                    <a:pt x="12163" y="3849"/>
                    <a:pt x="12102" y="3839"/>
                    <a:pt x="12042" y="3830"/>
                  </a:cubicBezTo>
                  <a:lnTo>
                    <a:pt x="12039" y="3830"/>
                  </a:lnTo>
                  <a:cubicBezTo>
                    <a:pt x="11987" y="3821"/>
                    <a:pt x="11936" y="3810"/>
                    <a:pt x="11886" y="3795"/>
                  </a:cubicBezTo>
                  <a:cubicBezTo>
                    <a:pt x="11883" y="3794"/>
                    <a:pt x="11882" y="3794"/>
                    <a:pt x="11876" y="3792"/>
                  </a:cubicBezTo>
                  <a:cubicBezTo>
                    <a:pt x="11811" y="3774"/>
                    <a:pt x="11722" y="3765"/>
                    <a:pt x="11639" y="3749"/>
                  </a:cubicBezTo>
                  <a:cubicBezTo>
                    <a:pt x="11628" y="3744"/>
                    <a:pt x="11614" y="3744"/>
                    <a:pt x="11603" y="3742"/>
                  </a:cubicBezTo>
                  <a:cubicBezTo>
                    <a:pt x="11584" y="3737"/>
                    <a:pt x="11566" y="3734"/>
                    <a:pt x="11549" y="3728"/>
                  </a:cubicBezTo>
                  <a:cubicBezTo>
                    <a:pt x="11514" y="3720"/>
                    <a:pt x="11482" y="3708"/>
                    <a:pt x="11457" y="3692"/>
                  </a:cubicBezTo>
                  <a:cubicBezTo>
                    <a:pt x="11446" y="3685"/>
                    <a:pt x="11436" y="3676"/>
                    <a:pt x="11427" y="3664"/>
                  </a:cubicBezTo>
                  <a:cubicBezTo>
                    <a:pt x="11417" y="3654"/>
                    <a:pt x="11407" y="3641"/>
                    <a:pt x="11398" y="3628"/>
                  </a:cubicBezTo>
                  <a:cubicBezTo>
                    <a:pt x="11391" y="3618"/>
                    <a:pt x="11383" y="3606"/>
                    <a:pt x="11377" y="3592"/>
                  </a:cubicBezTo>
                  <a:cubicBezTo>
                    <a:pt x="11370" y="3580"/>
                    <a:pt x="11364" y="3566"/>
                    <a:pt x="11357" y="3548"/>
                  </a:cubicBezTo>
                  <a:cubicBezTo>
                    <a:pt x="11347" y="3522"/>
                    <a:pt x="11338" y="3489"/>
                    <a:pt x="11332" y="3458"/>
                  </a:cubicBezTo>
                  <a:cubicBezTo>
                    <a:pt x="11332" y="3452"/>
                    <a:pt x="11331" y="3446"/>
                    <a:pt x="11328" y="3442"/>
                  </a:cubicBezTo>
                  <a:cubicBezTo>
                    <a:pt x="11325" y="3410"/>
                    <a:pt x="11321" y="3378"/>
                    <a:pt x="11321" y="3345"/>
                  </a:cubicBezTo>
                  <a:cubicBezTo>
                    <a:pt x="11321" y="3333"/>
                    <a:pt x="11324" y="3320"/>
                    <a:pt x="11324" y="3308"/>
                  </a:cubicBezTo>
                  <a:lnTo>
                    <a:pt x="11324" y="3301"/>
                  </a:lnTo>
                  <a:cubicBezTo>
                    <a:pt x="11325" y="3276"/>
                    <a:pt x="11327" y="3250"/>
                    <a:pt x="11332" y="3227"/>
                  </a:cubicBezTo>
                  <a:lnTo>
                    <a:pt x="11332" y="3225"/>
                  </a:lnTo>
                  <a:cubicBezTo>
                    <a:pt x="11338" y="3199"/>
                    <a:pt x="11344" y="3177"/>
                    <a:pt x="11351" y="3156"/>
                  </a:cubicBezTo>
                  <a:cubicBezTo>
                    <a:pt x="11357" y="3134"/>
                    <a:pt x="11367" y="3112"/>
                    <a:pt x="11377" y="3095"/>
                  </a:cubicBezTo>
                  <a:cubicBezTo>
                    <a:pt x="11383" y="3083"/>
                    <a:pt x="11391" y="3074"/>
                    <a:pt x="11396" y="3067"/>
                  </a:cubicBezTo>
                  <a:cubicBezTo>
                    <a:pt x="11401" y="3058"/>
                    <a:pt x="11409" y="3051"/>
                    <a:pt x="11417" y="3044"/>
                  </a:cubicBezTo>
                  <a:cubicBezTo>
                    <a:pt x="11430" y="3031"/>
                    <a:pt x="11447" y="3019"/>
                    <a:pt x="11466" y="3010"/>
                  </a:cubicBezTo>
                  <a:cubicBezTo>
                    <a:pt x="11466" y="3009"/>
                    <a:pt x="11466" y="3009"/>
                    <a:pt x="11469" y="3009"/>
                  </a:cubicBezTo>
                  <a:cubicBezTo>
                    <a:pt x="11478" y="3004"/>
                    <a:pt x="11489" y="3000"/>
                    <a:pt x="11497" y="2996"/>
                  </a:cubicBezTo>
                  <a:lnTo>
                    <a:pt x="11498" y="2996"/>
                  </a:lnTo>
                  <a:cubicBezTo>
                    <a:pt x="11527" y="2983"/>
                    <a:pt x="11558" y="2974"/>
                    <a:pt x="11587" y="2959"/>
                  </a:cubicBezTo>
                  <a:cubicBezTo>
                    <a:pt x="11598" y="2956"/>
                    <a:pt x="11607" y="2949"/>
                    <a:pt x="11614" y="2943"/>
                  </a:cubicBezTo>
                  <a:close/>
                  <a:moveTo>
                    <a:pt x="1628" y="2356"/>
                  </a:moveTo>
                  <a:cubicBezTo>
                    <a:pt x="1628" y="2356"/>
                    <a:pt x="1629" y="2356"/>
                    <a:pt x="1630" y="2356"/>
                  </a:cubicBezTo>
                  <a:lnTo>
                    <a:pt x="1630" y="2356"/>
                  </a:lnTo>
                  <a:cubicBezTo>
                    <a:pt x="1630" y="2357"/>
                    <a:pt x="1630" y="2358"/>
                    <a:pt x="1631" y="2359"/>
                  </a:cubicBezTo>
                  <a:cubicBezTo>
                    <a:pt x="1684" y="2359"/>
                    <a:pt x="1738" y="2360"/>
                    <a:pt x="1788" y="2362"/>
                  </a:cubicBezTo>
                  <a:cubicBezTo>
                    <a:pt x="1840" y="2366"/>
                    <a:pt x="1889" y="2369"/>
                    <a:pt x="1939" y="2376"/>
                  </a:cubicBezTo>
                  <a:cubicBezTo>
                    <a:pt x="1968" y="2381"/>
                    <a:pt x="1998" y="2385"/>
                    <a:pt x="2027" y="2391"/>
                  </a:cubicBezTo>
                  <a:cubicBezTo>
                    <a:pt x="2082" y="2404"/>
                    <a:pt x="2139" y="2407"/>
                    <a:pt x="2195" y="2407"/>
                  </a:cubicBezTo>
                  <a:cubicBezTo>
                    <a:pt x="2239" y="2407"/>
                    <a:pt x="2283" y="2405"/>
                    <a:pt x="2326" y="2405"/>
                  </a:cubicBezTo>
                  <a:cubicBezTo>
                    <a:pt x="2374" y="2405"/>
                    <a:pt x="2421" y="2407"/>
                    <a:pt x="2465" y="2417"/>
                  </a:cubicBezTo>
                  <a:lnTo>
                    <a:pt x="2651" y="2418"/>
                  </a:lnTo>
                  <a:cubicBezTo>
                    <a:pt x="2798" y="2420"/>
                    <a:pt x="3009" y="2414"/>
                    <a:pt x="3147" y="2446"/>
                  </a:cubicBezTo>
                  <a:cubicBezTo>
                    <a:pt x="4216" y="2465"/>
                    <a:pt x="5284" y="2482"/>
                    <a:pt x="6351" y="2501"/>
                  </a:cubicBezTo>
                  <a:cubicBezTo>
                    <a:pt x="6397" y="2501"/>
                    <a:pt x="6451" y="2502"/>
                    <a:pt x="6507" y="2502"/>
                  </a:cubicBezTo>
                  <a:cubicBezTo>
                    <a:pt x="6563" y="2502"/>
                    <a:pt x="6620" y="2501"/>
                    <a:pt x="6674" y="2497"/>
                  </a:cubicBezTo>
                  <a:cubicBezTo>
                    <a:pt x="6718" y="2493"/>
                    <a:pt x="6758" y="2490"/>
                    <a:pt x="6790" y="2482"/>
                  </a:cubicBezTo>
                  <a:cubicBezTo>
                    <a:pt x="6823" y="2474"/>
                    <a:pt x="6857" y="2472"/>
                    <a:pt x="6892" y="2472"/>
                  </a:cubicBezTo>
                  <a:cubicBezTo>
                    <a:pt x="6901" y="2472"/>
                    <a:pt x="6910" y="2472"/>
                    <a:pt x="6920" y="2472"/>
                  </a:cubicBezTo>
                  <a:cubicBezTo>
                    <a:pt x="6962" y="2475"/>
                    <a:pt x="7003" y="2477"/>
                    <a:pt x="7043" y="2477"/>
                  </a:cubicBezTo>
                  <a:cubicBezTo>
                    <a:pt x="7064" y="2478"/>
                    <a:pt x="7083" y="2478"/>
                    <a:pt x="7102" y="2478"/>
                  </a:cubicBezTo>
                  <a:cubicBezTo>
                    <a:pt x="7132" y="2478"/>
                    <a:pt x="7159" y="2477"/>
                    <a:pt x="7184" y="2472"/>
                  </a:cubicBezTo>
                  <a:lnTo>
                    <a:pt x="7577" y="2477"/>
                  </a:lnTo>
                  <a:cubicBezTo>
                    <a:pt x="7656" y="2459"/>
                    <a:pt x="7777" y="2451"/>
                    <a:pt x="7906" y="2451"/>
                  </a:cubicBezTo>
                  <a:cubicBezTo>
                    <a:pt x="8077" y="2451"/>
                    <a:pt x="8262" y="2465"/>
                    <a:pt x="8377" y="2485"/>
                  </a:cubicBezTo>
                  <a:cubicBezTo>
                    <a:pt x="8390" y="2490"/>
                    <a:pt x="8401" y="2490"/>
                    <a:pt x="8412" y="2493"/>
                  </a:cubicBezTo>
                  <a:cubicBezTo>
                    <a:pt x="8471" y="2506"/>
                    <a:pt x="8529" y="2512"/>
                    <a:pt x="8590" y="2512"/>
                  </a:cubicBezTo>
                  <a:cubicBezTo>
                    <a:pt x="8699" y="2514"/>
                    <a:pt x="8808" y="2507"/>
                    <a:pt x="8910" y="2530"/>
                  </a:cubicBezTo>
                  <a:lnTo>
                    <a:pt x="9140" y="2533"/>
                  </a:lnTo>
                  <a:cubicBezTo>
                    <a:pt x="9245" y="2557"/>
                    <a:pt x="9355" y="2564"/>
                    <a:pt x="9470" y="2567"/>
                  </a:cubicBezTo>
                  <a:cubicBezTo>
                    <a:pt x="9532" y="2571"/>
                    <a:pt x="9601" y="2571"/>
                    <a:pt x="9666" y="2573"/>
                  </a:cubicBezTo>
                  <a:cubicBezTo>
                    <a:pt x="9787" y="2574"/>
                    <a:pt x="9908" y="2581"/>
                    <a:pt x="10020" y="2607"/>
                  </a:cubicBezTo>
                  <a:cubicBezTo>
                    <a:pt x="10040" y="2609"/>
                    <a:pt x="10060" y="2609"/>
                    <a:pt x="10081" y="2610"/>
                  </a:cubicBezTo>
                  <a:cubicBezTo>
                    <a:pt x="10243" y="2615"/>
                    <a:pt x="10405" y="2616"/>
                    <a:pt x="10568" y="2622"/>
                  </a:cubicBezTo>
                  <a:cubicBezTo>
                    <a:pt x="10568" y="2621"/>
                    <a:pt x="10569" y="2619"/>
                    <a:pt x="10570" y="2618"/>
                  </a:cubicBezTo>
                  <a:lnTo>
                    <a:pt x="10570" y="2618"/>
                  </a:lnTo>
                  <a:cubicBezTo>
                    <a:pt x="10571" y="2618"/>
                    <a:pt x="10572" y="2618"/>
                    <a:pt x="10573" y="2618"/>
                  </a:cubicBezTo>
                  <a:cubicBezTo>
                    <a:pt x="10576" y="2618"/>
                    <a:pt x="10579" y="2618"/>
                    <a:pt x="10582" y="2619"/>
                  </a:cubicBezTo>
                  <a:cubicBezTo>
                    <a:pt x="10845" y="2623"/>
                    <a:pt x="11109" y="2631"/>
                    <a:pt x="11372" y="2637"/>
                  </a:cubicBezTo>
                  <a:cubicBezTo>
                    <a:pt x="11433" y="2637"/>
                    <a:pt x="11495" y="2638"/>
                    <a:pt x="11556" y="2639"/>
                  </a:cubicBezTo>
                  <a:lnTo>
                    <a:pt x="11914" y="2644"/>
                  </a:lnTo>
                  <a:cubicBezTo>
                    <a:pt x="11937" y="2639"/>
                    <a:pt x="11959" y="2637"/>
                    <a:pt x="11982" y="2632"/>
                  </a:cubicBezTo>
                  <a:cubicBezTo>
                    <a:pt x="12170" y="2673"/>
                    <a:pt x="12389" y="2749"/>
                    <a:pt x="12571" y="2808"/>
                  </a:cubicBezTo>
                  <a:cubicBezTo>
                    <a:pt x="12679" y="2834"/>
                    <a:pt x="12785" y="2862"/>
                    <a:pt x="12891" y="2885"/>
                  </a:cubicBezTo>
                  <a:cubicBezTo>
                    <a:pt x="13004" y="2913"/>
                    <a:pt x="13119" y="2939"/>
                    <a:pt x="13231" y="2967"/>
                  </a:cubicBezTo>
                  <a:cubicBezTo>
                    <a:pt x="13275" y="2978"/>
                    <a:pt x="13316" y="2987"/>
                    <a:pt x="13359" y="2997"/>
                  </a:cubicBezTo>
                  <a:cubicBezTo>
                    <a:pt x="13694" y="3113"/>
                    <a:pt x="14028" y="3227"/>
                    <a:pt x="14362" y="3339"/>
                  </a:cubicBezTo>
                  <a:cubicBezTo>
                    <a:pt x="14704" y="3454"/>
                    <a:pt x="15082" y="3439"/>
                    <a:pt x="15390" y="3577"/>
                  </a:cubicBezTo>
                  <a:cubicBezTo>
                    <a:pt x="15440" y="3599"/>
                    <a:pt x="15475" y="3643"/>
                    <a:pt x="15515" y="3670"/>
                  </a:cubicBezTo>
                  <a:cubicBezTo>
                    <a:pt x="15511" y="3708"/>
                    <a:pt x="15507" y="3707"/>
                    <a:pt x="15493" y="3730"/>
                  </a:cubicBezTo>
                  <a:cubicBezTo>
                    <a:pt x="15487" y="3730"/>
                    <a:pt x="15481" y="3730"/>
                    <a:pt x="15475" y="3730"/>
                  </a:cubicBezTo>
                  <a:cubicBezTo>
                    <a:pt x="15317" y="3730"/>
                    <a:pt x="15218" y="3676"/>
                    <a:pt x="15078" y="3635"/>
                  </a:cubicBezTo>
                  <a:cubicBezTo>
                    <a:pt x="15012" y="3627"/>
                    <a:pt x="14947" y="3618"/>
                    <a:pt x="14881" y="3611"/>
                  </a:cubicBezTo>
                  <a:cubicBezTo>
                    <a:pt x="14705" y="3564"/>
                    <a:pt x="14503" y="3532"/>
                    <a:pt x="14338" y="3480"/>
                  </a:cubicBezTo>
                  <a:cubicBezTo>
                    <a:pt x="14189" y="3432"/>
                    <a:pt x="14053" y="3426"/>
                    <a:pt x="13900" y="3382"/>
                  </a:cubicBezTo>
                  <a:cubicBezTo>
                    <a:pt x="13615" y="3301"/>
                    <a:pt x="13310" y="3228"/>
                    <a:pt x="13012" y="3150"/>
                  </a:cubicBezTo>
                  <a:cubicBezTo>
                    <a:pt x="12895" y="3121"/>
                    <a:pt x="12781" y="3090"/>
                    <a:pt x="12669" y="3058"/>
                  </a:cubicBezTo>
                  <a:cubicBezTo>
                    <a:pt x="12571" y="3031"/>
                    <a:pt x="12480" y="3000"/>
                    <a:pt x="12388" y="2971"/>
                  </a:cubicBezTo>
                  <a:cubicBezTo>
                    <a:pt x="12276" y="2943"/>
                    <a:pt x="12163" y="2914"/>
                    <a:pt x="12052" y="2887"/>
                  </a:cubicBezTo>
                  <a:cubicBezTo>
                    <a:pt x="11949" y="2850"/>
                    <a:pt x="11825" y="2794"/>
                    <a:pt x="11718" y="2769"/>
                  </a:cubicBezTo>
                  <a:cubicBezTo>
                    <a:pt x="11710" y="2767"/>
                    <a:pt x="11701" y="2766"/>
                    <a:pt x="11693" y="2766"/>
                  </a:cubicBezTo>
                  <a:cubicBezTo>
                    <a:pt x="11655" y="2766"/>
                    <a:pt x="11614" y="2784"/>
                    <a:pt x="11593" y="2791"/>
                  </a:cubicBezTo>
                  <a:cubicBezTo>
                    <a:pt x="11535" y="2807"/>
                    <a:pt x="11485" y="2826"/>
                    <a:pt x="11441" y="2847"/>
                  </a:cubicBezTo>
                  <a:cubicBezTo>
                    <a:pt x="11289" y="2922"/>
                    <a:pt x="11210" y="3038"/>
                    <a:pt x="11162" y="3240"/>
                  </a:cubicBezTo>
                  <a:cubicBezTo>
                    <a:pt x="11148" y="3295"/>
                    <a:pt x="11162" y="3396"/>
                    <a:pt x="11172" y="3436"/>
                  </a:cubicBezTo>
                  <a:cubicBezTo>
                    <a:pt x="11178" y="3490"/>
                    <a:pt x="11186" y="3545"/>
                    <a:pt x="11194" y="3599"/>
                  </a:cubicBezTo>
                  <a:cubicBezTo>
                    <a:pt x="11244" y="3720"/>
                    <a:pt x="11337" y="3803"/>
                    <a:pt x="11453" y="3862"/>
                  </a:cubicBezTo>
                  <a:cubicBezTo>
                    <a:pt x="11513" y="3894"/>
                    <a:pt x="11577" y="3920"/>
                    <a:pt x="11642" y="3942"/>
                  </a:cubicBezTo>
                  <a:cubicBezTo>
                    <a:pt x="11690" y="3963"/>
                    <a:pt x="11740" y="3979"/>
                    <a:pt x="11790" y="3996"/>
                  </a:cubicBezTo>
                  <a:cubicBezTo>
                    <a:pt x="11843" y="4012"/>
                    <a:pt x="11894" y="4028"/>
                    <a:pt x="11945" y="4044"/>
                  </a:cubicBezTo>
                  <a:cubicBezTo>
                    <a:pt x="12327" y="4172"/>
                    <a:pt x="12821" y="4160"/>
                    <a:pt x="13252" y="4261"/>
                  </a:cubicBezTo>
                  <a:cubicBezTo>
                    <a:pt x="13441" y="4304"/>
                    <a:pt x="13641" y="4269"/>
                    <a:pt x="13819" y="4310"/>
                  </a:cubicBezTo>
                  <a:cubicBezTo>
                    <a:pt x="14042" y="4362"/>
                    <a:pt x="14320" y="4311"/>
                    <a:pt x="14537" y="4362"/>
                  </a:cubicBezTo>
                  <a:lnTo>
                    <a:pt x="14791" y="4364"/>
                  </a:lnTo>
                  <a:cubicBezTo>
                    <a:pt x="14983" y="4407"/>
                    <a:pt x="15222" y="4384"/>
                    <a:pt x="15403" y="4426"/>
                  </a:cubicBezTo>
                  <a:cubicBezTo>
                    <a:pt x="15509" y="4450"/>
                    <a:pt x="15636" y="4422"/>
                    <a:pt x="15714" y="4473"/>
                  </a:cubicBezTo>
                  <a:cubicBezTo>
                    <a:pt x="15722" y="4473"/>
                    <a:pt x="15729" y="4473"/>
                    <a:pt x="15735" y="4473"/>
                  </a:cubicBezTo>
                  <a:cubicBezTo>
                    <a:pt x="15842" y="4473"/>
                    <a:pt x="15851" y="4495"/>
                    <a:pt x="15899" y="4556"/>
                  </a:cubicBezTo>
                  <a:cubicBezTo>
                    <a:pt x="15899" y="4588"/>
                    <a:pt x="15899" y="4608"/>
                    <a:pt x="15887" y="4624"/>
                  </a:cubicBezTo>
                  <a:cubicBezTo>
                    <a:pt x="15844" y="4654"/>
                    <a:pt x="15740" y="4664"/>
                    <a:pt x="15624" y="4664"/>
                  </a:cubicBezTo>
                  <a:cubicBezTo>
                    <a:pt x="15449" y="4664"/>
                    <a:pt x="15244" y="4640"/>
                    <a:pt x="15169" y="4621"/>
                  </a:cubicBezTo>
                  <a:cubicBezTo>
                    <a:pt x="14993" y="4573"/>
                    <a:pt x="14755" y="4580"/>
                    <a:pt x="14557" y="4537"/>
                  </a:cubicBezTo>
                  <a:lnTo>
                    <a:pt x="14384" y="4535"/>
                  </a:lnTo>
                  <a:cubicBezTo>
                    <a:pt x="14252" y="4506"/>
                    <a:pt x="14099" y="4531"/>
                    <a:pt x="13957" y="4499"/>
                  </a:cubicBezTo>
                  <a:cubicBezTo>
                    <a:pt x="13605" y="4421"/>
                    <a:pt x="13238" y="4447"/>
                    <a:pt x="12892" y="4367"/>
                  </a:cubicBezTo>
                  <a:cubicBezTo>
                    <a:pt x="12712" y="4323"/>
                    <a:pt x="12503" y="4316"/>
                    <a:pt x="12277" y="4316"/>
                  </a:cubicBezTo>
                  <a:cubicBezTo>
                    <a:pt x="12203" y="4320"/>
                    <a:pt x="12131" y="4330"/>
                    <a:pt x="12058" y="4335"/>
                  </a:cubicBezTo>
                  <a:cubicBezTo>
                    <a:pt x="11857" y="4295"/>
                    <a:pt x="11622" y="4252"/>
                    <a:pt x="11363" y="4252"/>
                  </a:cubicBezTo>
                  <a:lnTo>
                    <a:pt x="11359" y="4252"/>
                  </a:lnTo>
                  <a:cubicBezTo>
                    <a:pt x="11218" y="4247"/>
                    <a:pt x="11078" y="4246"/>
                    <a:pt x="10938" y="4243"/>
                  </a:cubicBezTo>
                  <a:cubicBezTo>
                    <a:pt x="10876" y="4240"/>
                    <a:pt x="10813" y="4239"/>
                    <a:pt x="10749" y="4239"/>
                  </a:cubicBezTo>
                  <a:cubicBezTo>
                    <a:pt x="10661" y="4236"/>
                    <a:pt x="10571" y="4236"/>
                    <a:pt x="10482" y="4233"/>
                  </a:cubicBezTo>
                  <a:cubicBezTo>
                    <a:pt x="10434" y="4223"/>
                    <a:pt x="10380" y="4221"/>
                    <a:pt x="10322" y="4221"/>
                  </a:cubicBezTo>
                  <a:cubicBezTo>
                    <a:pt x="10265" y="4221"/>
                    <a:pt x="10205" y="4223"/>
                    <a:pt x="10146" y="4223"/>
                  </a:cubicBezTo>
                  <a:cubicBezTo>
                    <a:pt x="10107" y="4223"/>
                    <a:pt x="10068" y="4222"/>
                    <a:pt x="10031" y="4218"/>
                  </a:cubicBezTo>
                  <a:cubicBezTo>
                    <a:pt x="9842" y="4201"/>
                    <a:pt x="9604" y="4204"/>
                    <a:pt x="9396" y="4202"/>
                  </a:cubicBezTo>
                  <a:lnTo>
                    <a:pt x="9070" y="4201"/>
                  </a:lnTo>
                  <a:cubicBezTo>
                    <a:pt x="9057" y="4197"/>
                    <a:pt x="9043" y="4195"/>
                    <a:pt x="9029" y="4194"/>
                  </a:cubicBezTo>
                  <a:cubicBezTo>
                    <a:pt x="8915" y="4176"/>
                    <a:pt x="8761" y="4172"/>
                    <a:pt x="8615" y="4172"/>
                  </a:cubicBezTo>
                  <a:cubicBezTo>
                    <a:pt x="8530" y="4172"/>
                    <a:pt x="8448" y="4173"/>
                    <a:pt x="8379" y="4173"/>
                  </a:cubicBezTo>
                  <a:cubicBezTo>
                    <a:pt x="8366" y="4173"/>
                    <a:pt x="8354" y="4173"/>
                    <a:pt x="8342" y="4173"/>
                  </a:cubicBezTo>
                  <a:lnTo>
                    <a:pt x="8099" y="4172"/>
                  </a:lnTo>
                  <a:cubicBezTo>
                    <a:pt x="8070" y="4165"/>
                    <a:pt x="8037" y="4162"/>
                    <a:pt x="8001" y="4162"/>
                  </a:cubicBezTo>
                  <a:cubicBezTo>
                    <a:pt x="7946" y="4162"/>
                    <a:pt x="7887" y="4168"/>
                    <a:pt x="7829" y="4168"/>
                  </a:cubicBezTo>
                  <a:cubicBezTo>
                    <a:pt x="7790" y="4168"/>
                    <a:pt x="7753" y="4165"/>
                    <a:pt x="7718" y="4157"/>
                  </a:cubicBezTo>
                  <a:cubicBezTo>
                    <a:pt x="7666" y="4144"/>
                    <a:pt x="7593" y="4137"/>
                    <a:pt x="7506" y="4134"/>
                  </a:cubicBezTo>
                  <a:cubicBezTo>
                    <a:pt x="7479" y="4130"/>
                    <a:pt x="7448" y="4130"/>
                    <a:pt x="7419" y="4130"/>
                  </a:cubicBezTo>
                  <a:lnTo>
                    <a:pt x="7419" y="4130"/>
                  </a:lnTo>
                  <a:cubicBezTo>
                    <a:pt x="7420" y="4128"/>
                    <a:pt x="7420" y="4127"/>
                    <a:pt x="7421" y="4125"/>
                  </a:cubicBezTo>
                  <a:cubicBezTo>
                    <a:pt x="7377" y="4123"/>
                    <a:pt x="7331" y="4123"/>
                    <a:pt x="7287" y="4123"/>
                  </a:cubicBezTo>
                  <a:cubicBezTo>
                    <a:pt x="7159" y="4123"/>
                    <a:pt x="7039" y="4130"/>
                    <a:pt x="6968" y="4144"/>
                  </a:cubicBezTo>
                  <a:cubicBezTo>
                    <a:pt x="6721" y="4150"/>
                    <a:pt x="6471" y="4156"/>
                    <a:pt x="6223" y="4162"/>
                  </a:cubicBezTo>
                  <a:cubicBezTo>
                    <a:pt x="6190" y="4163"/>
                    <a:pt x="6157" y="4163"/>
                    <a:pt x="6125" y="4165"/>
                  </a:cubicBezTo>
                  <a:cubicBezTo>
                    <a:pt x="6097" y="4166"/>
                    <a:pt x="6071" y="4166"/>
                    <a:pt x="6046" y="4169"/>
                  </a:cubicBezTo>
                  <a:cubicBezTo>
                    <a:pt x="5853" y="4176"/>
                    <a:pt x="5662" y="4184"/>
                    <a:pt x="5470" y="4189"/>
                  </a:cubicBezTo>
                  <a:cubicBezTo>
                    <a:pt x="5101" y="4205"/>
                    <a:pt x="4734" y="4218"/>
                    <a:pt x="4367" y="4234"/>
                  </a:cubicBezTo>
                  <a:lnTo>
                    <a:pt x="4367" y="4234"/>
                  </a:lnTo>
                  <a:cubicBezTo>
                    <a:pt x="4398" y="4222"/>
                    <a:pt x="4452" y="4218"/>
                    <a:pt x="4496" y="4218"/>
                  </a:cubicBezTo>
                  <a:cubicBezTo>
                    <a:pt x="4503" y="4218"/>
                    <a:pt x="4509" y="4218"/>
                    <a:pt x="4515" y="4218"/>
                  </a:cubicBezTo>
                  <a:cubicBezTo>
                    <a:pt x="4511" y="4216"/>
                    <a:pt x="4506" y="4214"/>
                    <a:pt x="4501" y="4212"/>
                  </a:cubicBezTo>
                  <a:lnTo>
                    <a:pt x="4501" y="4212"/>
                  </a:lnTo>
                  <a:cubicBezTo>
                    <a:pt x="4507" y="4212"/>
                    <a:pt x="4513" y="4212"/>
                    <a:pt x="4518" y="4213"/>
                  </a:cubicBezTo>
                  <a:cubicBezTo>
                    <a:pt x="4500" y="4201"/>
                    <a:pt x="4475" y="4198"/>
                    <a:pt x="4448" y="4198"/>
                  </a:cubicBezTo>
                  <a:cubicBezTo>
                    <a:pt x="4411" y="4198"/>
                    <a:pt x="4370" y="4204"/>
                    <a:pt x="4333" y="4204"/>
                  </a:cubicBezTo>
                  <a:cubicBezTo>
                    <a:pt x="4317" y="4204"/>
                    <a:pt x="4301" y="4203"/>
                    <a:pt x="4287" y="4200"/>
                  </a:cubicBezTo>
                  <a:cubicBezTo>
                    <a:pt x="4245" y="4190"/>
                    <a:pt x="4199" y="4187"/>
                    <a:pt x="4151" y="4187"/>
                  </a:cubicBezTo>
                  <a:cubicBezTo>
                    <a:pt x="4055" y="4187"/>
                    <a:pt x="3951" y="4200"/>
                    <a:pt x="3851" y="4200"/>
                  </a:cubicBezTo>
                  <a:cubicBezTo>
                    <a:pt x="3798" y="4200"/>
                    <a:pt x="3745" y="4196"/>
                    <a:pt x="3697" y="4185"/>
                  </a:cubicBezTo>
                  <a:cubicBezTo>
                    <a:pt x="3612" y="4166"/>
                    <a:pt x="3422" y="4155"/>
                    <a:pt x="3239" y="4155"/>
                  </a:cubicBezTo>
                  <a:cubicBezTo>
                    <a:pt x="3080" y="4155"/>
                    <a:pt x="2926" y="4163"/>
                    <a:pt x="2850" y="4179"/>
                  </a:cubicBezTo>
                  <a:cubicBezTo>
                    <a:pt x="2686" y="4185"/>
                    <a:pt x="2519" y="4192"/>
                    <a:pt x="2353" y="4200"/>
                  </a:cubicBezTo>
                  <a:cubicBezTo>
                    <a:pt x="2214" y="4229"/>
                    <a:pt x="2065" y="4247"/>
                    <a:pt x="1920" y="4266"/>
                  </a:cubicBezTo>
                  <a:lnTo>
                    <a:pt x="1920" y="4273"/>
                  </a:lnTo>
                  <a:lnTo>
                    <a:pt x="1920" y="4273"/>
                  </a:lnTo>
                  <a:cubicBezTo>
                    <a:pt x="1919" y="4274"/>
                    <a:pt x="1919" y="4274"/>
                    <a:pt x="1918" y="4274"/>
                  </a:cubicBezTo>
                  <a:cubicBezTo>
                    <a:pt x="1901" y="4277"/>
                    <a:pt x="1882" y="4277"/>
                    <a:pt x="1866" y="4279"/>
                  </a:cubicBezTo>
                  <a:cubicBezTo>
                    <a:pt x="1806" y="4288"/>
                    <a:pt x="1750" y="4294"/>
                    <a:pt x="1692" y="4301"/>
                  </a:cubicBezTo>
                  <a:cubicBezTo>
                    <a:pt x="1591" y="4316"/>
                    <a:pt x="1495" y="4330"/>
                    <a:pt x="1404" y="4349"/>
                  </a:cubicBezTo>
                  <a:cubicBezTo>
                    <a:pt x="1396" y="4351"/>
                    <a:pt x="1389" y="4352"/>
                    <a:pt x="1381" y="4352"/>
                  </a:cubicBezTo>
                  <a:cubicBezTo>
                    <a:pt x="1354" y="4352"/>
                    <a:pt x="1329" y="4340"/>
                    <a:pt x="1312" y="4338"/>
                  </a:cubicBezTo>
                  <a:cubicBezTo>
                    <a:pt x="1270" y="4330"/>
                    <a:pt x="1225" y="4325"/>
                    <a:pt x="1177" y="4325"/>
                  </a:cubicBezTo>
                  <a:cubicBezTo>
                    <a:pt x="1153" y="4323"/>
                    <a:pt x="1127" y="4321"/>
                    <a:pt x="1102" y="4321"/>
                  </a:cubicBezTo>
                  <a:cubicBezTo>
                    <a:pt x="1073" y="4321"/>
                    <a:pt x="1044" y="4323"/>
                    <a:pt x="1017" y="4326"/>
                  </a:cubicBezTo>
                  <a:cubicBezTo>
                    <a:pt x="953" y="4330"/>
                    <a:pt x="895" y="4341"/>
                    <a:pt x="850" y="4359"/>
                  </a:cubicBezTo>
                  <a:cubicBezTo>
                    <a:pt x="786" y="4250"/>
                    <a:pt x="781" y="4117"/>
                    <a:pt x="749" y="3964"/>
                  </a:cubicBezTo>
                  <a:lnTo>
                    <a:pt x="752" y="3779"/>
                  </a:lnTo>
                  <a:cubicBezTo>
                    <a:pt x="671" y="3427"/>
                    <a:pt x="688" y="2698"/>
                    <a:pt x="844" y="2475"/>
                  </a:cubicBezTo>
                  <a:cubicBezTo>
                    <a:pt x="912" y="2381"/>
                    <a:pt x="1058" y="2421"/>
                    <a:pt x="1162" y="2369"/>
                  </a:cubicBezTo>
                  <a:cubicBezTo>
                    <a:pt x="1168" y="2368"/>
                    <a:pt x="1175" y="2366"/>
                    <a:pt x="1180" y="2362"/>
                  </a:cubicBezTo>
                  <a:cubicBezTo>
                    <a:pt x="1206" y="2362"/>
                    <a:pt x="1231" y="2362"/>
                    <a:pt x="1257" y="2360"/>
                  </a:cubicBezTo>
                  <a:cubicBezTo>
                    <a:pt x="1378" y="2360"/>
                    <a:pt x="1504" y="2356"/>
                    <a:pt x="1628" y="2356"/>
                  </a:cubicBezTo>
                  <a:close/>
                  <a:moveTo>
                    <a:pt x="12386" y="4549"/>
                  </a:moveTo>
                  <a:cubicBezTo>
                    <a:pt x="12498" y="4549"/>
                    <a:pt x="12614" y="4563"/>
                    <a:pt x="12714" y="4588"/>
                  </a:cubicBezTo>
                  <a:cubicBezTo>
                    <a:pt x="13076" y="4675"/>
                    <a:pt x="13491" y="4672"/>
                    <a:pt x="13869" y="4758"/>
                  </a:cubicBezTo>
                  <a:cubicBezTo>
                    <a:pt x="14073" y="4803"/>
                    <a:pt x="14291" y="4765"/>
                    <a:pt x="14482" y="4809"/>
                  </a:cubicBezTo>
                  <a:lnTo>
                    <a:pt x="14656" y="4810"/>
                  </a:lnTo>
                  <a:cubicBezTo>
                    <a:pt x="14706" y="4821"/>
                    <a:pt x="14911" y="4846"/>
                    <a:pt x="15024" y="4846"/>
                  </a:cubicBezTo>
                  <a:cubicBezTo>
                    <a:pt x="15059" y="4846"/>
                    <a:pt x="15085" y="4844"/>
                    <a:pt x="15095" y="4838"/>
                  </a:cubicBezTo>
                  <a:lnTo>
                    <a:pt x="15118" y="4838"/>
                  </a:lnTo>
                  <a:cubicBezTo>
                    <a:pt x="15104" y="4881"/>
                    <a:pt x="15073" y="4921"/>
                    <a:pt x="15059" y="4963"/>
                  </a:cubicBezTo>
                  <a:cubicBezTo>
                    <a:pt x="14966" y="5297"/>
                    <a:pt x="15315" y="5504"/>
                    <a:pt x="15367" y="5706"/>
                  </a:cubicBezTo>
                  <a:cubicBezTo>
                    <a:pt x="15398" y="5829"/>
                    <a:pt x="15323" y="5965"/>
                    <a:pt x="15296" y="6040"/>
                  </a:cubicBezTo>
                  <a:cubicBezTo>
                    <a:pt x="15229" y="6215"/>
                    <a:pt x="15134" y="6466"/>
                    <a:pt x="15131" y="6677"/>
                  </a:cubicBezTo>
                  <a:lnTo>
                    <a:pt x="13856" y="6667"/>
                  </a:lnTo>
                  <a:cubicBezTo>
                    <a:pt x="13742" y="6667"/>
                    <a:pt x="13612" y="6676"/>
                    <a:pt x="13489" y="6676"/>
                  </a:cubicBezTo>
                  <a:cubicBezTo>
                    <a:pt x="13393" y="6676"/>
                    <a:pt x="13300" y="6670"/>
                    <a:pt x="13221" y="6651"/>
                  </a:cubicBezTo>
                  <a:cubicBezTo>
                    <a:pt x="13039" y="6607"/>
                    <a:pt x="12846" y="6550"/>
                    <a:pt x="12679" y="6485"/>
                  </a:cubicBezTo>
                  <a:cubicBezTo>
                    <a:pt x="12434" y="6393"/>
                    <a:pt x="12218" y="6324"/>
                    <a:pt x="12080" y="6135"/>
                  </a:cubicBezTo>
                  <a:cubicBezTo>
                    <a:pt x="12010" y="6040"/>
                    <a:pt x="11971" y="5940"/>
                    <a:pt x="11920" y="5822"/>
                  </a:cubicBezTo>
                  <a:cubicBezTo>
                    <a:pt x="11799" y="5531"/>
                    <a:pt x="11748" y="4993"/>
                    <a:pt x="11927" y="4710"/>
                  </a:cubicBezTo>
                  <a:cubicBezTo>
                    <a:pt x="12001" y="4594"/>
                    <a:pt x="12188" y="4549"/>
                    <a:pt x="12386" y="4549"/>
                  </a:cubicBezTo>
                  <a:close/>
                  <a:moveTo>
                    <a:pt x="3543" y="4325"/>
                  </a:moveTo>
                  <a:lnTo>
                    <a:pt x="3543" y="4325"/>
                  </a:lnTo>
                  <a:cubicBezTo>
                    <a:pt x="4197" y="4338"/>
                    <a:pt x="4841" y="4361"/>
                    <a:pt x="5479" y="4386"/>
                  </a:cubicBezTo>
                  <a:cubicBezTo>
                    <a:pt x="5626" y="4391"/>
                    <a:pt x="5773" y="4399"/>
                    <a:pt x="5920" y="4405"/>
                  </a:cubicBezTo>
                  <a:lnTo>
                    <a:pt x="5922" y="4405"/>
                  </a:lnTo>
                  <a:cubicBezTo>
                    <a:pt x="5973" y="4407"/>
                    <a:pt x="6021" y="4407"/>
                    <a:pt x="6071" y="4410"/>
                  </a:cubicBezTo>
                  <a:cubicBezTo>
                    <a:pt x="6446" y="4426"/>
                    <a:pt x="6817" y="4442"/>
                    <a:pt x="7190" y="4455"/>
                  </a:cubicBezTo>
                  <a:lnTo>
                    <a:pt x="7192" y="4455"/>
                  </a:lnTo>
                  <a:cubicBezTo>
                    <a:pt x="7196" y="4457"/>
                    <a:pt x="7202" y="4457"/>
                    <a:pt x="7205" y="4457"/>
                  </a:cubicBezTo>
                  <a:lnTo>
                    <a:pt x="7206" y="4457"/>
                  </a:lnTo>
                  <a:cubicBezTo>
                    <a:pt x="7725" y="4477"/>
                    <a:pt x="8243" y="4493"/>
                    <a:pt x="8768" y="4502"/>
                  </a:cubicBezTo>
                  <a:cubicBezTo>
                    <a:pt x="8970" y="4506"/>
                    <a:pt x="9172" y="4509"/>
                    <a:pt x="9375" y="4512"/>
                  </a:cubicBezTo>
                  <a:lnTo>
                    <a:pt x="10098" y="4515"/>
                  </a:lnTo>
                  <a:lnTo>
                    <a:pt x="10216" y="4516"/>
                  </a:lnTo>
                  <a:lnTo>
                    <a:pt x="10219" y="4516"/>
                  </a:lnTo>
                  <a:lnTo>
                    <a:pt x="10832" y="4521"/>
                  </a:lnTo>
                  <a:lnTo>
                    <a:pt x="10962" y="4522"/>
                  </a:lnTo>
                  <a:cubicBezTo>
                    <a:pt x="11106" y="4522"/>
                    <a:pt x="11247" y="4515"/>
                    <a:pt x="11376" y="4514"/>
                  </a:cubicBezTo>
                  <a:cubicBezTo>
                    <a:pt x="11410" y="4514"/>
                    <a:pt x="11458" y="4518"/>
                    <a:pt x="11501" y="4518"/>
                  </a:cubicBezTo>
                  <a:cubicBezTo>
                    <a:pt x="11535" y="4518"/>
                    <a:pt x="11567" y="4515"/>
                    <a:pt x="11585" y="4505"/>
                  </a:cubicBezTo>
                  <a:lnTo>
                    <a:pt x="11782" y="4505"/>
                  </a:lnTo>
                  <a:cubicBezTo>
                    <a:pt x="11697" y="4660"/>
                    <a:pt x="11619" y="4812"/>
                    <a:pt x="11568" y="5014"/>
                  </a:cubicBezTo>
                  <a:cubicBezTo>
                    <a:pt x="11543" y="5120"/>
                    <a:pt x="11545" y="5315"/>
                    <a:pt x="11566" y="5418"/>
                  </a:cubicBezTo>
                  <a:cubicBezTo>
                    <a:pt x="11574" y="5488"/>
                    <a:pt x="11581" y="5559"/>
                    <a:pt x="11588" y="5627"/>
                  </a:cubicBezTo>
                  <a:cubicBezTo>
                    <a:pt x="11668" y="5930"/>
                    <a:pt x="11776" y="6178"/>
                    <a:pt x="11965" y="6370"/>
                  </a:cubicBezTo>
                  <a:cubicBezTo>
                    <a:pt x="12040" y="6447"/>
                    <a:pt x="12123" y="6549"/>
                    <a:pt x="12241" y="6581"/>
                  </a:cubicBezTo>
                  <a:cubicBezTo>
                    <a:pt x="12222" y="6589"/>
                    <a:pt x="12191" y="6591"/>
                    <a:pt x="12156" y="6591"/>
                  </a:cubicBezTo>
                  <a:cubicBezTo>
                    <a:pt x="12102" y="6591"/>
                    <a:pt x="12038" y="6585"/>
                    <a:pt x="11995" y="6585"/>
                  </a:cubicBezTo>
                  <a:cubicBezTo>
                    <a:pt x="11780" y="6584"/>
                    <a:pt x="11543" y="6577"/>
                    <a:pt x="11347" y="6571"/>
                  </a:cubicBezTo>
                  <a:cubicBezTo>
                    <a:pt x="10745" y="6562"/>
                    <a:pt x="10146" y="6555"/>
                    <a:pt x="9543" y="6548"/>
                  </a:cubicBezTo>
                  <a:cubicBezTo>
                    <a:pt x="9429" y="6521"/>
                    <a:pt x="9267" y="6520"/>
                    <a:pt x="9130" y="6520"/>
                  </a:cubicBezTo>
                  <a:cubicBezTo>
                    <a:pt x="9115" y="6520"/>
                    <a:pt x="9101" y="6520"/>
                    <a:pt x="9087" y="6520"/>
                  </a:cubicBezTo>
                  <a:cubicBezTo>
                    <a:pt x="9064" y="6520"/>
                    <a:pt x="9043" y="6520"/>
                    <a:pt x="9022" y="6520"/>
                  </a:cubicBezTo>
                  <a:cubicBezTo>
                    <a:pt x="8864" y="6517"/>
                    <a:pt x="8690" y="6508"/>
                    <a:pt x="8522" y="6508"/>
                  </a:cubicBezTo>
                  <a:cubicBezTo>
                    <a:pt x="8409" y="6508"/>
                    <a:pt x="8299" y="6512"/>
                    <a:pt x="8199" y="6526"/>
                  </a:cubicBezTo>
                  <a:cubicBezTo>
                    <a:pt x="8145" y="6533"/>
                    <a:pt x="8090" y="6536"/>
                    <a:pt x="8035" y="6536"/>
                  </a:cubicBezTo>
                  <a:cubicBezTo>
                    <a:pt x="7939" y="6536"/>
                    <a:pt x="7844" y="6528"/>
                    <a:pt x="7752" y="6528"/>
                  </a:cubicBezTo>
                  <a:cubicBezTo>
                    <a:pt x="7687" y="6528"/>
                    <a:pt x="7624" y="6532"/>
                    <a:pt x="7564" y="6545"/>
                  </a:cubicBezTo>
                  <a:lnTo>
                    <a:pt x="7378" y="6545"/>
                  </a:lnTo>
                  <a:cubicBezTo>
                    <a:pt x="7237" y="6574"/>
                    <a:pt x="7055" y="6558"/>
                    <a:pt x="6917" y="6588"/>
                  </a:cubicBezTo>
                  <a:lnTo>
                    <a:pt x="6766" y="6587"/>
                  </a:lnTo>
                  <a:cubicBezTo>
                    <a:pt x="6649" y="6612"/>
                    <a:pt x="6520" y="6614"/>
                    <a:pt x="6389" y="6622"/>
                  </a:cubicBezTo>
                  <a:cubicBezTo>
                    <a:pt x="6274" y="6625"/>
                    <a:pt x="6162" y="6630"/>
                    <a:pt x="6058" y="6652"/>
                  </a:cubicBezTo>
                  <a:lnTo>
                    <a:pt x="5549" y="6649"/>
                  </a:lnTo>
                  <a:cubicBezTo>
                    <a:pt x="5335" y="6647"/>
                    <a:pt x="5051" y="6627"/>
                    <a:pt x="4804" y="6627"/>
                  </a:cubicBezTo>
                  <a:cubicBezTo>
                    <a:pt x="4665" y="6627"/>
                    <a:pt x="4537" y="6633"/>
                    <a:pt x="4439" y="6652"/>
                  </a:cubicBezTo>
                  <a:cubicBezTo>
                    <a:pt x="4398" y="6661"/>
                    <a:pt x="4354" y="6663"/>
                    <a:pt x="4309" y="6663"/>
                  </a:cubicBezTo>
                  <a:cubicBezTo>
                    <a:pt x="4217" y="6663"/>
                    <a:pt x="4120" y="6651"/>
                    <a:pt x="4032" y="6651"/>
                  </a:cubicBezTo>
                  <a:cubicBezTo>
                    <a:pt x="3992" y="6651"/>
                    <a:pt x="3954" y="6654"/>
                    <a:pt x="3919" y="6661"/>
                  </a:cubicBezTo>
                  <a:lnTo>
                    <a:pt x="3746" y="6661"/>
                  </a:lnTo>
                  <a:lnTo>
                    <a:pt x="2830" y="6665"/>
                  </a:lnTo>
                  <a:cubicBezTo>
                    <a:pt x="2727" y="6688"/>
                    <a:pt x="2615" y="6692"/>
                    <a:pt x="2502" y="6692"/>
                  </a:cubicBezTo>
                  <a:cubicBezTo>
                    <a:pt x="2426" y="6692"/>
                    <a:pt x="2349" y="6690"/>
                    <a:pt x="2273" y="6690"/>
                  </a:cubicBezTo>
                  <a:cubicBezTo>
                    <a:pt x="2158" y="6690"/>
                    <a:pt x="2045" y="6695"/>
                    <a:pt x="1940" y="6718"/>
                  </a:cubicBezTo>
                  <a:cubicBezTo>
                    <a:pt x="1920" y="6722"/>
                    <a:pt x="1897" y="6725"/>
                    <a:pt x="1876" y="6729"/>
                  </a:cubicBezTo>
                  <a:cubicBezTo>
                    <a:pt x="1795" y="6741"/>
                    <a:pt x="1713" y="6755"/>
                    <a:pt x="1631" y="6770"/>
                  </a:cubicBezTo>
                  <a:cubicBezTo>
                    <a:pt x="1600" y="6774"/>
                    <a:pt x="1568" y="6780"/>
                    <a:pt x="1536" y="6786"/>
                  </a:cubicBezTo>
                  <a:cubicBezTo>
                    <a:pt x="1389" y="6825"/>
                    <a:pt x="1248" y="6892"/>
                    <a:pt x="1119" y="6943"/>
                  </a:cubicBezTo>
                  <a:cubicBezTo>
                    <a:pt x="1048" y="6972"/>
                    <a:pt x="986" y="6978"/>
                    <a:pt x="915" y="6994"/>
                  </a:cubicBezTo>
                  <a:cubicBezTo>
                    <a:pt x="895" y="6998"/>
                    <a:pt x="873" y="7006"/>
                    <a:pt x="853" y="7013"/>
                  </a:cubicBezTo>
                  <a:cubicBezTo>
                    <a:pt x="802" y="7030"/>
                    <a:pt x="758" y="7078"/>
                    <a:pt x="713" y="7106"/>
                  </a:cubicBezTo>
                  <a:cubicBezTo>
                    <a:pt x="654" y="6975"/>
                    <a:pt x="581" y="6854"/>
                    <a:pt x="543" y="6700"/>
                  </a:cubicBezTo>
                  <a:cubicBezTo>
                    <a:pt x="478" y="6421"/>
                    <a:pt x="555" y="6069"/>
                    <a:pt x="606" y="5844"/>
                  </a:cubicBezTo>
                  <a:cubicBezTo>
                    <a:pt x="633" y="5720"/>
                    <a:pt x="617" y="5582"/>
                    <a:pt x="642" y="5464"/>
                  </a:cubicBezTo>
                  <a:cubicBezTo>
                    <a:pt x="671" y="5329"/>
                    <a:pt x="616" y="4972"/>
                    <a:pt x="669" y="4884"/>
                  </a:cubicBezTo>
                  <a:cubicBezTo>
                    <a:pt x="669" y="4806"/>
                    <a:pt x="720" y="4752"/>
                    <a:pt x="795" y="4713"/>
                  </a:cubicBezTo>
                  <a:cubicBezTo>
                    <a:pt x="850" y="4682"/>
                    <a:pt x="921" y="4660"/>
                    <a:pt x="991" y="4644"/>
                  </a:cubicBezTo>
                  <a:cubicBezTo>
                    <a:pt x="1055" y="4630"/>
                    <a:pt x="1120" y="4618"/>
                    <a:pt x="1178" y="4608"/>
                  </a:cubicBezTo>
                  <a:cubicBezTo>
                    <a:pt x="1215" y="4601"/>
                    <a:pt x="1248" y="4595"/>
                    <a:pt x="1274" y="4588"/>
                  </a:cubicBezTo>
                  <a:cubicBezTo>
                    <a:pt x="1405" y="4553"/>
                    <a:pt x="1546" y="4535"/>
                    <a:pt x="1689" y="4519"/>
                  </a:cubicBezTo>
                  <a:cubicBezTo>
                    <a:pt x="1750" y="4512"/>
                    <a:pt x="1812" y="4506"/>
                    <a:pt x="1875" y="4499"/>
                  </a:cubicBezTo>
                  <a:lnTo>
                    <a:pt x="1918" y="4493"/>
                  </a:lnTo>
                  <a:cubicBezTo>
                    <a:pt x="2026" y="4480"/>
                    <a:pt x="2131" y="4466"/>
                    <a:pt x="2234" y="4444"/>
                  </a:cubicBezTo>
                  <a:cubicBezTo>
                    <a:pt x="2368" y="4415"/>
                    <a:pt x="2507" y="4436"/>
                    <a:pt x="2631" y="4412"/>
                  </a:cubicBezTo>
                  <a:lnTo>
                    <a:pt x="2849" y="4413"/>
                  </a:lnTo>
                  <a:cubicBezTo>
                    <a:pt x="3015" y="4377"/>
                    <a:pt x="3207" y="4383"/>
                    <a:pt x="3359" y="4346"/>
                  </a:cubicBezTo>
                  <a:cubicBezTo>
                    <a:pt x="3382" y="4341"/>
                    <a:pt x="3407" y="4340"/>
                    <a:pt x="3432" y="4340"/>
                  </a:cubicBezTo>
                  <a:cubicBezTo>
                    <a:pt x="3437" y="4340"/>
                    <a:pt x="3443" y="4340"/>
                    <a:pt x="3449" y="4340"/>
                  </a:cubicBezTo>
                  <a:cubicBezTo>
                    <a:pt x="3483" y="4340"/>
                    <a:pt x="3515" y="4339"/>
                    <a:pt x="3540" y="4326"/>
                  </a:cubicBezTo>
                  <a:lnTo>
                    <a:pt x="3540" y="4326"/>
                  </a:lnTo>
                  <a:cubicBezTo>
                    <a:pt x="3541" y="4325"/>
                    <a:pt x="3542" y="4325"/>
                    <a:pt x="3543" y="4325"/>
                  </a:cubicBezTo>
                  <a:close/>
                  <a:moveTo>
                    <a:pt x="12455" y="6808"/>
                  </a:moveTo>
                  <a:cubicBezTo>
                    <a:pt x="13327" y="6815"/>
                    <a:pt x="14175" y="6876"/>
                    <a:pt x="15057" y="6882"/>
                  </a:cubicBezTo>
                  <a:cubicBezTo>
                    <a:pt x="15065" y="6882"/>
                    <a:pt x="15073" y="6882"/>
                    <a:pt x="15082" y="6882"/>
                  </a:cubicBezTo>
                  <a:cubicBezTo>
                    <a:pt x="15245" y="6882"/>
                    <a:pt x="15445" y="6872"/>
                    <a:pt x="15641" y="6872"/>
                  </a:cubicBezTo>
                  <a:cubicBezTo>
                    <a:pt x="15715" y="6872"/>
                    <a:pt x="15789" y="6874"/>
                    <a:pt x="15860" y="6878"/>
                  </a:cubicBezTo>
                  <a:cubicBezTo>
                    <a:pt x="15890" y="6880"/>
                    <a:pt x="15922" y="6882"/>
                    <a:pt x="15951" y="6883"/>
                  </a:cubicBezTo>
                  <a:cubicBezTo>
                    <a:pt x="16015" y="6888"/>
                    <a:pt x="16075" y="6895"/>
                    <a:pt x="16130" y="6904"/>
                  </a:cubicBezTo>
                  <a:cubicBezTo>
                    <a:pt x="16158" y="6907"/>
                    <a:pt x="16183" y="6914"/>
                    <a:pt x="16209" y="6921"/>
                  </a:cubicBezTo>
                  <a:cubicBezTo>
                    <a:pt x="16234" y="6927"/>
                    <a:pt x="16257" y="6934"/>
                    <a:pt x="16279" y="6943"/>
                  </a:cubicBezTo>
                  <a:cubicBezTo>
                    <a:pt x="16300" y="6950"/>
                    <a:pt x="16321" y="6960"/>
                    <a:pt x="16340" y="6971"/>
                  </a:cubicBezTo>
                  <a:cubicBezTo>
                    <a:pt x="16335" y="6997"/>
                    <a:pt x="16324" y="7014"/>
                    <a:pt x="16305" y="7027"/>
                  </a:cubicBezTo>
                  <a:cubicBezTo>
                    <a:pt x="16261" y="7059"/>
                    <a:pt x="16188" y="7065"/>
                    <a:pt x="16117" y="7078"/>
                  </a:cubicBezTo>
                  <a:cubicBezTo>
                    <a:pt x="16106" y="7080"/>
                    <a:pt x="16091" y="7081"/>
                    <a:pt x="16077" y="7085"/>
                  </a:cubicBezTo>
                  <a:cubicBezTo>
                    <a:pt x="15971" y="7109"/>
                    <a:pt x="15843" y="7116"/>
                    <a:pt x="15710" y="7116"/>
                  </a:cubicBezTo>
                  <a:cubicBezTo>
                    <a:pt x="15583" y="7116"/>
                    <a:pt x="15452" y="7110"/>
                    <a:pt x="15328" y="7106"/>
                  </a:cubicBezTo>
                  <a:cubicBezTo>
                    <a:pt x="15287" y="7103"/>
                    <a:pt x="15248" y="7101"/>
                    <a:pt x="15209" y="7101"/>
                  </a:cubicBezTo>
                  <a:cubicBezTo>
                    <a:pt x="14732" y="7074"/>
                    <a:pt x="14252" y="7049"/>
                    <a:pt x="13774" y="7023"/>
                  </a:cubicBezTo>
                  <a:cubicBezTo>
                    <a:pt x="13683" y="7003"/>
                    <a:pt x="13564" y="6995"/>
                    <a:pt x="13438" y="6995"/>
                  </a:cubicBezTo>
                  <a:cubicBezTo>
                    <a:pt x="13213" y="6995"/>
                    <a:pt x="12968" y="7021"/>
                    <a:pt x="12827" y="7051"/>
                  </a:cubicBezTo>
                  <a:cubicBezTo>
                    <a:pt x="12631" y="7094"/>
                    <a:pt x="12314" y="7087"/>
                    <a:pt x="12189" y="7197"/>
                  </a:cubicBezTo>
                  <a:lnTo>
                    <a:pt x="12176" y="7197"/>
                  </a:lnTo>
                  <a:cubicBezTo>
                    <a:pt x="12189" y="7173"/>
                    <a:pt x="12203" y="7151"/>
                    <a:pt x="12218" y="7128"/>
                  </a:cubicBezTo>
                  <a:cubicBezTo>
                    <a:pt x="12269" y="7049"/>
                    <a:pt x="12330" y="6978"/>
                    <a:pt x="12386" y="6905"/>
                  </a:cubicBezTo>
                  <a:cubicBezTo>
                    <a:pt x="12411" y="6875"/>
                    <a:pt x="12436" y="6841"/>
                    <a:pt x="12455" y="6808"/>
                  </a:cubicBezTo>
                  <a:close/>
                  <a:moveTo>
                    <a:pt x="4103" y="1"/>
                  </a:moveTo>
                  <a:cubicBezTo>
                    <a:pt x="3933" y="1"/>
                    <a:pt x="3768" y="9"/>
                    <a:pt x="3695" y="25"/>
                  </a:cubicBezTo>
                  <a:lnTo>
                    <a:pt x="3394" y="22"/>
                  </a:lnTo>
                  <a:cubicBezTo>
                    <a:pt x="3320" y="22"/>
                    <a:pt x="3237" y="19"/>
                    <a:pt x="3154" y="19"/>
                  </a:cubicBezTo>
                  <a:cubicBezTo>
                    <a:pt x="3050" y="19"/>
                    <a:pt x="2948" y="23"/>
                    <a:pt x="2862" y="43"/>
                  </a:cubicBezTo>
                  <a:cubicBezTo>
                    <a:pt x="2832" y="49"/>
                    <a:pt x="2799" y="51"/>
                    <a:pt x="2765" y="51"/>
                  </a:cubicBezTo>
                  <a:cubicBezTo>
                    <a:pt x="2708" y="51"/>
                    <a:pt x="2649" y="45"/>
                    <a:pt x="2595" y="45"/>
                  </a:cubicBezTo>
                  <a:cubicBezTo>
                    <a:pt x="2561" y="45"/>
                    <a:pt x="2530" y="48"/>
                    <a:pt x="2503" y="54"/>
                  </a:cubicBezTo>
                  <a:lnTo>
                    <a:pt x="2051" y="50"/>
                  </a:lnTo>
                  <a:cubicBezTo>
                    <a:pt x="2001" y="50"/>
                    <a:pt x="1953" y="50"/>
                    <a:pt x="1902" y="52"/>
                  </a:cubicBezTo>
                  <a:cubicBezTo>
                    <a:pt x="1833" y="52"/>
                    <a:pt x="1761" y="54"/>
                    <a:pt x="1694" y="56"/>
                  </a:cubicBezTo>
                  <a:cubicBezTo>
                    <a:pt x="1660" y="59"/>
                    <a:pt x="1626" y="59"/>
                    <a:pt x="1594" y="65"/>
                  </a:cubicBezTo>
                  <a:cubicBezTo>
                    <a:pt x="1447" y="78"/>
                    <a:pt x="1309" y="101"/>
                    <a:pt x="1197" y="146"/>
                  </a:cubicBezTo>
                  <a:cubicBezTo>
                    <a:pt x="1177" y="153"/>
                    <a:pt x="1158" y="163"/>
                    <a:pt x="1141" y="171"/>
                  </a:cubicBezTo>
                  <a:cubicBezTo>
                    <a:pt x="859" y="297"/>
                    <a:pt x="690" y="483"/>
                    <a:pt x="590" y="803"/>
                  </a:cubicBezTo>
                  <a:cubicBezTo>
                    <a:pt x="587" y="815"/>
                    <a:pt x="581" y="828"/>
                    <a:pt x="579" y="840"/>
                  </a:cubicBezTo>
                  <a:cubicBezTo>
                    <a:pt x="576" y="841"/>
                    <a:pt x="576" y="841"/>
                    <a:pt x="576" y="842"/>
                  </a:cubicBezTo>
                  <a:lnTo>
                    <a:pt x="576" y="847"/>
                  </a:lnTo>
                  <a:lnTo>
                    <a:pt x="576" y="848"/>
                  </a:lnTo>
                  <a:cubicBezTo>
                    <a:pt x="543" y="999"/>
                    <a:pt x="568" y="1155"/>
                    <a:pt x="528" y="1324"/>
                  </a:cubicBezTo>
                  <a:cubicBezTo>
                    <a:pt x="495" y="1452"/>
                    <a:pt x="492" y="1705"/>
                    <a:pt x="524" y="1833"/>
                  </a:cubicBezTo>
                  <a:cubicBezTo>
                    <a:pt x="528" y="1846"/>
                    <a:pt x="530" y="1860"/>
                    <a:pt x="533" y="1876"/>
                  </a:cubicBezTo>
                  <a:lnTo>
                    <a:pt x="533" y="1881"/>
                  </a:lnTo>
                  <a:lnTo>
                    <a:pt x="533" y="1883"/>
                  </a:lnTo>
                  <a:lnTo>
                    <a:pt x="533" y="1888"/>
                  </a:lnTo>
                  <a:lnTo>
                    <a:pt x="533" y="1891"/>
                  </a:lnTo>
                  <a:cubicBezTo>
                    <a:pt x="553" y="1982"/>
                    <a:pt x="569" y="2080"/>
                    <a:pt x="604" y="2160"/>
                  </a:cubicBezTo>
                  <a:cubicBezTo>
                    <a:pt x="617" y="2196"/>
                    <a:pt x="677" y="2259"/>
                    <a:pt x="684" y="2288"/>
                  </a:cubicBezTo>
                  <a:cubicBezTo>
                    <a:pt x="693" y="2331"/>
                    <a:pt x="595" y="2432"/>
                    <a:pt x="576" y="2471"/>
                  </a:cubicBezTo>
                  <a:cubicBezTo>
                    <a:pt x="565" y="2498"/>
                    <a:pt x="555" y="2528"/>
                    <a:pt x="547" y="2557"/>
                  </a:cubicBezTo>
                  <a:lnTo>
                    <a:pt x="547" y="2558"/>
                  </a:lnTo>
                  <a:cubicBezTo>
                    <a:pt x="511" y="2689"/>
                    <a:pt x="504" y="2833"/>
                    <a:pt x="470" y="2980"/>
                  </a:cubicBezTo>
                  <a:lnTo>
                    <a:pt x="467" y="3350"/>
                  </a:lnTo>
                  <a:cubicBezTo>
                    <a:pt x="466" y="3659"/>
                    <a:pt x="472" y="4310"/>
                    <a:pt x="624" y="4463"/>
                  </a:cubicBezTo>
                  <a:cubicBezTo>
                    <a:pt x="601" y="4522"/>
                    <a:pt x="540" y="4560"/>
                    <a:pt x="508" y="4611"/>
                  </a:cubicBezTo>
                  <a:cubicBezTo>
                    <a:pt x="453" y="4697"/>
                    <a:pt x="412" y="4822"/>
                    <a:pt x="377" y="4922"/>
                  </a:cubicBezTo>
                  <a:cubicBezTo>
                    <a:pt x="335" y="5051"/>
                    <a:pt x="318" y="5336"/>
                    <a:pt x="351" y="5501"/>
                  </a:cubicBezTo>
                  <a:cubicBezTo>
                    <a:pt x="357" y="5533"/>
                    <a:pt x="371" y="5613"/>
                    <a:pt x="363" y="5664"/>
                  </a:cubicBezTo>
                  <a:cubicBezTo>
                    <a:pt x="350" y="5716"/>
                    <a:pt x="339" y="5767"/>
                    <a:pt x="326" y="5822"/>
                  </a:cubicBezTo>
                  <a:cubicBezTo>
                    <a:pt x="217" y="6347"/>
                    <a:pt x="150" y="6963"/>
                    <a:pt x="606" y="7180"/>
                  </a:cubicBezTo>
                  <a:cubicBezTo>
                    <a:pt x="566" y="7238"/>
                    <a:pt x="504" y="7279"/>
                    <a:pt x="466" y="7341"/>
                  </a:cubicBezTo>
                  <a:cubicBezTo>
                    <a:pt x="310" y="7590"/>
                    <a:pt x="194" y="7872"/>
                    <a:pt x="102" y="8185"/>
                  </a:cubicBezTo>
                  <a:cubicBezTo>
                    <a:pt x="49" y="8374"/>
                    <a:pt x="1" y="8795"/>
                    <a:pt x="50" y="9028"/>
                  </a:cubicBezTo>
                  <a:cubicBezTo>
                    <a:pt x="140" y="9436"/>
                    <a:pt x="220" y="9899"/>
                    <a:pt x="386" y="10259"/>
                  </a:cubicBezTo>
                  <a:lnTo>
                    <a:pt x="786" y="10259"/>
                  </a:lnTo>
                  <a:cubicBezTo>
                    <a:pt x="728" y="10120"/>
                    <a:pt x="668" y="9967"/>
                    <a:pt x="610" y="9806"/>
                  </a:cubicBezTo>
                  <a:cubicBezTo>
                    <a:pt x="409" y="9231"/>
                    <a:pt x="267" y="8548"/>
                    <a:pt x="510" y="7897"/>
                  </a:cubicBezTo>
                  <a:cubicBezTo>
                    <a:pt x="559" y="7770"/>
                    <a:pt x="579" y="7632"/>
                    <a:pt x="652" y="7526"/>
                  </a:cubicBezTo>
                  <a:cubicBezTo>
                    <a:pt x="688" y="7474"/>
                    <a:pt x="771" y="7430"/>
                    <a:pt x="824" y="7391"/>
                  </a:cubicBezTo>
                  <a:cubicBezTo>
                    <a:pt x="885" y="7347"/>
                    <a:pt x="940" y="7292"/>
                    <a:pt x="1002" y="7243"/>
                  </a:cubicBezTo>
                  <a:cubicBezTo>
                    <a:pt x="1055" y="7202"/>
                    <a:pt x="1110" y="7163"/>
                    <a:pt x="1173" y="7136"/>
                  </a:cubicBezTo>
                  <a:cubicBezTo>
                    <a:pt x="1308" y="7081"/>
                    <a:pt x="1459" y="7056"/>
                    <a:pt x="1613" y="7029"/>
                  </a:cubicBezTo>
                  <a:cubicBezTo>
                    <a:pt x="1679" y="7016"/>
                    <a:pt x="1745" y="7006"/>
                    <a:pt x="1811" y="6991"/>
                  </a:cubicBezTo>
                  <a:cubicBezTo>
                    <a:pt x="1831" y="6988"/>
                    <a:pt x="1852" y="6987"/>
                    <a:pt x="1870" y="6987"/>
                  </a:cubicBezTo>
                  <a:cubicBezTo>
                    <a:pt x="2074" y="6972"/>
                    <a:pt x="2278" y="6959"/>
                    <a:pt x="2481" y="6947"/>
                  </a:cubicBezTo>
                  <a:cubicBezTo>
                    <a:pt x="2711" y="6944"/>
                    <a:pt x="2938" y="6943"/>
                    <a:pt x="3164" y="6942"/>
                  </a:cubicBezTo>
                  <a:cubicBezTo>
                    <a:pt x="3361" y="6937"/>
                    <a:pt x="3555" y="6933"/>
                    <a:pt x="3750" y="6928"/>
                  </a:cubicBezTo>
                  <a:lnTo>
                    <a:pt x="3752" y="6928"/>
                  </a:lnTo>
                  <a:cubicBezTo>
                    <a:pt x="4101" y="6921"/>
                    <a:pt x="4447" y="6914"/>
                    <a:pt x="4797" y="6907"/>
                  </a:cubicBezTo>
                  <a:cubicBezTo>
                    <a:pt x="5025" y="6854"/>
                    <a:pt x="5300" y="6904"/>
                    <a:pt x="5526" y="6854"/>
                  </a:cubicBezTo>
                  <a:lnTo>
                    <a:pt x="5699" y="6854"/>
                  </a:lnTo>
                  <a:cubicBezTo>
                    <a:pt x="5810" y="6831"/>
                    <a:pt x="5968" y="6847"/>
                    <a:pt x="6079" y="6824"/>
                  </a:cubicBezTo>
                  <a:lnTo>
                    <a:pt x="6276" y="6824"/>
                  </a:lnTo>
                  <a:cubicBezTo>
                    <a:pt x="6293" y="6820"/>
                    <a:pt x="6313" y="6819"/>
                    <a:pt x="6334" y="6819"/>
                  </a:cubicBezTo>
                  <a:cubicBezTo>
                    <a:pt x="6370" y="6819"/>
                    <a:pt x="6410" y="6822"/>
                    <a:pt x="6449" y="6822"/>
                  </a:cubicBezTo>
                  <a:cubicBezTo>
                    <a:pt x="6478" y="6822"/>
                    <a:pt x="6506" y="6821"/>
                    <a:pt x="6530" y="6815"/>
                  </a:cubicBezTo>
                  <a:cubicBezTo>
                    <a:pt x="6580" y="6804"/>
                    <a:pt x="6640" y="6801"/>
                    <a:pt x="6704" y="6801"/>
                  </a:cubicBezTo>
                  <a:cubicBezTo>
                    <a:pt x="6779" y="6801"/>
                    <a:pt x="6857" y="6805"/>
                    <a:pt x="6926" y="6805"/>
                  </a:cubicBezTo>
                  <a:lnTo>
                    <a:pt x="7689" y="6811"/>
                  </a:lnTo>
                  <a:cubicBezTo>
                    <a:pt x="7698" y="6811"/>
                    <a:pt x="7707" y="6811"/>
                    <a:pt x="7716" y="6811"/>
                  </a:cubicBezTo>
                  <a:cubicBezTo>
                    <a:pt x="7937" y="6811"/>
                    <a:pt x="8204" y="6800"/>
                    <a:pt x="8412" y="6800"/>
                  </a:cubicBezTo>
                  <a:cubicBezTo>
                    <a:pt x="8539" y="6800"/>
                    <a:pt x="8644" y="6804"/>
                    <a:pt x="8704" y="6817"/>
                  </a:cubicBezTo>
                  <a:lnTo>
                    <a:pt x="9051" y="6819"/>
                  </a:lnTo>
                  <a:cubicBezTo>
                    <a:pt x="9772" y="6824"/>
                    <a:pt x="10514" y="6851"/>
                    <a:pt x="11263" y="6856"/>
                  </a:cubicBezTo>
                  <a:cubicBezTo>
                    <a:pt x="11364" y="6857"/>
                    <a:pt x="11470" y="6862"/>
                    <a:pt x="11572" y="6862"/>
                  </a:cubicBezTo>
                  <a:cubicBezTo>
                    <a:pt x="11675" y="6862"/>
                    <a:pt x="11774" y="6857"/>
                    <a:pt x="11865" y="6838"/>
                  </a:cubicBezTo>
                  <a:cubicBezTo>
                    <a:pt x="11896" y="6831"/>
                    <a:pt x="11930" y="6830"/>
                    <a:pt x="11963" y="6830"/>
                  </a:cubicBezTo>
                  <a:cubicBezTo>
                    <a:pt x="11986" y="6830"/>
                    <a:pt x="12010" y="6830"/>
                    <a:pt x="12033" y="6830"/>
                  </a:cubicBezTo>
                  <a:cubicBezTo>
                    <a:pt x="12082" y="6830"/>
                    <a:pt x="12128" y="6827"/>
                    <a:pt x="12164" y="6805"/>
                  </a:cubicBezTo>
                  <a:lnTo>
                    <a:pt x="12305" y="6805"/>
                  </a:lnTo>
                  <a:lnTo>
                    <a:pt x="12305" y="6818"/>
                  </a:lnTo>
                  <a:cubicBezTo>
                    <a:pt x="12090" y="6926"/>
                    <a:pt x="11931" y="7147"/>
                    <a:pt x="11803" y="7347"/>
                  </a:cubicBezTo>
                  <a:cubicBezTo>
                    <a:pt x="11436" y="7919"/>
                    <a:pt x="11186" y="8827"/>
                    <a:pt x="11418" y="9727"/>
                  </a:cubicBezTo>
                  <a:cubicBezTo>
                    <a:pt x="11457" y="9881"/>
                    <a:pt x="11495" y="10089"/>
                    <a:pt x="11553" y="10262"/>
                  </a:cubicBezTo>
                  <a:lnTo>
                    <a:pt x="11902" y="10262"/>
                  </a:lnTo>
                  <a:cubicBezTo>
                    <a:pt x="11876" y="10191"/>
                    <a:pt x="11850" y="10123"/>
                    <a:pt x="11833" y="10078"/>
                  </a:cubicBezTo>
                  <a:cubicBezTo>
                    <a:pt x="11636" y="9588"/>
                    <a:pt x="11536" y="8686"/>
                    <a:pt x="11754" y="8121"/>
                  </a:cubicBezTo>
                  <a:cubicBezTo>
                    <a:pt x="12032" y="8006"/>
                    <a:pt x="12444" y="7942"/>
                    <a:pt x="12838" y="7942"/>
                  </a:cubicBezTo>
                  <a:cubicBezTo>
                    <a:pt x="12870" y="7942"/>
                    <a:pt x="12902" y="7942"/>
                    <a:pt x="12935" y="7943"/>
                  </a:cubicBezTo>
                  <a:cubicBezTo>
                    <a:pt x="12862" y="7889"/>
                    <a:pt x="12735" y="7919"/>
                    <a:pt x="12634" y="7895"/>
                  </a:cubicBezTo>
                  <a:cubicBezTo>
                    <a:pt x="12524" y="7870"/>
                    <a:pt x="12386" y="7851"/>
                    <a:pt x="12251" y="7851"/>
                  </a:cubicBezTo>
                  <a:cubicBezTo>
                    <a:pt x="12074" y="7851"/>
                    <a:pt x="11903" y="7883"/>
                    <a:pt x="11811" y="7972"/>
                  </a:cubicBezTo>
                  <a:lnTo>
                    <a:pt x="11799" y="7972"/>
                  </a:lnTo>
                  <a:cubicBezTo>
                    <a:pt x="11857" y="7743"/>
                    <a:pt x="11979" y="7558"/>
                    <a:pt x="12068" y="7360"/>
                  </a:cubicBezTo>
                  <a:cubicBezTo>
                    <a:pt x="12211" y="7327"/>
                    <a:pt x="12363" y="7283"/>
                    <a:pt x="12520" y="7247"/>
                  </a:cubicBezTo>
                  <a:cubicBezTo>
                    <a:pt x="12539" y="7243"/>
                    <a:pt x="12560" y="7242"/>
                    <a:pt x="12581" y="7242"/>
                  </a:cubicBezTo>
                  <a:cubicBezTo>
                    <a:pt x="12606" y="7242"/>
                    <a:pt x="12633" y="7243"/>
                    <a:pt x="12658" y="7243"/>
                  </a:cubicBezTo>
                  <a:cubicBezTo>
                    <a:pt x="12693" y="7243"/>
                    <a:pt x="12726" y="7240"/>
                    <a:pt x="12751" y="7225"/>
                  </a:cubicBezTo>
                  <a:cubicBezTo>
                    <a:pt x="12769" y="7225"/>
                    <a:pt x="12787" y="7225"/>
                    <a:pt x="12805" y="7225"/>
                  </a:cubicBezTo>
                  <a:cubicBezTo>
                    <a:pt x="12939" y="7225"/>
                    <a:pt x="13083" y="7219"/>
                    <a:pt x="13222" y="7219"/>
                  </a:cubicBezTo>
                  <a:cubicBezTo>
                    <a:pt x="13364" y="7219"/>
                    <a:pt x="13502" y="7226"/>
                    <a:pt x="13618" y="7254"/>
                  </a:cubicBezTo>
                  <a:cubicBezTo>
                    <a:pt x="13676" y="7268"/>
                    <a:pt x="13737" y="7268"/>
                    <a:pt x="13797" y="7268"/>
                  </a:cubicBezTo>
                  <a:cubicBezTo>
                    <a:pt x="13856" y="7268"/>
                    <a:pt x="13914" y="7268"/>
                    <a:pt x="13965" y="7282"/>
                  </a:cubicBezTo>
                  <a:lnTo>
                    <a:pt x="14152" y="7282"/>
                  </a:lnTo>
                  <a:cubicBezTo>
                    <a:pt x="14269" y="7312"/>
                    <a:pt x="14437" y="7289"/>
                    <a:pt x="14556" y="7320"/>
                  </a:cubicBezTo>
                  <a:cubicBezTo>
                    <a:pt x="14749" y="7327"/>
                    <a:pt x="14941" y="7338"/>
                    <a:pt x="15136" y="7346"/>
                  </a:cubicBezTo>
                  <a:cubicBezTo>
                    <a:pt x="15148" y="7346"/>
                    <a:pt x="15161" y="7346"/>
                    <a:pt x="15175" y="7346"/>
                  </a:cubicBezTo>
                  <a:cubicBezTo>
                    <a:pt x="15190" y="7346"/>
                    <a:pt x="15206" y="7346"/>
                    <a:pt x="15223" y="7346"/>
                  </a:cubicBezTo>
                  <a:cubicBezTo>
                    <a:pt x="15294" y="7346"/>
                    <a:pt x="15371" y="7347"/>
                    <a:pt x="15389" y="7360"/>
                  </a:cubicBezTo>
                  <a:lnTo>
                    <a:pt x="15690" y="7362"/>
                  </a:lnTo>
                  <a:lnTo>
                    <a:pt x="15690" y="7375"/>
                  </a:lnTo>
                  <a:cubicBezTo>
                    <a:pt x="15464" y="7507"/>
                    <a:pt x="15265" y="7900"/>
                    <a:pt x="15406" y="8252"/>
                  </a:cubicBezTo>
                  <a:cubicBezTo>
                    <a:pt x="15448" y="8356"/>
                    <a:pt x="15624" y="8570"/>
                    <a:pt x="15588" y="8715"/>
                  </a:cubicBezTo>
                  <a:cubicBezTo>
                    <a:pt x="15550" y="8872"/>
                    <a:pt x="15399" y="8997"/>
                    <a:pt x="15286" y="9083"/>
                  </a:cubicBezTo>
                  <a:cubicBezTo>
                    <a:pt x="15104" y="9217"/>
                    <a:pt x="14977" y="9415"/>
                    <a:pt x="14910" y="9672"/>
                  </a:cubicBezTo>
                  <a:cubicBezTo>
                    <a:pt x="14890" y="9749"/>
                    <a:pt x="14876" y="9851"/>
                    <a:pt x="14897" y="9950"/>
                  </a:cubicBezTo>
                  <a:cubicBezTo>
                    <a:pt x="14912" y="10017"/>
                    <a:pt x="14940" y="10094"/>
                    <a:pt x="14967" y="10146"/>
                  </a:cubicBezTo>
                  <a:cubicBezTo>
                    <a:pt x="14988" y="10188"/>
                    <a:pt x="15004" y="10226"/>
                    <a:pt x="15024" y="10262"/>
                  </a:cubicBezTo>
                  <a:lnTo>
                    <a:pt x="15374" y="10262"/>
                  </a:lnTo>
                  <a:cubicBezTo>
                    <a:pt x="15242" y="10147"/>
                    <a:pt x="15089" y="9922"/>
                    <a:pt x="15178" y="9659"/>
                  </a:cubicBezTo>
                  <a:cubicBezTo>
                    <a:pt x="15300" y="9297"/>
                    <a:pt x="15690" y="9170"/>
                    <a:pt x="15784" y="8772"/>
                  </a:cubicBezTo>
                  <a:cubicBezTo>
                    <a:pt x="15824" y="8606"/>
                    <a:pt x="15733" y="8462"/>
                    <a:pt x="15682" y="8379"/>
                  </a:cubicBezTo>
                  <a:cubicBezTo>
                    <a:pt x="15563" y="8177"/>
                    <a:pt x="15520" y="7885"/>
                    <a:pt x="15665" y="7674"/>
                  </a:cubicBezTo>
                  <a:cubicBezTo>
                    <a:pt x="15748" y="7549"/>
                    <a:pt x="15893" y="7498"/>
                    <a:pt x="16014" y="7411"/>
                  </a:cubicBezTo>
                  <a:cubicBezTo>
                    <a:pt x="16030" y="7397"/>
                    <a:pt x="16042" y="7350"/>
                    <a:pt x="16059" y="7341"/>
                  </a:cubicBezTo>
                  <a:cubicBezTo>
                    <a:pt x="16097" y="7321"/>
                    <a:pt x="16199" y="7334"/>
                    <a:pt x="16245" y="7320"/>
                  </a:cubicBezTo>
                  <a:cubicBezTo>
                    <a:pt x="16453" y="7253"/>
                    <a:pt x="16587" y="7171"/>
                    <a:pt x="16569" y="6905"/>
                  </a:cubicBezTo>
                  <a:cubicBezTo>
                    <a:pt x="16513" y="6837"/>
                    <a:pt x="16485" y="6769"/>
                    <a:pt x="16391" y="6729"/>
                  </a:cubicBezTo>
                  <a:cubicBezTo>
                    <a:pt x="16265" y="6676"/>
                    <a:pt x="16091" y="6662"/>
                    <a:pt x="15910" y="6662"/>
                  </a:cubicBezTo>
                  <a:cubicBezTo>
                    <a:pt x="15734" y="6662"/>
                    <a:pt x="15550" y="6675"/>
                    <a:pt x="15396" y="6677"/>
                  </a:cubicBezTo>
                  <a:cubicBezTo>
                    <a:pt x="15408" y="6558"/>
                    <a:pt x="15448" y="6449"/>
                    <a:pt x="15480" y="6351"/>
                  </a:cubicBezTo>
                  <a:cubicBezTo>
                    <a:pt x="15518" y="6225"/>
                    <a:pt x="15527" y="6124"/>
                    <a:pt x="15563" y="5994"/>
                  </a:cubicBezTo>
                  <a:cubicBezTo>
                    <a:pt x="15578" y="5933"/>
                    <a:pt x="15616" y="5826"/>
                    <a:pt x="15600" y="5739"/>
                  </a:cubicBezTo>
                  <a:cubicBezTo>
                    <a:pt x="15584" y="5668"/>
                    <a:pt x="15565" y="5588"/>
                    <a:pt x="15531" y="5531"/>
                  </a:cubicBezTo>
                  <a:cubicBezTo>
                    <a:pt x="15427" y="5361"/>
                    <a:pt x="15110" y="5094"/>
                    <a:pt x="15361" y="4846"/>
                  </a:cubicBezTo>
                  <a:cubicBezTo>
                    <a:pt x="15365" y="4844"/>
                    <a:pt x="15372" y="4843"/>
                    <a:pt x="15381" y="4843"/>
                  </a:cubicBezTo>
                  <a:cubicBezTo>
                    <a:pt x="15447" y="4843"/>
                    <a:pt x="15638" y="4893"/>
                    <a:pt x="15764" y="4893"/>
                  </a:cubicBezTo>
                  <a:cubicBezTo>
                    <a:pt x="15792" y="4893"/>
                    <a:pt x="15817" y="4890"/>
                    <a:pt x="15837" y="4884"/>
                  </a:cubicBezTo>
                  <a:cubicBezTo>
                    <a:pt x="15933" y="4857"/>
                    <a:pt x="16030" y="4777"/>
                    <a:pt x="16069" y="4688"/>
                  </a:cubicBezTo>
                  <a:cubicBezTo>
                    <a:pt x="16088" y="4644"/>
                    <a:pt x="16072" y="4602"/>
                    <a:pt x="16106" y="4572"/>
                  </a:cubicBezTo>
                  <a:cubicBezTo>
                    <a:pt x="16094" y="4224"/>
                    <a:pt x="15662" y="4271"/>
                    <a:pt x="15379" y="4198"/>
                  </a:cubicBezTo>
                  <a:cubicBezTo>
                    <a:pt x="15323" y="4185"/>
                    <a:pt x="15267" y="4198"/>
                    <a:pt x="15227" y="4173"/>
                  </a:cubicBezTo>
                  <a:cubicBezTo>
                    <a:pt x="15226" y="4173"/>
                    <a:pt x="15225" y="4173"/>
                    <a:pt x="15224" y="4173"/>
                  </a:cubicBezTo>
                  <a:cubicBezTo>
                    <a:pt x="15071" y="4173"/>
                    <a:pt x="15083" y="4072"/>
                    <a:pt x="15020" y="3986"/>
                  </a:cubicBezTo>
                  <a:cubicBezTo>
                    <a:pt x="15022" y="3932"/>
                    <a:pt x="15027" y="3913"/>
                    <a:pt x="15046" y="3883"/>
                  </a:cubicBezTo>
                  <a:cubicBezTo>
                    <a:pt x="15153" y="3885"/>
                    <a:pt x="15285" y="3905"/>
                    <a:pt x="15404" y="3905"/>
                  </a:cubicBezTo>
                  <a:cubicBezTo>
                    <a:pt x="15545" y="3905"/>
                    <a:pt x="15668" y="3877"/>
                    <a:pt x="15706" y="3759"/>
                  </a:cubicBezTo>
                  <a:cubicBezTo>
                    <a:pt x="15720" y="3737"/>
                    <a:pt x="15717" y="3685"/>
                    <a:pt x="15717" y="3643"/>
                  </a:cubicBezTo>
                  <a:cubicBezTo>
                    <a:pt x="15585" y="3506"/>
                    <a:pt x="15390" y="3414"/>
                    <a:pt x="15153" y="3385"/>
                  </a:cubicBezTo>
                  <a:cubicBezTo>
                    <a:pt x="15220" y="3102"/>
                    <a:pt x="15034" y="2769"/>
                    <a:pt x="14867" y="2654"/>
                  </a:cubicBezTo>
                  <a:cubicBezTo>
                    <a:pt x="14903" y="2594"/>
                    <a:pt x="15017" y="2571"/>
                    <a:pt x="15063" y="2516"/>
                  </a:cubicBezTo>
                  <a:cubicBezTo>
                    <a:pt x="15127" y="2448"/>
                    <a:pt x="15126" y="2309"/>
                    <a:pt x="15193" y="2238"/>
                  </a:cubicBezTo>
                  <a:cubicBezTo>
                    <a:pt x="15248" y="2183"/>
                    <a:pt x="15342" y="2173"/>
                    <a:pt x="15390" y="2113"/>
                  </a:cubicBezTo>
                  <a:cubicBezTo>
                    <a:pt x="15533" y="2140"/>
                    <a:pt x="15722" y="2261"/>
                    <a:pt x="15903" y="2261"/>
                  </a:cubicBezTo>
                  <a:cubicBezTo>
                    <a:pt x="15966" y="2261"/>
                    <a:pt x="16027" y="2247"/>
                    <a:pt x="16085" y="2209"/>
                  </a:cubicBezTo>
                  <a:cubicBezTo>
                    <a:pt x="16178" y="2150"/>
                    <a:pt x="16202" y="2093"/>
                    <a:pt x="16190" y="1956"/>
                  </a:cubicBezTo>
                  <a:cubicBezTo>
                    <a:pt x="16161" y="1927"/>
                    <a:pt x="16130" y="1899"/>
                    <a:pt x="16098" y="1876"/>
                  </a:cubicBezTo>
                  <a:cubicBezTo>
                    <a:pt x="15899" y="1725"/>
                    <a:pt x="15667" y="1689"/>
                    <a:pt x="15382" y="1591"/>
                  </a:cubicBezTo>
                  <a:lnTo>
                    <a:pt x="14961" y="1447"/>
                  </a:lnTo>
                  <a:lnTo>
                    <a:pt x="14804" y="1395"/>
                  </a:lnTo>
                  <a:lnTo>
                    <a:pt x="14688" y="1354"/>
                  </a:lnTo>
                  <a:lnTo>
                    <a:pt x="14447" y="1273"/>
                  </a:lnTo>
                  <a:cubicBezTo>
                    <a:pt x="14038" y="1100"/>
                    <a:pt x="13611" y="947"/>
                    <a:pt x="13189" y="771"/>
                  </a:cubicBezTo>
                  <a:lnTo>
                    <a:pt x="13188" y="771"/>
                  </a:lnTo>
                  <a:cubicBezTo>
                    <a:pt x="13164" y="763"/>
                    <a:pt x="13144" y="754"/>
                    <a:pt x="13119" y="745"/>
                  </a:cubicBezTo>
                  <a:cubicBezTo>
                    <a:pt x="13099" y="735"/>
                    <a:pt x="13077" y="726"/>
                    <a:pt x="13057" y="717"/>
                  </a:cubicBezTo>
                  <a:cubicBezTo>
                    <a:pt x="12878" y="640"/>
                    <a:pt x="12698" y="565"/>
                    <a:pt x="12512" y="491"/>
                  </a:cubicBezTo>
                  <a:cubicBezTo>
                    <a:pt x="12472" y="473"/>
                    <a:pt x="12432" y="457"/>
                    <a:pt x="12392" y="443"/>
                  </a:cubicBezTo>
                  <a:cubicBezTo>
                    <a:pt x="12251" y="386"/>
                    <a:pt x="12109" y="334"/>
                    <a:pt x="11965" y="284"/>
                  </a:cubicBezTo>
                  <a:cubicBezTo>
                    <a:pt x="11917" y="268"/>
                    <a:pt x="11870" y="258"/>
                    <a:pt x="11821" y="248"/>
                  </a:cubicBezTo>
                  <a:lnTo>
                    <a:pt x="11819" y="248"/>
                  </a:lnTo>
                  <a:cubicBezTo>
                    <a:pt x="11777" y="238"/>
                    <a:pt x="11735" y="230"/>
                    <a:pt x="11690" y="225"/>
                  </a:cubicBezTo>
                  <a:cubicBezTo>
                    <a:pt x="11580" y="207"/>
                    <a:pt x="11465" y="194"/>
                    <a:pt x="11353" y="166"/>
                  </a:cubicBezTo>
                  <a:cubicBezTo>
                    <a:pt x="11316" y="165"/>
                    <a:pt x="11283" y="163"/>
                    <a:pt x="11247" y="163"/>
                  </a:cubicBezTo>
                  <a:cubicBezTo>
                    <a:pt x="11138" y="159"/>
                    <a:pt x="11030" y="156"/>
                    <a:pt x="10924" y="150"/>
                  </a:cubicBezTo>
                  <a:lnTo>
                    <a:pt x="10033" y="145"/>
                  </a:lnTo>
                  <a:cubicBezTo>
                    <a:pt x="9618" y="146"/>
                    <a:pt x="9204" y="146"/>
                    <a:pt x="8792" y="146"/>
                  </a:cubicBezTo>
                  <a:lnTo>
                    <a:pt x="8461" y="146"/>
                  </a:lnTo>
                  <a:cubicBezTo>
                    <a:pt x="8430" y="142"/>
                    <a:pt x="8388" y="136"/>
                    <a:pt x="8339" y="134"/>
                  </a:cubicBezTo>
                  <a:cubicBezTo>
                    <a:pt x="8286" y="131"/>
                    <a:pt x="8224" y="130"/>
                    <a:pt x="8157" y="130"/>
                  </a:cubicBezTo>
                  <a:cubicBezTo>
                    <a:pt x="7944" y="130"/>
                    <a:pt x="7675" y="142"/>
                    <a:pt x="7450" y="142"/>
                  </a:cubicBezTo>
                  <a:cubicBezTo>
                    <a:pt x="7440" y="142"/>
                    <a:pt x="7430" y="142"/>
                    <a:pt x="7420" y="142"/>
                  </a:cubicBezTo>
                  <a:cubicBezTo>
                    <a:pt x="7405" y="142"/>
                    <a:pt x="7391" y="141"/>
                    <a:pt x="7376" y="141"/>
                  </a:cubicBezTo>
                  <a:cubicBezTo>
                    <a:pt x="7141" y="141"/>
                    <a:pt x="6889" y="159"/>
                    <a:pt x="6646" y="159"/>
                  </a:cubicBezTo>
                  <a:cubicBezTo>
                    <a:pt x="6453" y="159"/>
                    <a:pt x="6267" y="148"/>
                    <a:pt x="6100" y="108"/>
                  </a:cubicBezTo>
                  <a:cubicBezTo>
                    <a:pt x="5984" y="105"/>
                    <a:pt x="5869" y="100"/>
                    <a:pt x="5752" y="95"/>
                  </a:cubicBezTo>
                  <a:cubicBezTo>
                    <a:pt x="5728" y="91"/>
                    <a:pt x="5700" y="84"/>
                    <a:pt x="5672" y="84"/>
                  </a:cubicBezTo>
                  <a:cubicBezTo>
                    <a:pt x="5526" y="59"/>
                    <a:pt x="5364" y="69"/>
                    <a:pt x="5207" y="62"/>
                  </a:cubicBezTo>
                  <a:lnTo>
                    <a:pt x="5204" y="62"/>
                  </a:lnTo>
                  <a:cubicBezTo>
                    <a:pt x="5123" y="57"/>
                    <a:pt x="5043" y="52"/>
                    <a:pt x="4967" y="34"/>
                  </a:cubicBezTo>
                  <a:lnTo>
                    <a:pt x="4563" y="30"/>
                  </a:lnTo>
                  <a:cubicBezTo>
                    <a:pt x="4484" y="11"/>
                    <a:pt x="4291" y="1"/>
                    <a:pt x="410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3"/>
            <p:cNvSpPr/>
            <p:nvPr/>
          </p:nvSpPr>
          <p:spPr>
            <a:xfrm>
              <a:off x="2534434" y="1783785"/>
              <a:ext cx="241363" cy="194426"/>
            </a:xfrm>
            <a:custGeom>
              <a:rect b="b" l="l" r="r" t="t"/>
              <a:pathLst>
                <a:path extrusionOk="0" h="6872" w="8531">
                  <a:moveTo>
                    <a:pt x="1851" y="1321"/>
                  </a:moveTo>
                  <a:lnTo>
                    <a:pt x="1851" y="1321"/>
                  </a:lnTo>
                  <a:cubicBezTo>
                    <a:pt x="1814" y="1365"/>
                    <a:pt x="1777" y="1413"/>
                    <a:pt x="1743" y="1459"/>
                  </a:cubicBezTo>
                  <a:lnTo>
                    <a:pt x="1719" y="1492"/>
                  </a:lnTo>
                  <a:lnTo>
                    <a:pt x="1641" y="1562"/>
                  </a:lnTo>
                  <a:lnTo>
                    <a:pt x="1583" y="1615"/>
                  </a:lnTo>
                  <a:cubicBezTo>
                    <a:pt x="1573" y="1629"/>
                    <a:pt x="1563" y="1642"/>
                    <a:pt x="1551" y="1658"/>
                  </a:cubicBezTo>
                  <a:cubicBezTo>
                    <a:pt x="1547" y="1663"/>
                    <a:pt x="1544" y="1670"/>
                    <a:pt x="1538" y="1673"/>
                  </a:cubicBezTo>
                  <a:cubicBezTo>
                    <a:pt x="1444" y="1788"/>
                    <a:pt x="1329" y="1900"/>
                    <a:pt x="1210" y="1994"/>
                  </a:cubicBezTo>
                  <a:cubicBezTo>
                    <a:pt x="1218" y="1980"/>
                    <a:pt x="1226" y="1968"/>
                    <a:pt x="1234" y="1953"/>
                  </a:cubicBezTo>
                  <a:cubicBezTo>
                    <a:pt x="1271" y="1898"/>
                    <a:pt x="1313" y="1846"/>
                    <a:pt x="1352" y="1796"/>
                  </a:cubicBezTo>
                  <a:cubicBezTo>
                    <a:pt x="1380" y="1766"/>
                    <a:pt x="1406" y="1732"/>
                    <a:pt x="1429" y="1700"/>
                  </a:cubicBezTo>
                  <a:cubicBezTo>
                    <a:pt x="1444" y="1680"/>
                    <a:pt x="1466" y="1655"/>
                    <a:pt x="1493" y="1628"/>
                  </a:cubicBezTo>
                  <a:lnTo>
                    <a:pt x="1530" y="1591"/>
                  </a:lnTo>
                  <a:cubicBezTo>
                    <a:pt x="1628" y="1492"/>
                    <a:pt x="1762" y="1379"/>
                    <a:pt x="1836" y="1330"/>
                  </a:cubicBezTo>
                  <a:cubicBezTo>
                    <a:pt x="1842" y="1325"/>
                    <a:pt x="1845" y="1324"/>
                    <a:pt x="1851" y="1321"/>
                  </a:cubicBezTo>
                  <a:close/>
                  <a:moveTo>
                    <a:pt x="2379" y="1699"/>
                  </a:moveTo>
                  <a:lnTo>
                    <a:pt x="2379" y="1699"/>
                  </a:lnTo>
                  <a:cubicBezTo>
                    <a:pt x="2335" y="1745"/>
                    <a:pt x="2287" y="1789"/>
                    <a:pt x="2239" y="1831"/>
                  </a:cubicBezTo>
                  <a:cubicBezTo>
                    <a:pt x="2153" y="1910"/>
                    <a:pt x="2063" y="1994"/>
                    <a:pt x="1990" y="2089"/>
                  </a:cubicBezTo>
                  <a:lnTo>
                    <a:pt x="1977" y="2102"/>
                  </a:lnTo>
                  <a:cubicBezTo>
                    <a:pt x="1921" y="2174"/>
                    <a:pt x="1854" y="2259"/>
                    <a:pt x="1781" y="2346"/>
                  </a:cubicBezTo>
                  <a:cubicBezTo>
                    <a:pt x="1637" y="2510"/>
                    <a:pt x="1467" y="2688"/>
                    <a:pt x="1306" y="2820"/>
                  </a:cubicBezTo>
                  <a:cubicBezTo>
                    <a:pt x="1317" y="2797"/>
                    <a:pt x="1327" y="2770"/>
                    <a:pt x="1342" y="2749"/>
                  </a:cubicBezTo>
                  <a:cubicBezTo>
                    <a:pt x="1406" y="2647"/>
                    <a:pt x="1486" y="2552"/>
                    <a:pt x="1561" y="2459"/>
                  </a:cubicBezTo>
                  <a:cubicBezTo>
                    <a:pt x="1607" y="2404"/>
                    <a:pt x="1655" y="2349"/>
                    <a:pt x="1694" y="2296"/>
                  </a:cubicBezTo>
                  <a:lnTo>
                    <a:pt x="1746" y="2247"/>
                  </a:lnTo>
                  <a:lnTo>
                    <a:pt x="1846" y="2154"/>
                  </a:lnTo>
                  <a:lnTo>
                    <a:pt x="1916" y="2086"/>
                  </a:lnTo>
                  <a:cubicBezTo>
                    <a:pt x="1924" y="2078"/>
                    <a:pt x="1932" y="2071"/>
                    <a:pt x="1938" y="2064"/>
                  </a:cubicBezTo>
                  <a:cubicBezTo>
                    <a:pt x="2047" y="1955"/>
                    <a:pt x="2156" y="1846"/>
                    <a:pt x="2281" y="1754"/>
                  </a:cubicBezTo>
                  <a:cubicBezTo>
                    <a:pt x="2306" y="1735"/>
                    <a:pt x="2341" y="1718"/>
                    <a:pt x="2379" y="1699"/>
                  </a:cubicBezTo>
                  <a:close/>
                  <a:moveTo>
                    <a:pt x="2397" y="2464"/>
                  </a:moveTo>
                  <a:lnTo>
                    <a:pt x="2397" y="2464"/>
                  </a:lnTo>
                  <a:cubicBezTo>
                    <a:pt x="2374" y="2493"/>
                    <a:pt x="2347" y="2523"/>
                    <a:pt x="2323" y="2552"/>
                  </a:cubicBezTo>
                  <a:cubicBezTo>
                    <a:pt x="2271" y="2612"/>
                    <a:pt x="2222" y="2674"/>
                    <a:pt x="2174" y="2736"/>
                  </a:cubicBezTo>
                  <a:cubicBezTo>
                    <a:pt x="2118" y="2813"/>
                    <a:pt x="2060" y="2888"/>
                    <a:pt x="2002" y="2965"/>
                  </a:cubicBezTo>
                  <a:cubicBezTo>
                    <a:pt x="1963" y="3016"/>
                    <a:pt x="1924" y="3066"/>
                    <a:pt x="1886" y="3114"/>
                  </a:cubicBezTo>
                  <a:cubicBezTo>
                    <a:pt x="1801" y="3221"/>
                    <a:pt x="1719" y="3329"/>
                    <a:pt x="1636" y="3439"/>
                  </a:cubicBezTo>
                  <a:cubicBezTo>
                    <a:pt x="1609" y="3479"/>
                    <a:pt x="1577" y="3519"/>
                    <a:pt x="1551" y="3558"/>
                  </a:cubicBezTo>
                  <a:lnTo>
                    <a:pt x="1502" y="3628"/>
                  </a:lnTo>
                  <a:cubicBezTo>
                    <a:pt x="1444" y="3708"/>
                    <a:pt x="1370" y="3817"/>
                    <a:pt x="1297" y="3897"/>
                  </a:cubicBezTo>
                  <a:cubicBezTo>
                    <a:pt x="1300" y="3880"/>
                    <a:pt x="1307" y="3861"/>
                    <a:pt x="1313" y="3841"/>
                  </a:cubicBezTo>
                  <a:cubicBezTo>
                    <a:pt x="1326" y="3788"/>
                    <a:pt x="1341" y="3734"/>
                    <a:pt x="1365" y="3698"/>
                  </a:cubicBezTo>
                  <a:cubicBezTo>
                    <a:pt x="1432" y="3586"/>
                    <a:pt x="1509" y="3480"/>
                    <a:pt x="1589" y="3375"/>
                  </a:cubicBezTo>
                  <a:cubicBezTo>
                    <a:pt x="1625" y="3329"/>
                    <a:pt x="1662" y="3281"/>
                    <a:pt x="1700" y="3234"/>
                  </a:cubicBezTo>
                  <a:cubicBezTo>
                    <a:pt x="1751" y="3170"/>
                    <a:pt x="1800" y="3106"/>
                    <a:pt x="1845" y="3047"/>
                  </a:cubicBezTo>
                  <a:lnTo>
                    <a:pt x="1983" y="2907"/>
                  </a:lnTo>
                  <a:lnTo>
                    <a:pt x="2024" y="2866"/>
                  </a:lnTo>
                  <a:cubicBezTo>
                    <a:pt x="2099" y="2765"/>
                    <a:pt x="2188" y="2677"/>
                    <a:pt x="2278" y="2589"/>
                  </a:cubicBezTo>
                  <a:lnTo>
                    <a:pt x="2334" y="2532"/>
                  </a:lnTo>
                  <a:lnTo>
                    <a:pt x="2397" y="2464"/>
                  </a:lnTo>
                  <a:close/>
                  <a:moveTo>
                    <a:pt x="2280" y="3404"/>
                  </a:moveTo>
                  <a:cubicBezTo>
                    <a:pt x="2259" y="3441"/>
                    <a:pt x="2238" y="3476"/>
                    <a:pt x="2217" y="3510"/>
                  </a:cubicBezTo>
                  <a:cubicBezTo>
                    <a:pt x="2206" y="3528"/>
                    <a:pt x="2195" y="3547"/>
                    <a:pt x="2185" y="3563"/>
                  </a:cubicBezTo>
                  <a:cubicBezTo>
                    <a:pt x="2118" y="3670"/>
                    <a:pt x="2062" y="3781"/>
                    <a:pt x="2005" y="3888"/>
                  </a:cubicBezTo>
                  <a:cubicBezTo>
                    <a:pt x="1996" y="3909"/>
                    <a:pt x="1985" y="3928"/>
                    <a:pt x="1976" y="3948"/>
                  </a:cubicBezTo>
                  <a:cubicBezTo>
                    <a:pt x="1912" y="4079"/>
                    <a:pt x="1845" y="4211"/>
                    <a:pt x="1766" y="4339"/>
                  </a:cubicBezTo>
                  <a:cubicBezTo>
                    <a:pt x="1743" y="4377"/>
                    <a:pt x="1708" y="4425"/>
                    <a:pt x="1671" y="4477"/>
                  </a:cubicBezTo>
                  <a:cubicBezTo>
                    <a:pt x="1623" y="4544"/>
                    <a:pt x="1570" y="4615"/>
                    <a:pt x="1531" y="4682"/>
                  </a:cubicBezTo>
                  <a:cubicBezTo>
                    <a:pt x="1547" y="4490"/>
                    <a:pt x="1641" y="4335"/>
                    <a:pt x="1727" y="4197"/>
                  </a:cubicBezTo>
                  <a:lnTo>
                    <a:pt x="1735" y="4185"/>
                  </a:lnTo>
                  <a:cubicBezTo>
                    <a:pt x="1809" y="4066"/>
                    <a:pt x="1881" y="3950"/>
                    <a:pt x="1956" y="3836"/>
                  </a:cubicBezTo>
                  <a:cubicBezTo>
                    <a:pt x="2021" y="3736"/>
                    <a:pt x="2088" y="3640"/>
                    <a:pt x="2161" y="3541"/>
                  </a:cubicBezTo>
                  <a:cubicBezTo>
                    <a:pt x="2174" y="3521"/>
                    <a:pt x="2188" y="3503"/>
                    <a:pt x="2207" y="3484"/>
                  </a:cubicBezTo>
                  <a:cubicBezTo>
                    <a:pt x="2229" y="3458"/>
                    <a:pt x="2254" y="3431"/>
                    <a:pt x="2280" y="3404"/>
                  </a:cubicBezTo>
                  <a:close/>
                  <a:moveTo>
                    <a:pt x="2143" y="4556"/>
                  </a:moveTo>
                  <a:cubicBezTo>
                    <a:pt x="2140" y="4567"/>
                    <a:pt x="2134" y="4582"/>
                    <a:pt x="2129" y="4597"/>
                  </a:cubicBezTo>
                  <a:cubicBezTo>
                    <a:pt x="2076" y="4739"/>
                    <a:pt x="1999" y="4945"/>
                    <a:pt x="1897" y="5065"/>
                  </a:cubicBezTo>
                  <a:cubicBezTo>
                    <a:pt x="1861" y="5104"/>
                    <a:pt x="1825" y="5133"/>
                    <a:pt x="1785" y="5145"/>
                  </a:cubicBezTo>
                  <a:lnTo>
                    <a:pt x="1781" y="5133"/>
                  </a:lnTo>
                  <a:cubicBezTo>
                    <a:pt x="1764" y="5108"/>
                    <a:pt x="1777" y="5060"/>
                    <a:pt x="1817" y="4986"/>
                  </a:cubicBezTo>
                  <a:cubicBezTo>
                    <a:pt x="1829" y="4964"/>
                    <a:pt x="1844" y="4941"/>
                    <a:pt x="1861" y="4913"/>
                  </a:cubicBezTo>
                  <a:cubicBezTo>
                    <a:pt x="1922" y="4825"/>
                    <a:pt x="1995" y="4738"/>
                    <a:pt x="2065" y="4652"/>
                  </a:cubicBezTo>
                  <a:cubicBezTo>
                    <a:pt x="2092" y="4621"/>
                    <a:pt x="2117" y="4589"/>
                    <a:pt x="2143" y="4556"/>
                  </a:cubicBezTo>
                  <a:close/>
                  <a:moveTo>
                    <a:pt x="470" y="1"/>
                  </a:moveTo>
                  <a:cubicBezTo>
                    <a:pt x="457" y="1"/>
                    <a:pt x="445" y="5"/>
                    <a:pt x="441" y="15"/>
                  </a:cubicBezTo>
                  <a:cubicBezTo>
                    <a:pt x="398" y="59"/>
                    <a:pt x="363" y="107"/>
                    <a:pt x="333" y="155"/>
                  </a:cubicBezTo>
                  <a:cubicBezTo>
                    <a:pt x="288" y="230"/>
                    <a:pt x="252" y="313"/>
                    <a:pt x="224" y="402"/>
                  </a:cubicBezTo>
                  <a:cubicBezTo>
                    <a:pt x="0" y="1106"/>
                    <a:pt x="253" y="2201"/>
                    <a:pt x="397" y="2702"/>
                  </a:cubicBezTo>
                  <a:cubicBezTo>
                    <a:pt x="427" y="2818"/>
                    <a:pt x="448" y="2935"/>
                    <a:pt x="467" y="3048"/>
                  </a:cubicBezTo>
                  <a:cubicBezTo>
                    <a:pt x="484" y="3141"/>
                    <a:pt x="502" y="3237"/>
                    <a:pt x="523" y="3330"/>
                  </a:cubicBezTo>
                  <a:cubicBezTo>
                    <a:pt x="528" y="3345"/>
                    <a:pt x="529" y="3358"/>
                    <a:pt x="535" y="3374"/>
                  </a:cubicBezTo>
                  <a:cubicBezTo>
                    <a:pt x="595" y="3596"/>
                    <a:pt x="641" y="3822"/>
                    <a:pt x="685" y="4047"/>
                  </a:cubicBezTo>
                  <a:cubicBezTo>
                    <a:pt x="705" y="4153"/>
                    <a:pt x="726" y="4259"/>
                    <a:pt x="746" y="4364"/>
                  </a:cubicBezTo>
                  <a:cubicBezTo>
                    <a:pt x="814" y="4745"/>
                    <a:pt x="887" y="5137"/>
                    <a:pt x="997" y="5504"/>
                  </a:cubicBezTo>
                  <a:cubicBezTo>
                    <a:pt x="1025" y="5588"/>
                    <a:pt x="1047" y="5675"/>
                    <a:pt x="1070" y="5758"/>
                  </a:cubicBezTo>
                  <a:cubicBezTo>
                    <a:pt x="1125" y="5970"/>
                    <a:pt x="1182" y="6173"/>
                    <a:pt x="1277" y="6353"/>
                  </a:cubicBezTo>
                  <a:cubicBezTo>
                    <a:pt x="1288" y="6378"/>
                    <a:pt x="1303" y="6404"/>
                    <a:pt x="1320" y="6428"/>
                  </a:cubicBezTo>
                  <a:cubicBezTo>
                    <a:pt x="1322" y="6430"/>
                    <a:pt x="1323" y="6433"/>
                    <a:pt x="1323" y="6434"/>
                  </a:cubicBezTo>
                  <a:cubicBezTo>
                    <a:pt x="1332" y="6447"/>
                    <a:pt x="1339" y="6460"/>
                    <a:pt x="1349" y="6472"/>
                  </a:cubicBezTo>
                  <a:cubicBezTo>
                    <a:pt x="1358" y="6485"/>
                    <a:pt x="1368" y="6498"/>
                    <a:pt x="1375" y="6508"/>
                  </a:cubicBezTo>
                  <a:cubicBezTo>
                    <a:pt x="1476" y="6647"/>
                    <a:pt x="1625" y="6724"/>
                    <a:pt x="1766" y="6799"/>
                  </a:cubicBezTo>
                  <a:cubicBezTo>
                    <a:pt x="1810" y="6821"/>
                    <a:pt x="1855" y="6846"/>
                    <a:pt x="1899" y="6872"/>
                  </a:cubicBezTo>
                  <a:lnTo>
                    <a:pt x="6657" y="6872"/>
                  </a:lnTo>
                  <a:cubicBezTo>
                    <a:pt x="6860" y="6709"/>
                    <a:pt x="6976" y="6414"/>
                    <a:pt x="7072" y="6122"/>
                  </a:cubicBezTo>
                  <a:cubicBezTo>
                    <a:pt x="7092" y="6065"/>
                    <a:pt x="7108" y="6010"/>
                    <a:pt x="7126" y="5954"/>
                  </a:cubicBezTo>
                  <a:cubicBezTo>
                    <a:pt x="7143" y="5904"/>
                    <a:pt x="7159" y="5854"/>
                    <a:pt x="7174" y="5808"/>
                  </a:cubicBezTo>
                  <a:cubicBezTo>
                    <a:pt x="7187" y="5774"/>
                    <a:pt x="7195" y="5744"/>
                    <a:pt x="7206" y="5715"/>
                  </a:cubicBezTo>
                  <a:cubicBezTo>
                    <a:pt x="7210" y="5702"/>
                    <a:pt x="7216" y="5691"/>
                    <a:pt x="7219" y="5678"/>
                  </a:cubicBezTo>
                  <a:cubicBezTo>
                    <a:pt x="7317" y="5417"/>
                    <a:pt x="7409" y="5153"/>
                    <a:pt x="7499" y="4886"/>
                  </a:cubicBezTo>
                  <a:cubicBezTo>
                    <a:pt x="7823" y="3928"/>
                    <a:pt x="8106" y="2946"/>
                    <a:pt x="8389" y="1949"/>
                  </a:cubicBezTo>
                  <a:cubicBezTo>
                    <a:pt x="8425" y="1823"/>
                    <a:pt x="8446" y="1689"/>
                    <a:pt x="8463" y="1561"/>
                  </a:cubicBezTo>
                  <a:cubicBezTo>
                    <a:pt x="8473" y="1511"/>
                    <a:pt x="8481" y="1460"/>
                    <a:pt x="8488" y="1411"/>
                  </a:cubicBezTo>
                  <a:cubicBezTo>
                    <a:pt x="8497" y="1362"/>
                    <a:pt x="8505" y="1311"/>
                    <a:pt x="8517" y="1263"/>
                  </a:cubicBezTo>
                  <a:lnTo>
                    <a:pt x="8517" y="1260"/>
                  </a:lnTo>
                  <a:cubicBezTo>
                    <a:pt x="8517" y="1257"/>
                    <a:pt x="8518" y="1257"/>
                    <a:pt x="8518" y="1253"/>
                  </a:cubicBezTo>
                  <a:lnTo>
                    <a:pt x="8518" y="1187"/>
                  </a:lnTo>
                  <a:lnTo>
                    <a:pt x="8517" y="1122"/>
                  </a:lnTo>
                  <a:cubicBezTo>
                    <a:pt x="8517" y="1119"/>
                    <a:pt x="8518" y="1119"/>
                    <a:pt x="8518" y="1114"/>
                  </a:cubicBezTo>
                  <a:lnTo>
                    <a:pt x="8518" y="1113"/>
                  </a:lnTo>
                  <a:cubicBezTo>
                    <a:pt x="8520" y="1104"/>
                    <a:pt x="8521" y="1093"/>
                    <a:pt x="8524" y="1082"/>
                  </a:cubicBezTo>
                  <a:cubicBezTo>
                    <a:pt x="8527" y="1013"/>
                    <a:pt x="8530" y="901"/>
                    <a:pt x="8508" y="821"/>
                  </a:cubicBezTo>
                  <a:cubicBezTo>
                    <a:pt x="8481" y="712"/>
                    <a:pt x="8438" y="601"/>
                    <a:pt x="8404" y="504"/>
                  </a:cubicBezTo>
                  <a:lnTo>
                    <a:pt x="8392" y="467"/>
                  </a:lnTo>
                  <a:cubicBezTo>
                    <a:pt x="8380" y="441"/>
                    <a:pt x="8373" y="409"/>
                    <a:pt x="8364" y="376"/>
                  </a:cubicBezTo>
                  <a:cubicBezTo>
                    <a:pt x="8364" y="373"/>
                    <a:pt x="8363" y="372"/>
                    <a:pt x="8363" y="370"/>
                  </a:cubicBezTo>
                  <a:cubicBezTo>
                    <a:pt x="8353" y="342"/>
                    <a:pt x="8350" y="318"/>
                    <a:pt x="8338" y="290"/>
                  </a:cubicBezTo>
                  <a:cubicBezTo>
                    <a:pt x="8334" y="271"/>
                    <a:pt x="8327" y="254"/>
                    <a:pt x="8319" y="238"/>
                  </a:cubicBezTo>
                  <a:cubicBezTo>
                    <a:pt x="8311" y="220"/>
                    <a:pt x="8303" y="204"/>
                    <a:pt x="8295" y="190"/>
                  </a:cubicBezTo>
                  <a:lnTo>
                    <a:pt x="8295" y="188"/>
                  </a:lnTo>
                  <a:cubicBezTo>
                    <a:pt x="8286" y="174"/>
                    <a:pt x="8277" y="161"/>
                    <a:pt x="8265" y="148"/>
                  </a:cubicBezTo>
                  <a:cubicBezTo>
                    <a:pt x="8255" y="136"/>
                    <a:pt x="8244" y="124"/>
                    <a:pt x="8229" y="114"/>
                  </a:cubicBezTo>
                  <a:cubicBezTo>
                    <a:pt x="8216" y="108"/>
                    <a:pt x="8206" y="101"/>
                    <a:pt x="8193" y="95"/>
                  </a:cubicBezTo>
                  <a:cubicBezTo>
                    <a:pt x="8191" y="92"/>
                    <a:pt x="8185" y="92"/>
                    <a:pt x="8180" y="88"/>
                  </a:cubicBezTo>
                  <a:cubicBezTo>
                    <a:pt x="8168" y="85"/>
                    <a:pt x="8153" y="82"/>
                    <a:pt x="8137" y="81"/>
                  </a:cubicBezTo>
                  <a:cubicBezTo>
                    <a:pt x="8126" y="79"/>
                    <a:pt x="8117" y="79"/>
                    <a:pt x="8107" y="79"/>
                  </a:cubicBezTo>
                  <a:cubicBezTo>
                    <a:pt x="8078" y="79"/>
                    <a:pt x="8047" y="82"/>
                    <a:pt x="8020" y="87"/>
                  </a:cubicBezTo>
                  <a:cubicBezTo>
                    <a:pt x="8004" y="88"/>
                    <a:pt x="7989" y="89"/>
                    <a:pt x="7976" y="94"/>
                  </a:cubicBezTo>
                  <a:lnTo>
                    <a:pt x="7581" y="199"/>
                  </a:lnTo>
                  <a:cubicBezTo>
                    <a:pt x="7492" y="219"/>
                    <a:pt x="7402" y="225"/>
                    <a:pt x="7319" y="226"/>
                  </a:cubicBezTo>
                  <a:cubicBezTo>
                    <a:pt x="7232" y="230"/>
                    <a:pt x="7140" y="235"/>
                    <a:pt x="7050" y="255"/>
                  </a:cubicBezTo>
                  <a:cubicBezTo>
                    <a:pt x="6748" y="329"/>
                    <a:pt x="6381" y="370"/>
                    <a:pt x="6018" y="372"/>
                  </a:cubicBezTo>
                  <a:cubicBezTo>
                    <a:pt x="5941" y="372"/>
                    <a:pt x="5851" y="376"/>
                    <a:pt x="5755" y="379"/>
                  </a:cubicBezTo>
                  <a:cubicBezTo>
                    <a:pt x="5646" y="383"/>
                    <a:pt x="5531" y="388"/>
                    <a:pt x="5420" y="388"/>
                  </a:cubicBezTo>
                  <a:cubicBezTo>
                    <a:pt x="5269" y="388"/>
                    <a:pt x="5157" y="379"/>
                    <a:pt x="5078" y="361"/>
                  </a:cubicBezTo>
                  <a:cubicBezTo>
                    <a:pt x="5031" y="348"/>
                    <a:pt x="4978" y="344"/>
                    <a:pt x="4911" y="344"/>
                  </a:cubicBezTo>
                  <a:cubicBezTo>
                    <a:pt x="4882" y="344"/>
                    <a:pt x="4853" y="347"/>
                    <a:pt x="4826" y="347"/>
                  </a:cubicBezTo>
                  <a:cubicBezTo>
                    <a:pt x="4798" y="348"/>
                    <a:pt x="4772" y="348"/>
                    <a:pt x="4741" y="348"/>
                  </a:cubicBezTo>
                  <a:cubicBezTo>
                    <a:pt x="4700" y="348"/>
                    <a:pt x="4667" y="347"/>
                    <a:pt x="4639" y="344"/>
                  </a:cubicBezTo>
                  <a:cubicBezTo>
                    <a:pt x="4628" y="342"/>
                    <a:pt x="4621" y="341"/>
                    <a:pt x="4607" y="340"/>
                  </a:cubicBezTo>
                  <a:lnTo>
                    <a:pt x="4418" y="340"/>
                  </a:lnTo>
                  <a:cubicBezTo>
                    <a:pt x="4410" y="337"/>
                    <a:pt x="4398" y="335"/>
                    <a:pt x="4389" y="335"/>
                  </a:cubicBezTo>
                  <a:cubicBezTo>
                    <a:pt x="4384" y="334"/>
                    <a:pt x="4376" y="332"/>
                    <a:pt x="4369" y="332"/>
                  </a:cubicBezTo>
                  <a:cubicBezTo>
                    <a:pt x="4327" y="326"/>
                    <a:pt x="4276" y="325"/>
                    <a:pt x="4228" y="322"/>
                  </a:cubicBezTo>
                  <a:cubicBezTo>
                    <a:pt x="4165" y="321"/>
                    <a:pt x="4101" y="319"/>
                    <a:pt x="4049" y="306"/>
                  </a:cubicBezTo>
                  <a:lnTo>
                    <a:pt x="4048" y="306"/>
                  </a:lnTo>
                  <a:cubicBezTo>
                    <a:pt x="4043" y="306"/>
                    <a:pt x="4043" y="305"/>
                    <a:pt x="4040" y="305"/>
                  </a:cubicBezTo>
                  <a:lnTo>
                    <a:pt x="3953" y="306"/>
                  </a:lnTo>
                  <a:lnTo>
                    <a:pt x="3864" y="306"/>
                  </a:lnTo>
                  <a:cubicBezTo>
                    <a:pt x="3860" y="306"/>
                    <a:pt x="3859" y="305"/>
                    <a:pt x="3854" y="305"/>
                  </a:cubicBezTo>
                  <a:cubicBezTo>
                    <a:pt x="3729" y="276"/>
                    <a:pt x="3581" y="274"/>
                    <a:pt x="3437" y="270"/>
                  </a:cubicBezTo>
                  <a:cubicBezTo>
                    <a:pt x="3385" y="268"/>
                    <a:pt x="3331" y="268"/>
                    <a:pt x="3280" y="264"/>
                  </a:cubicBezTo>
                  <a:lnTo>
                    <a:pt x="3279" y="264"/>
                  </a:lnTo>
                  <a:cubicBezTo>
                    <a:pt x="3258" y="264"/>
                    <a:pt x="3239" y="262"/>
                    <a:pt x="3219" y="261"/>
                  </a:cubicBezTo>
                  <a:cubicBezTo>
                    <a:pt x="3186" y="257"/>
                    <a:pt x="3154" y="255"/>
                    <a:pt x="3123" y="252"/>
                  </a:cubicBezTo>
                  <a:cubicBezTo>
                    <a:pt x="3091" y="248"/>
                    <a:pt x="3062" y="241"/>
                    <a:pt x="3033" y="235"/>
                  </a:cubicBezTo>
                  <a:cubicBezTo>
                    <a:pt x="3030" y="235"/>
                    <a:pt x="3030" y="233"/>
                    <a:pt x="3026" y="233"/>
                  </a:cubicBezTo>
                  <a:lnTo>
                    <a:pt x="2486" y="203"/>
                  </a:lnTo>
                  <a:lnTo>
                    <a:pt x="2370" y="196"/>
                  </a:lnTo>
                  <a:lnTo>
                    <a:pt x="2368" y="196"/>
                  </a:lnTo>
                  <a:lnTo>
                    <a:pt x="2137" y="181"/>
                  </a:lnTo>
                  <a:lnTo>
                    <a:pt x="1899" y="167"/>
                  </a:lnTo>
                  <a:cubicBezTo>
                    <a:pt x="1897" y="167"/>
                    <a:pt x="1896" y="165"/>
                    <a:pt x="1894" y="165"/>
                  </a:cubicBezTo>
                  <a:cubicBezTo>
                    <a:pt x="1796" y="145"/>
                    <a:pt x="1688" y="137"/>
                    <a:pt x="1585" y="132"/>
                  </a:cubicBezTo>
                  <a:cubicBezTo>
                    <a:pt x="1477" y="126"/>
                    <a:pt x="1368" y="119"/>
                    <a:pt x="1265" y="95"/>
                  </a:cubicBezTo>
                  <a:cubicBezTo>
                    <a:pt x="1245" y="92"/>
                    <a:pt x="1227" y="87"/>
                    <a:pt x="1205" y="82"/>
                  </a:cubicBezTo>
                  <a:cubicBezTo>
                    <a:pt x="1178" y="75"/>
                    <a:pt x="1149" y="71"/>
                    <a:pt x="1120" y="65"/>
                  </a:cubicBezTo>
                  <a:cubicBezTo>
                    <a:pt x="1111" y="60"/>
                    <a:pt x="1099" y="60"/>
                    <a:pt x="1090" y="59"/>
                  </a:cubicBezTo>
                  <a:cubicBezTo>
                    <a:pt x="885" y="23"/>
                    <a:pt x="678" y="2"/>
                    <a:pt x="4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3"/>
            <p:cNvSpPr/>
            <p:nvPr/>
          </p:nvSpPr>
          <p:spPr>
            <a:xfrm>
              <a:off x="2652892" y="1533092"/>
              <a:ext cx="84057" cy="193323"/>
            </a:xfrm>
            <a:custGeom>
              <a:rect b="b" l="l" r="r" t="t"/>
              <a:pathLst>
                <a:path extrusionOk="0" h="6833" w="2971">
                  <a:moveTo>
                    <a:pt x="692" y="3145"/>
                  </a:moveTo>
                  <a:cubicBezTo>
                    <a:pt x="688" y="3161"/>
                    <a:pt x="662" y="3225"/>
                    <a:pt x="647" y="3257"/>
                  </a:cubicBezTo>
                  <a:cubicBezTo>
                    <a:pt x="620" y="3327"/>
                    <a:pt x="591" y="3401"/>
                    <a:pt x="559" y="3472"/>
                  </a:cubicBezTo>
                  <a:lnTo>
                    <a:pt x="559" y="3474"/>
                  </a:lnTo>
                  <a:cubicBezTo>
                    <a:pt x="529" y="3538"/>
                    <a:pt x="499" y="3599"/>
                    <a:pt x="464" y="3651"/>
                  </a:cubicBezTo>
                  <a:cubicBezTo>
                    <a:pt x="461" y="3655"/>
                    <a:pt x="461" y="3658"/>
                    <a:pt x="457" y="3664"/>
                  </a:cubicBezTo>
                  <a:cubicBezTo>
                    <a:pt x="458" y="3657"/>
                    <a:pt x="461" y="3651"/>
                    <a:pt x="461" y="3644"/>
                  </a:cubicBezTo>
                  <a:cubicBezTo>
                    <a:pt x="464" y="3632"/>
                    <a:pt x="465" y="3620"/>
                    <a:pt x="470" y="3612"/>
                  </a:cubicBezTo>
                  <a:cubicBezTo>
                    <a:pt x="479" y="3568"/>
                    <a:pt x="487" y="3527"/>
                    <a:pt x="500" y="3495"/>
                  </a:cubicBezTo>
                  <a:cubicBezTo>
                    <a:pt x="512" y="3472"/>
                    <a:pt x="522" y="3447"/>
                    <a:pt x="535" y="3424"/>
                  </a:cubicBezTo>
                  <a:cubicBezTo>
                    <a:pt x="580" y="3330"/>
                    <a:pt x="634" y="3235"/>
                    <a:pt x="692" y="3145"/>
                  </a:cubicBezTo>
                  <a:close/>
                  <a:moveTo>
                    <a:pt x="884" y="3607"/>
                  </a:moveTo>
                  <a:cubicBezTo>
                    <a:pt x="857" y="3668"/>
                    <a:pt x="826" y="3734"/>
                    <a:pt x="806" y="3773"/>
                  </a:cubicBezTo>
                  <a:lnTo>
                    <a:pt x="749" y="3888"/>
                  </a:lnTo>
                  <a:lnTo>
                    <a:pt x="749" y="3889"/>
                  </a:lnTo>
                  <a:lnTo>
                    <a:pt x="639" y="4115"/>
                  </a:lnTo>
                  <a:lnTo>
                    <a:pt x="393" y="4609"/>
                  </a:lnTo>
                  <a:cubicBezTo>
                    <a:pt x="436" y="4419"/>
                    <a:pt x="524" y="4221"/>
                    <a:pt x="612" y="4051"/>
                  </a:cubicBezTo>
                  <a:lnTo>
                    <a:pt x="612" y="4049"/>
                  </a:lnTo>
                  <a:cubicBezTo>
                    <a:pt x="655" y="3974"/>
                    <a:pt x="695" y="3904"/>
                    <a:pt x="729" y="3844"/>
                  </a:cubicBezTo>
                  <a:cubicBezTo>
                    <a:pt x="732" y="3844"/>
                    <a:pt x="732" y="3843"/>
                    <a:pt x="732" y="3843"/>
                  </a:cubicBezTo>
                  <a:cubicBezTo>
                    <a:pt x="800" y="3731"/>
                    <a:pt x="852" y="3654"/>
                    <a:pt x="870" y="3629"/>
                  </a:cubicBezTo>
                  <a:cubicBezTo>
                    <a:pt x="873" y="3620"/>
                    <a:pt x="877" y="3615"/>
                    <a:pt x="884" y="3607"/>
                  </a:cubicBezTo>
                  <a:close/>
                  <a:moveTo>
                    <a:pt x="758" y="4606"/>
                  </a:moveTo>
                  <a:lnTo>
                    <a:pt x="736" y="4660"/>
                  </a:lnTo>
                  <a:cubicBezTo>
                    <a:pt x="698" y="4759"/>
                    <a:pt x="660" y="4850"/>
                    <a:pt x="604" y="4933"/>
                  </a:cubicBezTo>
                  <a:cubicBezTo>
                    <a:pt x="593" y="4949"/>
                    <a:pt x="580" y="4962"/>
                    <a:pt x="567" y="4977"/>
                  </a:cubicBezTo>
                  <a:cubicBezTo>
                    <a:pt x="570" y="4967"/>
                    <a:pt x="570" y="4957"/>
                    <a:pt x="573" y="4948"/>
                  </a:cubicBezTo>
                  <a:cubicBezTo>
                    <a:pt x="588" y="4890"/>
                    <a:pt x="601" y="4834"/>
                    <a:pt x="625" y="4795"/>
                  </a:cubicBezTo>
                  <a:cubicBezTo>
                    <a:pt x="662" y="4731"/>
                    <a:pt x="711" y="4669"/>
                    <a:pt x="758" y="4606"/>
                  </a:cubicBezTo>
                  <a:close/>
                  <a:moveTo>
                    <a:pt x="2892" y="0"/>
                  </a:moveTo>
                  <a:cubicBezTo>
                    <a:pt x="2880" y="0"/>
                    <a:pt x="2872" y="5"/>
                    <a:pt x="2863" y="12"/>
                  </a:cubicBezTo>
                  <a:cubicBezTo>
                    <a:pt x="2843" y="31"/>
                    <a:pt x="2811" y="45"/>
                    <a:pt x="2777" y="57"/>
                  </a:cubicBezTo>
                  <a:cubicBezTo>
                    <a:pt x="2755" y="67"/>
                    <a:pt x="2734" y="74"/>
                    <a:pt x="2712" y="86"/>
                  </a:cubicBezTo>
                  <a:cubicBezTo>
                    <a:pt x="2609" y="138"/>
                    <a:pt x="2510" y="195"/>
                    <a:pt x="2430" y="250"/>
                  </a:cubicBezTo>
                  <a:cubicBezTo>
                    <a:pt x="2345" y="307"/>
                    <a:pt x="2263" y="371"/>
                    <a:pt x="2185" y="438"/>
                  </a:cubicBezTo>
                  <a:cubicBezTo>
                    <a:pt x="2142" y="474"/>
                    <a:pt x="2101" y="509"/>
                    <a:pt x="2060" y="546"/>
                  </a:cubicBezTo>
                  <a:cubicBezTo>
                    <a:pt x="2011" y="589"/>
                    <a:pt x="1962" y="633"/>
                    <a:pt x="1911" y="676"/>
                  </a:cubicBezTo>
                  <a:cubicBezTo>
                    <a:pt x="1874" y="705"/>
                    <a:pt x="1839" y="735"/>
                    <a:pt x="1802" y="762"/>
                  </a:cubicBezTo>
                  <a:cubicBezTo>
                    <a:pt x="1767" y="787"/>
                    <a:pt x="1745" y="817"/>
                    <a:pt x="1722" y="851"/>
                  </a:cubicBezTo>
                  <a:cubicBezTo>
                    <a:pt x="1709" y="871"/>
                    <a:pt x="1697" y="889"/>
                    <a:pt x="1680" y="905"/>
                  </a:cubicBezTo>
                  <a:cubicBezTo>
                    <a:pt x="1437" y="1159"/>
                    <a:pt x="1254" y="1387"/>
                    <a:pt x="1086" y="1640"/>
                  </a:cubicBezTo>
                  <a:cubicBezTo>
                    <a:pt x="1046" y="1700"/>
                    <a:pt x="1008" y="1760"/>
                    <a:pt x="970" y="1819"/>
                  </a:cubicBezTo>
                  <a:cubicBezTo>
                    <a:pt x="948" y="1855"/>
                    <a:pt x="926" y="1892"/>
                    <a:pt x="906" y="1928"/>
                  </a:cubicBezTo>
                  <a:cubicBezTo>
                    <a:pt x="880" y="1969"/>
                    <a:pt x="857" y="2008"/>
                    <a:pt x="835" y="2049"/>
                  </a:cubicBezTo>
                  <a:cubicBezTo>
                    <a:pt x="833" y="2052"/>
                    <a:pt x="832" y="2052"/>
                    <a:pt x="833" y="2055"/>
                  </a:cubicBezTo>
                  <a:cubicBezTo>
                    <a:pt x="798" y="2113"/>
                    <a:pt x="769" y="2168"/>
                    <a:pt x="740" y="2226"/>
                  </a:cubicBezTo>
                  <a:cubicBezTo>
                    <a:pt x="723" y="2261"/>
                    <a:pt x="704" y="2296"/>
                    <a:pt x="688" y="2331"/>
                  </a:cubicBezTo>
                  <a:cubicBezTo>
                    <a:pt x="673" y="2359"/>
                    <a:pt x="659" y="2390"/>
                    <a:pt x="646" y="2420"/>
                  </a:cubicBezTo>
                  <a:lnTo>
                    <a:pt x="586" y="2545"/>
                  </a:lnTo>
                  <a:cubicBezTo>
                    <a:pt x="575" y="2566"/>
                    <a:pt x="566" y="2588"/>
                    <a:pt x="557" y="2611"/>
                  </a:cubicBezTo>
                  <a:lnTo>
                    <a:pt x="499" y="2750"/>
                  </a:lnTo>
                  <a:cubicBezTo>
                    <a:pt x="487" y="2776"/>
                    <a:pt x="479" y="2800"/>
                    <a:pt x="470" y="2827"/>
                  </a:cubicBezTo>
                  <a:cubicBezTo>
                    <a:pt x="451" y="2872"/>
                    <a:pt x="434" y="2918"/>
                    <a:pt x="418" y="2966"/>
                  </a:cubicBezTo>
                  <a:cubicBezTo>
                    <a:pt x="397" y="3017"/>
                    <a:pt x="381" y="3068"/>
                    <a:pt x="364" y="3120"/>
                  </a:cubicBezTo>
                  <a:lnTo>
                    <a:pt x="364" y="3122"/>
                  </a:lnTo>
                  <a:cubicBezTo>
                    <a:pt x="356" y="3142"/>
                    <a:pt x="352" y="3158"/>
                    <a:pt x="345" y="3179"/>
                  </a:cubicBezTo>
                  <a:cubicBezTo>
                    <a:pt x="332" y="3212"/>
                    <a:pt x="324" y="3244"/>
                    <a:pt x="316" y="3277"/>
                  </a:cubicBezTo>
                  <a:lnTo>
                    <a:pt x="316" y="3279"/>
                  </a:lnTo>
                  <a:cubicBezTo>
                    <a:pt x="275" y="3404"/>
                    <a:pt x="239" y="3533"/>
                    <a:pt x="210" y="3664"/>
                  </a:cubicBezTo>
                  <a:cubicBezTo>
                    <a:pt x="185" y="3766"/>
                    <a:pt x="162" y="3871"/>
                    <a:pt x="140" y="3977"/>
                  </a:cubicBezTo>
                  <a:cubicBezTo>
                    <a:pt x="124" y="4057"/>
                    <a:pt x="111" y="4138"/>
                    <a:pt x="99" y="4219"/>
                  </a:cubicBezTo>
                  <a:cubicBezTo>
                    <a:pt x="95" y="4240"/>
                    <a:pt x="89" y="4263"/>
                    <a:pt x="87" y="4285"/>
                  </a:cubicBezTo>
                  <a:cubicBezTo>
                    <a:pt x="79" y="4349"/>
                    <a:pt x="70" y="4414"/>
                    <a:pt x="63" y="4481"/>
                  </a:cubicBezTo>
                  <a:cubicBezTo>
                    <a:pt x="53" y="4558"/>
                    <a:pt x="44" y="4634"/>
                    <a:pt x="37" y="4711"/>
                  </a:cubicBezTo>
                  <a:cubicBezTo>
                    <a:pt x="29" y="4787"/>
                    <a:pt x="25" y="4866"/>
                    <a:pt x="19" y="4945"/>
                  </a:cubicBezTo>
                  <a:cubicBezTo>
                    <a:pt x="15" y="5015"/>
                    <a:pt x="9" y="5082"/>
                    <a:pt x="6" y="5150"/>
                  </a:cubicBezTo>
                  <a:cubicBezTo>
                    <a:pt x="3" y="5234"/>
                    <a:pt x="3" y="5317"/>
                    <a:pt x="0" y="5403"/>
                  </a:cubicBezTo>
                  <a:lnTo>
                    <a:pt x="0" y="5425"/>
                  </a:lnTo>
                  <a:cubicBezTo>
                    <a:pt x="0" y="5441"/>
                    <a:pt x="6" y="5454"/>
                    <a:pt x="21" y="5461"/>
                  </a:cubicBezTo>
                  <a:cubicBezTo>
                    <a:pt x="70" y="5490"/>
                    <a:pt x="108" y="5528"/>
                    <a:pt x="151" y="5569"/>
                  </a:cubicBezTo>
                  <a:cubicBezTo>
                    <a:pt x="182" y="5599"/>
                    <a:pt x="215" y="5630"/>
                    <a:pt x="249" y="5656"/>
                  </a:cubicBezTo>
                  <a:cubicBezTo>
                    <a:pt x="269" y="5670"/>
                    <a:pt x="290" y="5685"/>
                    <a:pt x="310" y="5702"/>
                  </a:cubicBezTo>
                  <a:cubicBezTo>
                    <a:pt x="349" y="5737"/>
                    <a:pt x="391" y="5774"/>
                    <a:pt x="434" y="5814"/>
                  </a:cubicBezTo>
                  <a:cubicBezTo>
                    <a:pt x="601" y="5976"/>
                    <a:pt x="771" y="6185"/>
                    <a:pt x="916" y="6403"/>
                  </a:cubicBezTo>
                  <a:cubicBezTo>
                    <a:pt x="953" y="6454"/>
                    <a:pt x="985" y="6502"/>
                    <a:pt x="1015" y="6553"/>
                  </a:cubicBezTo>
                  <a:cubicBezTo>
                    <a:pt x="1015" y="6556"/>
                    <a:pt x="1017" y="6556"/>
                    <a:pt x="1017" y="6556"/>
                  </a:cubicBezTo>
                  <a:cubicBezTo>
                    <a:pt x="1067" y="6640"/>
                    <a:pt x="1115" y="6726"/>
                    <a:pt x="1153" y="6807"/>
                  </a:cubicBezTo>
                  <a:cubicBezTo>
                    <a:pt x="1160" y="6822"/>
                    <a:pt x="1175" y="6832"/>
                    <a:pt x="1191" y="6832"/>
                  </a:cubicBezTo>
                  <a:lnTo>
                    <a:pt x="1203" y="6832"/>
                  </a:lnTo>
                  <a:cubicBezTo>
                    <a:pt x="1222" y="6832"/>
                    <a:pt x="1240" y="6819"/>
                    <a:pt x="1243" y="6799"/>
                  </a:cubicBezTo>
                  <a:cubicBezTo>
                    <a:pt x="1246" y="6796"/>
                    <a:pt x="1246" y="6793"/>
                    <a:pt x="1246" y="6790"/>
                  </a:cubicBezTo>
                  <a:lnTo>
                    <a:pt x="1246" y="6754"/>
                  </a:lnTo>
                  <a:lnTo>
                    <a:pt x="1246" y="6749"/>
                  </a:lnTo>
                  <a:cubicBezTo>
                    <a:pt x="1246" y="6748"/>
                    <a:pt x="1243" y="6746"/>
                    <a:pt x="1243" y="6746"/>
                  </a:cubicBezTo>
                  <a:cubicBezTo>
                    <a:pt x="1243" y="6743"/>
                    <a:pt x="1243" y="6741"/>
                    <a:pt x="1242" y="6739"/>
                  </a:cubicBezTo>
                  <a:cubicBezTo>
                    <a:pt x="1240" y="6736"/>
                    <a:pt x="1239" y="6733"/>
                    <a:pt x="1239" y="6730"/>
                  </a:cubicBezTo>
                  <a:cubicBezTo>
                    <a:pt x="1219" y="6701"/>
                    <a:pt x="1217" y="6601"/>
                    <a:pt x="1219" y="6495"/>
                  </a:cubicBezTo>
                  <a:cubicBezTo>
                    <a:pt x="1222" y="6415"/>
                    <a:pt x="1229" y="6332"/>
                    <a:pt x="1236" y="6275"/>
                  </a:cubicBezTo>
                  <a:cubicBezTo>
                    <a:pt x="1239" y="6258"/>
                    <a:pt x="1240" y="6240"/>
                    <a:pt x="1243" y="6230"/>
                  </a:cubicBezTo>
                  <a:lnTo>
                    <a:pt x="1243" y="6227"/>
                  </a:lnTo>
                  <a:cubicBezTo>
                    <a:pt x="1243" y="6223"/>
                    <a:pt x="1246" y="6222"/>
                    <a:pt x="1246" y="6220"/>
                  </a:cubicBezTo>
                  <a:lnTo>
                    <a:pt x="1246" y="6017"/>
                  </a:lnTo>
                  <a:lnTo>
                    <a:pt x="1243" y="5813"/>
                  </a:lnTo>
                  <a:cubicBezTo>
                    <a:pt x="1243" y="5809"/>
                    <a:pt x="1246" y="5809"/>
                    <a:pt x="1246" y="5806"/>
                  </a:cubicBezTo>
                  <a:lnTo>
                    <a:pt x="1246" y="5801"/>
                  </a:lnTo>
                  <a:cubicBezTo>
                    <a:pt x="1278" y="5653"/>
                    <a:pt x="1294" y="5490"/>
                    <a:pt x="1312" y="5333"/>
                  </a:cubicBezTo>
                  <a:cubicBezTo>
                    <a:pt x="1312" y="5329"/>
                    <a:pt x="1313" y="5323"/>
                    <a:pt x="1313" y="5320"/>
                  </a:cubicBezTo>
                  <a:cubicBezTo>
                    <a:pt x="1320" y="5236"/>
                    <a:pt x="1328" y="5153"/>
                    <a:pt x="1341" y="5073"/>
                  </a:cubicBezTo>
                  <a:cubicBezTo>
                    <a:pt x="1345" y="5032"/>
                    <a:pt x="1352" y="4994"/>
                    <a:pt x="1360" y="4957"/>
                  </a:cubicBezTo>
                  <a:cubicBezTo>
                    <a:pt x="1365" y="4919"/>
                    <a:pt x="1374" y="4880"/>
                    <a:pt x="1386" y="4842"/>
                  </a:cubicBezTo>
                  <a:cubicBezTo>
                    <a:pt x="1416" y="4717"/>
                    <a:pt x="1435" y="4596"/>
                    <a:pt x="1453" y="4478"/>
                  </a:cubicBezTo>
                  <a:cubicBezTo>
                    <a:pt x="1472" y="4347"/>
                    <a:pt x="1489" y="4225"/>
                    <a:pt x="1524" y="4102"/>
                  </a:cubicBezTo>
                  <a:cubicBezTo>
                    <a:pt x="1541" y="4041"/>
                    <a:pt x="1559" y="3978"/>
                    <a:pt x="1575" y="3917"/>
                  </a:cubicBezTo>
                  <a:lnTo>
                    <a:pt x="1575" y="3916"/>
                  </a:lnTo>
                  <a:cubicBezTo>
                    <a:pt x="1581" y="3897"/>
                    <a:pt x="1585" y="3879"/>
                    <a:pt x="1589" y="3860"/>
                  </a:cubicBezTo>
                  <a:cubicBezTo>
                    <a:pt x="1626" y="3719"/>
                    <a:pt x="1662" y="3577"/>
                    <a:pt x="1697" y="3439"/>
                  </a:cubicBezTo>
                  <a:cubicBezTo>
                    <a:pt x="1815" y="2965"/>
                    <a:pt x="1927" y="2517"/>
                    <a:pt x="2101" y="2092"/>
                  </a:cubicBezTo>
                  <a:lnTo>
                    <a:pt x="2130" y="2020"/>
                  </a:lnTo>
                  <a:cubicBezTo>
                    <a:pt x="2279" y="1662"/>
                    <a:pt x="2431" y="1293"/>
                    <a:pt x="2585" y="935"/>
                  </a:cubicBezTo>
                  <a:cubicBezTo>
                    <a:pt x="2595" y="915"/>
                    <a:pt x="2606" y="892"/>
                    <a:pt x="2616" y="871"/>
                  </a:cubicBezTo>
                  <a:cubicBezTo>
                    <a:pt x="2646" y="801"/>
                    <a:pt x="2683" y="736"/>
                    <a:pt x="2718" y="668"/>
                  </a:cubicBezTo>
                  <a:cubicBezTo>
                    <a:pt x="2725" y="653"/>
                    <a:pt x="2732" y="640"/>
                    <a:pt x="2739" y="624"/>
                  </a:cubicBezTo>
                  <a:cubicBezTo>
                    <a:pt x="2831" y="444"/>
                    <a:pt x="2921" y="259"/>
                    <a:pt x="2969" y="48"/>
                  </a:cubicBezTo>
                  <a:cubicBezTo>
                    <a:pt x="2971" y="38"/>
                    <a:pt x="2969" y="26"/>
                    <a:pt x="2959" y="16"/>
                  </a:cubicBezTo>
                  <a:cubicBezTo>
                    <a:pt x="2953" y="5"/>
                    <a:pt x="2939"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3"/>
            <p:cNvSpPr/>
            <p:nvPr/>
          </p:nvSpPr>
          <p:spPr>
            <a:xfrm>
              <a:off x="2692076" y="1619806"/>
              <a:ext cx="89376" cy="167067"/>
            </a:xfrm>
            <a:custGeom>
              <a:rect b="b" l="l" r="r" t="t"/>
              <a:pathLst>
                <a:path extrusionOk="0" h="5905" w="3159">
                  <a:moveTo>
                    <a:pt x="670" y="2758"/>
                  </a:moveTo>
                  <a:lnTo>
                    <a:pt x="649" y="2821"/>
                  </a:lnTo>
                  <a:cubicBezTo>
                    <a:pt x="620" y="2908"/>
                    <a:pt x="590" y="2992"/>
                    <a:pt x="556" y="3072"/>
                  </a:cubicBezTo>
                  <a:cubicBezTo>
                    <a:pt x="546" y="3093"/>
                    <a:pt x="536" y="3114"/>
                    <a:pt x="527" y="3135"/>
                  </a:cubicBezTo>
                  <a:cubicBezTo>
                    <a:pt x="534" y="3107"/>
                    <a:pt x="540" y="3084"/>
                    <a:pt x="549" y="3062"/>
                  </a:cubicBezTo>
                  <a:cubicBezTo>
                    <a:pt x="549" y="3061"/>
                    <a:pt x="549" y="3058"/>
                    <a:pt x="550" y="3056"/>
                  </a:cubicBezTo>
                  <a:cubicBezTo>
                    <a:pt x="569" y="3011"/>
                    <a:pt x="587" y="2963"/>
                    <a:pt x="607" y="2917"/>
                  </a:cubicBezTo>
                  <a:cubicBezTo>
                    <a:pt x="627" y="2864"/>
                    <a:pt x="649" y="2810"/>
                    <a:pt x="670" y="2758"/>
                  </a:cubicBezTo>
                  <a:close/>
                  <a:moveTo>
                    <a:pt x="825" y="3305"/>
                  </a:moveTo>
                  <a:lnTo>
                    <a:pt x="825" y="3305"/>
                  </a:lnTo>
                  <a:cubicBezTo>
                    <a:pt x="821" y="3332"/>
                    <a:pt x="816" y="3357"/>
                    <a:pt x="811" y="3379"/>
                  </a:cubicBezTo>
                  <a:cubicBezTo>
                    <a:pt x="808" y="3399"/>
                    <a:pt x="800" y="3415"/>
                    <a:pt x="799" y="3428"/>
                  </a:cubicBezTo>
                  <a:cubicBezTo>
                    <a:pt x="731" y="3630"/>
                    <a:pt x="649" y="3856"/>
                    <a:pt x="537" y="4039"/>
                  </a:cubicBezTo>
                  <a:cubicBezTo>
                    <a:pt x="517" y="4068"/>
                    <a:pt x="498" y="4100"/>
                    <a:pt x="479" y="4125"/>
                  </a:cubicBezTo>
                  <a:cubicBezTo>
                    <a:pt x="468" y="4139"/>
                    <a:pt x="459" y="4152"/>
                    <a:pt x="447" y="4170"/>
                  </a:cubicBezTo>
                  <a:cubicBezTo>
                    <a:pt x="444" y="4174"/>
                    <a:pt x="444" y="4177"/>
                    <a:pt x="443" y="4182"/>
                  </a:cubicBezTo>
                  <a:cubicBezTo>
                    <a:pt x="430" y="4199"/>
                    <a:pt x="418" y="4216"/>
                    <a:pt x="406" y="4229"/>
                  </a:cubicBezTo>
                  <a:cubicBezTo>
                    <a:pt x="409" y="4206"/>
                    <a:pt x="417" y="4184"/>
                    <a:pt x="421" y="4161"/>
                  </a:cubicBezTo>
                  <a:cubicBezTo>
                    <a:pt x="438" y="4102"/>
                    <a:pt x="457" y="4043"/>
                    <a:pt x="481" y="3987"/>
                  </a:cubicBezTo>
                  <a:cubicBezTo>
                    <a:pt x="520" y="3892"/>
                    <a:pt x="566" y="3803"/>
                    <a:pt x="613" y="3716"/>
                  </a:cubicBezTo>
                  <a:lnTo>
                    <a:pt x="642" y="3661"/>
                  </a:lnTo>
                  <a:cubicBezTo>
                    <a:pt x="661" y="3625"/>
                    <a:pt x="677" y="3588"/>
                    <a:pt x="690" y="3552"/>
                  </a:cubicBezTo>
                  <a:cubicBezTo>
                    <a:pt x="706" y="3508"/>
                    <a:pt x="722" y="3469"/>
                    <a:pt x="745" y="3428"/>
                  </a:cubicBezTo>
                  <a:cubicBezTo>
                    <a:pt x="757" y="3408"/>
                    <a:pt x="771" y="3391"/>
                    <a:pt x="784" y="3369"/>
                  </a:cubicBezTo>
                  <a:cubicBezTo>
                    <a:pt x="787" y="3364"/>
                    <a:pt x="787" y="3362"/>
                    <a:pt x="792" y="3357"/>
                  </a:cubicBezTo>
                  <a:cubicBezTo>
                    <a:pt x="802" y="3341"/>
                    <a:pt x="815" y="3324"/>
                    <a:pt x="825" y="3305"/>
                  </a:cubicBezTo>
                  <a:close/>
                  <a:moveTo>
                    <a:pt x="3111" y="0"/>
                  </a:moveTo>
                  <a:cubicBezTo>
                    <a:pt x="3003" y="15"/>
                    <a:pt x="2903" y="73"/>
                    <a:pt x="2814" y="125"/>
                  </a:cubicBezTo>
                  <a:cubicBezTo>
                    <a:pt x="2786" y="140"/>
                    <a:pt x="2762" y="156"/>
                    <a:pt x="2737" y="169"/>
                  </a:cubicBezTo>
                  <a:cubicBezTo>
                    <a:pt x="2436" y="324"/>
                    <a:pt x="2187" y="477"/>
                    <a:pt x="1945" y="647"/>
                  </a:cubicBezTo>
                  <a:cubicBezTo>
                    <a:pt x="1712" y="810"/>
                    <a:pt x="1500" y="971"/>
                    <a:pt x="1302" y="1149"/>
                  </a:cubicBezTo>
                  <a:cubicBezTo>
                    <a:pt x="1274" y="1170"/>
                    <a:pt x="1250" y="1195"/>
                    <a:pt x="1224" y="1218"/>
                  </a:cubicBezTo>
                  <a:cubicBezTo>
                    <a:pt x="1194" y="1246"/>
                    <a:pt x="1165" y="1274"/>
                    <a:pt x="1136" y="1303"/>
                  </a:cubicBezTo>
                  <a:cubicBezTo>
                    <a:pt x="1101" y="1335"/>
                    <a:pt x="1068" y="1370"/>
                    <a:pt x="1036" y="1405"/>
                  </a:cubicBezTo>
                  <a:cubicBezTo>
                    <a:pt x="1017" y="1425"/>
                    <a:pt x="995" y="1448"/>
                    <a:pt x="975" y="1470"/>
                  </a:cubicBezTo>
                  <a:cubicBezTo>
                    <a:pt x="947" y="1499"/>
                    <a:pt x="923" y="1530"/>
                    <a:pt x="895" y="1560"/>
                  </a:cubicBezTo>
                  <a:cubicBezTo>
                    <a:pt x="860" y="1599"/>
                    <a:pt x="828" y="1639"/>
                    <a:pt x="795" y="1679"/>
                  </a:cubicBezTo>
                  <a:cubicBezTo>
                    <a:pt x="774" y="1704"/>
                    <a:pt x="752" y="1732"/>
                    <a:pt x="735" y="1755"/>
                  </a:cubicBezTo>
                  <a:lnTo>
                    <a:pt x="735" y="1756"/>
                  </a:lnTo>
                  <a:cubicBezTo>
                    <a:pt x="699" y="1803"/>
                    <a:pt x="665" y="1849"/>
                    <a:pt x="633" y="1897"/>
                  </a:cubicBezTo>
                  <a:lnTo>
                    <a:pt x="633" y="1899"/>
                  </a:lnTo>
                  <a:cubicBezTo>
                    <a:pt x="591" y="1957"/>
                    <a:pt x="553" y="2015"/>
                    <a:pt x="515" y="2075"/>
                  </a:cubicBezTo>
                  <a:cubicBezTo>
                    <a:pt x="497" y="2102"/>
                    <a:pt x="481" y="2132"/>
                    <a:pt x="465" y="2158"/>
                  </a:cubicBezTo>
                  <a:cubicBezTo>
                    <a:pt x="444" y="2191"/>
                    <a:pt x="424" y="2226"/>
                    <a:pt x="404" y="2259"/>
                  </a:cubicBezTo>
                  <a:cubicBezTo>
                    <a:pt x="401" y="2265"/>
                    <a:pt x="399" y="2273"/>
                    <a:pt x="393" y="2278"/>
                  </a:cubicBezTo>
                  <a:cubicBezTo>
                    <a:pt x="366" y="2331"/>
                    <a:pt x="335" y="2386"/>
                    <a:pt x="309" y="2441"/>
                  </a:cubicBezTo>
                  <a:cubicBezTo>
                    <a:pt x="303" y="2454"/>
                    <a:pt x="296" y="2467"/>
                    <a:pt x="289" y="2480"/>
                  </a:cubicBezTo>
                  <a:cubicBezTo>
                    <a:pt x="284" y="2492"/>
                    <a:pt x="277" y="2502"/>
                    <a:pt x="271" y="2517"/>
                  </a:cubicBezTo>
                  <a:lnTo>
                    <a:pt x="271" y="2520"/>
                  </a:lnTo>
                  <a:cubicBezTo>
                    <a:pt x="267" y="2526"/>
                    <a:pt x="265" y="2533"/>
                    <a:pt x="263" y="2539"/>
                  </a:cubicBezTo>
                  <a:cubicBezTo>
                    <a:pt x="219" y="2626"/>
                    <a:pt x="178" y="2717"/>
                    <a:pt x="139" y="2816"/>
                  </a:cubicBezTo>
                  <a:cubicBezTo>
                    <a:pt x="84" y="2946"/>
                    <a:pt x="68" y="3103"/>
                    <a:pt x="49" y="3255"/>
                  </a:cubicBezTo>
                  <a:cubicBezTo>
                    <a:pt x="40" y="3356"/>
                    <a:pt x="30" y="3457"/>
                    <a:pt x="8" y="3551"/>
                  </a:cubicBezTo>
                  <a:cubicBezTo>
                    <a:pt x="5" y="3558"/>
                    <a:pt x="4" y="3567"/>
                    <a:pt x="4" y="3575"/>
                  </a:cubicBezTo>
                  <a:lnTo>
                    <a:pt x="4" y="3580"/>
                  </a:lnTo>
                  <a:cubicBezTo>
                    <a:pt x="2" y="3587"/>
                    <a:pt x="2" y="3594"/>
                    <a:pt x="2" y="3601"/>
                  </a:cubicBezTo>
                  <a:cubicBezTo>
                    <a:pt x="1" y="3622"/>
                    <a:pt x="1" y="3645"/>
                    <a:pt x="2" y="3673"/>
                  </a:cubicBezTo>
                  <a:cubicBezTo>
                    <a:pt x="2" y="3689"/>
                    <a:pt x="4" y="3703"/>
                    <a:pt x="5" y="3719"/>
                  </a:cubicBezTo>
                  <a:cubicBezTo>
                    <a:pt x="8" y="3753"/>
                    <a:pt x="11" y="3786"/>
                    <a:pt x="15" y="3819"/>
                  </a:cubicBezTo>
                  <a:cubicBezTo>
                    <a:pt x="20" y="3863"/>
                    <a:pt x="27" y="3905"/>
                    <a:pt x="31" y="3945"/>
                  </a:cubicBezTo>
                  <a:cubicBezTo>
                    <a:pt x="39" y="3985"/>
                    <a:pt x="44" y="4022"/>
                    <a:pt x="52" y="4054"/>
                  </a:cubicBezTo>
                  <a:cubicBezTo>
                    <a:pt x="53" y="4062"/>
                    <a:pt x="55" y="4072"/>
                    <a:pt x="55" y="4080"/>
                  </a:cubicBezTo>
                  <a:cubicBezTo>
                    <a:pt x="60" y="4102"/>
                    <a:pt x="63" y="4118"/>
                    <a:pt x="68" y="4128"/>
                  </a:cubicBezTo>
                  <a:lnTo>
                    <a:pt x="68" y="4134"/>
                  </a:lnTo>
                  <a:lnTo>
                    <a:pt x="81" y="4455"/>
                  </a:lnTo>
                  <a:lnTo>
                    <a:pt x="81" y="4459"/>
                  </a:lnTo>
                  <a:cubicBezTo>
                    <a:pt x="84" y="4477"/>
                    <a:pt x="90" y="4494"/>
                    <a:pt x="95" y="4512"/>
                  </a:cubicBezTo>
                  <a:cubicBezTo>
                    <a:pt x="98" y="4532"/>
                    <a:pt x="105" y="4549"/>
                    <a:pt x="111" y="4570"/>
                  </a:cubicBezTo>
                  <a:cubicBezTo>
                    <a:pt x="120" y="4607"/>
                    <a:pt x="132" y="4647"/>
                    <a:pt x="142" y="4687"/>
                  </a:cubicBezTo>
                  <a:cubicBezTo>
                    <a:pt x="162" y="4766"/>
                    <a:pt x="180" y="4850"/>
                    <a:pt x="200" y="4933"/>
                  </a:cubicBezTo>
                  <a:cubicBezTo>
                    <a:pt x="260" y="5218"/>
                    <a:pt x="310" y="5526"/>
                    <a:pt x="322" y="5862"/>
                  </a:cubicBezTo>
                  <a:cubicBezTo>
                    <a:pt x="322" y="5875"/>
                    <a:pt x="328" y="5883"/>
                    <a:pt x="335" y="5891"/>
                  </a:cubicBezTo>
                  <a:cubicBezTo>
                    <a:pt x="342" y="5899"/>
                    <a:pt x="353" y="5904"/>
                    <a:pt x="361" y="5904"/>
                  </a:cubicBezTo>
                  <a:lnTo>
                    <a:pt x="745" y="5891"/>
                  </a:lnTo>
                  <a:cubicBezTo>
                    <a:pt x="767" y="5891"/>
                    <a:pt x="786" y="5871"/>
                    <a:pt x="786" y="5849"/>
                  </a:cubicBezTo>
                  <a:cubicBezTo>
                    <a:pt x="782" y="5676"/>
                    <a:pt x="787" y="5505"/>
                    <a:pt x="802" y="5330"/>
                  </a:cubicBezTo>
                  <a:cubicBezTo>
                    <a:pt x="803" y="5318"/>
                    <a:pt x="803" y="5310"/>
                    <a:pt x="805" y="5297"/>
                  </a:cubicBezTo>
                  <a:cubicBezTo>
                    <a:pt x="809" y="5269"/>
                    <a:pt x="809" y="5240"/>
                    <a:pt x="815" y="5214"/>
                  </a:cubicBezTo>
                  <a:lnTo>
                    <a:pt x="815" y="5207"/>
                  </a:lnTo>
                  <a:lnTo>
                    <a:pt x="825" y="5113"/>
                  </a:lnTo>
                  <a:cubicBezTo>
                    <a:pt x="827" y="5109"/>
                    <a:pt x="827" y="5106"/>
                    <a:pt x="827" y="5102"/>
                  </a:cubicBezTo>
                  <a:cubicBezTo>
                    <a:pt x="837" y="5036"/>
                    <a:pt x="846" y="4970"/>
                    <a:pt x="856" y="4906"/>
                  </a:cubicBezTo>
                  <a:cubicBezTo>
                    <a:pt x="859" y="4895"/>
                    <a:pt x="860" y="4887"/>
                    <a:pt x="862" y="4875"/>
                  </a:cubicBezTo>
                  <a:cubicBezTo>
                    <a:pt x="869" y="4836"/>
                    <a:pt x="876" y="4794"/>
                    <a:pt x="883" y="4751"/>
                  </a:cubicBezTo>
                  <a:cubicBezTo>
                    <a:pt x="888" y="4735"/>
                    <a:pt x="889" y="4721"/>
                    <a:pt x="895" y="4705"/>
                  </a:cubicBezTo>
                  <a:cubicBezTo>
                    <a:pt x="896" y="4692"/>
                    <a:pt x="898" y="4679"/>
                    <a:pt x="902" y="4666"/>
                  </a:cubicBezTo>
                  <a:cubicBezTo>
                    <a:pt x="905" y="4644"/>
                    <a:pt x="911" y="4621"/>
                    <a:pt x="917" y="4597"/>
                  </a:cubicBezTo>
                  <a:cubicBezTo>
                    <a:pt x="928" y="4539"/>
                    <a:pt x="943" y="4481"/>
                    <a:pt x="960" y="4418"/>
                  </a:cubicBezTo>
                  <a:cubicBezTo>
                    <a:pt x="997" y="4279"/>
                    <a:pt x="1036" y="4135"/>
                    <a:pt x="1085" y="3990"/>
                  </a:cubicBezTo>
                  <a:cubicBezTo>
                    <a:pt x="1096" y="3959"/>
                    <a:pt x="1106" y="3929"/>
                    <a:pt x="1113" y="3898"/>
                  </a:cubicBezTo>
                  <a:cubicBezTo>
                    <a:pt x="1122" y="3869"/>
                    <a:pt x="1130" y="3837"/>
                    <a:pt x="1139" y="3806"/>
                  </a:cubicBezTo>
                  <a:lnTo>
                    <a:pt x="1161" y="3725"/>
                  </a:lnTo>
                  <a:cubicBezTo>
                    <a:pt x="1171" y="3692"/>
                    <a:pt x="1178" y="3661"/>
                    <a:pt x="1187" y="3630"/>
                  </a:cubicBezTo>
                  <a:cubicBezTo>
                    <a:pt x="1202" y="3571"/>
                    <a:pt x="1216" y="3510"/>
                    <a:pt x="1232" y="3452"/>
                  </a:cubicBezTo>
                  <a:cubicBezTo>
                    <a:pt x="1256" y="3363"/>
                    <a:pt x="1283" y="3276"/>
                    <a:pt x="1317" y="3188"/>
                  </a:cubicBezTo>
                  <a:lnTo>
                    <a:pt x="1317" y="3187"/>
                  </a:lnTo>
                  <a:cubicBezTo>
                    <a:pt x="1321" y="3168"/>
                    <a:pt x="1328" y="3152"/>
                    <a:pt x="1335" y="3135"/>
                  </a:cubicBezTo>
                  <a:lnTo>
                    <a:pt x="1363" y="3071"/>
                  </a:lnTo>
                  <a:cubicBezTo>
                    <a:pt x="1491" y="2761"/>
                    <a:pt x="1616" y="2463"/>
                    <a:pt x="1747" y="2172"/>
                  </a:cubicBezTo>
                  <a:lnTo>
                    <a:pt x="1747" y="2169"/>
                  </a:lnTo>
                  <a:cubicBezTo>
                    <a:pt x="1775" y="2104"/>
                    <a:pt x="1805" y="2041"/>
                    <a:pt x="1836" y="1980"/>
                  </a:cubicBezTo>
                  <a:lnTo>
                    <a:pt x="1836" y="1979"/>
                  </a:lnTo>
                  <a:cubicBezTo>
                    <a:pt x="1961" y="1714"/>
                    <a:pt x="2096" y="1460"/>
                    <a:pt x="2249" y="1218"/>
                  </a:cubicBezTo>
                  <a:lnTo>
                    <a:pt x="2329" y="1092"/>
                  </a:lnTo>
                  <a:cubicBezTo>
                    <a:pt x="2430" y="928"/>
                    <a:pt x="2526" y="774"/>
                    <a:pt x="2641" y="621"/>
                  </a:cubicBezTo>
                  <a:cubicBezTo>
                    <a:pt x="2672" y="577"/>
                    <a:pt x="2714" y="535"/>
                    <a:pt x="2756" y="493"/>
                  </a:cubicBezTo>
                  <a:cubicBezTo>
                    <a:pt x="2795" y="454"/>
                    <a:pt x="2837" y="413"/>
                    <a:pt x="2872" y="368"/>
                  </a:cubicBezTo>
                  <a:lnTo>
                    <a:pt x="2881" y="355"/>
                  </a:lnTo>
                  <a:cubicBezTo>
                    <a:pt x="2930" y="289"/>
                    <a:pt x="3061" y="118"/>
                    <a:pt x="3131" y="93"/>
                  </a:cubicBezTo>
                  <a:cubicBezTo>
                    <a:pt x="3135" y="92"/>
                    <a:pt x="3137" y="90"/>
                    <a:pt x="3141" y="89"/>
                  </a:cubicBezTo>
                  <a:cubicBezTo>
                    <a:pt x="3151" y="79"/>
                    <a:pt x="3157" y="67"/>
                    <a:pt x="3159" y="54"/>
                  </a:cubicBezTo>
                  <a:lnTo>
                    <a:pt x="3159" y="41"/>
                  </a:lnTo>
                  <a:cubicBezTo>
                    <a:pt x="3157" y="32"/>
                    <a:pt x="3154" y="18"/>
                    <a:pt x="3144" y="12"/>
                  </a:cubicBezTo>
                  <a:cubicBezTo>
                    <a:pt x="3137" y="7"/>
                    <a:pt x="3133" y="2"/>
                    <a:pt x="3122" y="2"/>
                  </a:cubicBezTo>
                  <a:cubicBezTo>
                    <a:pt x="3119" y="0"/>
                    <a:pt x="3118" y="0"/>
                    <a:pt x="3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3"/>
            <p:cNvSpPr/>
            <p:nvPr/>
          </p:nvSpPr>
          <p:spPr>
            <a:xfrm>
              <a:off x="2554493" y="1667789"/>
              <a:ext cx="140670" cy="119451"/>
            </a:xfrm>
            <a:custGeom>
              <a:rect b="b" l="l" r="r" t="t"/>
              <a:pathLst>
                <a:path extrusionOk="0" h="4222" w="4972">
                  <a:moveTo>
                    <a:pt x="2763" y="1532"/>
                  </a:moveTo>
                  <a:lnTo>
                    <a:pt x="2763" y="1532"/>
                  </a:lnTo>
                  <a:cubicBezTo>
                    <a:pt x="2853" y="1783"/>
                    <a:pt x="2905" y="2145"/>
                    <a:pt x="2856" y="2435"/>
                  </a:cubicBezTo>
                  <a:cubicBezTo>
                    <a:pt x="2846" y="2378"/>
                    <a:pt x="2836" y="2321"/>
                    <a:pt x="2827" y="2269"/>
                  </a:cubicBezTo>
                  <a:lnTo>
                    <a:pt x="2814" y="1809"/>
                  </a:lnTo>
                  <a:cubicBezTo>
                    <a:pt x="2793" y="1716"/>
                    <a:pt x="2777" y="1622"/>
                    <a:pt x="2763" y="1532"/>
                  </a:cubicBezTo>
                  <a:close/>
                  <a:moveTo>
                    <a:pt x="3301" y="2295"/>
                  </a:moveTo>
                  <a:lnTo>
                    <a:pt x="3301" y="2295"/>
                  </a:lnTo>
                  <a:cubicBezTo>
                    <a:pt x="3328" y="2554"/>
                    <a:pt x="3292" y="2961"/>
                    <a:pt x="3230" y="3148"/>
                  </a:cubicBezTo>
                  <a:cubicBezTo>
                    <a:pt x="3222" y="3172"/>
                    <a:pt x="3209" y="3196"/>
                    <a:pt x="3201" y="3221"/>
                  </a:cubicBezTo>
                  <a:cubicBezTo>
                    <a:pt x="3195" y="3175"/>
                    <a:pt x="3195" y="3099"/>
                    <a:pt x="3201" y="3031"/>
                  </a:cubicBezTo>
                  <a:lnTo>
                    <a:pt x="3201" y="3022"/>
                  </a:lnTo>
                  <a:cubicBezTo>
                    <a:pt x="3205" y="2968"/>
                    <a:pt x="3208" y="2916"/>
                    <a:pt x="3215" y="2880"/>
                  </a:cubicBezTo>
                  <a:cubicBezTo>
                    <a:pt x="3217" y="2877"/>
                    <a:pt x="3219" y="2869"/>
                    <a:pt x="3219" y="2864"/>
                  </a:cubicBezTo>
                  <a:lnTo>
                    <a:pt x="3241" y="2603"/>
                  </a:lnTo>
                  <a:cubicBezTo>
                    <a:pt x="3267" y="2493"/>
                    <a:pt x="3286" y="2388"/>
                    <a:pt x="3301" y="2295"/>
                  </a:cubicBezTo>
                  <a:close/>
                  <a:moveTo>
                    <a:pt x="3584" y="3170"/>
                  </a:moveTo>
                  <a:lnTo>
                    <a:pt x="3584" y="3170"/>
                  </a:lnTo>
                  <a:cubicBezTo>
                    <a:pt x="3600" y="3388"/>
                    <a:pt x="3520" y="3765"/>
                    <a:pt x="3435" y="3836"/>
                  </a:cubicBezTo>
                  <a:cubicBezTo>
                    <a:pt x="3427" y="3803"/>
                    <a:pt x="3427" y="3759"/>
                    <a:pt x="3427" y="3716"/>
                  </a:cubicBezTo>
                  <a:cubicBezTo>
                    <a:pt x="3452" y="3672"/>
                    <a:pt x="3461" y="3618"/>
                    <a:pt x="3467" y="3567"/>
                  </a:cubicBezTo>
                  <a:cubicBezTo>
                    <a:pt x="3470" y="3532"/>
                    <a:pt x="3475" y="3502"/>
                    <a:pt x="3484" y="3474"/>
                  </a:cubicBezTo>
                  <a:lnTo>
                    <a:pt x="3525" y="3356"/>
                  </a:lnTo>
                  <a:cubicBezTo>
                    <a:pt x="3544" y="3295"/>
                    <a:pt x="3564" y="3234"/>
                    <a:pt x="3584" y="3170"/>
                  </a:cubicBezTo>
                  <a:close/>
                  <a:moveTo>
                    <a:pt x="341" y="1"/>
                  </a:moveTo>
                  <a:cubicBezTo>
                    <a:pt x="163" y="1"/>
                    <a:pt x="67" y="14"/>
                    <a:pt x="21" y="49"/>
                  </a:cubicBezTo>
                  <a:cubicBezTo>
                    <a:pt x="8" y="58"/>
                    <a:pt x="1" y="73"/>
                    <a:pt x="3" y="92"/>
                  </a:cubicBezTo>
                  <a:cubicBezTo>
                    <a:pt x="8" y="108"/>
                    <a:pt x="22" y="121"/>
                    <a:pt x="38" y="123"/>
                  </a:cubicBezTo>
                  <a:cubicBezTo>
                    <a:pt x="86" y="130"/>
                    <a:pt x="126" y="151"/>
                    <a:pt x="168" y="174"/>
                  </a:cubicBezTo>
                  <a:cubicBezTo>
                    <a:pt x="188" y="184"/>
                    <a:pt x="206" y="194"/>
                    <a:pt x="224" y="201"/>
                  </a:cubicBezTo>
                  <a:cubicBezTo>
                    <a:pt x="533" y="334"/>
                    <a:pt x="773" y="494"/>
                    <a:pt x="1062" y="704"/>
                  </a:cubicBezTo>
                  <a:cubicBezTo>
                    <a:pt x="1305" y="885"/>
                    <a:pt x="1498" y="1074"/>
                    <a:pt x="1667" y="1296"/>
                  </a:cubicBezTo>
                  <a:lnTo>
                    <a:pt x="1776" y="1405"/>
                  </a:lnTo>
                  <a:cubicBezTo>
                    <a:pt x="1928" y="1616"/>
                    <a:pt x="2080" y="1844"/>
                    <a:pt x="2231" y="2093"/>
                  </a:cubicBezTo>
                  <a:cubicBezTo>
                    <a:pt x="2270" y="2153"/>
                    <a:pt x="2293" y="2222"/>
                    <a:pt x="2321" y="2292"/>
                  </a:cubicBezTo>
                  <a:cubicBezTo>
                    <a:pt x="2335" y="2331"/>
                    <a:pt x="2350" y="2369"/>
                    <a:pt x="2369" y="2411"/>
                  </a:cubicBezTo>
                  <a:cubicBezTo>
                    <a:pt x="2581" y="2900"/>
                    <a:pt x="2715" y="3436"/>
                    <a:pt x="2852" y="4092"/>
                  </a:cubicBezTo>
                  <a:cubicBezTo>
                    <a:pt x="2856" y="4108"/>
                    <a:pt x="2868" y="4120"/>
                    <a:pt x="2885" y="4123"/>
                  </a:cubicBezTo>
                  <a:cubicBezTo>
                    <a:pt x="2887" y="4124"/>
                    <a:pt x="2888" y="4124"/>
                    <a:pt x="2892" y="4124"/>
                  </a:cubicBezTo>
                  <a:lnTo>
                    <a:pt x="2998" y="4124"/>
                  </a:lnTo>
                  <a:cubicBezTo>
                    <a:pt x="3038" y="4144"/>
                    <a:pt x="3103" y="4152"/>
                    <a:pt x="3222" y="4152"/>
                  </a:cubicBezTo>
                  <a:cubicBezTo>
                    <a:pt x="3253" y="4152"/>
                    <a:pt x="3381" y="4149"/>
                    <a:pt x="3411" y="4149"/>
                  </a:cubicBezTo>
                  <a:cubicBezTo>
                    <a:pt x="3455" y="4149"/>
                    <a:pt x="3518" y="4150"/>
                    <a:pt x="3555" y="4159"/>
                  </a:cubicBezTo>
                  <a:cubicBezTo>
                    <a:pt x="3608" y="4171"/>
                    <a:pt x="3659" y="4172"/>
                    <a:pt x="3701" y="4172"/>
                  </a:cubicBezTo>
                  <a:lnTo>
                    <a:pt x="3759" y="4171"/>
                  </a:lnTo>
                  <a:lnTo>
                    <a:pt x="3826" y="4168"/>
                  </a:lnTo>
                  <a:cubicBezTo>
                    <a:pt x="3868" y="4168"/>
                    <a:pt x="3920" y="4171"/>
                    <a:pt x="3973" y="4181"/>
                  </a:cubicBezTo>
                  <a:cubicBezTo>
                    <a:pt x="4138" y="4217"/>
                    <a:pt x="4339" y="4221"/>
                    <a:pt x="4500" y="4221"/>
                  </a:cubicBezTo>
                  <a:cubicBezTo>
                    <a:pt x="4572" y="4221"/>
                    <a:pt x="4644" y="4219"/>
                    <a:pt x="4714" y="4217"/>
                  </a:cubicBezTo>
                  <a:cubicBezTo>
                    <a:pt x="4782" y="4217"/>
                    <a:pt x="4848" y="4216"/>
                    <a:pt x="4909" y="4216"/>
                  </a:cubicBezTo>
                  <a:lnTo>
                    <a:pt x="4921" y="4216"/>
                  </a:lnTo>
                  <a:cubicBezTo>
                    <a:pt x="4925" y="4216"/>
                    <a:pt x="4931" y="4214"/>
                    <a:pt x="4937" y="4211"/>
                  </a:cubicBezTo>
                  <a:cubicBezTo>
                    <a:pt x="4939" y="4210"/>
                    <a:pt x="4945" y="4207"/>
                    <a:pt x="4950" y="4203"/>
                  </a:cubicBezTo>
                  <a:cubicBezTo>
                    <a:pt x="4951" y="4200"/>
                    <a:pt x="4953" y="4200"/>
                    <a:pt x="4954" y="4195"/>
                  </a:cubicBezTo>
                  <a:cubicBezTo>
                    <a:pt x="4958" y="4189"/>
                    <a:pt x="4964" y="4182"/>
                    <a:pt x="4964" y="4175"/>
                  </a:cubicBezTo>
                  <a:cubicBezTo>
                    <a:pt x="4971" y="3465"/>
                    <a:pt x="4772" y="2680"/>
                    <a:pt x="4441" y="2131"/>
                  </a:cubicBezTo>
                  <a:cubicBezTo>
                    <a:pt x="4406" y="2074"/>
                    <a:pt x="4377" y="2016"/>
                    <a:pt x="4348" y="1962"/>
                  </a:cubicBezTo>
                  <a:cubicBezTo>
                    <a:pt x="4306" y="1882"/>
                    <a:pt x="4262" y="1802"/>
                    <a:pt x="4208" y="1725"/>
                  </a:cubicBezTo>
                  <a:cubicBezTo>
                    <a:pt x="4151" y="1645"/>
                    <a:pt x="4092" y="1568"/>
                    <a:pt x="4031" y="1492"/>
                  </a:cubicBezTo>
                  <a:cubicBezTo>
                    <a:pt x="4005" y="1461"/>
                    <a:pt x="3978" y="1430"/>
                    <a:pt x="3951" y="1398"/>
                  </a:cubicBezTo>
                  <a:cubicBezTo>
                    <a:pt x="3917" y="1357"/>
                    <a:pt x="3881" y="1315"/>
                    <a:pt x="3842" y="1274"/>
                  </a:cubicBezTo>
                  <a:cubicBezTo>
                    <a:pt x="3834" y="1266"/>
                    <a:pt x="3827" y="1258"/>
                    <a:pt x="3820" y="1251"/>
                  </a:cubicBezTo>
                  <a:cubicBezTo>
                    <a:pt x="3802" y="1231"/>
                    <a:pt x="3784" y="1215"/>
                    <a:pt x="3766" y="1196"/>
                  </a:cubicBezTo>
                  <a:cubicBezTo>
                    <a:pt x="3746" y="1177"/>
                    <a:pt x="3728" y="1157"/>
                    <a:pt x="3707" y="1136"/>
                  </a:cubicBezTo>
                  <a:cubicBezTo>
                    <a:pt x="3701" y="1129"/>
                    <a:pt x="3693" y="1123"/>
                    <a:pt x="3686" y="1116"/>
                  </a:cubicBezTo>
                  <a:cubicBezTo>
                    <a:pt x="3673" y="1104"/>
                    <a:pt x="3659" y="1091"/>
                    <a:pt x="3644" y="1078"/>
                  </a:cubicBezTo>
                  <a:cubicBezTo>
                    <a:pt x="3602" y="1040"/>
                    <a:pt x="3560" y="1003"/>
                    <a:pt x="3518" y="968"/>
                  </a:cubicBezTo>
                  <a:cubicBezTo>
                    <a:pt x="3475" y="933"/>
                    <a:pt x="3433" y="898"/>
                    <a:pt x="3391" y="867"/>
                  </a:cubicBezTo>
                  <a:lnTo>
                    <a:pt x="3315" y="814"/>
                  </a:lnTo>
                  <a:cubicBezTo>
                    <a:pt x="3315" y="814"/>
                    <a:pt x="3314" y="812"/>
                    <a:pt x="3311" y="812"/>
                  </a:cubicBezTo>
                  <a:cubicBezTo>
                    <a:pt x="3311" y="809"/>
                    <a:pt x="3310" y="809"/>
                    <a:pt x="3308" y="809"/>
                  </a:cubicBezTo>
                  <a:lnTo>
                    <a:pt x="3308" y="808"/>
                  </a:lnTo>
                  <a:cubicBezTo>
                    <a:pt x="3304" y="805"/>
                    <a:pt x="3302" y="805"/>
                    <a:pt x="3297" y="800"/>
                  </a:cubicBezTo>
                  <a:cubicBezTo>
                    <a:pt x="3285" y="790"/>
                    <a:pt x="3270" y="780"/>
                    <a:pt x="3253" y="771"/>
                  </a:cubicBezTo>
                  <a:lnTo>
                    <a:pt x="3253" y="770"/>
                  </a:lnTo>
                  <a:cubicBezTo>
                    <a:pt x="3250" y="768"/>
                    <a:pt x="3246" y="766"/>
                    <a:pt x="3241" y="763"/>
                  </a:cubicBezTo>
                  <a:cubicBezTo>
                    <a:pt x="3199" y="734"/>
                    <a:pt x="3157" y="704"/>
                    <a:pt x="3113" y="678"/>
                  </a:cubicBezTo>
                  <a:lnTo>
                    <a:pt x="3110" y="675"/>
                  </a:lnTo>
                  <a:cubicBezTo>
                    <a:pt x="3074" y="652"/>
                    <a:pt x="3035" y="627"/>
                    <a:pt x="2997" y="606"/>
                  </a:cubicBezTo>
                  <a:cubicBezTo>
                    <a:pt x="2959" y="584"/>
                    <a:pt x="2921" y="562"/>
                    <a:pt x="2881" y="540"/>
                  </a:cubicBezTo>
                  <a:cubicBezTo>
                    <a:pt x="2836" y="515"/>
                    <a:pt x="2788" y="492"/>
                    <a:pt x="2741" y="467"/>
                  </a:cubicBezTo>
                  <a:cubicBezTo>
                    <a:pt x="2708" y="452"/>
                    <a:pt x="2674" y="436"/>
                    <a:pt x="2641" y="421"/>
                  </a:cubicBezTo>
                  <a:lnTo>
                    <a:pt x="2548" y="377"/>
                  </a:lnTo>
                  <a:cubicBezTo>
                    <a:pt x="2398" y="310"/>
                    <a:pt x="2238" y="248"/>
                    <a:pt x="2071" y="194"/>
                  </a:cubicBezTo>
                  <a:cubicBezTo>
                    <a:pt x="1686" y="66"/>
                    <a:pt x="1222" y="5"/>
                    <a:pt x="611" y="5"/>
                  </a:cubicBezTo>
                  <a:lnTo>
                    <a:pt x="505" y="5"/>
                  </a:lnTo>
                  <a:cubicBezTo>
                    <a:pt x="453" y="2"/>
                    <a:pt x="396" y="1"/>
                    <a:pt x="3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3"/>
            <p:cNvSpPr/>
            <p:nvPr/>
          </p:nvSpPr>
          <p:spPr>
            <a:xfrm>
              <a:off x="2567083" y="1827552"/>
              <a:ext cx="39666" cy="41958"/>
            </a:xfrm>
            <a:custGeom>
              <a:rect b="b" l="l" r="r" t="t"/>
              <a:pathLst>
                <a:path extrusionOk="0" h="1483" w="1402">
                  <a:moveTo>
                    <a:pt x="1377" y="1"/>
                  </a:moveTo>
                  <a:cubicBezTo>
                    <a:pt x="1316" y="76"/>
                    <a:pt x="1181" y="116"/>
                    <a:pt x="1100" y="174"/>
                  </a:cubicBezTo>
                  <a:cubicBezTo>
                    <a:pt x="937" y="290"/>
                    <a:pt x="800" y="438"/>
                    <a:pt x="660" y="578"/>
                  </a:cubicBezTo>
                  <a:cubicBezTo>
                    <a:pt x="610" y="624"/>
                    <a:pt x="560" y="671"/>
                    <a:pt x="509" y="716"/>
                  </a:cubicBezTo>
                  <a:cubicBezTo>
                    <a:pt x="393" y="872"/>
                    <a:pt x="255" y="1013"/>
                    <a:pt x="152" y="1180"/>
                  </a:cubicBezTo>
                  <a:cubicBezTo>
                    <a:pt x="96" y="1269"/>
                    <a:pt x="73" y="1388"/>
                    <a:pt x="0" y="1458"/>
                  </a:cubicBezTo>
                  <a:lnTo>
                    <a:pt x="0" y="1482"/>
                  </a:lnTo>
                  <a:cubicBezTo>
                    <a:pt x="48" y="1449"/>
                    <a:pt x="73" y="1389"/>
                    <a:pt x="117" y="1354"/>
                  </a:cubicBezTo>
                  <a:cubicBezTo>
                    <a:pt x="373" y="1159"/>
                    <a:pt x="674" y="825"/>
                    <a:pt x="868" y="568"/>
                  </a:cubicBezTo>
                  <a:cubicBezTo>
                    <a:pt x="1024" y="364"/>
                    <a:pt x="1264" y="219"/>
                    <a:pt x="140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3"/>
            <p:cNvSpPr/>
            <p:nvPr/>
          </p:nvSpPr>
          <p:spPr>
            <a:xfrm>
              <a:off x="2565159" y="1818385"/>
              <a:ext cx="25859" cy="25916"/>
            </a:xfrm>
            <a:custGeom>
              <a:rect b="b" l="l" r="r" t="t"/>
              <a:pathLst>
                <a:path extrusionOk="0" h="916" w="914">
                  <a:moveTo>
                    <a:pt x="855" y="1"/>
                  </a:moveTo>
                  <a:cubicBezTo>
                    <a:pt x="819" y="35"/>
                    <a:pt x="771" y="43"/>
                    <a:pt x="728" y="70"/>
                  </a:cubicBezTo>
                  <a:cubicBezTo>
                    <a:pt x="618" y="143"/>
                    <a:pt x="390" y="348"/>
                    <a:pt x="313" y="451"/>
                  </a:cubicBezTo>
                  <a:cubicBezTo>
                    <a:pt x="249" y="537"/>
                    <a:pt x="175" y="617"/>
                    <a:pt x="116" y="706"/>
                  </a:cubicBezTo>
                  <a:cubicBezTo>
                    <a:pt x="74" y="768"/>
                    <a:pt x="52" y="841"/>
                    <a:pt x="0" y="892"/>
                  </a:cubicBezTo>
                  <a:lnTo>
                    <a:pt x="0" y="915"/>
                  </a:lnTo>
                  <a:cubicBezTo>
                    <a:pt x="196" y="786"/>
                    <a:pt x="393" y="602"/>
                    <a:pt x="532" y="418"/>
                  </a:cubicBezTo>
                  <a:cubicBezTo>
                    <a:pt x="574" y="379"/>
                    <a:pt x="618" y="341"/>
                    <a:pt x="659" y="301"/>
                  </a:cubicBezTo>
                  <a:cubicBezTo>
                    <a:pt x="731" y="207"/>
                    <a:pt x="817" y="80"/>
                    <a:pt x="913" y="12"/>
                  </a:cubicBezTo>
                  <a:lnTo>
                    <a:pt x="913"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3"/>
            <p:cNvSpPr/>
            <p:nvPr/>
          </p:nvSpPr>
          <p:spPr>
            <a:xfrm>
              <a:off x="2582474" y="1905099"/>
              <a:ext cx="17089" cy="25576"/>
            </a:xfrm>
            <a:custGeom>
              <a:rect b="b" l="l" r="r" t="t"/>
              <a:pathLst>
                <a:path extrusionOk="0" h="904" w="604">
                  <a:moveTo>
                    <a:pt x="580" y="0"/>
                  </a:moveTo>
                  <a:lnTo>
                    <a:pt x="580" y="0"/>
                  </a:lnTo>
                  <a:cubicBezTo>
                    <a:pt x="471" y="210"/>
                    <a:pt x="265" y="396"/>
                    <a:pt x="130" y="604"/>
                  </a:cubicBezTo>
                  <a:cubicBezTo>
                    <a:pt x="98" y="650"/>
                    <a:pt x="0" y="791"/>
                    <a:pt x="47" y="868"/>
                  </a:cubicBezTo>
                  <a:cubicBezTo>
                    <a:pt x="51" y="880"/>
                    <a:pt x="54" y="893"/>
                    <a:pt x="58" y="903"/>
                  </a:cubicBezTo>
                  <a:cubicBezTo>
                    <a:pt x="287" y="887"/>
                    <a:pt x="422" y="439"/>
                    <a:pt x="497" y="243"/>
                  </a:cubicBezTo>
                  <a:cubicBezTo>
                    <a:pt x="519" y="188"/>
                    <a:pt x="604" y="54"/>
                    <a:pt x="58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3"/>
            <p:cNvSpPr/>
            <p:nvPr/>
          </p:nvSpPr>
          <p:spPr>
            <a:xfrm>
              <a:off x="2619847" y="1705134"/>
              <a:ext cx="5291" cy="21644"/>
            </a:xfrm>
            <a:custGeom>
              <a:rect b="b" l="l" r="r" t="t"/>
              <a:pathLst>
                <a:path extrusionOk="0" h="765" w="187">
                  <a:moveTo>
                    <a:pt x="1" y="1"/>
                  </a:moveTo>
                  <a:lnTo>
                    <a:pt x="1" y="1"/>
                  </a:lnTo>
                  <a:cubicBezTo>
                    <a:pt x="23" y="149"/>
                    <a:pt x="49" y="344"/>
                    <a:pt x="92" y="498"/>
                  </a:cubicBezTo>
                  <a:cubicBezTo>
                    <a:pt x="117" y="582"/>
                    <a:pt x="156" y="667"/>
                    <a:pt x="162" y="764"/>
                  </a:cubicBezTo>
                  <a:cubicBezTo>
                    <a:pt x="187" y="721"/>
                    <a:pt x="172" y="598"/>
                    <a:pt x="162" y="533"/>
                  </a:cubicBezTo>
                  <a:cubicBezTo>
                    <a:pt x="135" y="359"/>
                    <a:pt x="103" y="107"/>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p:nvPr/>
          </p:nvSpPr>
          <p:spPr>
            <a:xfrm>
              <a:off x="2629975" y="1702870"/>
              <a:ext cx="8431" cy="45834"/>
            </a:xfrm>
            <a:custGeom>
              <a:rect b="b" l="l" r="r" t="t"/>
              <a:pathLst>
                <a:path extrusionOk="0" h="1620" w="298">
                  <a:moveTo>
                    <a:pt x="0" y="1"/>
                  </a:moveTo>
                  <a:cubicBezTo>
                    <a:pt x="43" y="174"/>
                    <a:pt x="61" y="383"/>
                    <a:pt x="104" y="578"/>
                  </a:cubicBezTo>
                  <a:cubicBezTo>
                    <a:pt x="108" y="729"/>
                    <a:pt x="111" y="881"/>
                    <a:pt x="115" y="1029"/>
                  </a:cubicBezTo>
                  <a:cubicBezTo>
                    <a:pt x="155" y="1215"/>
                    <a:pt x="175" y="1414"/>
                    <a:pt x="173" y="1619"/>
                  </a:cubicBezTo>
                  <a:cubicBezTo>
                    <a:pt x="232" y="1530"/>
                    <a:pt x="192" y="1365"/>
                    <a:pt x="219" y="1248"/>
                  </a:cubicBezTo>
                  <a:cubicBezTo>
                    <a:pt x="297" y="899"/>
                    <a:pt x="211" y="449"/>
                    <a:pt x="104" y="197"/>
                  </a:cubicBezTo>
                  <a:cubicBezTo>
                    <a:pt x="72" y="119"/>
                    <a:pt x="64" y="46"/>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3"/>
            <p:cNvSpPr/>
            <p:nvPr/>
          </p:nvSpPr>
          <p:spPr>
            <a:xfrm>
              <a:off x="2568837" y="1845913"/>
              <a:ext cx="40685" cy="52058"/>
            </a:xfrm>
            <a:custGeom>
              <a:rect b="b" l="l" r="r" t="t"/>
              <a:pathLst>
                <a:path extrusionOk="0" h="1840" w="1438">
                  <a:moveTo>
                    <a:pt x="1421" y="0"/>
                  </a:moveTo>
                  <a:cubicBezTo>
                    <a:pt x="1368" y="82"/>
                    <a:pt x="1269" y="138"/>
                    <a:pt x="1190" y="196"/>
                  </a:cubicBezTo>
                  <a:cubicBezTo>
                    <a:pt x="1157" y="234"/>
                    <a:pt x="1122" y="273"/>
                    <a:pt x="1087" y="313"/>
                  </a:cubicBezTo>
                  <a:cubicBezTo>
                    <a:pt x="978" y="422"/>
                    <a:pt x="869" y="522"/>
                    <a:pt x="774" y="649"/>
                  </a:cubicBezTo>
                  <a:lnTo>
                    <a:pt x="601" y="822"/>
                  </a:lnTo>
                  <a:cubicBezTo>
                    <a:pt x="439" y="1038"/>
                    <a:pt x="258" y="1248"/>
                    <a:pt x="117" y="1482"/>
                  </a:cubicBezTo>
                  <a:cubicBezTo>
                    <a:pt x="63" y="1569"/>
                    <a:pt x="56" y="1710"/>
                    <a:pt x="1" y="1794"/>
                  </a:cubicBezTo>
                  <a:lnTo>
                    <a:pt x="1" y="1839"/>
                  </a:lnTo>
                  <a:cubicBezTo>
                    <a:pt x="120" y="1759"/>
                    <a:pt x="280" y="1512"/>
                    <a:pt x="372" y="1389"/>
                  </a:cubicBezTo>
                  <a:cubicBezTo>
                    <a:pt x="571" y="1112"/>
                    <a:pt x="790" y="845"/>
                    <a:pt x="997" y="567"/>
                  </a:cubicBezTo>
                  <a:cubicBezTo>
                    <a:pt x="1086" y="445"/>
                    <a:pt x="1193" y="333"/>
                    <a:pt x="1285" y="210"/>
                  </a:cubicBezTo>
                  <a:cubicBezTo>
                    <a:pt x="1328" y="150"/>
                    <a:pt x="1400" y="103"/>
                    <a:pt x="1423" y="23"/>
                  </a:cubicBezTo>
                  <a:lnTo>
                    <a:pt x="1434" y="23"/>
                  </a:lnTo>
                  <a:cubicBezTo>
                    <a:pt x="1437" y="0"/>
                    <a:pt x="1427" y="7"/>
                    <a:pt x="142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3"/>
            <p:cNvSpPr/>
            <p:nvPr/>
          </p:nvSpPr>
          <p:spPr>
            <a:xfrm>
              <a:off x="2575542" y="1872026"/>
              <a:ext cx="29339" cy="48522"/>
            </a:xfrm>
            <a:custGeom>
              <a:rect b="b" l="l" r="r" t="t"/>
              <a:pathLst>
                <a:path extrusionOk="0" h="1715" w="1037">
                  <a:moveTo>
                    <a:pt x="1022" y="0"/>
                  </a:moveTo>
                  <a:lnTo>
                    <a:pt x="1022" y="0"/>
                  </a:lnTo>
                  <a:cubicBezTo>
                    <a:pt x="924" y="144"/>
                    <a:pt x="777" y="256"/>
                    <a:pt x="676" y="394"/>
                  </a:cubicBezTo>
                  <a:cubicBezTo>
                    <a:pt x="521" y="605"/>
                    <a:pt x="389" y="816"/>
                    <a:pt x="247" y="1044"/>
                  </a:cubicBezTo>
                  <a:cubicBezTo>
                    <a:pt x="138" y="1220"/>
                    <a:pt x="1" y="1431"/>
                    <a:pt x="37" y="1715"/>
                  </a:cubicBezTo>
                  <a:lnTo>
                    <a:pt x="49" y="1715"/>
                  </a:lnTo>
                  <a:cubicBezTo>
                    <a:pt x="87" y="1578"/>
                    <a:pt x="273" y="1364"/>
                    <a:pt x="350" y="1241"/>
                  </a:cubicBezTo>
                  <a:cubicBezTo>
                    <a:pt x="507" y="989"/>
                    <a:pt x="612" y="717"/>
                    <a:pt x="767" y="464"/>
                  </a:cubicBezTo>
                  <a:cubicBezTo>
                    <a:pt x="834" y="355"/>
                    <a:pt x="898" y="245"/>
                    <a:pt x="963" y="128"/>
                  </a:cubicBezTo>
                  <a:cubicBezTo>
                    <a:pt x="985" y="92"/>
                    <a:pt x="1036" y="37"/>
                    <a:pt x="102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3"/>
            <p:cNvSpPr/>
            <p:nvPr/>
          </p:nvSpPr>
          <p:spPr>
            <a:xfrm>
              <a:off x="2604767" y="1871404"/>
              <a:ext cx="340" cy="679"/>
            </a:xfrm>
            <a:custGeom>
              <a:rect b="b" l="l" r="r" t="t"/>
              <a:pathLst>
                <a:path extrusionOk="0" h="24" w="12">
                  <a:moveTo>
                    <a:pt x="0" y="1"/>
                  </a:moveTo>
                  <a:lnTo>
                    <a:pt x="0" y="24"/>
                  </a:lnTo>
                  <a:lnTo>
                    <a:pt x="12" y="24"/>
                  </a:lnTo>
                  <a:cubicBezTo>
                    <a:pt x="5" y="5"/>
                    <a:pt x="10" y="14"/>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3"/>
            <p:cNvSpPr/>
            <p:nvPr/>
          </p:nvSpPr>
          <p:spPr>
            <a:xfrm>
              <a:off x="2599194" y="1904477"/>
              <a:ext cx="368" cy="679"/>
            </a:xfrm>
            <a:custGeom>
              <a:rect b="b" l="l" r="r" t="t"/>
              <a:pathLst>
                <a:path extrusionOk="0" h="24" w="13">
                  <a:moveTo>
                    <a:pt x="1" y="1"/>
                  </a:moveTo>
                  <a:lnTo>
                    <a:pt x="1" y="24"/>
                  </a:lnTo>
                  <a:lnTo>
                    <a:pt x="13" y="24"/>
                  </a:lnTo>
                  <a:cubicBezTo>
                    <a:pt x="5" y="3"/>
                    <a:pt x="11" y="14"/>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3"/>
            <p:cNvSpPr/>
            <p:nvPr/>
          </p:nvSpPr>
          <p:spPr>
            <a:xfrm>
              <a:off x="2643188" y="1722137"/>
              <a:ext cx="7017" cy="40968"/>
            </a:xfrm>
            <a:custGeom>
              <a:rect b="b" l="l" r="r" t="t"/>
              <a:pathLst>
                <a:path extrusionOk="0" h="1448" w="248">
                  <a:moveTo>
                    <a:pt x="135" y="0"/>
                  </a:moveTo>
                  <a:lnTo>
                    <a:pt x="135" y="0"/>
                  </a:lnTo>
                  <a:cubicBezTo>
                    <a:pt x="157" y="217"/>
                    <a:pt x="114" y="474"/>
                    <a:pt x="66" y="672"/>
                  </a:cubicBezTo>
                  <a:cubicBezTo>
                    <a:pt x="58" y="761"/>
                    <a:pt x="51" y="849"/>
                    <a:pt x="42" y="937"/>
                  </a:cubicBezTo>
                  <a:cubicBezTo>
                    <a:pt x="23" y="1018"/>
                    <a:pt x="0" y="1299"/>
                    <a:pt x="42" y="1366"/>
                  </a:cubicBezTo>
                  <a:lnTo>
                    <a:pt x="42" y="1447"/>
                  </a:lnTo>
                  <a:lnTo>
                    <a:pt x="52" y="1447"/>
                  </a:lnTo>
                  <a:cubicBezTo>
                    <a:pt x="71" y="1371"/>
                    <a:pt x="111" y="1307"/>
                    <a:pt x="135" y="1239"/>
                  </a:cubicBezTo>
                  <a:cubicBezTo>
                    <a:pt x="202" y="1031"/>
                    <a:pt x="247" y="543"/>
                    <a:pt x="193" y="280"/>
                  </a:cubicBezTo>
                  <a:cubicBezTo>
                    <a:pt x="169" y="168"/>
                    <a:pt x="196" y="69"/>
                    <a:pt x="13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3"/>
            <p:cNvSpPr/>
            <p:nvPr/>
          </p:nvSpPr>
          <p:spPr>
            <a:xfrm>
              <a:off x="2665962" y="1655425"/>
              <a:ext cx="13156" cy="23256"/>
            </a:xfrm>
            <a:custGeom>
              <a:rect b="b" l="l" r="r" t="t"/>
              <a:pathLst>
                <a:path extrusionOk="0" h="822" w="465">
                  <a:moveTo>
                    <a:pt x="440" y="0"/>
                  </a:moveTo>
                  <a:cubicBezTo>
                    <a:pt x="357" y="159"/>
                    <a:pt x="222" y="294"/>
                    <a:pt x="127" y="451"/>
                  </a:cubicBezTo>
                  <a:cubicBezTo>
                    <a:pt x="67" y="551"/>
                    <a:pt x="69" y="704"/>
                    <a:pt x="1" y="798"/>
                  </a:cubicBezTo>
                  <a:lnTo>
                    <a:pt x="1" y="822"/>
                  </a:lnTo>
                  <a:lnTo>
                    <a:pt x="11" y="822"/>
                  </a:lnTo>
                  <a:cubicBezTo>
                    <a:pt x="53" y="745"/>
                    <a:pt x="126" y="704"/>
                    <a:pt x="174" y="636"/>
                  </a:cubicBezTo>
                  <a:cubicBezTo>
                    <a:pt x="256" y="518"/>
                    <a:pt x="297" y="384"/>
                    <a:pt x="358" y="243"/>
                  </a:cubicBezTo>
                  <a:cubicBezTo>
                    <a:pt x="382" y="189"/>
                    <a:pt x="464" y="57"/>
                    <a:pt x="44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3"/>
            <p:cNvSpPr/>
            <p:nvPr/>
          </p:nvSpPr>
          <p:spPr>
            <a:xfrm>
              <a:off x="2663360" y="1614770"/>
              <a:ext cx="13213" cy="26227"/>
            </a:xfrm>
            <a:custGeom>
              <a:rect b="b" l="l" r="r" t="t"/>
              <a:pathLst>
                <a:path extrusionOk="0" h="927" w="467">
                  <a:moveTo>
                    <a:pt x="442" y="1"/>
                  </a:moveTo>
                  <a:lnTo>
                    <a:pt x="442" y="1"/>
                  </a:lnTo>
                  <a:cubicBezTo>
                    <a:pt x="319" y="182"/>
                    <a:pt x="184" y="383"/>
                    <a:pt x="94" y="592"/>
                  </a:cubicBezTo>
                  <a:cubicBezTo>
                    <a:pt x="56" y="680"/>
                    <a:pt x="55" y="803"/>
                    <a:pt x="1" y="880"/>
                  </a:cubicBezTo>
                  <a:lnTo>
                    <a:pt x="1" y="927"/>
                  </a:lnTo>
                  <a:cubicBezTo>
                    <a:pt x="171" y="812"/>
                    <a:pt x="273" y="488"/>
                    <a:pt x="360" y="280"/>
                  </a:cubicBezTo>
                  <a:cubicBezTo>
                    <a:pt x="383" y="222"/>
                    <a:pt x="466" y="57"/>
                    <a:pt x="44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3"/>
            <p:cNvSpPr/>
            <p:nvPr/>
          </p:nvSpPr>
          <p:spPr>
            <a:xfrm>
              <a:off x="2619168" y="1703776"/>
              <a:ext cx="340" cy="707"/>
            </a:xfrm>
            <a:custGeom>
              <a:rect b="b" l="l" r="r" t="t"/>
              <a:pathLst>
                <a:path extrusionOk="0" h="25" w="12">
                  <a:moveTo>
                    <a:pt x="0" y="1"/>
                  </a:moveTo>
                  <a:lnTo>
                    <a:pt x="0" y="24"/>
                  </a:lnTo>
                  <a:lnTo>
                    <a:pt x="12" y="24"/>
                  </a:lnTo>
                  <a:cubicBezTo>
                    <a:pt x="4" y="5"/>
                    <a:pt x="10" y="14"/>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3"/>
            <p:cNvSpPr/>
            <p:nvPr/>
          </p:nvSpPr>
          <p:spPr>
            <a:xfrm>
              <a:off x="2703223" y="1689432"/>
              <a:ext cx="11770" cy="27189"/>
            </a:xfrm>
            <a:custGeom>
              <a:rect b="b" l="l" r="r" t="t"/>
              <a:pathLst>
                <a:path extrusionOk="0" h="961" w="416">
                  <a:moveTo>
                    <a:pt x="372" y="1"/>
                  </a:moveTo>
                  <a:lnTo>
                    <a:pt x="372" y="1"/>
                  </a:lnTo>
                  <a:cubicBezTo>
                    <a:pt x="270" y="172"/>
                    <a:pt x="196" y="390"/>
                    <a:pt x="117" y="579"/>
                  </a:cubicBezTo>
                  <a:cubicBezTo>
                    <a:pt x="74" y="687"/>
                    <a:pt x="68" y="835"/>
                    <a:pt x="1" y="927"/>
                  </a:cubicBezTo>
                  <a:lnTo>
                    <a:pt x="1" y="960"/>
                  </a:lnTo>
                  <a:lnTo>
                    <a:pt x="12" y="960"/>
                  </a:lnTo>
                  <a:cubicBezTo>
                    <a:pt x="37" y="885"/>
                    <a:pt x="92" y="826"/>
                    <a:pt x="130" y="764"/>
                  </a:cubicBezTo>
                  <a:cubicBezTo>
                    <a:pt x="219" y="617"/>
                    <a:pt x="265" y="451"/>
                    <a:pt x="326" y="280"/>
                  </a:cubicBezTo>
                  <a:cubicBezTo>
                    <a:pt x="347" y="223"/>
                    <a:pt x="415" y="66"/>
                    <a:pt x="37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3"/>
            <p:cNvSpPr/>
            <p:nvPr/>
          </p:nvSpPr>
          <p:spPr>
            <a:xfrm>
              <a:off x="2702006" y="1707454"/>
              <a:ext cx="15702" cy="34687"/>
            </a:xfrm>
            <a:custGeom>
              <a:rect b="b" l="l" r="r" t="t"/>
              <a:pathLst>
                <a:path extrusionOk="0" h="1226" w="555">
                  <a:moveTo>
                    <a:pt x="521" y="0"/>
                  </a:moveTo>
                  <a:cubicBezTo>
                    <a:pt x="500" y="115"/>
                    <a:pt x="413" y="224"/>
                    <a:pt x="358" y="313"/>
                  </a:cubicBezTo>
                  <a:cubicBezTo>
                    <a:pt x="313" y="387"/>
                    <a:pt x="295" y="467"/>
                    <a:pt x="255" y="543"/>
                  </a:cubicBezTo>
                  <a:cubicBezTo>
                    <a:pt x="151" y="742"/>
                    <a:pt x="26" y="956"/>
                    <a:pt x="0" y="1226"/>
                  </a:cubicBezTo>
                  <a:cubicBezTo>
                    <a:pt x="79" y="1200"/>
                    <a:pt x="117" y="1114"/>
                    <a:pt x="162" y="1053"/>
                  </a:cubicBezTo>
                  <a:cubicBezTo>
                    <a:pt x="304" y="857"/>
                    <a:pt x="401" y="602"/>
                    <a:pt x="486" y="348"/>
                  </a:cubicBezTo>
                  <a:cubicBezTo>
                    <a:pt x="503" y="291"/>
                    <a:pt x="554" y="53"/>
                    <a:pt x="52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3"/>
            <p:cNvSpPr/>
            <p:nvPr/>
          </p:nvSpPr>
          <p:spPr>
            <a:xfrm>
              <a:off x="2619479" y="1704455"/>
              <a:ext cx="311" cy="707"/>
            </a:xfrm>
            <a:custGeom>
              <a:rect b="b" l="l" r="r" t="t"/>
              <a:pathLst>
                <a:path extrusionOk="0" h="25" w="11">
                  <a:moveTo>
                    <a:pt x="1" y="0"/>
                  </a:moveTo>
                  <a:lnTo>
                    <a:pt x="1" y="25"/>
                  </a:lnTo>
                  <a:lnTo>
                    <a:pt x="11" y="25"/>
                  </a:lnTo>
                  <a:cubicBezTo>
                    <a:pt x="4" y="5"/>
                    <a:pt x="9" y="13"/>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3"/>
            <p:cNvSpPr/>
            <p:nvPr/>
          </p:nvSpPr>
          <p:spPr>
            <a:xfrm>
              <a:off x="2663048" y="1640968"/>
              <a:ext cx="311" cy="707"/>
            </a:xfrm>
            <a:custGeom>
              <a:rect b="b" l="l" r="r" t="t"/>
              <a:pathLst>
                <a:path extrusionOk="0" h="25" w="11">
                  <a:moveTo>
                    <a:pt x="0" y="1"/>
                  </a:moveTo>
                  <a:lnTo>
                    <a:pt x="0" y="24"/>
                  </a:lnTo>
                  <a:lnTo>
                    <a:pt x="11" y="24"/>
                  </a:lnTo>
                  <a:cubicBezTo>
                    <a:pt x="3" y="4"/>
                    <a:pt x="9" y="12"/>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3"/>
            <p:cNvSpPr/>
            <p:nvPr/>
          </p:nvSpPr>
          <p:spPr>
            <a:xfrm>
              <a:off x="2650204" y="1750627"/>
              <a:ext cx="7724" cy="27217"/>
            </a:xfrm>
            <a:custGeom>
              <a:rect b="b" l="l" r="r" t="t"/>
              <a:pathLst>
                <a:path extrusionOk="0" h="962" w="273">
                  <a:moveTo>
                    <a:pt x="223" y="1"/>
                  </a:moveTo>
                  <a:cubicBezTo>
                    <a:pt x="181" y="190"/>
                    <a:pt x="117" y="359"/>
                    <a:pt x="62" y="533"/>
                  </a:cubicBezTo>
                  <a:cubicBezTo>
                    <a:pt x="36" y="610"/>
                    <a:pt x="44" y="712"/>
                    <a:pt x="4" y="777"/>
                  </a:cubicBezTo>
                  <a:cubicBezTo>
                    <a:pt x="1" y="851"/>
                    <a:pt x="4" y="918"/>
                    <a:pt x="27" y="962"/>
                  </a:cubicBezTo>
                  <a:cubicBezTo>
                    <a:pt x="50" y="956"/>
                    <a:pt x="49" y="959"/>
                    <a:pt x="62" y="949"/>
                  </a:cubicBezTo>
                  <a:cubicBezTo>
                    <a:pt x="193" y="904"/>
                    <a:pt x="273" y="366"/>
                    <a:pt x="233" y="174"/>
                  </a:cubicBezTo>
                  <a:cubicBezTo>
                    <a:pt x="223" y="117"/>
                    <a:pt x="248" y="39"/>
                    <a:pt x="22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3"/>
            <p:cNvSpPr/>
            <p:nvPr/>
          </p:nvSpPr>
          <p:spPr>
            <a:xfrm>
              <a:off x="2661888" y="1630161"/>
              <a:ext cx="19324" cy="39921"/>
            </a:xfrm>
            <a:custGeom>
              <a:rect b="b" l="l" r="r" t="t"/>
              <a:pathLst>
                <a:path extrusionOk="0" h="1411" w="683">
                  <a:moveTo>
                    <a:pt x="667" y="0"/>
                  </a:moveTo>
                  <a:cubicBezTo>
                    <a:pt x="624" y="63"/>
                    <a:pt x="559" y="114"/>
                    <a:pt x="515" y="173"/>
                  </a:cubicBezTo>
                  <a:cubicBezTo>
                    <a:pt x="335" y="429"/>
                    <a:pt x="1" y="998"/>
                    <a:pt x="6" y="1411"/>
                  </a:cubicBezTo>
                  <a:cubicBezTo>
                    <a:pt x="179" y="1060"/>
                    <a:pt x="354" y="710"/>
                    <a:pt x="526" y="358"/>
                  </a:cubicBezTo>
                  <a:cubicBezTo>
                    <a:pt x="557" y="303"/>
                    <a:pt x="683" y="35"/>
                    <a:pt x="66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3"/>
            <p:cNvSpPr/>
            <p:nvPr/>
          </p:nvSpPr>
          <p:spPr>
            <a:xfrm>
              <a:off x="2528210" y="1527914"/>
              <a:ext cx="265186" cy="450671"/>
            </a:xfrm>
            <a:custGeom>
              <a:rect b="b" l="l" r="r" t="t"/>
              <a:pathLst>
                <a:path extrusionOk="0" h="15929" w="9373">
                  <a:moveTo>
                    <a:pt x="7341" y="177"/>
                  </a:moveTo>
                  <a:cubicBezTo>
                    <a:pt x="7354" y="177"/>
                    <a:pt x="7366" y="182"/>
                    <a:pt x="7372" y="195"/>
                  </a:cubicBezTo>
                  <a:cubicBezTo>
                    <a:pt x="7380" y="204"/>
                    <a:pt x="7385" y="217"/>
                    <a:pt x="7380" y="228"/>
                  </a:cubicBezTo>
                  <a:cubicBezTo>
                    <a:pt x="7334" y="442"/>
                    <a:pt x="7241" y="627"/>
                    <a:pt x="7152" y="806"/>
                  </a:cubicBezTo>
                  <a:cubicBezTo>
                    <a:pt x="7145" y="820"/>
                    <a:pt x="7138" y="832"/>
                    <a:pt x="7130" y="849"/>
                  </a:cubicBezTo>
                  <a:cubicBezTo>
                    <a:pt x="7094" y="918"/>
                    <a:pt x="7059" y="983"/>
                    <a:pt x="7029" y="1053"/>
                  </a:cubicBezTo>
                  <a:cubicBezTo>
                    <a:pt x="7016" y="1072"/>
                    <a:pt x="7008" y="1096"/>
                    <a:pt x="6997" y="1115"/>
                  </a:cubicBezTo>
                  <a:cubicBezTo>
                    <a:pt x="6841" y="1474"/>
                    <a:pt x="6688" y="1842"/>
                    <a:pt x="6543" y="2201"/>
                  </a:cubicBezTo>
                  <a:lnTo>
                    <a:pt x="6514" y="2274"/>
                  </a:lnTo>
                  <a:cubicBezTo>
                    <a:pt x="6341" y="2697"/>
                    <a:pt x="6229" y="3146"/>
                    <a:pt x="6108" y="3620"/>
                  </a:cubicBezTo>
                  <a:cubicBezTo>
                    <a:pt x="6073" y="3758"/>
                    <a:pt x="6040" y="3898"/>
                    <a:pt x="6001" y="4042"/>
                  </a:cubicBezTo>
                  <a:cubicBezTo>
                    <a:pt x="5998" y="4059"/>
                    <a:pt x="5992" y="4078"/>
                    <a:pt x="5986" y="4096"/>
                  </a:cubicBezTo>
                  <a:lnTo>
                    <a:pt x="5986" y="4099"/>
                  </a:lnTo>
                  <a:cubicBezTo>
                    <a:pt x="5985" y="4102"/>
                    <a:pt x="5984" y="4105"/>
                    <a:pt x="5984" y="4108"/>
                  </a:cubicBezTo>
                  <a:lnTo>
                    <a:pt x="5984" y="4108"/>
                  </a:lnTo>
                  <a:cubicBezTo>
                    <a:pt x="5983" y="4108"/>
                    <a:pt x="5983" y="4108"/>
                    <a:pt x="5983" y="4107"/>
                  </a:cubicBezTo>
                  <a:cubicBezTo>
                    <a:pt x="5983" y="4103"/>
                    <a:pt x="5982" y="4103"/>
                    <a:pt x="5979" y="4100"/>
                  </a:cubicBezTo>
                  <a:cubicBezTo>
                    <a:pt x="5963" y="4161"/>
                    <a:pt x="5947" y="4224"/>
                    <a:pt x="5928" y="4285"/>
                  </a:cubicBezTo>
                  <a:cubicBezTo>
                    <a:pt x="5892" y="4411"/>
                    <a:pt x="5876" y="4530"/>
                    <a:pt x="5858" y="4661"/>
                  </a:cubicBezTo>
                  <a:cubicBezTo>
                    <a:pt x="5839" y="4778"/>
                    <a:pt x="5822" y="4900"/>
                    <a:pt x="5790" y="5025"/>
                  </a:cubicBezTo>
                  <a:cubicBezTo>
                    <a:pt x="5780" y="5061"/>
                    <a:pt x="5771" y="5102"/>
                    <a:pt x="5765" y="5140"/>
                  </a:cubicBezTo>
                  <a:cubicBezTo>
                    <a:pt x="5758" y="5177"/>
                    <a:pt x="5752" y="5215"/>
                    <a:pt x="5745" y="5256"/>
                  </a:cubicBezTo>
                  <a:cubicBezTo>
                    <a:pt x="5732" y="5336"/>
                    <a:pt x="5724" y="5419"/>
                    <a:pt x="5717" y="5503"/>
                  </a:cubicBezTo>
                  <a:cubicBezTo>
                    <a:pt x="5717" y="5506"/>
                    <a:pt x="5716" y="5512"/>
                    <a:pt x="5716" y="5516"/>
                  </a:cubicBezTo>
                  <a:cubicBezTo>
                    <a:pt x="5700" y="5672"/>
                    <a:pt x="5684" y="5836"/>
                    <a:pt x="5650" y="5984"/>
                  </a:cubicBezTo>
                  <a:lnTo>
                    <a:pt x="5650" y="6400"/>
                  </a:lnTo>
                  <a:cubicBezTo>
                    <a:pt x="5650" y="6403"/>
                    <a:pt x="5649" y="6405"/>
                    <a:pt x="5649" y="6407"/>
                  </a:cubicBezTo>
                  <a:lnTo>
                    <a:pt x="5649" y="6412"/>
                  </a:lnTo>
                  <a:cubicBezTo>
                    <a:pt x="5645" y="6425"/>
                    <a:pt x="5643" y="6439"/>
                    <a:pt x="5642" y="6457"/>
                  </a:cubicBezTo>
                  <a:cubicBezTo>
                    <a:pt x="5634" y="6514"/>
                    <a:pt x="5627" y="6596"/>
                    <a:pt x="5623" y="6676"/>
                  </a:cubicBezTo>
                  <a:cubicBezTo>
                    <a:pt x="5625" y="6679"/>
                    <a:pt x="5627" y="6681"/>
                    <a:pt x="5630" y="6683"/>
                  </a:cubicBezTo>
                  <a:lnTo>
                    <a:pt x="5630" y="6683"/>
                  </a:lnTo>
                  <a:cubicBezTo>
                    <a:pt x="5627" y="6785"/>
                    <a:pt x="5631" y="6881"/>
                    <a:pt x="5650" y="6909"/>
                  </a:cubicBezTo>
                  <a:cubicBezTo>
                    <a:pt x="5652" y="6913"/>
                    <a:pt x="5655" y="6915"/>
                    <a:pt x="5655" y="6918"/>
                  </a:cubicBezTo>
                  <a:cubicBezTo>
                    <a:pt x="5656" y="6921"/>
                    <a:pt x="5656" y="6922"/>
                    <a:pt x="5656" y="6925"/>
                  </a:cubicBezTo>
                  <a:cubicBezTo>
                    <a:pt x="5656" y="6925"/>
                    <a:pt x="5658" y="6928"/>
                    <a:pt x="5658" y="6929"/>
                  </a:cubicBezTo>
                  <a:lnTo>
                    <a:pt x="5658" y="6932"/>
                  </a:lnTo>
                  <a:lnTo>
                    <a:pt x="5658" y="6969"/>
                  </a:lnTo>
                  <a:cubicBezTo>
                    <a:pt x="5658" y="6973"/>
                    <a:pt x="5658" y="6974"/>
                    <a:pt x="5656" y="6979"/>
                  </a:cubicBezTo>
                  <a:cubicBezTo>
                    <a:pt x="5650" y="6998"/>
                    <a:pt x="5623" y="7011"/>
                    <a:pt x="5604" y="7011"/>
                  </a:cubicBezTo>
                  <a:cubicBezTo>
                    <a:pt x="5588" y="7011"/>
                    <a:pt x="5573" y="7002"/>
                    <a:pt x="5565" y="6988"/>
                  </a:cubicBezTo>
                  <a:cubicBezTo>
                    <a:pt x="5527" y="6903"/>
                    <a:pt x="5480" y="6820"/>
                    <a:pt x="5429" y="6735"/>
                  </a:cubicBezTo>
                  <a:cubicBezTo>
                    <a:pt x="5429" y="6735"/>
                    <a:pt x="5426" y="6735"/>
                    <a:pt x="5426" y="6733"/>
                  </a:cubicBezTo>
                  <a:cubicBezTo>
                    <a:pt x="5396" y="6682"/>
                    <a:pt x="5364" y="6633"/>
                    <a:pt x="5329" y="6582"/>
                  </a:cubicBezTo>
                  <a:cubicBezTo>
                    <a:pt x="5184" y="6364"/>
                    <a:pt x="5014" y="6154"/>
                    <a:pt x="4845" y="5993"/>
                  </a:cubicBezTo>
                  <a:cubicBezTo>
                    <a:pt x="4804" y="5954"/>
                    <a:pt x="4762" y="5917"/>
                    <a:pt x="4721" y="5883"/>
                  </a:cubicBezTo>
                  <a:cubicBezTo>
                    <a:pt x="4702" y="5864"/>
                    <a:pt x="4682" y="5849"/>
                    <a:pt x="4662" y="5835"/>
                  </a:cubicBezTo>
                  <a:cubicBezTo>
                    <a:pt x="4627" y="5810"/>
                    <a:pt x="4595" y="5779"/>
                    <a:pt x="4564" y="5747"/>
                  </a:cubicBezTo>
                  <a:cubicBezTo>
                    <a:pt x="4521" y="5708"/>
                    <a:pt x="4481" y="5672"/>
                    <a:pt x="4433" y="5641"/>
                  </a:cubicBezTo>
                  <a:cubicBezTo>
                    <a:pt x="4420" y="5634"/>
                    <a:pt x="4413" y="5621"/>
                    <a:pt x="4413" y="5605"/>
                  </a:cubicBezTo>
                  <a:lnTo>
                    <a:pt x="4413" y="5583"/>
                  </a:lnTo>
                  <a:cubicBezTo>
                    <a:pt x="4413" y="5496"/>
                    <a:pt x="4415" y="5411"/>
                    <a:pt x="4419" y="5329"/>
                  </a:cubicBezTo>
                  <a:cubicBezTo>
                    <a:pt x="4422" y="5259"/>
                    <a:pt x="4425" y="5192"/>
                    <a:pt x="4432" y="5122"/>
                  </a:cubicBezTo>
                  <a:cubicBezTo>
                    <a:pt x="4435" y="5042"/>
                    <a:pt x="4442" y="4967"/>
                    <a:pt x="4449" y="4888"/>
                  </a:cubicBezTo>
                  <a:cubicBezTo>
                    <a:pt x="4455" y="4812"/>
                    <a:pt x="4464" y="4734"/>
                    <a:pt x="4474" y="4660"/>
                  </a:cubicBezTo>
                  <a:cubicBezTo>
                    <a:pt x="4480" y="4594"/>
                    <a:pt x="4489" y="4529"/>
                    <a:pt x="4500" y="4464"/>
                  </a:cubicBezTo>
                  <a:cubicBezTo>
                    <a:pt x="4502" y="4442"/>
                    <a:pt x="4506" y="4420"/>
                    <a:pt x="4510" y="4398"/>
                  </a:cubicBezTo>
                  <a:cubicBezTo>
                    <a:pt x="4524" y="4315"/>
                    <a:pt x="4537" y="4234"/>
                    <a:pt x="4553" y="4154"/>
                  </a:cubicBezTo>
                  <a:cubicBezTo>
                    <a:pt x="4573" y="4049"/>
                    <a:pt x="4595" y="3945"/>
                    <a:pt x="4622" y="3841"/>
                  </a:cubicBezTo>
                  <a:cubicBezTo>
                    <a:pt x="4652" y="3710"/>
                    <a:pt x="4688" y="3581"/>
                    <a:pt x="4727" y="3456"/>
                  </a:cubicBezTo>
                  <a:lnTo>
                    <a:pt x="4727" y="3455"/>
                  </a:lnTo>
                  <a:cubicBezTo>
                    <a:pt x="4737" y="3423"/>
                    <a:pt x="4746" y="3389"/>
                    <a:pt x="4756" y="3357"/>
                  </a:cubicBezTo>
                  <a:cubicBezTo>
                    <a:pt x="4762" y="3337"/>
                    <a:pt x="4769" y="3321"/>
                    <a:pt x="4777" y="3300"/>
                  </a:cubicBezTo>
                  <a:lnTo>
                    <a:pt x="4777" y="3299"/>
                  </a:lnTo>
                  <a:cubicBezTo>
                    <a:pt x="4793" y="3245"/>
                    <a:pt x="4811" y="3194"/>
                    <a:pt x="4829" y="3143"/>
                  </a:cubicBezTo>
                  <a:cubicBezTo>
                    <a:pt x="4846" y="3097"/>
                    <a:pt x="4864" y="3052"/>
                    <a:pt x="4883" y="3004"/>
                  </a:cubicBezTo>
                  <a:cubicBezTo>
                    <a:pt x="4891" y="2979"/>
                    <a:pt x="4902" y="2953"/>
                    <a:pt x="4912" y="2928"/>
                  </a:cubicBezTo>
                  <a:lnTo>
                    <a:pt x="4970" y="2790"/>
                  </a:lnTo>
                  <a:cubicBezTo>
                    <a:pt x="4979" y="2768"/>
                    <a:pt x="4989" y="2747"/>
                    <a:pt x="4999" y="2722"/>
                  </a:cubicBezTo>
                  <a:cubicBezTo>
                    <a:pt x="5018" y="2681"/>
                    <a:pt x="5037" y="2639"/>
                    <a:pt x="5059" y="2597"/>
                  </a:cubicBezTo>
                  <a:cubicBezTo>
                    <a:pt x="5072" y="2568"/>
                    <a:pt x="5086" y="2537"/>
                    <a:pt x="5101" y="2508"/>
                  </a:cubicBezTo>
                  <a:cubicBezTo>
                    <a:pt x="5118" y="2472"/>
                    <a:pt x="5137" y="2438"/>
                    <a:pt x="5153" y="2405"/>
                  </a:cubicBezTo>
                  <a:cubicBezTo>
                    <a:pt x="5182" y="2347"/>
                    <a:pt x="5213" y="2290"/>
                    <a:pt x="5246" y="2232"/>
                  </a:cubicBezTo>
                  <a:cubicBezTo>
                    <a:pt x="5243" y="2230"/>
                    <a:pt x="5246" y="2227"/>
                    <a:pt x="5248" y="2226"/>
                  </a:cubicBezTo>
                  <a:cubicBezTo>
                    <a:pt x="5269" y="2187"/>
                    <a:pt x="5293" y="2146"/>
                    <a:pt x="5319" y="2107"/>
                  </a:cubicBezTo>
                  <a:cubicBezTo>
                    <a:pt x="5338" y="2070"/>
                    <a:pt x="5360" y="2034"/>
                    <a:pt x="5381" y="1998"/>
                  </a:cubicBezTo>
                  <a:cubicBezTo>
                    <a:pt x="5418" y="1937"/>
                    <a:pt x="5458" y="1876"/>
                    <a:pt x="5498" y="1817"/>
                  </a:cubicBezTo>
                  <a:cubicBezTo>
                    <a:pt x="5665" y="1564"/>
                    <a:pt x="5850" y="1339"/>
                    <a:pt x="6092" y="1083"/>
                  </a:cubicBezTo>
                  <a:cubicBezTo>
                    <a:pt x="6108" y="1067"/>
                    <a:pt x="6121" y="1047"/>
                    <a:pt x="6134" y="1028"/>
                  </a:cubicBezTo>
                  <a:cubicBezTo>
                    <a:pt x="6158" y="996"/>
                    <a:pt x="6180" y="965"/>
                    <a:pt x="6214" y="939"/>
                  </a:cubicBezTo>
                  <a:cubicBezTo>
                    <a:pt x="6251" y="912"/>
                    <a:pt x="6287" y="883"/>
                    <a:pt x="6323" y="854"/>
                  </a:cubicBezTo>
                  <a:cubicBezTo>
                    <a:pt x="6376" y="810"/>
                    <a:pt x="6424" y="766"/>
                    <a:pt x="6472" y="723"/>
                  </a:cubicBezTo>
                  <a:cubicBezTo>
                    <a:pt x="6512" y="686"/>
                    <a:pt x="6555" y="653"/>
                    <a:pt x="6597" y="617"/>
                  </a:cubicBezTo>
                  <a:cubicBezTo>
                    <a:pt x="6674" y="548"/>
                    <a:pt x="6755" y="486"/>
                    <a:pt x="6843" y="429"/>
                  </a:cubicBezTo>
                  <a:cubicBezTo>
                    <a:pt x="6922" y="374"/>
                    <a:pt x="7021" y="319"/>
                    <a:pt x="7125" y="263"/>
                  </a:cubicBezTo>
                  <a:cubicBezTo>
                    <a:pt x="7145" y="250"/>
                    <a:pt x="7168" y="243"/>
                    <a:pt x="7190" y="234"/>
                  </a:cubicBezTo>
                  <a:cubicBezTo>
                    <a:pt x="7225" y="221"/>
                    <a:pt x="7255" y="209"/>
                    <a:pt x="7276" y="189"/>
                  </a:cubicBezTo>
                  <a:cubicBezTo>
                    <a:pt x="7285" y="182"/>
                    <a:pt x="7296" y="177"/>
                    <a:pt x="7305" y="177"/>
                  </a:cubicBezTo>
                  <a:close/>
                  <a:moveTo>
                    <a:pt x="8906" y="3248"/>
                  </a:moveTo>
                  <a:cubicBezTo>
                    <a:pt x="8910" y="3248"/>
                    <a:pt x="8911" y="3248"/>
                    <a:pt x="8914" y="3250"/>
                  </a:cubicBezTo>
                  <a:cubicBezTo>
                    <a:pt x="8925" y="3252"/>
                    <a:pt x="8929" y="3260"/>
                    <a:pt x="8936" y="3266"/>
                  </a:cubicBezTo>
                  <a:cubicBezTo>
                    <a:pt x="8943" y="3270"/>
                    <a:pt x="8949" y="3286"/>
                    <a:pt x="8949" y="3296"/>
                  </a:cubicBezTo>
                  <a:lnTo>
                    <a:pt x="8949" y="3300"/>
                  </a:lnTo>
                  <a:cubicBezTo>
                    <a:pt x="8949" y="3314"/>
                    <a:pt x="8943" y="3328"/>
                    <a:pt x="8932" y="3335"/>
                  </a:cubicBezTo>
                  <a:cubicBezTo>
                    <a:pt x="8927" y="3338"/>
                    <a:pt x="8926" y="3338"/>
                    <a:pt x="8922" y="3340"/>
                  </a:cubicBezTo>
                  <a:cubicBezTo>
                    <a:pt x="8853" y="3364"/>
                    <a:pt x="8721" y="3536"/>
                    <a:pt x="8672" y="3601"/>
                  </a:cubicBezTo>
                  <a:lnTo>
                    <a:pt x="8663" y="3614"/>
                  </a:lnTo>
                  <a:cubicBezTo>
                    <a:pt x="8628" y="3660"/>
                    <a:pt x="8586" y="3700"/>
                    <a:pt x="8547" y="3740"/>
                  </a:cubicBezTo>
                  <a:cubicBezTo>
                    <a:pt x="8504" y="3782"/>
                    <a:pt x="8462" y="3824"/>
                    <a:pt x="8432" y="3867"/>
                  </a:cubicBezTo>
                  <a:cubicBezTo>
                    <a:pt x="8317" y="4022"/>
                    <a:pt x="8221" y="4176"/>
                    <a:pt x="8119" y="4339"/>
                  </a:cubicBezTo>
                  <a:lnTo>
                    <a:pt x="8039" y="4465"/>
                  </a:lnTo>
                  <a:cubicBezTo>
                    <a:pt x="7886" y="4706"/>
                    <a:pt x="7751" y="4959"/>
                    <a:pt x="7626" y="5225"/>
                  </a:cubicBezTo>
                  <a:lnTo>
                    <a:pt x="7626" y="5227"/>
                  </a:lnTo>
                  <a:cubicBezTo>
                    <a:pt x="7596" y="5288"/>
                    <a:pt x="7567" y="5352"/>
                    <a:pt x="7537" y="5416"/>
                  </a:cubicBezTo>
                  <a:lnTo>
                    <a:pt x="7537" y="5419"/>
                  </a:lnTo>
                  <a:cubicBezTo>
                    <a:pt x="7405" y="5710"/>
                    <a:pt x="7282" y="6008"/>
                    <a:pt x="7154" y="6317"/>
                  </a:cubicBezTo>
                  <a:lnTo>
                    <a:pt x="7126" y="6381"/>
                  </a:lnTo>
                  <a:cubicBezTo>
                    <a:pt x="7119" y="6399"/>
                    <a:pt x="7112" y="6415"/>
                    <a:pt x="7107" y="6434"/>
                  </a:cubicBezTo>
                  <a:lnTo>
                    <a:pt x="7107" y="6435"/>
                  </a:lnTo>
                  <a:cubicBezTo>
                    <a:pt x="7072" y="6522"/>
                    <a:pt x="7046" y="6610"/>
                    <a:pt x="7023" y="6698"/>
                  </a:cubicBezTo>
                  <a:cubicBezTo>
                    <a:pt x="7007" y="6756"/>
                    <a:pt x="6992" y="6815"/>
                    <a:pt x="6978" y="6877"/>
                  </a:cubicBezTo>
                  <a:cubicBezTo>
                    <a:pt x="6969" y="6908"/>
                    <a:pt x="6962" y="6938"/>
                    <a:pt x="6952" y="6972"/>
                  </a:cubicBezTo>
                  <a:cubicBezTo>
                    <a:pt x="6944" y="6999"/>
                    <a:pt x="6937" y="7024"/>
                    <a:pt x="6930" y="7053"/>
                  </a:cubicBezTo>
                  <a:cubicBezTo>
                    <a:pt x="6921" y="7082"/>
                    <a:pt x="6912" y="7113"/>
                    <a:pt x="6904" y="7145"/>
                  </a:cubicBezTo>
                  <a:cubicBezTo>
                    <a:pt x="6893" y="7174"/>
                    <a:pt x="6885" y="7204"/>
                    <a:pt x="6876" y="7236"/>
                  </a:cubicBezTo>
                  <a:cubicBezTo>
                    <a:pt x="6828" y="7382"/>
                    <a:pt x="6787" y="7524"/>
                    <a:pt x="6751" y="7665"/>
                  </a:cubicBezTo>
                  <a:cubicBezTo>
                    <a:pt x="6733" y="7726"/>
                    <a:pt x="6722" y="7786"/>
                    <a:pt x="6707" y="7844"/>
                  </a:cubicBezTo>
                  <a:cubicBezTo>
                    <a:pt x="6703" y="7869"/>
                    <a:pt x="6697" y="7893"/>
                    <a:pt x="6694" y="7915"/>
                  </a:cubicBezTo>
                  <a:cubicBezTo>
                    <a:pt x="6690" y="7927"/>
                    <a:pt x="6688" y="7941"/>
                    <a:pt x="6687" y="7953"/>
                  </a:cubicBezTo>
                  <a:cubicBezTo>
                    <a:pt x="6683" y="7969"/>
                    <a:pt x="6680" y="7983"/>
                    <a:pt x="6675" y="7999"/>
                  </a:cubicBezTo>
                  <a:cubicBezTo>
                    <a:pt x="6667" y="8042"/>
                    <a:pt x="6659" y="8084"/>
                    <a:pt x="6654" y="8123"/>
                  </a:cubicBezTo>
                  <a:cubicBezTo>
                    <a:pt x="6651" y="8135"/>
                    <a:pt x="6651" y="8143"/>
                    <a:pt x="6649" y="8155"/>
                  </a:cubicBezTo>
                  <a:cubicBezTo>
                    <a:pt x="6638" y="8222"/>
                    <a:pt x="6629" y="8287"/>
                    <a:pt x="6619" y="8351"/>
                  </a:cubicBezTo>
                  <a:cubicBezTo>
                    <a:pt x="6619" y="8354"/>
                    <a:pt x="6619" y="8356"/>
                    <a:pt x="6617" y="8361"/>
                  </a:cubicBezTo>
                  <a:cubicBezTo>
                    <a:pt x="6614" y="8391"/>
                    <a:pt x="6610" y="8421"/>
                    <a:pt x="6607" y="8455"/>
                  </a:cubicBezTo>
                  <a:lnTo>
                    <a:pt x="6607" y="8462"/>
                  </a:lnTo>
                  <a:cubicBezTo>
                    <a:pt x="6603" y="8489"/>
                    <a:pt x="6601" y="8518"/>
                    <a:pt x="6597" y="8545"/>
                  </a:cubicBezTo>
                  <a:cubicBezTo>
                    <a:pt x="6595" y="8558"/>
                    <a:pt x="6595" y="8566"/>
                    <a:pt x="6594" y="8578"/>
                  </a:cubicBezTo>
                  <a:cubicBezTo>
                    <a:pt x="6579" y="8753"/>
                    <a:pt x="6574" y="8927"/>
                    <a:pt x="6578" y="9097"/>
                  </a:cubicBezTo>
                  <a:cubicBezTo>
                    <a:pt x="6578" y="9119"/>
                    <a:pt x="6559" y="9139"/>
                    <a:pt x="6537" y="9139"/>
                  </a:cubicBezTo>
                  <a:lnTo>
                    <a:pt x="6153" y="9152"/>
                  </a:lnTo>
                  <a:cubicBezTo>
                    <a:pt x="6143" y="9152"/>
                    <a:pt x="6134" y="9148"/>
                    <a:pt x="6127" y="9139"/>
                  </a:cubicBezTo>
                  <a:cubicBezTo>
                    <a:pt x="6120" y="9131"/>
                    <a:pt x="6114" y="9122"/>
                    <a:pt x="6114" y="9110"/>
                  </a:cubicBezTo>
                  <a:cubicBezTo>
                    <a:pt x="6102" y="8774"/>
                    <a:pt x="6055" y="8465"/>
                    <a:pt x="5992" y="8181"/>
                  </a:cubicBezTo>
                  <a:cubicBezTo>
                    <a:pt x="5972" y="8098"/>
                    <a:pt x="5954" y="8017"/>
                    <a:pt x="5934" y="7937"/>
                  </a:cubicBezTo>
                  <a:cubicBezTo>
                    <a:pt x="5922" y="7895"/>
                    <a:pt x="5912" y="7857"/>
                    <a:pt x="5903" y="7818"/>
                  </a:cubicBezTo>
                  <a:cubicBezTo>
                    <a:pt x="5897" y="7799"/>
                    <a:pt x="5890" y="7780"/>
                    <a:pt x="5887" y="7760"/>
                  </a:cubicBezTo>
                  <a:cubicBezTo>
                    <a:pt x="5883" y="7741"/>
                    <a:pt x="5876" y="7723"/>
                    <a:pt x="5873" y="7704"/>
                  </a:cubicBezTo>
                  <a:cubicBezTo>
                    <a:pt x="5873" y="7701"/>
                    <a:pt x="5870" y="7700"/>
                    <a:pt x="5870" y="7700"/>
                  </a:cubicBezTo>
                  <a:lnTo>
                    <a:pt x="5860" y="7382"/>
                  </a:lnTo>
                  <a:cubicBezTo>
                    <a:pt x="5855" y="7371"/>
                    <a:pt x="5852" y="7352"/>
                    <a:pt x="5847" y="7328"/>
                  </a:cubicBezTo>
                  <a:cubicBezTo>
                    <a:pt x="5845" y="7320"/>
                    <a:pt x="5844" y="7312"/>
                    <a:pt x="5844" y="7302"/>
                  </a:cubicBezTo>
                  <a:cubicBezTo>
                    <a:pt x="5838" y="7270"/>
                    <a:pt x="5831" y="7233"/>
                    <a:pt x="5823" y="7193"/>
                  </a:cubicBezTo>
                  <a:cubicBezTo>
                    <a:pt x="5819" y="7155"/>
                    <a:pt x="5812" y="7111"/>
                    <a:pt x="5807" y="7067"/>
                  </a:cubicBezTo>
                  <a:cubicBezTo>
                    <a:pt x="5803" y="7033"/>
                    <a:pt x="5800" y="6999"/>
                    <a:pt x="5797" y="6967"/>
                  </a:cubicBezTo>
                  <a:cubicBezTo>
                    <a:pt x="5796" y="6951"/>
                    <a:pt x="5794" y="6937"/>
                    <a:pt x="5794" y="6921"/>
                  </a:cubicBezTo>
                  <a:cubicBezTo>
                    <a:pt x="5793" y="6893"/>
                    <a:pt x="5793" y="6870"/>
                    <a:pt x="5794" y="6849"/>
                  </a:cubicBezTo>
                  <a:cubicBezTo>
                    <a:pt x="5794" y="6842"/>
                    <a:pt x="5794" y="6835"/>
                    <a:pt x="5796" y="6828"/>
                  </a:cubicBezTo>
                  <a:lnTo>
                    <a:pt x="5796" y="6825"/>
                  </a:lnTo>
                  <a:cubicBezTo>
                    <a:pt x="5799" y="6815"/>
                    <a:pt x="5800" y="6806"/>
                    <a:pt x="5800" y="6799"/>
                  </a:cubicBezTo>
                  <a:cubicBezTo>
                    <a:pt x="5820" y="6705"/>
                    <a:pt x="5832" y="6602"/>
                    <a:pt x="5842" y="6505"/>
                  </a:cubicBezTo>
                  <a:cubicBezTo>
                    <a:pt x="5860" y="6352"/>
                    <a:pt x="5876" y="6194"/>
                    <a:pt x="5931" y="6064"/>
                  </a:cubicBezTo>
                  <a:cubicBezTo>
                    <a:pt x="5970" y="5967"/>
                    <a:pt x="6011" y="5875"/>
                    <a:pt x="6055" y="5787"/>
                  </a:cubicBezTo>
                  <a:cubicBezTo>
                    <a:pt x="6057" y="5781"/>
                    <a:pt x="6060" y="5774"/>
                    <a:pt x="6063" y="5768"/>
                  </a:cubicBezTo>
                  <a:lnTo>
                    <a:pt x="6063" y="5765"/>
                  </a:lnTo>
                  <a:cubicBezTo>
                    <a:pt x="6069" y="5752"/>
                    <a:pt x="6076" y="5742"/>
                    <a:pt x="6082" y="5728"/>
                  </a:cubicBezTo>
                  <a:cubicBezTo>
                    <a:pt x="6087" y="5715"/>
                    <a:pt x="6094" y="5701"/>
                    <a:pt x="6101" y="5691"/>
                  </a:cubicBezTo>
                  <a:cubicBezTo>
                    <a:pt x="6129" y="5634"/>
                    <a:pt x="6158" y="5579"/>
                    <a:pt x="6185" y="5526"/>
                  </a:cubicBezTo>
                  <a:cubicBezTo>
                    <a:pt x="6188" y="5521"/>
                    <a:pt x="6193" y="5513"/>
                    <a:pt x="6196" y="5509"/>
                  </a:cubicBezTo>
                  <a:cubicBezTo>
                    <a:pt x="6216" y="5473"/>
                    <a:pt x="6235" y="5439"/>
                    <a:pt x="6257" y="5407"/>
                  </a:cubicBezTo>
                  <a:cubicBezTo>
                    <a:pt x="6273" y="5380"/>
                    <a:pt x="6289" y="5349"/>
                    <a:pt x="6307" y="5323"/>
                  </a:cubicBezTo>
                  <a:cubicBezTo>
                    <a:pt x="6345" y="5263"/>
                    <a:pt x="6383" y="5205"/>
                    <a:pt x="6425" y="5147"/>
                  </a:cubicBezTo>
                  <a:lnTo>
                    <a:pt x="6425" y="5145"/>
                  </a:lnTo>
                  <a:cubicBezTo>
                    <a:pt x="6457" y="5097"/>
                    <a:pt x="6492" y="5051"/>
                    <a:pt x="6527" y="5004"/>
                  </a:cubicBezTo>
                  <a:lnTo>
                    <a:pt x="6527" y="5003"/>
                  </a:lnTo>
                  <a:cubicBezTo>
                    <a:pt x="6547" y="4978"/>
                    <a:pt x="6566" y="4951"/>
                    <a:pt x="6587" y="4927"/>
                  </a:cubicBezTo>
                  <a:cubicBezTo>
                    <a:pt x="6620" y="4887"/>
                    <a:pt x="6652" y="4847"/>
                    <a:pt x="6687" y="4808"/>
                  </a:cubicBezTo>
                  <a:cubicBezTo>
                    <a:pt x="6715" y="4778"/>
                    <a:pt x="6739" y="4749"/>
                    <a:pt x="6767" y="4718"/>
                  </a:cubicBezTo>
                  <a:cubicBezTo>
                    <a:pt x="6787" y="4696"/>
                    <a:pt x="6809" y="4674"/>
                    <a:pt x="6828" y="4653"/>
                  </a:cubicBezTo>
                  <a:cubicBezTo>
                    <a:pt x="6861" y="4616"/>
                    <a:pt x="6896" y="4583"/>
                    <a:pt x="6928" y="4551"/>
                  </a:cubicBezTo>
                  <a:cubicBezTo>
                    <a:pt x="6957" y="4523"/>
                    <a:pt x="6986" y="4494"/>
                    <a:pt x="7016" y="4466"/>
                  </a:cubicBezTo>
                  <a:cubicBezTo>
                    <a:pt x="7042" y="4443"/>
                    <a:pt x="7068" y="4418"/>
                    <a:pt x="7094" y="4397"/>
                  </a:cubicBezTo>
                  <a:cubicBezTo>
                    <a:pt x="7290" y="4219"/>
                    <a:pt x="7504" y="4056"/>
                    <a:pt x="7737" y="3895"/>
                  </a:cubicBezTo>
                  <a:cubicBezTo>
                    <a:pt x="7977" y="3725"/>
                    <a:pt x="8228" y="3575"/>
                    <a:pt x="8529" y="3417"/>
                  </a:cubicBezTo>
                  <a:cubicBezTo>
                    <a:pt x="8554" y="3404"/>
                    <a:pt x="8578" y="3389"/>
                    <a:pt x="8606" y="3373"/>
                  </a:cubicBezTo>
                  <a:cubicBezTo>
                    <a:pt x="8695" y="3321"/>
                    <a:pt x="8795" y="3264"/>
                    <a:pt x="8903" y="3248"/>
                  </a:cubicBezTo>
                  <a:close/>
                  <a:moveTo>
                    <a:pt x="1261" y="4949"/>
                  </a:moveTo>
                  <a:cubicBezTo>
                    <a:pt x="1319" y="4949"/>
                    <a:pt x="1376" y="4951"/>
                    <a:pt x="1427" y="4952"/>
                  </a:cubicBezTo>
                  <a:lnTo>
                    <a:pt x="1533" y="4952"/>
                  </a:lnTo>
                  <a:cubicBezTo>
                    <a:pt x="2142" y="4952"/>
                    <a:pt x="2604" y="5012"/>
                    <a:pt x="2993" y="5141"/>
                  </a:cubicBezTo>
                  <a:cubicBezTo>
                    <a:pt x="3160" y="5196"/>
                    <a:pt x="3320" y="5257"/>
                    <a:pt x="3469" y="5324"/>
                  </a:cubicBezTo>
                  <a:cubicBezTo>
                    <a:pt x="3501" y="5337"/>
                    <a:pt x="3532" y="5352"/>
                    <a:pt x="3563" y="5368"/>
                  </a:cubicBezTo>
                  <a:cubicBezTo>
                    <a:pt x="3597" y="5382"/>
                    <a:pt x="3632" y="5400"/>
                    <a:pt x="3663" y="5416"/>
                  </a:cubicBezTo>
                  <a:cubicBezTo>
                    <a:pt x="3709" y="5439"/>
                    <a:pt x="3756" y="5462"/>
                    <a:pt x="3802" y="5489"/>
                  </a:cubicBezTo>
                  <a:cubicBezTo>
                    <a:pt x="3843" y="5509"/>
                    <a:pt x="3881" y="5532"/>
                    <a:pt x="3919" y="5554"/>
                  </a:cubicBezTo>
                  <a:cubicBezTo>
                    <a:pt x="3957" y="5576"/>
                    <a:pt x="3996" y="5599"/>
                    <a:pt x="4032" y="5622"/>
                  </a:cubicBezTo>
                  <a:cubicBezTo>
                    <a:pt x="4034" y="5622"/>
                    <a:pt x="4035" y="5625"/>
                    <a:pt x="4035" y="5627"/>
                  </a:cubicBezTo>
                  <a:cubicBezTo>
                    <a:pt x="4079" y="5654"/>
                    <a:pt x="4121" y="5680"/>
                    <a:pt x="4162" y="5710"/>
                  </a:cubicBezTo>
                  <a:cubicBezTo>
                    <a:pt x="4166" y="5714"/>
                    <a:pt x="4169" y="5715"/>
                    <a:pt x="4175" y="5717"/>
                  </a:cubicBezTo>
                  <a:cubicBezTo>
                    <a:pt x="4189" y="5728"/>
                    <a:pt x="4204" y="5737"/>
                    <a:pt x="4218" y="5749"/>
                  </a:cubicBezTo>
                  <a:cubicBezTo>
                    <a:pt x="4223" y="5752"/>
                    <a:pt x="4226" y="5752"/>
                    <a:pt x="4230" y="5756"/>
                  </a:cubicBezTo>
                  <a:cubicBezTo>
                    <a:pt x="4231" y="5758"/>
                    <a:pt x="4231" y="5758"/>
                    <a:pt x="4233" y="5758"/>
                  </a:cubicBezTo>
                  <a:cubicBezTo>
                    <a:pt x="4234" y="5758"/>
                    <a:pt x="4234" y="5759"/>
                    <a:pt x="4237" y="5760"/>
                  </a:cubicBezTo>
                  <a:lnTo>
                    <a:pt x="4313" y="5816"/>
                  </a:lnTo>
                  <a:cubicBezTo>
                    <a:pt x="4356" y="5848"/>
                    <a:pt x="4397" y="5881"/>
                    <a:pt x="4438" y="5915"/>
                  </a:cubicBezTo>
                  <a:cubicBezTo>
                    <a:pt x="4481" y="5951"/>
                    <a:pt x="4524" y="5987"/>
                    <a:pt x="4566" y="6026"/>
                  </a:cubicBezTo>
                  <a:cubicBezTo>
                    <a:pt x="4579" y="6038"/>
                    <a:pt x="4593" y="6051"/>
                    <a:pt x="4608" y="6064"/>
                  </a:cubicBezTo>
                  <a:cubicBezTo>
                    <a:pt x="4615" y="6070"/>
                    <a:pt x="4622" y="6077"/>
                    <a:pt x="4627" y="6085"/>
                  </a:cubicBezTo>
                  <a:cubicBezTo>
                    <a:pt x="4647" y="6104"/>
                    <a:pt x="4667" y="6122"/>
                    <a:pt x="4688" y="6144"/>
                  </a:cubicBezTo>
                  <a:cubicBezTo>
                    <a:pt x="4707" y="6162"/>
                    <a:pt x="4724" y="6181"/>
                    <a:pt x="4742" y="6198"/>
                  </a:cubicBezTo>
                  <a:cubicBezTo>
                    <a:pt x="4749" y="6205"/>
                    <a:pt x="4756" y="6213"/>
                    <a:pt x="4763" y="6223"/>
                  </a:cubicBezTo>
                  <a:cubicBezTo>
                    <a:pt x="4801" y="6262"/>
                    <a:pt x="4841" y="6304"/>
                    <a:pt x="4872" y="6346"/>
                  </a:cubicBezTo>
                  <a:cubicBezTo>
                    <a:pt x="4900" y="6377"/>
                    <a:pt x="4925" y="6407"/>
                    <a:pt x="4952" y="6441"/>
                  </a:cubicBezTo>
                  <a:cubicBezTo>
                    <a:pt x="5012" y="6515"/>
                    <a:pt x="5073" y="6594"/>
                    <a:pt x="5128" y="6673"/>
                  </a:cubicBezTo>
                  <a:cubicBezTo>
                    <a:pt x="5182" y="6749"/>
                    <a:pt x="5227" y="6829"/>
                    <a:pt x="5269" y="6909"/>
                  </a:cubicBezTo>
                  <a:cubicBezTo>
                    <a:pt x="5298" y="6964"/>
                    <a:pt x="5329" y="7022"/>
                    <a:pt x="5361" y="7079"/>
                  </a:cubicBezTo>
                  <a:cubicBezTo>
                    <a:pt x="5695" y="7627"/>
                    <a:pt x="5895" y="8411"/>
                    <a:pt x="5877" y="9126"/>
                  </a:cubicBezTo>
                  <a:cubicBezTo>
                    <a:pt x="5883" y="9131"/>
                    <a:pt x="5880" y="9138"/>
                    <a:pt x="5874" y="9144"/>
                  </a:cubicBezTo>
                  <a:cubicBezTo>
                    <a:pt x="5873" y="9147"/>
                    <a:pt x="5871" y="9147"/>
                    <a:pt x="5868" y="9151"/>
                  </a:cubicBezTo>
                  <a:cubicBezTo>
                    <a:pt x="5858" y="9158"/>
                    <a:pt x="5844" y="9163"/>
                    <a:pt x="5831" y="9163"/>
                  </a:cubicBezTo>
                  <a:cubicBezTo>
                    <a:pt x="5771" y="9163"/>
                    <a:pt x="5704" y="9165"/>
                    <a:pt x="5636" y="9165"/>
                  </a:cubicBezTo>
                  <a:cubicBezTo>
                    <a:pt x="5566" y="9167"/>
                    <a:pt x="5493" y="9168"/>
                    <a:pt x="5422" y="9168"/>
                  </a:cubicBezTo>
                  <a:cubicBezTo>
                    <a:pt x="5262" y="9168"/>
                    <a:pt x="5060" y="9165"/>
                    <a:pt x="4894" y="9129"/>
                  </a:cubicBezTo>
                  <a:cubicBezTo>
                    <a:pt x="4842" y="9116"/>
                    <a:pt x="4790" y="9116"/>
                    <a:pt x="4747" y="9116"/>
                  </a:cubicBezTo>
                  <a:lnTo>
                    <a:pt x="4681" y="9117"/>
                  </a:lnTo>
                  <a:lnTo>
                    <a:pt x="4622" y="9119"/>
                  </a:lnTo>
                  <a:cubicBezTo>
                    <a:pt x="4580" y="9119"/>
                    <a:pt x="4529" y="9117"/>
                    <a:pt x="4477" y="9107"/>
                  </a:cubicBezTo>
                  <a:cubicBezTo>
                    <a:pt x="4438" y="9097"/>
                    <a:pt x="4377" y="9096"/>
                    <a:pt x="4333" y="9096"/>
                  </a:cubicBezTo>
                  <a:cubicBezTo>
                    <a:pt x="4304" y="9096"/>
                    <a:pt x="4178" y="9100"/>
                    <a:pt x="4144" y="9100"/>
                  </a:cubicBezTo>
                  <a:cubicBezTo>
                    <a:pt x="4025" y="9100"/>
                    <a:pt x="3959" y="9090"/>
                    <a:pt x="3920" y="9072"/>
                  </a:cubicBezTo>
                  <a:lnTo>
                    <a:pt x="3814" y="9072"/>
                  </a:lnTo>
                  <a:cubicBezTo>
                    <a:pt x="3810" y="9072"/>
                    <a:pt x="3808" y="9072"/>
                    <a:pt x="3807" y="9071"/>
                  </a:cubicBezTo>
                  <a:cubicBezTo>
                    <a:pt x="3789" y="9067"/>
                    <a:pt x="3779" y="9056"/>
                    <a:pt x="3773" y="9039"/>
                  </a:cubicBezTo>
                  <a:cubicBezTo>
                    <a:pt x="3637" y="8385"/>
                    <a:pt x="3503" y="7847"/>
                    <a:pt x="3291" y="7358"/>
                  </a:cubicBezTo>
                  <a:cubicBezTo>
                    <a:pt x="3272" y="7316"/>
                    <a:pt x="3257" y="7278"/>
                    <a:pt x="3243" y="7240"/>
                  </a:cubicBezTo>
                  <a:cubicBezTo>
                    <a:pt x="3215" y="7169"/>
                    <a:pt x="3192" y="7101"/>
                    <a:pt x="3153" y="7040"/>
                  </a:cubicBezTo>
                  <a:cubicBezTo>
                    <a:pt x="3001" y="6790"/>
                    <a:pt x="2850" y="6563"/>
                    <a:pt x="2697" y="6354"/>
                  </a:cubicBezTo>
                  <a:lnTo>
                    <a:pt x="2588" y="6245"/>
                  </a:lnTo>
                  <a:cubicBezTo>
                    <a:pt x="2420" y="6021"/>
                    <a:pt x="2226" y="5830"/>
                    <a:pt x="1984" y="5651"/>
                  </a:cubicBezTo>
                  <a:cubicBezTo>
                    <a:pt x="1694" y="5441"/>
                    <a:pt x="1454" y="5281"/>
                    <a:pt x="1145" y="5148"/>
                  </a:cubicBezTo>
                  <a:cubicBezTo>
                    <a:pt x="1127" y="5140"/>
                    <a:pt x="1108" y="5131"/>
                    <a:pt x="1089" y="5121"/>
                  </a:cubicBezTo>
                  <a:cubicBezTo>
                    <a:pt x="1047" y="5099"/>
                    <a:pt x="1007" y="5077"/>
                    <a:pt x="960" y="5070"/>
                  </a:cubicBezTo>
                  <a:cubicBezTo>
                    <a:pt x="944" y="5068"/>
                    <a:pt x="931" y="5055"/>
                    <a:pt x="925" y="5039"/>
                  </a:cubicBezTo>
                  <a:cubicBezTo>
                    <a:pt x="922" y="5022"/>
                    <a:pt x="930" y="5004"/>
                    <a:pt x="941" y="4996"/>
                  </a:cubicBezTo>
                  <a:cubicBezTo>
                    <a:pt x="989" y="4961"/>
                    <a:pt x="1085" y="4949"/>
                    <a:pt x="1261" y="4949"/>
                  </a:cubicBezTo>
                  <a:close/>
                  <a:moveTo>
                    <a:pt x="7401" y="0"/>
                  </a:moveTo>
                  <a:cubicBezTo>
                    <a:pt x="7299" y="0"/>
                    <a:pt x="7175" y="51"/>
                    <a:pt x="7139" y="66"/>
                  </a:cubicBezTo>
                  <a:cubicBezTo>
                    <a:pt x="6854" y="191"/>
                    <a:pt x="6581" y="356"/>
                    <a:pt x="6355" y="545"/>
                  </a:cubicBezTo>
                  <a:cubicBezTo>
                    <a:pt x="6297" y="592"/>
                    <a:pt x="6244" y="641"/>
                    <a:pt x="6190" y="694"/>
                  </a:cubicBezTo>
                  <a:lnTo>
                    <a:pt x="6088" y="795"/>
                  </a:lnTo>
                  <a:cubicBezTo>
                    <a:pt x="5834" y="1050"/>
                    <a:pt x="5591" y="1309"/>
                    <a:pt x="5386" y="1602"/>
                  </a:cubicBezTo>
                  <a:cubicBezTo>
                    <a:pt x="5112" y="1990"/>
                    <a:pt x="4874" y="2467"/>
                    <a:pt x="4647" y="3090"/>
                  </a:cubicBezTo>
                  <a:cubicBezTo>
                    <a:pt x="4634" y="3125"/>
                    <a:pt x="4620" y="3158"/>
                    <a:pt x="4609" y="3194"/>
                  </a:cubicBezTo>
                  <a:lnTo>
                    <a:pt x="4609" y="3197"/>
                  </a:lnTo>
                  <a:cubicBezTo>
                    <a:pt x="4580" y="3274"/>
                    <a:pt x="4551" y="3359"/>
                    <a:pt x="4524" y="3441"/>
                  </a:cubicBezTo>
                  <a:cubicBezTo>
                    <a:pt x="4458" y="3638"/>
                    <a:pt x="4419" y="3844"/>
                    <a:pt x="4378" y="4059"/>
                  </a:cubicBezTo>
                  <a:cubicBezTo>
                    <a:pt x="4353" y="4193"/>
                    <a:pt x="4326" y="4331"/>
                    <a:pt x="4295" y="4464"/>
                  </a:cubicBezTo>
                  <a:lnTo>
                    <a:pt x="4234" y="5025"/>
                  </a:lnTo>
                  <a:lnTo>
                    <a:pt x="4234" y="5419"/>
                  </a:lnTo>
                  <a:cubicBezTo>
                    <a:pt x="4234" y="5425"/>
                    <a:pt x="4233" y="5430"/>
                    <a:pt x="4231" y="5436"/>
                  </a:cubicBezTo>
                  <a:cubicBezTo>
                    <a:pt x="4227" y="5441"/>
                    <a:pt x="4224" y="5448"/>
                    <a:pt x="4218" y="5454"/>
                  </a:cubicBezTo>
                  <a:cubicBezTo>
                    <a:pt x="4211" y="5459"/>
                    <a:pt x="4201" y="5461"/>
                    <a:pt x="4194" y="5461"/>
                  </a:cubicBezTo>
                  <a:cubicBezTo>
                    <a:pt x="4189" y="5461"/>
                    <a:pt x="4183" y="5461"/>
                    <a:pt x="4180" y="5459"/>
                  </a:cubicBezTo>
                  <a:cubicBezTo>
                    <a:pt x="4157" y="5451"/>
                    <a:pt x="4137" y="5439"/>
                    <a:pt x="4115" y="5429"/>
                  </a:cubicBezTo>
                  <a:cubicBezTo>
                    <a:pt x="4089" y="5411"/>
                    <a:pt x="4066" y="5396"/>
                    <a:pt x="4044" y="5380"/>
                  </a:cubicBezTo>
                  <a:cubicBezTo>
                    <a:pt x="4023" y="5365"/>
                    <a:pt x="4007" y="5350"/>
                    <a:pt x="3987" y="5339"/>
                  </a:cubicBezTo>
                  <a:cubicBezTo>
                    <a:pt x="3888" y="5278"/>
                    <a:pt x="3757" y="5211"/>
                    <a:pt x="3634" y="5157"/>
                  </a:cubicBezTo>
                  <a:cubicBezTo>
                    <a:pt x="3573" y="5132"/>
                    <a:pt x="3515" y="5106"/>
                    <a:pt x="3453" y="5083"/>
                  </a:cubicBezTo>
                  <a:cubicBezTo>
                    <a:pt x="3208" y="4990"/>
                    <a:pt x="2943" y="4914"/>
                    <a:pt x="2632" y="4834"/>
                  </a:cubicBezTo>
                  <a:cubicBezTo>
                    <a:pt x="2559" y="4815"/>
                    <a:pt x="2490" y="4814"/>
                    <a:pt x="2415" y="4812"/>
                  </a:cubicBezTo>
                  <a:cubicBezTo>
                    <a:pt x="2341" y="4808"/>
                    <a:pt x="2267" y="4808"/>
                    <a:pt x="2183" y="4789"/>
                  </a:cubicBezTo>
                  <a:cubicBezTo>
                    <a:pt x="2097" y="4770"/>
                    <a:pt x="1923" y="4760"/>
                    <a:pt x="1747" y="4760"/>
                  </a:cubicBezTo>
                  <a:cubicBezTo>
                    <a:pt x="1617" y="4760"/>
                    <a:pt x="1508" y="4765"/>
                    <a:pt x="1440" y="4779"/>
                  </a:cubicBezTo>
                  <a:lnTo>
                    <a:pt x="1193" y="4778"/>
                  </a:lnTo>
                  <a:cubicBezTo>
                    <a:pt x="1133" y="4791"/>
                    <a:pt x="1068" y="4798"/>
                    <a:pt x="996" y="4805"/>
                  </a:cubicBezTo>
                  <a:cubicBezTo>
                    <a:pt x="818" y="4823"/>
                    <a:pt x="636" y="4842"/>
                    <a:pt x="595" y="4971"/>
                  </a:cubicBezTo>
                  <a:cubicBezTo>
                    <a:pt x="589" y="4980"/>
                    <a:pt x="589" y="5012"/>
                    <a:pt x="589" y="5033"/>
                  </a:cubicBezTo>
                  <a:cubicBezTo>
                    <a:pt x="598" y="5047"/>
                    <a:pt x="605" y="5058"/>
                    <a:pt x="613" y="5070"/>
                  </a:cubicBezTo>
                  <a:cubicBezTo>
                    <a:pt x="624" y="5087"/>
                    <a:pt x="631" y="5103"/>
                    <a:pt x="642" y="5111"/>
                  </a:cubicBezTo>
                  <a:cubicBezTo>
                    <a:pt x="713" y="5163"/>
                    <a:pt x="820" y="5204"/>
                    <a:pt x="924" y="5240"/>
                  </a:cubicBezTo>
                  <a:cubicBezTo>
                    <a:pt x="996" y="5266"/>
                    <a:pt x="1071" y="5294"/>
                    <a:pt x="1135" y="5324"/>
                  </a:cubicBezTo>
                  <a:cubicBezTo>
                    <a:pt x="1345" y="5436"/>
                    <a:pt x="1559" y="5571"/>
                    <a:pt x="1811" y="5758"/>
                  </a:cubicBezTo>
                  <a:cubicBezTo>
                    <a:pt x="2283" y="6106"/>
                    <a:pt x="2815" y="6784"/>
                    <a:pt x="3075" y="7371"/>
                  </a:cubicBezTo>
                  <a:cubicBezTo>
                    <a:pt x="3144" y="7527"/>
                    <a:pt x="3192" y="7682"/>
                    <a:pt x="3241" y="7847"/>
                  </a:cubicBezTo>
                  <a:cubicBezTo>
                    <a:pt x="3264" y="7925"/>
                    <a:pt x="3289" y="8010"/>
                    <a:pt x="3317" y="8092"/>
                  </a:cubicBezTo>
                  <a:cubicBezTo>
                    <a:pt x="3353" y="8202"/>
                    <a:pt x="3382" y="8319"/>
                    <a:pt x="3410" y="8434"/>
                  </a:cubicBezTo>
                  <a:cubicBezTo>
                    <a:pt x="3433" y="8536"/>
                    <a:pt x="3459" y="8642"/>
                    <a:pt x="3491" y="8741"/>
                  </a:cubicBezTo>
                  <a:cubicBezTo>
                    <a:pt x="3497" y="8761"/>
                    <a:pt x="3504" y="8782"/>
                    <a:pt x="3512" y="8802"/>
                  </a:cubicBezTo>
                  <a:cubicBezTo>
                    <a:pt x="3532" y="8862"/>
                    <a:pt x="3555" y="8933"/>
                    <a:pt x="3564" y="9006"/>
                  </a:cubicBezTo>
                  <a:cubicBezTo>
                    <a:pt x="3564" y="9017"/>
                    <a:pt x="3561" y="9030"/>
                    <a:pt x="3551" y="9039"/>
                  </a:cubicBezTo>
                  <a:cubicBezTo>
                    <a:pt x="3547" y="9046"/>
                    <a:pt x="3533" y="9052"/>
                    <a:pt x="3525" y="9052"/>
                  </a:cubicBezTo>
                  <a:cubicBezTo>
                    <a:pt x="3525" y="9052"/>
                    <a:pt x="3485" y="9049"/>
                    <a:pt x="3424" y="9045"/>
                  </a:cubicBezTo>
                  <a:cubicBezTo>
                    <a:pt x="3388" y="9043"/>
                    <a:pt x="3346" y="9042"/>
                    <a:pt x="3296" y="9036"/>
                  </a:cubicBezTo>
                  <a:cubicBezTo>
                    <a:pt x="3062" y="9022"/>
                    <a:pt x="2706" y="8995"/>
                    <a:pt x="2503" y="8984"/>
                  </a:cubicBezTo>
                  <a:cubicBezTo>
                    <a:pt x="2407" y="8976"/>
                    <a:pt x="2344" y="8971"/>
                    <a:pt x="2344" y="8971"/>
                  </a:cubicBezTo>
                  <a:lnTo>
                    <a:pt x="2126" y="8971"/>
                  </a:lnTo>
                  <a:cubicBezTo>
                    <a:pt x="1985" y="8936"/>
                    <a:pt x="1827" y="8933"/>
                    <a:pt x="1674" y="8927"/>
                  </a:cubicBezTo>
                  <a:cubicBezTo>
                    <a:pt x="1572" y="8926"/>
                    <a:pt x="1469" y="8923"/>
                    <a:pt x="1371" y="8912"/>
                  </a:cubicBezTo>
                  <a:cubicBezTo>
                    <a:pt x="1335" y="8908"/>
                    <a:pt x="1300" y="8904"/>
                    <a:pt x="1265" y="8896"/>
                  </a:cubicBezTo>
                  <a:cubicBezTo>
                    <a:pt x="1257" y="8894"/>
                    <a:pt x="1248" y="8892"/>
                    <a:pt x="1241" y="8892"/>
                  </a:cubicBezTo>
                  <a:cubicBezTo>
                    <a:pt x="1238" y="8892"/>
                    <a:pt x="1236" y="8891"/>
                    <a:pt x="1235" y="8891"/>
                  </a:cubicBezTo>
                  <a:lnTo>
                    <a:pt x="1039" y="8889"/>
                  </a:lnTo>
                  <a:cubicBezTo>
                    <a:pt x="973" y="8875"/>
                    <a:pt x="903" y="8864"/>
                    <a:pt x="836" y="8864"/>
                  </a:cubicBezTo>
                  <a:cubicBezTo>
                    <a:pt x="666" y="8864"/>
                    <a:pt x="533" y="8914"/>
                    <a:pt x="467" y="9000"/>
                  </a:cubicBezTo>
                  <a:cubicBezTo>
                    <a:pt x="453" y="9020"/>
                    <a:pt x="440" y="9039"/>
                    <a:pt x="425" y="9061"/>
                  </a:cubicBezTo>
                  <a:cubicBezTo>
                    <a:pt x="400" y="9100"/>
                    <a:pt x="378" y="9138"/>
                    <a:pt x="358" y="9180"/>
                  </a:cubicBezTo>
                  <a:cubicBezTo>
                    <a:pt x="0" y="9901"/>
                    <a:pt x="256" y="11060"/>
                    <a:pt x="394" y="11554"/>
                  </a:cubicBezTo>
                  <a:cubicBezTo>
                    <a:pt x="425" y="11671"/>
                    <a:pt x="442" y="11784"/>
                    <a:pt x="460" y="11896"/>
                  </a:cubicBezTo>
                  <a:cubicBezTo>
                    <a:pt x="463" y="11903"/>
                    <a:pt x="463" y="11910"/>
                    <a:pt x="464" y="11918"/>
                  </a:cubicBezTo>
                  <a:cubicBezTo>
                    <a:pt x="476" y="12018"/>
                    <a:pt x="490" y="12124"/>
                    <a:pt x="522" y="12227"/>
                  </a:cubicBezTo>
                  <a:cubicBezTo>
                    <a:pt x="569" y="12397"/>
                    <a:pt x="610" y="12572"/>
                    <a:pt x="647" y="12749"/>
                  </a:cubicBezTo>
                  <a:cubicBezTo>
                    <a:pt x="671" y="12863"/>
                    <a:pt x="693" y="12978"/>
                    <a:pt x="716" y="13091"/>
                  </a:cubicBezTo>
                  <a:cubicBezTo>
                    <a:pt x="726" y="13146"/>
                    <a:pt x="736" y="13200"/>
                    <a:pt x="748" y="13255"/>
                  </a:cubicBezTo>
                  <a:cubicBezTo>
                    <a:pt x="813" y="13604"/>
                    <a:pt x="880" y="13968"/>
                    <a:pt x="976" y="14308"/>
                  </a:cubicBezTo>
                  <a:cubicBezTo>
                    <a:pt x="1012" y="14433"/>
                    <a:pt x="1041" y="14559"/>
                    <a:pt x="1072" y="14683"/>
                  </a:cubicBezTo>
                  <a:cubicBezTo>
                    <a:pt x="1156" y="15035"/>
                    <a:pt x="1238" y="15369"/>
                    <a:pt x="1421" y="15625"/>
                  </a:cubicBezTo>
                  <a:cubicBezTo>
                    <a:pt x="1508" y="15746"/>
                    <a:pt x="1617" y="15842"/>
                    <a:pt x="1742" y="15922"/>
                  </a:cubicBezTo>
                  <a:lnTo>
                    <a:pt x="2110" y="15922"/>
                  </a:lnTo>
                  <a:cubicBezTo>
                    <a:pt x="2066" y="15894"/>
                    <a:pt x="2021" y="15871"/>
                    <a:pt x="1978" y="15849"/>
                  </a:cubicBezTo>
                  <a:cubicBezTo>
                    <a:pt x="1835" y="15773"/>
                    <a:pt x="1687" y="15696"/>
                    <a:pt x="1587" y="15558"/>
                  </a:cubicBezTo>
                  <a:cubicBezTo>
                    <a:pt x="1578" y="15545"/>
                    <a:pt x="1566" y="15534"/>
                    <a:pt x="1561" y="15522"/>
                  </a:cubicBezTo>
                  <a:cubicBezTo>
                    <a:pt x="1550" y="15509"/>
                    <a:pt x="1543" y="15497"/>
                    <a:pt x="1534" y="15484"/>
                  </a:cubicBezTo>
                  <a:cubicBezTo>
                    <a:pt x="1534" y="15483"/>
                    <a:pt x="1533" y="15480"/>
                    <a:pt x="1531" y="15478"/>
                  </a:cubicBezTo>
                  <a:lnTo>
                    <a:pt x="1488" y="15403"/>
                  </a:lnTo>
                  <a:cubicBezTo>
                    <a:pt x="1395" y="15222"/>
                    <a:pt x="1338" y="15020"/>
                    <a:pt x="1281" y="14808"/>
                  </a:cubicBezTo>
                  <a:cubicBezTo>
                    <a:pt x="1258" y="14724"/>
                    <a:pt x="1236" y="14636"/>
                    <a:pt x="1209" y="14554"/>
                  </a:cubicBezTo>
                  <a:cubicBezTo>
                    <a:pt x="1098" y="14186"/>
                    <a:pt x="1025" y="13793"/>
                    <a:pt x="957" y="13414"/>
                  </a:cubicBezTo>
                  <a:cubicBezTo>
                    <a:pt x="937" y="13309"/>
                    <a:pt x="918" y="13201"/>
                    <a:pt x="896" y="13095"/>
                  </a:cubicBezTo>
                  <a:cubicBezTo>
                    <a:pt x="852" y="12870"/>
                    <a:pt x="804" y="12643"/>
                    <a:pt x="746" y="12424"/>
                  </a:cubicBezTo>
                  <a:cubicBezTo>
                    <a:pt x="742" y="12409"/>
                    <a:pt x="739" y="12396"/>
                    <a:pt x="735" y="12380"/>
                  </a:cubicBezTo>
                  <a:cubicBezTo>
                    <a:pt x="713" y="12287"/>
                    <a:pt x="695" y="12191"/>
                    <a:pt x="678" y="12098"/>
                  </a:cubicBezTo>
                  <a:cubicBezTo>
                    <a:pt x="658" y="11983"/>
                    <a:pt x="639" y="11867"/>
                    <a:pt x="608" y="11750"/>
                  </a:cubicBezTo>
                  <a:cubicBezTo>
                    <a:pt x="466" y="11249"/>
                    <a:pt x="211" y="10156"/>
                    <a:pt x="435" y="9452"/>
                  </a:cubicBezTo>
                  <a:cubicBezTo>
                    <a:pt x="463" y="9363"/>
                    <a:pt x="499" y="9279"/>
                    <a:pt x="544" y="9205"/>
                  </a:cubicBezTo>
                  <a:cubicBezTo>
                    <a:pt x="575" y="9154"/>
                    <a:pt x="610" y="9107"/>
                    <a:pt x="652" y="9065"/>
                  </a:cubicBezTo>
                  <a:cubicBezTo>
                    <a:pt x="656" y="9054"/>
                    <a:pt x="669" y="9051"/>
                    <a:pt x="681" y="9051"/>
                  </a:cubicBezTo>
                  <a:cubicBezTo>
                    <a:pt x="889" y="9052"/>
                    <a:pt x="1097" y="9071"/>
                    <a:pt x="1302" y="9109"/>
                  </a:cubicBezTo>
                  <a:cubicBezTo>
                    <a:pt x="1313" y="9110"/>
                    <a:pt x="1322" y="9112"/>
                    <a:pt x="1331" y="9115"/>
                  </a:cubicBezTo>
                  <a:cubicBezTo>
                    <a:pt x="1360" y="9117"/>
                    <a:pt x="1389" y="9125"/>
                    <a:pt x="1417" y="9132"/>
                  </a:cubicBezTo>
                  <a:cubicBezTo>
                    <a:pt x="1437" y="9136"/>
                    <a:pt x="1456" y="9139"/>
                    <a:pt x="1476" y="9145"/>
                  </a:cubicBezTo>
                  <a:cubicBezTo>
                    <a:pt x="1579" y="9168"/>
                    <a:pt x="1688" y="9174"/>
                    <a:pt x="1796" y="9181"/>
                  </a:cubicBezTo>
                  <a:cubicBezTo>
                    <a:pt x="1902" y="9184"/>
                    <a:pt x="2008" y="9195"/>
                    <a:pt x="2106" y="9213"/>
                  </a:cubicBezTo>
                  <a:lnTo>
                    <a:pt x="2350" y="9231"/>
                  </a:lnTo>
                  <a:lnTo>
                    <a:pt x="2581" y="9245"/>
                  </a:lnTo>
                  <a:lnTo>
                    <a:pt x="2583" y="9245"/>
                  </a:lnTo>
                  <a:lnTo>
                    <a:pt x="2699" y="9253"/>
                  </a:lnTo>
                  <a:lnTo>
                    <a:pt x="3247" y="9285"/>
                  </a:lnTo>
                  <a:cubicBezTo>
                    <a:pt x="3273" y="9290"/>
                    <a:pt x="3305" y="9298"/>
                    <a:pt x="3336" y="9301"/>
                  </a:cubicBezTo>
                  <a:cubicBezTo>
                    <a:pt x="3366" y="9305"/>
                    <a:pt x="3400" y="9306"/>
                    <a:pt x="3432" y="9311"/>
                  </a:cubicBezTo>
                  <a:cubicBezTo>
                    <a:pt x="3452" y="9312"/>
                    <a:pt x="3472" y="9314"/>
                    <a:pt x="3491" y="9314"/>
                  </a:cubicBezTo>
                  <a:lnTo>
                    <a:pt x="3494" y="9314"/>
                  </a:lnTo>
                  <a:cubicBezTo>
                    <a:pt x="3547" y="9318"/>
                    <a:pt x="3597" y="9318"/>
                    <a:pt x="3650" y="9320"/>
                  </a:cubicBezTo>
                  <a:cubicBezTo>
                    <a:pt x="3794" y="9322"/>
                    <a:pt x="3942" y="9322"/>
                    <a:pt x="4068" y="9354"/>
                  </a:cubicBezTo>
                  <a:lnTo>
                    <a:pt x="4166" y="9356"/>
                  </a:lnTo>
                  <a:lnTo>
                    <a:pt x="4262" y="9356"/>
                  </a:lnTo>
                  <a:cubicBezTo>
                    <a:pt x="4316" y="9369"/>
                    <a:pt x="4378" y="9370"/>
                    <a:pt x="4441" y="9372"/>
                  </a:cubicBezTo>
                  <a:cubicBezTo>
                    <a:pt x="4490" y="9373"/>
                    <a:pt x="4541" y="9376"/>
                    <a:pt x="4582" y="9381"/>
                  </a:cubicBezTo>
                  <a:cubicBezTo>
                    <a:pt x="4592" y="9384"/>
                    <a:pt x="4596" y="9385"/>
                    <a:pt x="4602" y="9385"/>
                  </a:cubicBezTo>
                  <a:cubicBezTo>
                    <a:pt x="4609" y="9386"/>
                    <a:pt x="4615" y="9388"/>
                    <a:pt x="4622" y="9388"/>
                  </a:cubicBezTo>
                  <a:lnTo>
                    <a:pt x="4827" y="9388"/>
                  </a:lnTo>
                  <a:cubicBezTo>
                    <a:pt x="4835" y="9391"/>
                    <a:pt x="4842" y="9392"/>
                    <a:pt x="4851" y="9394"/>
                  </a:cubicBezTo>
                  <a:cubicBezTo>
                    <a:pt x="4878" y="9398"/>
                    <a:pt x="4912" y="9398"/>
                    <a:pt x="4952" y="9398"/>
                  </a:cubicBezTo>
                  <a:cubicBezTo>
                    <a:pt x="4980" y="9398"/>
                    <a:pt x="5008" y="9398"/>
                    <a:pt x="5037" y="9395"/>
                  </a:cubicBezTo>
                  <a:cubicBezTo>
                    <a:pt x="5064" y="9395"/>
                    <a:pt x="5093" y="9394"/>
                    <a:pt x="5123" y="9394"/>
                  </a:cubicBezTo>
                  <a:cubicBezTo>
                    <a:pt x="5191" y="9394"/>
                    <a:pt x="5242" y="9398"/>
                    <a:pt x="5290" y="9410"/>
                  </a:cubicBezTo>
                  <a:cubicBezTo>
                    <a:pt x="5367" y="9429"/>
                    <a:pt x="5480" y="9437"/>
                    <a:pt x="5631" y="9437"/>
                  </a:cubicBezTo>
                  <a:cubicBezTo>
                    <a:pt x="5740" y="9437"/>
                    <a:pt x="5857" y="9434"/>
                    <a:pt x="5966" y="9429"/>
                  </a:cubicBezTo>
                  <a:cubicBezTo>
                    <a:pt x="6062" y="9424"/>
                    <a:pt x="6152" y="9421"/>
                    <a:pt x="6229" y="9421"/>
                  </a:cubicBezTo>
                  <a:cubicBezTo>
                    <a:pt x="6592" y="9420"/>
                    <a:pt x="6957" y="9379"/>
                    <a:pt x="7261" y="9305"/>
                  </a:cubicBezTo>
                  <a:cubicBezTo>
                    <a:pt x="7354" y="9285"/>
                    <a:pt x="7443" y="9279"/>
                    <a:pt x="7530" y="9276"/>
                  </a:cubicBezTo>
                  <a:cubicBezTo>
                    <a:pt x="7613" y="9274"/>
                    <a:pt x="7703" y="9270"/>
                    <a:pt x="7792" y="9248"/>
                  </a:cubicBezTo>
                  <a:lnTo>
                    <a:pt x="8187" y="9144"/>
                  </a:lnTo>
                  <a:cubicBezTo>
                    <a:pt x="8200" y="9139"/>
                    <a:pt x="8215" y="9138"/>
                    <a:pt x="8231" y="9136"/>
                  </a:cubicBezTo>
                  <a:cubicBezTo>
                    <a:pt x="8259" y="9132"/>
                    <a:pt x="8289" y="9129"/>
                    <a:pt x="8318" y="9129"/>
                  </a:cubicBezTo>
                  <a:cubicBezTo>
                    <a:pt x="8330" y="9129"/>
                    <a:pt x="8339" y="9129"/>
                    <a:pt x="8347" y="9131"/>
                  </a:cubicBezTo>
                  <a:cubicBezTo>
                    <a:pt x="8365" y="9132"/>
                    <a:pt x="8379" y="9133"/>
                    <a:pt x="8391" y="9138"/>
                  </a:cubicBezTo>
                  <a:cubicBezTo>
                    <a:pt x="8397" y="9141"/>
                    <a:pt x="8404" y="9141"/>
                    <a:pt x="8404" y="9145"/>
                  </a:cubicBezTo>
                  <a:cubicBezTo>
                    <a:pt x="8417" y="9151"/>
                    <a:pt x="8430" y="9158"/>
                    <a:pt x="8440" y="9163"/>
                  </a:cubicBezTo>
                  <a:cubicBezTo>
                    <a:pt x="8453" y="9174"/>
                    <a:pt x="8467" y="9183"/>
                    <a:pt x="8477" y="9197"/>
                  </a:cubicBezTo>
                  <a:cubicBezTo>
                    <a:pt x="8490" y="9211"/>
                    <a:pt x="8497" y="9224"/>
                    <a:pt x="8506" y="9238"/>
                  </a:cubicBezTo>
                  <a:lnTo>
                    <a:pt x="8506" y="9240"/>
                  </a:lnTo>
                  <a:cubicBezTo>
                    <a:pt x="8515" y="9254"/>
                    <a:pt x="8522" y="9270"/>
                    <a:pt x="8529" y="9286"/>
                  </a:cubicBezTo>
                  <a:cubicBezTo>
                    <a:pt x="8536" y="9304"/>
                    <a:pt x="8542" y="9322"/>
                    <a:pt x="8549" y="9340"/>
                  </a:cubicBezTo>
                  <a:cubicBezTo>
                    <a:pt x="8561" y="9366"/>
                    <a:pt x="8564" y="9392"/>
                    <a:pt x="8573" y="9420"/>
                  </a:cubicBezTo>
                  <a:cubicBezTo>
                    <a:pt x="8573" y="9421"/>
                    <a:pt x="8576" y="9423"/>
                    <a:pt x="8576" y="9424"/>
                  </a:cubicBezTo>
                  <a:cubicBezTo>
                    <a:pt x="8586" y="9459"/>
                    <a:pt x="8593" y="9490"/>
                    <a:pt x="8602" y="9517"/>
                  </a:cubicBezTo>
                  <a:lnTo>
                    <a:pt x="8615" y="9554"/>
                  </a:lnTo>
                  <a:cubicBezTo>
                    <a:pt x="8651" y="9650"/>
                    <a:pt x="8692" y="9762"/>
                    <a:pt x="8718" y="9871"/>
                  </a:cubicBezTo>
                  <a:cubicBezTo>
                    <a:pt x="8738" y="9952"/>
                    <a:pt x="8738" y="10063"/>
                    <a:pt x="8725" y="10140"/>
                  </a:cubicBezTo>
                  <a:cubicBezTo>
                    <a:pt x="8724" y="10150"/>
                    <a:pt x="8722" y="10161"/>
                    <a:pt x="8721" y="10170"/>
                  </a:cubicBezTo>
                  <a:lnTo>
                    <a:pt x="8721" y="10244"/>
                  </a:lnTo>
                  <a:lnTo>
                    <a:pt x="8718" y="10317"/>
                  </a:lnTo>
                  <a:lnTo>
                    <a:pt x="8718" y="10318"/>
                  </a:lnTo>
                  <a:cubicBezTo>
                    <a:pt x="8706" y="10369"/>
                    <a:pt x="8699" y="10419"/>
                    <a:pt x="8689" y="10468"/>
                  </a:cubicBezTo>
                  <a:cubicBezTo>
                    <a:pt x="8682" y="10518"/>
                    <a:pt x="8674" y="10568"/>
                    <a:pt x="8666" y="10616"/>
                  </a:cubicBezTo>
                  <a:cubicBezTo>
                    <a:pt x="8648" y="10746"/>
                    <a:pt x="8628" y="10878"/>
                    <a:pt x="8592" y="11006"/>
                  </a:cubicBezTo>
                  <a:cubicBezTo>
                    <a:pt x="8308" y="12003"/>
                    <a:pt x="8026" y="12985"/>
                    <a:pt x="7700" y="13943"/>
                  </a:cubicBezTo>
                  <a:cubicBezTo>
                    <a:pt x="7612" y="14210"/>
                    <a:pt x="7519" y="14472"/>
                    <a:pt x="7421" y="14735"/>
                  </a:cubicBezTo>
                  <a:cubicBezTo>
                    <a:pt x="7417" y="14748"/>
                    <a:pt x="7414" y="14757"/>
                    <a:pt x="7408" y="14772"/>
                  </a:cubicBezTo>
                  <a:cubicBezTo>
                    <a:pt x="7398" y="14801"/>
                    <a:pt x="7388" y="14831"/>
                    <a:pt x="7376" y="14865"/>
                  </a:cubicBezTo>
                  <a:cubicBezTo>
                    <a:pt x="7362" y="14911"/>
                    <a:pt x="7344" y="14961"/>
                    <a:pt x="7328" y="15012"/>
                  </a:cubicBezTo>
                  <a:cubicBezTo>
                    <a:pt x="7311" y="15065"/>
                    <a:pt x="7292" y="15122"/>
                    <a:pt x="7274" y="15179"/>
                  </a:cubicBezTo>
                  <a:cubicBezTo>
                    <a:pt x="7177" y="15471"/>
                    <a:pt x="7061" y="15768"/>
                    <a:pt x="6860" y="15929"/>
                  </a:cubicBezTo>
                  <a:lnTo>
                    <a:pt x="7090" y="15929"/>
                  </a:lnTo>
                  <a:cubicBezTo>
                    <a:pt x="7132" y="15893"/>
                    <a:pt x="7167" y="15858"/>
                    <a:pt x="7187" y="15829"/>
                  </a:cubicBezTo>
                  <a:cubicBezTo>
                    <a:pt x="7239" y="15760"/>
                    <a:pt x="7257" y="15701"/>
                    <a:pt x="7283" y="15624"/>
                  </a:cubicBezTo>
                  <a:cubicBezTo>
                    <a:pt x="7298" y="15584"/>
                    <a:pt x="7312" y="15541"/>
                    <a:pt x="7332" y="15491"/>
                  </a:cubicBezTo>
                  <a:cubicBezTo>
                    <a:pt x="7350" y="15451"/>
                    <a:pt x="7366" y="15410"/>
                    <a:pt x="7379" y="15368"/>
                  </a:cubicBezTo>
                  <a:cubicBezTo>
                    <a:pt x="7415" y="15276"/>
                    <a:pt x="7449" y="15186"/>
                    <a:pt x="7478" y="15090"/>
                  </a:cubicBezTo>
                  <a:cubicBezTo>
                    <a:pt x="7497" y="15026"/>
                    <a:pt x="7519" y="14961"/>
                    <a:pt x="7539" y="14895"/>
                  </a:cubicBezTo>
                  <a:cubicBezTo>
                    <a:pt x="7569" y="14802"/>
                    <a:pt x="7599" y="14706"/>
                    <a:pt x="7632" y="14612"/>
                  </a:cubicBezTo>
                  <a:cubicBezTo>
                    <a:pt x="7648" y="14568"/>
                    <a:pt x="7661" y="14526"/>
                    <a:pt x="7676" y="14482"/>
                  </a:cubicBezTo>
                  <a:cubicBezTo>
                    <a:pt x="7700" y="14411"/>
                    <a:pt x="7725" y="14341"/>
                    <a:pt x="7748" y="14270"/>
                  </a:cubicBezTo>
                  <a:cubicBezTo>
                    <a:pt x="7769" y="14208"/>
                    <a:pt x="7790" y="14142"/>
                    <a:pt x="7812" y="14080"/>
                  </a:cubicBezTo>
                  <a:cubicBezTo>
                    <a:pt x="7910" y="13784"/>
                    <a:pt x="8011" y="13485"/>
                    <a:pt x="8119" y="13201"/>
                  </a:cubicBezTo>
                  <a:cubicBezTo>
                    <a:pt x="8158" y="13095"/>
                    <a:pt x="8187" y="12992"/>
                    <a:pt x="8216" y="12890"/>
                  </a:cubicBezTo>
                  <a:cubicBezTo>
                    <a:pt x="8244" y="12787"/>
                    <a:pt x="8278" y="12681"/>
                    <a:pt x="8317" y="12575"/>
                  </a:cubicBezTo>
                  <a:cubicBezTo>
                    <a:pt x="8500" y="12082"/>
                    <a:pt x="8648" y="11569"/>
                    <a:pt x="8802" y="11028"/>
                  </a:cubicBezTo>
                  <a:lnTo>
                    <a:pt x="8846" y="10871"/>
                  </a:lnTo>
                  <a:lnTo>
                    <a:pt x="8941" y="10350"/>
                  </a:lnTo>
                  <a:cubicBezTo>
                    <a:pt x="8993" y="10125"/>
                    <a:pt x="8955" y="9882"/>
                    <a:pt x="8898" y="9683"/>
                  </a:cubicBezTo>
                  <a:cubicBezTo>
                    <a:pt x="8866" y="9523"/>
                    <a:pt x="8811" y="9394"/>
                    <a:pt x="8776" y="9312"/>
                  </a:cubicBezTo>
                  <a:lnTo>
                    <a:pt x="8773" y="9306"/>
                  </a:lnTo>
                  <a:lnTo>
                    <a:pt x="8766" y="9292"/>
                  </a:lnTo>
                  <a:cubicBezTo>
                    <a:pt x="8718" y="9177"/>
                    <a:pt x="8670" y="9059"/>
                    <a:pt x="8580" y="8994"/>
                  </a:cubicBezTo>
                  <a:cubicBezTo>
                    <a:pt x="8528" y="8958"/>
                    <a:pt x="8440" y="8936"/>
                    <a:pt x="8333" y="8936"/>
                  </a:cubicBezTo>
                  <a:cubicBezTo>
                    <a:pt x="8321" y="8936"/>
                    <a:pt x="8307" y="8936"/>
                    <a:pt x="8294" y="8937"/>
                  </a:cubicBezTo>
                  <a:cubicBezTo>
                    <a:pt x="8215" y="8942"/>
                    <a:pt x="8132" y="8956"/>
                    <a:pt x="8064" y="8978"/>
                  </a:cubicBezTo>
                  <a:cubicBezTo>
                    <a:pt x="8062" y="8978"/>
                    <a:pt x="8061" y="8979"/>
                    <a:pt x="8059" y="8979"/>
                  </a:cubicBezTo>
                  <a:cubicBezTo>
                    <a:pt x="7843" y="9051"/>
                    <a:pt x="7613" y="9106"/>
                    <a:pt x="7405" y="9154"/>
                  </a:cubicBezTo>
                  <a:lnTo>
                    <a:pt x="6825" y="9141"/>
                  </a:lnTo>
                  <a:cubicBezTo>
                    <a:pt x="6805" y="9141"/>
                    <a:pt x="6787" y="9126"/>
                    <a:pt x="6784" y="9104"/>
                  </a:cubicBezTo>
                  <a:cubicBezTo>
                    <a:pt x="6748" y="8755"/>
                    <a:pt x="6827" y="8405"/>
                    <a:pt x="6901" y="8138"/>
                  </a:cubicBezTo>
                  <a:cubicBezTo>
                    <a:pt x="6912" y="8103"/>
                    <a:pt x="6921" y="8069"/>
                    <a:pt x="6928" y="8034"/>
                  </a:cubicBezTo>
                  <a:cubicBezTo>
                    <a:pt x="6947" y="7970"/>
                    <a:pt x="6962" y="7909"/>
                    <a:pt x="6976" y="7845"/>
                  </a:cubicBezTo>
                  <a:cubicBezTo>
                    <a:pt x="6985" y="7806"/>
                    <a:pt x="6995" y="7767"/>
                    <a:pt x="7002" y="7729"/>
                  </a:cubicBezTo>
                  <a:cubicBezTo>
                    <a:pt x="7046" y="7540"/>
                    <a:pt x="7087" y="7364"/>
                    <a:pt x="7143" y="7190"/>
                  </a:cubicBezTo>
                  <a:cubicBezTo>
                    <a:pt x="7155" y="7146"/>
                    <a:pt x="7170" y="7104"/>
                    <a:pt x="7183" y="7060"/>
                  </a:cubicBezTo>
                  <a:cubicBezTo>
                    <a:pt x="7199" y="7006"/>
                    <a:pt x="7216" y="6951"/>
                    <a:pt x="7232" y="6894"/>
                  </a:cubicBezTo>
                  <a:cubicBezTo>
                    <a:pt x="7239" y="6868"/>
                    <a:pt x="7248" y="6841"/>
                    <a:pt x="7255" y="6813"/>
                  </a:cubicBezTo>
                  <a:cubicBezTo>
                    <a:pt x="7315" y="6602"/>
                    <a:pt x="7372" y="6403"/>
                    <a:pt x="7456" y="6201"/>
                  </a:cubicBezTo>
                  <a:cubicBezTo>
                    <a:pt x="7516" y="6054"/>
                    <a:pt x="7580" y="5913"/>
                    <a:pt x="7641" y="5774"/>
                  </a:cubicBezTo>
                  <a:lnTo>
                    <a:pt x="7641" y="5772"/>
                  </a:lnTo>
                  <a:cubicBezTo>
                    <a:pt x="7671" y="5702"/>
                    <a:pt x="7705" y="5632"/>
                    <a:pt x="7735" y="5564"/>
                  </a:cubicBezTo>
                  <a:cubicBezTo>
                    <a:pt x="8206" y="4573"/>
                    <a:pt x="8733" y="3773"/>
                    <a:pt x="9372" y="3088"/>
                  </a:cubicBezTo>
                  <a:cubicBezTo>
                    <a:pt x="9371" y="3042"/>
                    <a:pt x="9365" y="3024"/>
                    <a:pt x="9353" y="2998"/>
                  </a:cubicBezTo>
                  <a:cubicBezTo>
                    <a:pt x="9333" y="2994"/>
                    <a:pt x="9310" y="2989"/>
                    <a:pt x="9285" y="2989"/>
                  </a:cubicBezTo>
                  <a:cubicBezTo>
                    <a:pt x="9211" y="2989"/>
                    <a:pt x="9135" y="3018"/>
                    <a:pt x="9064" y="3046"/>
                  </a:cubicBezTo>
                  <a:lnTo>
                    <a:pt x="9023" y="3061"/>
                  </a:lnTo>
                  <a:cubicBezTo>
                    <a:pt x="8738" y="3168"/>
                    <a:pt x="8503" y="3257"/>
                    <a:pt x="8280" y="3395"/>
                  </a:cubicBezTo>
                  <a:cubicBezTo>
                    <a:pt x="8222" y="3430"/>
                    <a:pt x="8164" y="3459"/>
                    <a:pt x="8106" y="3489"/>
                  </a:cubicBezTo>
                  <a:cubicBezTo>
                    <a:pt x="8042" y="3521"/>
                    <a:pt x="7982" y="3551"/>
                    <a:pt x="7923" y="3590"/>
                  </a:cubicBezTo>
                  <a:cubicBezTo>
                    <a:pt x="7551" y="3824"/>
                    <a:pt x="7196" y="4109"/>
                    <a:pt x="6867" y="4440"/>
                  </a:cubicBezTo>
                  <a:lnTo>
                    <a:pt x="6629" y="4666"/>
                  </a:lnTo>
                  <a:cubicBezTo>
                    <a:pt x="6578" y="4734"/>
                    <a:pt x="6524" y="4797"/>
                    <a:pt x="6472" y="4859"/>
                  </a:cubicBezTo>
                  <a:cubicBezTo>
                    <a:pt x="6469" y="4863"/>
                    <a:pt x="6465" y="4869"/>
                    <a:pt x="6462" y="4872"/>
                  </a:cubicBezTo>
                  <a:cubicBezTo>
                    <a:pt x="6428" y="4910"/>
                    <a:pt x="6396" y="4949"/>
                    <a:pt x="6364" y="4988"/>
                  </a:cubicBezTo>
                  <a:cubicBezTo>
                    <a:pt x="6323" y="5041"/>
                    <a:pt x="6283" y="5096"/>
                    <a:pt x="6246" y="5153"/>
                  </a:cubicBezTo>
                  <a:cubicBezTo>
                    <a:pt x="6219" y="5189"/>
                    <a:pt x="6197" y="5236"/>
                    <a:pt x="6174" y="5284"/>
                  </a:cubicBezTo>
                  <a:cubicBezTo>
                    <a:pt x="6142" y="5352"/>
                    <a:pt x="6105" y="5423"/>
                    <a:pt x="6056" y="5481"/>
                  </a:cubicBezTo>
                  <a:cubicBezTo>
                    <a:pt x="6052" y="5502"/>
                    <a:pt x="6027" y="5518"/>
                    <a:pt x="6004" y="5518"/>
                  </a:cubicBezTo>
                  <a:cubicBezTo>
                    <a:pt x="5996" y="5518"/>
                    <a:pt x="5989" y="5516"/>
                    <a:pt x="5982" y="5512"/>
                  </a:cubicBezTo>
                  <a:lnTo>
                    <a:pt x="5982" y="5512"/>
                  </a:lnTo>
                  <a:cubicBezTo>
                    <a:pt x="5979" y="5510"/>
                    <a:pt x="5976" y="5507"/>
                    <a:pt x="5973" y="5505"/>
                  </a:cubicBezTo>
                  <a:cubicBezTo>
                    <a:pt x="5963" y="5494"/>
                    <a:pt x="5960" y="5483"/>
                    <a:pt x="5963" y="5468"/>
                  </a:cubicBezTo>
                  <a:cubicBezTo>
                    <a:pt x="5995" y="5317"/>
                    <a:pt x="6021" y="5163"/>
                    <a:pt x="6049" y="5012"/>
                  </a:cubicBezTo>
                  <a:cubicBezTo>
                    <a:pt x="6082" y="4823"/>
                    <a:pt x="6114" y="4641"/>
                    <a:pt x="6152" y="4464"/>
                  </a:cubicBezTo>
                  <a:lnTo>
                    <a:pt x="6152" y="4462"/>
                  </a:lnTo>
                  <a:cubicBezTo>
                    <a:pt x="6151" y="4461"/>
                    <a:pt x="6151" y="4460"/>
                    <a:pt x="6151" y="4459"/>
                  </a:cubicBezTo>
                  <a:lnTo>
                    <a:pt x="6151" y="4459"/>
                  </a:lnTo>
                  <a:cubicBezTo>
                    <a:pt x="6158" y="4423"/>
                    <a:pt x="6165" y="4391"/>
                    <a:pt x="6172" y="4357"/>
                  </a:cubicBezTo>
                  <a:cubicBezTo>
                    <a:pt x="6193" y="4270"/>
                    <a:pt x="6216" y="4186"/>
                    <a:pt x="6239" y="4099"/>
                  </a:cubicBezTo>
                  <a:cubicBezTo>
                    <a:pt x="6261" y="4016"/>
                    <a:pt x="6276" y="3939"/>
                    <a:pt x="6290" y="3860"/>
                  </a:cubicBezTo>
                  <a:cubicBezTo>
                    <a:pt x="6306" y="3769"/>
                    <a:pt x="6325" y="3674"/>
                    <a:pt x="6355" y="3577"/>
                  </a:cubicBezTo>
                  <a:lnTo>
                    <a:pt x="6466" y="3236"/>
                  </a:lnTo>
                  <a:cubicBezTo>
                    <a:pt x="6680" y="2573"/>
                    <a:pt x="6885" y="1947"/>
                    <a:pt x="7145" y="1339"/>
                  </a:cubicBezTo>
                  <a:cubicBezTo>
                    <a:pt x="7174" y="1271"/>
                    <a:pt x="7205" y="1200"/>
                    <a:pt x="7232" y="1128"/>
                  </a:cubicBezTo>
                  <a:cubicBezTo>
                    <a:pt x="7266" y="1047"/>
                    <a:pt x="7301" y="963"/>
                    <a:pt x="7334" y="875"/>
                  </a:cubicBezTo>
                  <a:cubicBezTo>
                    <a:pt x="7392" y="729"/>
                    <a:pt x="7450" y="574"/>
                    <a:pt x="7513" y="406"/>
                  </a:cubicBezTo>
                  <a:cubicBezTo>
                    <a:pt x="7527" y="362"/>
                    <a:pt x="7542" y="307"/>
                    <a:pt x="7549" y="256"/>
                  </a:cubicBezTo>
                  <a:cubicBezTo>
                    <a:pt x="7562" y="180"/>
                    <a:pt x="7562" y="109"/>
                    <a:pt x="7533" y="80"/>
                  </a:cubicBezTo>
                  <a:cubicBezTo>
                    <a:pt x="7530" y="76"/>
                    <a:pt x="7526" y="68"/>
                    <a:pt x="7524" y="66"/>
                  </a:cubicBezTo>
                  <a:cubicBezTo>
                    <a:pt x="7523" y="61"/>
                    <a:pt x="7522" y="52"/>
                    <a:pt x="7513" y="44"/>
                  </a:cubicBezTo>
                  <a:cubicBezTo>
                    <a:pt x="7513" y="44"/>
                    <a:pt x="7513" y="42"/>
                    <a:pt x="7511" y="42"/>
                  </a:cubicBezTo>
                  <a:cubicBezTo>
                    <a:pt x="7498" y="22"/>
                    <a:pt x="7468" y="0"/>
                    <a:pt x="740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74"/>
          <p:cNvSpPr txBox="1"/>
          <p:nvPr/>
        </p:nvSpPr>
        <p:spPr>
          <a:xfrm>
            <a:off x="700050" y="676450"/>
            <a:ext cx="70890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b="1" lang="en" sz="1500">
                <a:solidFill>
                  <a:srgbClr val="F06634"/>
                </a:solidFill>
                <a:latin typeface="Inter"/>
                <a:ea typeface="Inter"/>
                <a:cs typeface="Inter"/>
                <a:sym typeface="Inter"/>
              </a:rPr>
              <a:t>Data Bender</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500"/>
              <a:buFont typeface="Arial"/>
              <a:buNone/>
            </a:pPr>
            <a:r>
              <a:t/>
            </a:r>
            <a:endParaRPr b="1">
              <a:solidFill>
                <a:srgbClr val="F06634"/>
              </a:solidFill>
              <a:latin typeface="Inter"/>
              <a:ea typeface="Inter"/>
              <a:cs typeface="Inter"/>
              <a:sym typeface="Inter"/>
            </a:endParaRPr>
          </a:p>
        </p:txBody>
      </p:sp>
      <p:sp>
        <p:nvSpPr>
          <p:cNvPr id="1169" name="Google Shape;1169;p74"/>
          <p:cNvSpPr txBox="1"/>
          <p:nvPr/>
        </p:nvSpPr>
        <p:spPr>
          <a:xfrm>
            <a:off x="700050" y="95710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Conclusion &amp; Business Impact</a:t>
            </a:r>
            <a:endParaRPr sz="2300">
              <a:solidFill>
                <a:srgbClr val="1D3D70"/>
              </a:solidFill>
              <a:latin typeface="Work Sans ExtraBold"/>
              <a:ea typeface="Work Sans ExtraBold"/>
              <a:cs typeface="Work Sans ExtraBold"/>
              <a:sym typeface="Work Sans ExtraBold"/>
            </a:endParaRPr>
          </a:p>
        </p:txBody>
      </p:sp>
      <p:sp>
        <p:nvSpPr>
          <p:cNvPr id="1170" name="Google Shape;1170;p74"/>
          <p:cNvSpPr txBox="1"/>
          <p:nvPr/>
        </p:nvSpPr>
        <p:spPr>
          <a:xfrm>
            <a:off x="700050" y="1451800"/>
            <a:ext cx="7772400" cy="3544200"/>
          </a:xfrm>
          <a:prstGeom prst="rect">
            <a:avLst/>
          </a:prstGeom>
          <a:noFill/>
          <a:ln>
            <a:noFill/>
          </a:ln>
        </p:spPr>
        <p:txBody>
          <a:bodyPr anchorCtr="0" anchor="t" bIns="91425" lIns="91425" spcFirstLastPara="1" rIns="91425" wrap="square" tIns="91425">
            <a:noAutofit/>
          </a:bodyPr>
          <a:lstStyle/>
          <a:p>
            <a:pPr indent="-298450" lvl="0" marL="457200" marR="0" rtl="0" algn="just">
              <a:lnSpc>
                <a:spcPct val="120000"/>
              </a:lnSpc>
              <a:spcBef>
                <a:spcPts val="0"/>
              </a:spcBef>
              <a:spcAft>
                <a:spcPts val="0"/>
              </a:spcAft>
              <a:buClr>
                <a:srgbClr val="434343"/>
              </a:buClr>
              <a:buSzPts val="1100"/>
              <a:buFont typeface="Inter"/>
              <a:buChar char="●"/>
            </a:pPr>
            <a:r>
              <a:rPr lang="en" sz="1100">
                <a:solidFill>
                  <a:srgbClr val="434343"/>
                </a:solidFill>
                <a:latin typeface="Inter"/>
                <a:ea typeface="Inter"/>
                <a:cs typeface="Inter"/>
                <a:sym typeface="Inter"/>
              </a:rPr>
              <a:t>We successfully predict the ship quantity in Q1 2024.</a:t>
            </a:r>
            <a:endParaRPr sz="1100">
              <a:solidFill>
                <a:srgbClr val="434343"/>
              </a:solidFill>
              <a:latin typeface="Inter"/>
              <a:ea typeface="Inter"/>
              <a:cs typeface="Inter"/>
              <a:sym typeface="Inter"/>
            </a:endParaRPr>
          </a:p>
          <a:p>
            <a:pPr indent="0" lvl="0" marL="914400" rtl="0" algn="l">
              <a:lnSpc>
                <a:spcPct val="115000"/>
              </a:lnSpc>
              <a:spcBef>
                <a:spcPts val="600"/>
              </a:spcBef>
              <a:spcAft>
                <a:spcPts val="0"/>
              </a:spcAft>
              <a:buNone/>
            </a:pPr>
            <a:r>
              <a:rPr lang="en" sz="1200">
                <a:solidFill>
                  <a:schemeClr val="accent2"/>
                </a:solidFill>
                <a:highlight>
                  <a:srgbClr val="FFFFFF"/>
                </a:highlight>
                <a:latin typeface="Roboto"/>
                <a:ea typeface="Roboto"/>
                <a:cs typeface="Roboto"/>
                <a:sym typeface="Roboto"/>
              </a:rPr>
              <a:t>January 2024 = 2326 products</a:t>
            </a:r>
            <a:endParaRPr sz="1200">
              <a:solidFill>
                <a:schemeClr val="accent2"/>
              </a:solidFill>
              <a:highlight>
                <a:srgbClr val="FFFFFF"/>
              </a:highlight>
              <a:latin typeface="Roboto"/>
              <a:ea typeface="Roboto"/>
              <a:cs typeface="Roboto"/>
              <a:sym typeface="Roboto"/>
            </a:endParaRPr>
          </a:p>
          <a:p>
            <a:pPr indent="0" lvl="0" marL="914400" rtl="0" algn="l">
              <a:lnSpc>
                <a:spcPct val="115000"/>
              </a:lnSpc>
              <a:spcBef>
                <a:spcPts val="600"/>
              </a:spcBef>
              <a:spcAft>
                <a:spcPts val="0"/>
              </a:spcAft>
              <a:buNone/>
            </a:pPr>
            <a:r>
              <a:rPr lang="en" sz="1200">
                <a:solidFill>
                  <a:schemeClr val="accent2"/>
                </a:solidFill>
                <a:highlight>
                  <a:srgbClr val="FFFFFF"/>
                </a:highlight>
                <a:latin typeface="Roboto"/>
                <a:ea typeface="Roboto"/>
                <a:cs typeface="Roboto"/>
                <a:sym typeface="Roboto"/>
              </a:rPr>
              <a:t>Feburary 2024 = 2402 products</a:t>
            </a:r>
            <a:endParaRPr sz="1200">
              <a:solidFill>
                <a:schemeClr val="accent2"/>
              </a:solidFill>
              <a:highlight>
                <a:srgbClr val="FFFFFF"/>
              </a:highlight>
              <a:latin typeface="Roboto"/>
              <a:ea typeface="Roboto"/>
              <a:cs typeface="Roboto"/>
              <a:sym typeface="Roboto"/>
            </a:endParaRPr>
          </a:p>
          <a:p>
            <a:pPr indent="0" lvl="0" marL="914400" rtl="0" algn="l">
              <a:lnSpc>
                <a:spcPct val="115000"/>
              </a:lnSpc>
              <a:spcBef>
                <a:spcPts val="600"/>
              </a:spcBef>
              <a:spcAft>
                <a:spcPts val="0"/>
              </a:spcAft>
              <a:buNone/>
            </a:pPr>
            <a:r>
              <a:rPr lang="en" sz="1200">
                <a:solidFill>
                  <a:schemeClr val="accent2"/>
                </a:solidFill>
                <a:highlight>
                  <a:srgbClr val="FFFFFF"/>
                </a:highlight>
                <a:latin typeface="Roboto"/>
                <a:ea typeface="Roboto"/>
                <a:cs typeface="Roboto"/>
                <a:sym typeface="Roboto"/>
              </a:rPr>
              <a:t>March 2024 = 2426 products</a:t>
            </a:r>
            <a:endParaRPr sz="1200">
              <a:solidFill>
                <a:schemeClr val="accent2"/>
              </a:solidFill>
              <a:highlight>
                <a:srgbClr val="FFFFFF"/>
              </a:highlight>
              <a:latin typeface="Roboto"/>
              <a:ea typeface="Roboto"/>
              <a:cs typeface="Roboto"/>
              <a:sym typeface="Roboto"/>
            </a:endParaRPr>
          </a:p>
          <a:p>
            <a:pPr indent="0" lvl="0" marL="914400" rtl="0" algn="l">
              <a:lnSpc>
                <a:spcPct val="115000"/>
              </a:lnSpc>
              <a:spcBef>
                <a:spcPts val="600"/>
              </a:spcBef>
              <a:spcAft>
                <a:spcPts val="0"/>
              </a:spcAft>
              <a:buNone/>
            </a:pPr>
            <a:r>
              <a:rPr lang="en" sz="1200">
                <a:solidFill>
                  <a:schemeClr val="accent2"/>
                </a:solidFill>
                <a:highlight>
                  <a:srgbClr val="FFFFFF"/>
                </a:highlight>
                <a:latin typeface="Roboto"/>
                <a:ea typeface="Roboto"/>
                <a:cs typeface="Roboto"/>
                <a:sym typeface="Roboto"/>
              </a:rPr>
              <a:t>April 2024</a:t>
            </a:r>
            <a:r>
              <a:rPr lang="en"/>
              <a:t> </a:t>
            </a:r>
            <a:r>
              <a:rPr lang="en" sz="1200">
                <a:solidFill>
                  <a:schemeClr val="accent2"/>
                </a:solidFill>
                <a:highlight>
                  <a:srgbClr val="FFFFFF"/>
                </a:highlight>
                <a:latin typeface="Roboto"/>
                <a:ea typeface="Roboto"/>
                <a:cs typeface="Roboto"/>
                <a:sym typeface="Roboto"/>
              </a:rPr>
              <a:t>= 2332 products</a:t>
            </a:r>
            <a:endParaRPr sz="1100">
              <a:solidFill>
                <a:srgbClr val="434343"/>
              </a:solidFill>
              <a:latin typeface="Inter"/>
              <a:ea typeface="Inter"/>
              <a:cs typeface="Inter"/>
              <a:sym typeface="Inter"/>
            </a:endParaRPr>
          </a:p>
          <a:p>
            <a:pPr indent="-298450" lvl="0" marL="457200" marR="0" rtl="0" algn="just">
              <a:lnSpc>
                <a:spcPct val="120000"/>
              </a:lnSpc>
              <a:spcBef>
                <a:spcPts val="500"/>
              </a:spcBef>
              <a:spcAft>
                <a:spcPts val="0"/>
              </a:spcAft>
              <a:buClr>
                <a:srgbClr val="434343"/>
              </a:buClr>
              <a:buSzPts val="1100"/>
              <a:buFont typeface="Inter"/>
              <a:buChar char="●"/>
            </a:pPr>
            <a:r>
              <a:rPr lang="en" sz="1200">
                <a:solidFill>
                  <a:schemeClr val="accent2"/>
                </a:solidFill>
                <a:highlight>
                  <a:srgbClr val="FFFFFF"/>
                </a:highlight>
                <a:latin typeface="Roboto"/>
                <a:ea typeface="Roboto"/>
                <a:cs typeface="Roboto"/>
                <a:sym typeface="Roboto"/>
              </a:rPr>
              <a:t>From three models : SARIMA, LSTM, Linear Regression, the best model is Linear Regression with 10% the value of evaluation result using MAPE.</a:t>
            </a:r>
            <a:endParaRPr sz="1100">
              <a:solidFill>
                <a:srgbClr val="434343"/>
              </a:solidFill>
              <a:latin typeface="Inter"/>
              <a:ea typeface="Inter"/>
              <a:cs typeface="Inter"/>
              <a:sym typeface="Inter"/>
            </a:endParaRPr>
          </a:p>
          <a:p>
            <a:pPr indent="0" lvl="0" marL="0" marR="0" rtl="0" algn="just">
              <a:lnSpc>
                <a:spcPct val="120000"/>
              </a:lnSpc>
              <a:spcBef>
                <a:spcPts val="0"/>
              </a:spcBef>
              <a:spcAft>
                <a:spcPts val="0"/>
              </a:spcAft>
              <a:buNone/>
            </a:pPr>
            <a:r>
              <a:t/>
            </a:r>
            <a:endParaRPr sz="1100">
              <a:solidFill>
                <a:srgbClr val="434343"/>
              </a:solidFill>
              <a:latin typeface="Inter"/>
              <a:ea typeface="Inter"/>
              <a:cs typeface="Inter"/>
              <a:sym typeface="Inter"/>
            </a:endParaRPr>
          </a:p>
          <a:p>
            <a:pPr indent="0" lvl="0" marL="0" marR="0" rtl="0" algn="just">
              <a:lnSpc>
                <a:spcPct val="120000"/>
              </a:lnSpc>
              <a:spcBef>
                <a:spcPts val="0"/>
              </a:spcBef>
              <a:spcAft>
                <a:spcPts val="0"/>
              </a:spcAft>
              <a:buNone/>
            </a:pPr>
            <a:r>
              <a:rPr lang="en" sz="1100">
                <a:solidFill>
                  <a:srgbClr val="434343"/>
                </a:solidFill>
                <a:latin typeface="Inter"/>
                <a:ea typeface="Inter"/>
                <a:cs typeface="Inter"/>
                <a:sym typeface="Inter"/>
              </a:rPr>
              <a:t>Further Developments:</a:t>
            </a:r>
            <a:endParaRPr sz="1100">
              <a:solidFill>
                <a:srgbClr val="434343"/>
              </a:solidFill>
              <a:latin typeface="Inter"/>
              <a:ea typeface="Inter"/>
              <a:cs typeface="Inter"/>
              <a:sym typeface="Inter"/>
            </a:endParaRPr>
          </a:p>
          <a:p>
            <a:pPr indent="-298450" lvl="0" marL="457200" marR="0" rtl="0" algn="just">
              <a:lnSpc>
                <a:spcPct val="120000"/>
              </a:lnSpc>
              <a:spcBef>
                <a:spcPts val="0"/>
              </a:spcBef>
              <a:spcAft>
                <a:spcPts val="0"/>
              </a:spcAft>
              <a:buClr>
                <a:srgbClr val="434343"/>
              </a:buClr>
              <a:buSzPts val="1100"/>
              <a:buFont typeface="Inter"/>
              <a:buChar char="●"/>
            </a:pPr>
            <a:r>
              <a:rPr lang="en" sz="1100">
                <a:solidFill>
                  <a:srgbClr val="434343"/>
                </a:solidFill>
                <a:latin typeface="Inter"/>
                <a:ea typeface="Inter"/>
                <a:cs typeface="Inter"/>
                <a:sym typeface="Inter"/>
              </a:rPr>
              <a:t>We suggest to doing more experiment actually in LSTM Layer Model, because </a:t>
            </a:r>
            <a:r>
              <a:rPr lang="en" sz="1150">
                <a:solidFill>
                  <a:srgbClr val="050E17"/>
                </a:solidFill>
                <a:latin typeface="Roboto"/>
                <a:ea typeface="Roboto"/>
                <a:cs typeface="Roboto"/>
                <a:sym typeface="Roboto"/>
              </a:rPr>
              <a:t>LSTM are capable of learning and capturing complex patterns and dependencies within the data, which can make them effective for predicting non-stationary time series. </a:t>
            </a:r>
            <a:endParaRPr sz="1100">
              <a:solidFill>
                <a:srgbClr val="434343"/>
              </a:solidFill>
              <a:latin typeface="Inter"/>
              <a:ea typeface="Inter"/>
              <a:cs typeface="Inter"/>
              <a:sym typeface="Inter"/>
            </a:endParaRPr>
          </a:p>
          <a:p>
            <a:pPr indent="-298450" lvl="0" marL="457200" marR="0" rtl="0" algn="just">
              <a:lnSpc>
                <a:spcPct val="120000"/>
              </a:lnSpc>
              <a:spcBef>
                <a:spcPts val="0"/>
              </a:spcBef>
              <a:spcAft>
                <a:spcPts val="0"/>
              </a:spcAft>
              <a:buClr>
                <a:srgbClr val="434343"/>
              </a:buClr>
              <a:buSzPts val="1100"/>
              <a:buFont typeface="Inter"/>
              <a:buChar char="●"/>
            </a:pPr>
            <a:r>
              <a:rPr lang="en" sz="1100">
                <a:solidFill>
                  <a:srgbClr val="374151"/>
                </a:solidFill>
                <a:latin typeface="Inter"/>
                <a:ea typeface="Inter"/>
                <a:cs typeface="Inter"/>
                <a:sym typeface="Inter"/>
              </a:rPr>
              <a:t>We also recommend to make forecasting for each category. So the company get more insight about the detile prediction.</a:t>
            </a:r>
            <a:endParaRPr sz="1100">
              <a:solidFill>
                <a:srgbClr val="434343"/>
              </a:solidFill>
              <a:latin typeface="Inter"/>
              <a:ea typeface="Inter"/>
              <a:cs typeface="Inter"/>
              <a:sym typeface="Inter"/>
            </a:endParaRPr>
          </a:p>
        </p:txBody>
      </p:sp>
      <p:sp>
        <p:nvSpPr>
          <p:cNvPr id="1171" name="Google Shape;1171;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pic>
        <p:nvPicPr>
          <p:cNvPr id="1176" name="Google Shape;1176;p75"/>
          <p:cNvPicPr preferRelativeResize="0"/>
          <p:nvPr/>
        </p:nvPicPr>
        <p:blipFill rotWithShape="1">
          <a:blip r:embed="rId3">
            <a:alphaModFix/>
          </a:blip>
          <a:srcRect b="0" l="0" r="0" t="0"/>
          <a:stretch/>
        </p:blipFill>
        <p:spPr>
          <a:xfrm>
            <a:off x="2843401" y="4399825"/>
            <a:ext cx="244986" cy="201168"/>
          </a:xfrm>
          <a:prstGeom prst="rect">
            <a:avLst/>
          </a:prstGeom>
          <a:noFill/>
          <a:ln>
            <a:noFill/>
          </a:ln>
        </p:spPr>
      </p:pic>
      <p:sp>
        <p:nvSpPr>
          <p:cNvPr id="1177" name="Google Shape;1177;p75"/>
          <p:cNvSpPr txBox="1"/>
          <p:nvPr/>
        </p:nvSpPr>
        <p:spPr>
          <a:xfrm>
            <a:off x="843350" y="1574450"/>
            <a:ext cx="4977000" cy="63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200"/>
              <a:buFont typeface="Arial"/>
              <a:buNone/>
            </a:pPr>
            <a:r>
              <a:rPr b="0" i="0" lang="en" sz="7200" u="none" cap="none" strike="noStrike">
                <a:solidFill>
                  <a:srgbClr val="FFFFFF"/>
                </a:solidFill>
                <a:latin typeface="Work Sans ExtraBold"/>
                <a:ea typeface="Work Sans ExtraBold"/>
                <a:cs typeface="Work Sans ExtraBold"/>
                <a:sym typeface="Work Sans ExtraBold"/>
              </a:rPr>
              <a:t>Thank You</a:t>
            </a:r>
            <a:endParaRPr b="0" i="0" sz="7200" u="none" cap="none" strike="noStrike">
              <a:solidFill>
                <a:srgbClr val="FFFFFF"/>
              </a:solidFill>
              <a:latin typeface="Work Sans ExtraBold"/>
              <a:ea typeface="Work Sans ExtraBold"/>
              <a:cs typeface="Work Sans ExtraBold"/>
              <a:sym typeface="Work Sans ExtraBold"/>
            </a:endParaRPr>
          </a:p>
        </p:txBody>
      </p:sp>
      <p:sp>
        <p:nvSpPr>
          <p:cNvPr id="1178" name="Google Shape;1178;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179" name="Google Shape;1179;p75"/>
          <p:cNvPicPr preferRelativeResize="0"/>
          <p:nvPr/>
        </p:nvPicPr>
        <p:blipFill rotWithShape="1">
          <a:blip r:embed="rId4">
            <a:alphaModFix/>
          </a:blip>
          <a:srcRect b="0" l="0" r="0" t="0"/>
          <a:stretch/>
        </p:blipFill>
        <p:spPr>
          <a:xfrm>
            <a:off x="4654775" y="4399825"/>
            <a:ext cx="284713" cy="201168"/>
          </a:xfrm>
          <a:prstGeom prst="rect">
            <a:avLst/>
          </a:prstGeom>
          <a:noFill/>
          <a:ln>
            <a:noFill/>
          </a:ln>
        </p:spPr>
      </p:pic>
      <p:pic>
        <p:nvPicPr>
          <p:cNvPr id="1180" name="Google Shape;1180;p75"/>
          <p:cNvPicPr preferRelativeResize="0"/>
          <p:nvPr/>
        </p:nvPicPr>
        <p:blipFill rotWithShape="1">
          <a:blip r:embed="rId5">
            <a:alphaModFix/>
          </a:blip>
          <a:srcRect b="0" l="0" r="0" t="0"/>
          <a:stretch/>
        </p:blipFill>
        <p:spPr>
          <a:xfrm>
            <a:off x="6505899" y="4399825"/>
            <a:ext cx="198637" cy="201168"/>
          </a:xfrm>
          <a:prstGeom prst="rect">
            <a:avLst/>
          </a:prstGeom>
          <a:noFill/>
          <a:ln>
            <a:noFill/>
          </a:ln>
        </p:spPr>
      </p:pic>
      <p:pic>
        <p:nvPicPr>
          <p:cNvPr id="1181" name="Google Shape;1181;p75"/>
          <p:cNvPicPr preferRelativeResize="0"/>
          <p:nvPr/>
        </p:nvPicPr>
        <p:blipFill rotWithShape="1">
          <a:blip r:embed="rId6">
            <a:alphaModFix/>
          </a:blip>
          <a:srcRect b="0" l="0" r="0" t="0"/>
          <a:stretch/>
        </p:blipFill>
        <p:spPr>
          <a:xfrm>
            <a:off x="1028695" y="4399825"/>
            <a:ext cx="201948" cy="201168"/>
          </a:xfrm>
          <a:prstGeom prst="rect">
            <a:avLst/>
          </a:prstGeom>
          <a:noFill/>
          <a:ln>
            <a:noFill/>
          </a:ln>
        </p:spPr>
      </p:pic>
      <p:sp>
        <p:nvSpPr>
          <p:cNvPr id="1182" name="Google Shape;1182;p75"/>
          <p:cNvSpPr txBox="1"/>
          <p:nvPr/>
        </p:nvSpPr>
        <p:spPr>
          <a:xfrm>
            <a:off x="1230650"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Hacktiv8id</a:t>
            </a:r>
            <a:endParaRPr b="0" i="0" sz="900" u="none" cap="none" strike="noStrike">
              <a:solidFill>
                <a:srgbClr val="000000"/>
              </a:solidFill>
              <a:latin typeface="Arial"/>
              <a:ea typeface="Arial"/>
              <a:cs typeface="Arial"/>
              <a:sym typeface="Arial"/>
            </a:endParaRPr>
          </a:p>
        </p:txBody>
      </p:sp>
      <p:sp>
        <p:nvSpPr>
          <p:cNvPr id="1183" name="Google Shape;1183;p75"/>
          <p:cNvSpPr txBox="1"/>
          <p:nvPr/>
        </p:nvSpPr>
        <p:spPr>
          <a:xfrm>
            <a:off x="3088375"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Hacktiv8id</a:t>
            </a:r>
            <a:endParaRPr b="0" i="0" sz="900" u="none" cap="none" strike="noStrike">
              <a:solidFill>
                <a:srgbClr val="000000"/>
              </a:solidFill>
              <a:latin typeface="Arial"/>
              <a:ea typeface="Arial"/>
              <a:cs typeface="Arial"/>
              <a:sym typeface="Arial"/>
            </a:endParaRPr>
          </a:p>
        </p:txBody>
      </p:sp>
      <p:sp>
        <p:nvSpPr>
          <p:cNvPr id="1184" name="Google Shape;1184;p75"/>
          <p:cNvSpPr txBox="1"/>
          <p:nvPr/>
        </p:nvSpPr>
        <p:spPr>
          <a:xfrm>
            <a:off x="4946100"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a:t>
            </a:r>
            <a:endParaRPr b="0" i="0" sz="900" u="none" cap="none" strike="noStrike">
              <a:solidFill>
                <a:srgbClr val="000000"/>
              </a:solidFill>
              <a:latin typeface="Arial"/>
              <a:ea typeface="Arial"/>
              <a:cs typeface="Arial"/>
              <a:sym typeface="Arial"/>
            </a:endParaRPr>
          </a:p>
        </p:txBody>
      </p:sp>
      <p:sp>
        <p:nvSpPr>
          <p:cNvPr id="1185" name="Google Shape;1185;p75"/>
          <p:cNvSpPr txBox="1"/>
          <p:nvPr/>
        </p:nvSpPr>
        <p:spPr>
          <a:xfrm>
            <a:off x="6704525" y="4338875"/>
            <a:ext cx="1423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 Indonesia</a:t>
            </a:r>
            <a:endParaRPr b="0" i="0" sz="900" u="none" cap="none" strike="noStrike">
              <a:solidFill>
                <a:srgbClr val="000000"/>
              </a:solidFill>
              <a:latin typeface="Arial"/>
              <a:ea typeface="Arial"/>
              <a:cs typeface="Arial"/>
              <a:sym typeface="Arial"/>
            </a:endParaRPr>
          </a:p>
        </p:txBody>
      </p:sp>
      <p:sp>
        <p:nvSpPr>
          <p:cNvPr id="1186" name="Google Shape;1186;p75"/>
          <p:cNvSpPr txBox="1"/>
          <p:nvPr/>
        </p:nvSpPr>
        <p:spPr>
          <a:xfrm>
            <a:off x="925850" y="2839500"/>
            <a:ext cx="1917600" cy="13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FFFF"/>
                </a:solidFill>
                <a:latin typeface="Work Sans"/>
                <a:ea typeface="Work Sans"/>
                <a:cs typeface="Work Sans"/>
                <a:sym typeface="Work Sans"/>
              </a:rPr>
              <a:t>Aumedi</a:t>
            </a:r>
            <a:endParaRPr b="1" i="0" sz="2000" u="none" cap="none" strike="noStrike">
              <a:solidFill>
                <a:srgbClr val="FFFFFF"/>
              </a:solidFill>
              <a:latin typeface="Work Sans"/>
              <a:ea typeface="Work Sans"/>
              <a:cs typeface="Work Sans"/>
              <a:sym typeface="Work Sans"/>
            </a:endParaRPr>
          </a:p>
          <a:p>
            <a:pPr indent="0" lvl="0" marL="0" rtl="0" algn="l">
              <a:spcBef>
                <a:spcPts val="0"/>
              </a:spcBef>
              <a:spcAft>
                <a:spcPts val="0"/>
              </a:spcAft>
              <a:buClr>
                <a:schemeClr val="dk1"/>
              </a:buClr>
              <a:buSzPts val="1000"/>
              <a:buFont typeface="Arial"/>
              <a:buNone/>
            </a:pPr>
            <a:r>
              <a:rPr lang="en" sz="1000">
                <a:solidFill>
                  <a:schemeClr val="lt1"/>
                </a:solidFill>
                <a:latin typeface="Work Sans Medium"/>
                <a:ea typeface="Work Sans Medium"/>
                <a:cs typeface="Work Sans Medium"/>
                <a:sym typeface="Work Sans Medium"/>
              </a:rPr>
              <a:t>FTDS-RMT-025</a:t>
            </a:r>
            <a:endParaRPr sz="1000">
              <a:solidFill>
                <a:srgbClr val="FFFFFF"/>
              </a:solidFill>
              <a:latin typeface="Work Sans Medium"/>
              <a:ea typeface="Work Sans Medium"/>
              <a:cs typeface="Work Sans Medium"/>
              <a:sym typeface="Work Sans Medium"/>
            </a:endParaRPr>
          </a:p>
          <a:p>
            <a:pPr indent="0" lvl="0" marL="0" rtl="0" algn="l">
              <a:spcBef>
                <a:spcPts val="0"/>
              </a:spcBef>
              <a:spcAft>
                <a:spcPts val="0"/>
              </a:spcAft>
              <a:buClr>
                <a:schemeClr val="dk1"/>
              </a:buClr>
              <a:buSzPts val="1000"/>
              <a:buFont typeface="Arial"/>
              <a:buNone/>
            </a:pPr>
            <a:r>
              <a:rPr lang="en" sz="1000">
                <a:solidFill>
                  <a:schemeClr val="lt1"/>
                </a:solidFill>
                <a:latin typeface="Work Sans Medium"/>
                <a:ea typeface="Work Sans Medium"/>
                <a:cs typeface="Work Sans Medium"/>
                <a:sym typeface="Work Sans Medium"/>
              </a:rPr>
              <a:t>Data Engineer &amp; Scientist</a:t>
            </a:r>
            <a:endParaRPr sz="1000">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Inter Medium"/>
                <a:ea typeface="Inter Medium"/>
                <a:cs typeface="Inter Medium"/>
                <a:sym typeface="Inter Medium"/>
              </a:rPr>
              <a:t>0853 2058 6294</a:t>
            </a:r>
            <a:endParaRPr b="0" i="0" sz="1000" u="none" cap="none" strike="noStrike">
              <a:solidFill>
                <a:srgbClr val="FFFFFF"/>
              </a:solidFill>
              <a:latin typeface="Inter Medium"/>
              <a:ea typeface="Inter Medium"/>
              <a:cs typeface="Inter Medium"/>
              <a:sym typeface="Inter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Inter Medium"/>
                <a:ea typeface="Inter Medium"/>
                <a:cs typeface="Inter Medium"/>
                <a:sym typeface="Inter Medium"/>
              </a:rPr>
              <a:t>aumedi1subagya</a:t>
            </a:r>
            <a:r>
              <a:rPr lang="en" sz="1000">
                <a:solidFill>
                  <a:srgbClr val="FFFFFF"/>
                </a:solidFill>
                <a:latin typeface="Inter Medium"/>
                <a:ea typeface="Inter Medium"/>
                <a:cs typeface="Inter Medium"/>
                <a:sym typeface="Inter Medium"/>
              </a:rPr>
              <a:t>@gmail.com</a:t>
            </a:r>
            <a:endParaRPr b="0" i="0" sz="1400" u="none" cap="none" strike="noStrike">
              <a:solidFill>
                <a:srgbClr val="FFFFFF"/>
              </a:solidFill>
              <a:latin typeface="Work Sans Medium"/>
              <a:ea typeface="Work Sans Medium"/>
              <a:cs typeface="Work Sans Medium"/>
              <a:sym typeface="Work Sans Medium"/>
            </a:endParaRPr>
          </a:p>
        </p:txBody>
      </p:sp>
      <p:sp>
        <p:nvSpPr>
          <p:cNvPr id="1187" name="Google Shape;1187;p75"/>
          <p:cNvSpPr txBox="1"/>
          <p:nvPr/>
        </p:nvSpPr>
        <p:spPr>
          <a:xfrm>
            <a:off x="3580063" y="2839500"/>
            <a:ext cx="2045100" cy="13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FFFF"/>
                </a:solidFill>
                <a:latin typeface="Work Sans"/>
                <a:ea typeface="Work Sans"/>
                <a:cs typeface="Work Sans"/>
                <a:sym typeface="Work Sans"/>
              </a:rPr>
              <a:t>David</a:t>
            </a:r>
            <a:endParaRPr b="1" i="0" sz="2000" u="none" cap="none" strike="noStrike">
              <a:solidFill>
                <a:srgbClr val="FFFFFF"/>
              </a:solidFill>
              <a:latin typeface="Work Sans"/>
              <a:ea typeface="Work Sans"/>
              <a:cs typeface="Work Sans"/>
              <a:sym typeface="Work Sans"/>
            </a:endParaRPr>
          </a:p>
          <a:p>
            <a:pPr indent="0" lvl="0" marL="0" rtl="0" algn="l">
              <a:spcBef>
                <a:spcPts val="0"/>
              </a:spcBef>
              <a:spcAft>
                <a:spcPts val="0"/>
              </a:spcAft>
              <a:buClr>
                <a:schemeClr val="dk1"/>
              </a:buClr>
              <a:buSzPts val="1000"/>
              <a:buFont typeface="Arial"/>
              <a:buNone/>
            </a:pPr>
            <a:r>
              <a:rPr lang="en" sz="1000">
                <a:solidFill>
                  <a:schemeClr val="lt1"/>
                </a:solidFill>
                <a:latin typeface="Work Sans Medium"/>
                <a:ea typeface="Work Sans Medium"/>
                <a:cs typeface="Work Sans Medium"/>
                <a:sym typeface="Work Sans Medium"/>
              </a:rPr>
              <a:t>FTDS-RMT-025</a:t>
            </a:r>
            <a:endParaRPr sz="1000">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Data Analyst</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Inter Medium"/>
                <a:ea typeface="Inter Medium"/>
                <a:cs typeface="Inter Medium"/>
                <a:sym typeface="Inter Medium"/>
              </a:rPr>
              <a:t>08</a:t>
            </a:r>
            <a:r>
              <a:rPr lang="en" sz="1000">
                <a:solidFill>
                  <a:srgbClr val="FFFFFF"/>
                </a:solidFill>
                <a:latin typeface="Inter Medium"/>
                <a:ea typeface="Inter Medium"/>
                <a:cs typeface="Inter Medium"/>
                <a:sym typeface="Inter Medium"/>
              </a:rPr>
              <a:t>51 6262 2197</a:t>
            </a:r>
            <a:endParaRPr sz="1000">
              <a:solidFill>
                <a:srgbClr val="FFFFFF"/>
              </a:solidFill>
              <a:latin typeface="Inter Medium"/>
              <a:ea typeface="Inter Medium"/>
              <a:cs typeface="Inter Medium"/>
              <a:sym typeface="Inter Medium"/>
            </a:endParaRPr>
          </a:p>
          <a:p>
            <a:pPr indent="0" lvl="0" marL="0" marR="0" rtl="0" algn="l">
              <a:lnSpc>
                <a:spcPct val="100000"/>
              </a:lnSpc>
              <a:spcBef>
                <a:spcPts val="0"/>
              </a:spcBef>
              <a:spcAft>
                <a:spcPts val="0"/>
              </a:spcAft>
              <a:buClr>
                <a:srgbClr val="000000"/>
              </a:buClr>
              <a:buSzPts val="1000"/>
              <a:buFont typeface="Arial"/>
              <a:buNone/>
            </a:pPr>
            <a:r>
              <a:t/>
            </a:r>
            <a:endParaRPr b="0" i="0" sz="1400" u="none" cap="none" strike="noStrike">
              <a:solidFill>
                <a:srgbClr val="FFFFFF"/>
              </a:solidFill>
              <a:latin typeface="Work Sans Medium"/>
              <a:ea typeface="Work Sans Medium"/>
              <a:cs typeface="Work Sans Medium"/>
              <a:sym typeface="Work Sans Medium"/>
            </a:endParaRPr>
          </a:p>
        </p:txBody>
      </p:sp>
      <p:sp>
        <p:nvSpPr>
          <p:cNvPr id="1188" name="Google Shape;1188;p75"/>
          <p:cNvSpPr txBox="1"/>
          <p:nvPr/>
        </p:nvSpPr>
        <p:spPr>
          <a:xfrm>
            <a:off x="6361775" y="2839500"/>
            <a:ext cx="1917600" cy="13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FFFF"/>
                </a:solidFill>
                <a:latin typeface="Work Sans"/>
                <a:ea typeface="Work Sans"/>
                <a:cs typeface="Work Sans"/>
                <a:sym typeface="Work Sans"/>
              </a:rPr>
              <a:t>Rahma W.</a:t>
            </a:r>
            <a:endParaRPr b="1" i="0" sz="2000" u="none" cap="none" strike="noStrike">
              <a:solidFill>
                <a:srgbClr val="FFFFFF"/>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FTDS-RMT-025</a:t>
            </a:r>
            <a:endParaRPr sz="1000">
              <a:solidFill>
                <a:srgbClr val="FFFFFF"/>
              </a:solidFill>
              <a:latin typeface="Work Sans Medium"/>
              <a:ea typeface="Work Sans Medium"/>
              <a:cs typeface="Work Sans Medium"/>
              <a:sym typeface="Work Sans Medium"/>
            </a:endParaRPr>
          </a:p>
          <a:p>
            <a:pPr indent="0" lvl="0" marL="0" rtl="0" algn="l">
              <a:spcBef>
                <a:spcPts val="0"/>
              </a:spcBef>
              <a:spcAft>
                <a:spcPts val="0"/>
              </a:spcAft>
              <a:buClr>
                <a:schemeClr val="dk1"/>
              </a:buClr>
              <a:buSzPts val="1000"/>
              <a:buFont typeface="Arial"/>
              <a:buNone/>
            </a:pPr>
            <a:r>
              <a:rPr lang="en" sz="1000">
                <a:solidFill>
                  <a:schemeClr val="lt1"/>
                </a:solidFill>
                <a:latin typeface="Work Sans Medium"/>
                <a:ea typeface="Work Sans Medium"/>
                <a:cs typeface="Work Sans Medium"/>
                <a:sym typeface="Work Sans Medium"/>
              </a:rPr>
              <a:t>Data Scientist</a:t>
            </a:r>
            <a:endParaRPr sz="1000">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t/>
            </a:r>
            <a:endParaRPr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Inter Medium"/>
                <a:ea typeface="Inter Medium"/>
                <a:cs typeface="Inter Medium"/>
                <a:sym typeface="Inter Medium"/>
              </a:rPr>
              <a:t>0858 9404 1489</a:t>
            </a:r>
            <a:endParaRPr i="0" sz="1000" u="none" cap="none" strike="noStrike">
              <a:solidFill>
                <a:srgbClr val="FFFFFF"/>
              </a:solidFill>
              <a:latin typeface="Inter Medium"/>
              <a:ea typeface="Inter Medium"/>
              <a:cs typeface="Inter Medium"/>
              <a:sym typeface="Inter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Inter Medium"/>
                <a:ea typeface="Inter Medium"/>
                <a:cs typeface="Inter Medium"/>
                <a:sym typeface="Inter Medium"/>
              </a:rPr>
              <a:t>swaraombak</a:t>
            </a:r>
            <a:r>
              <a:rPr lang="en" sz="1000">
                <a:solidFill>
                  <a:srgbClr val="FFFFFF"/>
                </a:solidFill>
                <a:latin typeface="Inter Medium"/>
                <a:ea typeface="Inter Medium"/>
                <a:cs typeface="Inter Medium"/>
                <a:sym typeface="Inter Medium"/>
              </a:rPr>
              <a:t>@gmail.com</a:t>
            </a:r>
            <a:endParaRPr i="0" sz="1400" u="none" cap="none" strike="noStrike">
              <a:solidFill>
                <a:srgbClr val="FFFFFF"/>
              </a:solidFill>
              <a:latin typeface="Inter Medium"/>
              <a:ea typeface="Inter Medium"/>
              <a:cs typeface="Inter Medium"/>
              <a:sym typeface="Inter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5"/>
          <p:cNvSpPr txBox="1"/>
          <p:nvPr/>
        </p:nvSpPr>
        <p:spPr>
          <a:xfrm>
            <a:off x="4286250" y="889400"/>
            <a:ext cx="3652800" cy="44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F06634"/>
                </a:solidFill>
                <a:latin typeface="Inter"/>
                <a:ea typeface="Inter"/>
                <a:cs typeface="Inter"/>
                <a:sym typeface="Inter"/>
              </a:rPr>
              <a:t>Data Bender</a:t>
            </a:r>
            <a:endParaRPr b="1" i="0" sz="1500" u="none" cap="none" strike="noStrike">
              <a:solidFill>
                <a:srgbClr val="F06634"/>
              </a:solidFill>
              <a:latin typeface="Inter"/>
              <a:ea typeface="Inter"/>
              <a:cs typeface="Inter"/>
              <a:sym typeface="Inter"/>
            </a:endParaRPr>
          </a:p>
        </p:txBody>
      </p:sp>
      <p:sp>
        <p:nvSpPr>
          <p:cNvPr id="270" name="Google Shape;270;p65"/>
          <p:cNvSpPr txBox="1"/>
          <p:nvPr/>
        </p:nvSpPr>
        <p:spPr>
          <a:xfrm>
            <a:off x="4286250" y="1160805"/>
            <a:ext cx="4313100" cy="44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D3D70"/>
                </a:solidFill>
                <a:latin typeface="Work Sans ExtraBold"/>
                <a:ea typeface="Work Sans ExtraBold"/>
                <a:cs typeface="Work Sans ExtraBold"/>
                <a:sym typeface="Work Sans ExtraBold"/>
              </a:rPr>
              <a:t>Sales Volume Forecasting</a:t>
            </a:r>
            <a:endParaRPr b="0" i="0" sz="2300" u="none" cap="none" strike="noStrike">
              <a:solidFill>
                <a:srgbClr val="1D3D70"/>
              </a:solidFill>
              <a:latin typeface="Work Sans ExtraBold"/>
              <a:ea typeface="Work Sans ExtraBold"/>
              <a:cs typeface="Work Sans ExtraBold"/>
              <a:sym typeface="Work Sans ExtraBold"/>
            </a:endParaRPr>
          </a:p>
        </p:txBody>
      </p:sp>
      <p:sp>
        <p:nvSpPr>
          <p:cNvPr id="271" name="Google Shape;271;p65"/>
          <p:cNvSpPr txBox="1"/>
          <p:nvPr/>
        </p:nvSpPr>
        <p:spPr>
          <a:xfrm>
            <a:off x="4286250" y="1808675"/>
            <a:ext cx="4102800" cy="316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000">
                <a:solidFill>
                  <a:schemeClr val="accent2"/>
                </a:solidFill>
                <a:highlight>
                  <a:srgbClr val="FFFFFF"/>
                </a:highlight>
                <a:latin typeface="Inter"/>
                <a:ea typeface="Inter"/>
                <a:cs typeface="Inter"/>
                <a:sym typeface="Inter"/>
              </a:rPr>
              <a:t>Forecasting production volumes is a critical aspect of business planning and operations management. By accurately predicting the demand for our products, we can optimize our production processes, manage inventory levels efficiently, and make informed decisions about resource allocation.</a:t>
            </a:r>
            <a:endParaRPr sz="1000">
              <a:solidFill>
                <a:schemeClr val="accent2"/>
              </a:solidFill>
              <a:highlight>
                <a:srgbClr val="FFFFFF"/>
              </a:highlight>
              <a:latin typeface="Inter"/>
              <a:ea typeface="Inter"/>
              <a:cs typeface="Inter"/>
              <a:sym typeface="Inter"/>
            </a:endParaRPr>
          </a:p>
          <a:p>
            <a:pPr indent="0" lvl="0" marL="0" rtl="0" algn="l">
              <a:lnSpc>
                <a:spcPct val="115000"/>
              </a:lnSpc>
              <a:spcBef>
                <a:spcPts val="600"/>
              </a:spcBef>
              <a:spcAft>
                <a:spcPts val="0"/>
              </a:spcAft>
              <a:buClr>
                <a:schemeClr val="dk1"/>
              </a:buClr>
              <a:buSzPts val="1100"/>
              <a:buFont typeface="Arial"/>
              <a:buNone/>
            </a:pPr>
            <a:r>
              <a:rPr lang="en" sz="1000">
                <a:solidFill>
                  <a:schemeClr val="accent2"/>
                </a:solidFill>
                <a:highlight>
                  <a:srgbClr val="FFFFFF"/>
                </a:highlight>
                <a:latin typeface="Inter"/>
                <a:ea typeface="Inter"/>
                <a:cs typeface="Inter"/>
                <a:sym typeface="Inter"/>
              </a:rPr>
              <a:t>One effective method for forecasting production volumes is by utilizing sales values.</a:t>
            </a:r>
            <a:endParaRPr sz="1000">
              <a:solidFill>
                <a:schemeClr val="accent2"/>
              </a:solidFill>
              <a:highlight>
                <a:srgbClr val="FFFFFF"/>
              </a:highlight>
              <a:latin typeface="Inter"/>
              <a:ea typeface="Inter"/>
              <a:cs typeface="Inter"/>
              <a:sym typeface="Inter"/>
            </a:endParaRPr>
          </a:p>
          <a:p>
            <a:pPr indent="0" lvl="0" marL="0" rtl="0" algn="l">
              <a:lnSpc>
                <a:spcPct val="115000"/>
              </a:lnSpc>
              <a:spcBef>
                <a:spcPts val="600"/>
              </a:spcBef>
              <a:spcAft>
                <a:spcPts val="0"/>
              </a:spcAft>
              <a:buClr>
                <a:schemeClr val="dk1"/>
              </a:buClr>
              <a:buSzPts val="1100"/>
              <a:buFont typeface="Arial"/>
              <a:buNone/>
            </a:pPr>
            <a:r>
              <a:rPr lang="en" sz="1000">
                <a:solidFill>
                  <a:schemeClr val="accent2"/>
                </a:solidFill>
                <a:highlight>
                  <a:srgbClr val="FFFFFF"/>
                </a:highlight>
                <a:latin typeface="Inter"/>
                <a:ea typeface="Inter"/>
                <a:cs typeface="Inter"/>
                <a:sym typeface="Inter"/>
              </a:rPr>
              <a:t>In this project, we focused on improving the inventory planning process of our client company in Q1 2024. This company acts as a product distributor by purchasing office products from manufacturers, holding them and then reselling them to retailers and end-users.</a:t>
            </a:r>
            <a:endParaRPr sz="1000">
              <a:solidFill>
                <a:schemeClr val="accent2"/>
              </a:solidFill>
              <a:highlight>
                <a:srgbClr val="FFFFFF"/>
              </a:highlight>
              <a:latin typeface="Inter"/>
              <a:ea typeface="Inter"/>
              <a:cs typeface="Inter"/>
              <a:sym typeface="Inter"/>
            </a:endParaRPr>
          </a:p>
          <a:p>
            <a:pPr indent="0" lvl="0" marL="0" rtl="0" algn="l">
              <a:lnSpc>
                <a:spcPct val="115000"/>
              </a:lnSpc>
              <a:spcBef>
                <a:spcPts val="600"/>
              </a:spcBef>
              <a:spcAft>
                <a:spcPts val="0"/>
              </a:spcAft>
              <a:buClr>
                <a:schemeClr val="dk1"/>
              </a:buClr>
              <a:buSzPts val="1100"/>
              <a:buFont typeface="Arial"/>
              <a:buNone/>
            </a:pPr>
            <a:r>
              <a:t/>
            </a:r>
            <a:endParaRPr sz="1000">
              <a:solidFill>
                <a:schemeClr val="accent2"/>
              </a:solidFill>
              <a:highlight>
                <a:srgbClr val="FFFFFF"/>
              </a:highlight>
              <a:latin typeface="Inter"/>
              <a:ea typeface="Inter"/>
              <a:cs typeface="Inter"/>
              <a:sym typeface="Inter"/>
            </a:endParaRPr>
          </a:p>
          <a:p>
            <a:pPr indent="0" lvl="0" marL="0" rtl="0" algn="l">
              <a:lnSpc>
                <a:spcPct val="115000"/>
              </a:lnSpc>
              <a:spcBef>
                <a:spcPts val="600"/>
              </a:spcBef>
              <a:spcAft>
                <a:spcPts val="0"/>
              </a:spcAft>
              <a:buClr>
                <a:schemeClr val="dk1"/>
              </a:buClr>
              <a:buSzPts val="1100"/>
              <a:buFont typeface="Arial"/>
              <a:buNone/>
            </a:pPr>
            <a:r>
              <a:t/>
            </a:r>
            <a:endParaRPr sz="1000">
              <a:solidFill>
                <a:schemeClr val="accent2"/>
              </a:solidFill>
              <a:highlight>
                <a:srgbClr val="FFFFFF"/>
              </a:highlight>
              <a:latin typeface="Inter"/>
              <a:ea typeface="Inter"/>
              <a:cs typeface="Inter"/>
              <a:sym typeface="Inter"/>
            </a:endParaRPr>
          </a:p>
          <a:p>
            <a:pPr indent="0" lvl="0" marL="0" marR="0" rtl="0" algn="l">
              <a:lnSpc>
                <a:spcPct val="120000"/>
              </a:lnSpc>
              <a:spcBef>
                <a:spcPts val="500"/>
              </a:spcBef>
              <a:spcAft>
                <a:spcPts val="0"/>
              </a:spcAft>
              <a:buClr>
                <a:srgbClr val="000000"/>
              </a:buClr>
              <a:buSzPts val="1000"/>
              <a:buFont typeface="Arial"/>
              <a:buNone/>
            </a:pPr>
            <a:r>
              <a:t/>
            </a:r>
            <a:endParaRPr b="0" i="0" sz="1000" u="none" cap="none" strike="noStrike">
              <a:solidFill>
                <a:srgbClr val="434343"/>
              </a:solidFill>
              <a:latin typeface="Inter"/>
              <a:ea typeface="Inter"/>
              <a:cs typeface="Inter"/>
              <a:sym typeface="Inter"/>
            </a:endParaRPr>
          </a:p>
        </p:txBody>
      </p:sp>
      <p:sp>
        <p:nvSpPr>
          <p:cNvPr id="272" name="Google Shape;272;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73" name="Google Shape;273;p65"/>
          <p:cNvPicPr preferRelativeResize="0"/>
          <p:nvPr/>
        </p:nvPicPr>
        <p:blipFill rotWithShape="1">
          <a:blip r:embed="rId3">
            <a:alphaModFix/>
          </a:blip>
          <a:srcRect b="0" l="20325" r="16844" t="0"/>
          <a:stretch/>
        </p:blipFill>
        <p:spPr>
          <a:xfrm>
            <a:off x="697625" y="1077888"/>
            <a:ext cx="3115338" cy="3305676"/>
          </a:xfrm>
          <a:prstGeom prst="rect">
            <a:avLst/>
          </a:prstGeom>
          <a:noFill/>
          <a:ln cap="flat" cmpd="sng" w="114300">
            <a:solidFill>
              <a:srgbClr val="EFEFEF"/>
            </a:solidFill>
            <a:prstDash val="solid"/>
            <a:miter lim="8000"/>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79" name="Google Shape;279;p66"/>
          <p:cNvSpPr txBox="1"/>
          <p:nvPr/>
        </p:nvSpPr>
        <p:spPr>
          <a:xfrm>
            <a:off x="943500" y="914975"/>
            <a:ext cx="33789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b="1" lang="en" sz="1500">
                <a:solidFill>
                  <a:srgbClr val="F06634"/>
                </a:solidFill>
                <a:latin typeface="Inter"/>
                <a:ea typeface="Inter"/>
                <a:cs typeface="Inter"/>
                <a:sym typeface="Inter"/>
              </a:rPr>
              <a:t>Data Bender</a:t>
            </a:r>
            <a:endParaRPr b="1" sz="1500">
              <a:solidFill>
                <a:srgbClr val="F06634"/>
              </a:solidFill>
              <a:latin typeface="Inter"/>
              <a:ea typeface="Inter"/>
              <a:cs typeface="Inter"/>
              <a:sym typeface="Inter"/>
            </a:endParaRPr>
          </a:p>
          <a:p>
            <a:pPr indent="0" lvl="0" marL="0" rtl="0" algn="l">
              <a:spcBef>
                <a:spcPts val="0"/>
              </a:spcBef>
              <a:spcAft>
                <a:spcPts val="0"/>
              </a:spcAft>
              <a:buClr>
                <a:schemeClr val="dk1"/>
              </a:buClr>
              <a:buSzPts val="1500"/>
              <a:buFont typeface="Arial"/>
              <a:buNone/>
            </a:pPr>
            <a:r>
              <a:t/>
            </a:r>
            <a:endParaRPr b="1" sz="1500">
              <a:solidFill>
                <a:srgbClr val="F06634"/>
              </a:solidFill>
              <a:latin typeface="Inter"/>
              <a:ea typeface="Inter"/>
              <a:cs typeface="Inter"/>
              <a:sym typeface="Inter"/>
            </a:endParaRPr>
          </a:p>
        </p:txBody>
      </p:sp>
      <p:sp>
        <p:nvSpPr>
          <p:cNvPr id="280" name="Google Shape;280;p66"/>
          <p:cNvSpPr txBox="1"/>
          <p:nvPr/>
        </p:nvSpPr>
        <p:spPr>
          <a:xfrm>
            <a:off x="943500" y="119562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100">
                <a:solidFill>
                  <a:srgbClr val="1D3D70"/>
                </a:solidFill>
                <a:latin typeface="Work Sans ExtraBold"/>
                <a:ea typeface="Work Sans ExtraBold"/>
                <a:cs typeface="Work Sans ExtraBold"/>
                <a:sym typeface="Work Sans ExtraBold"/>
              </a:rPr>
              <a:t>Project Background</a:t>
            </a:r>
            <a:endParaRPr b="0" i="0" sz="2100" u="none" cap="none" strike="noStrike">
              <a:solidFill>
                <a:srgbClr val="1D3D70"/>
              </a:solidFill>
              <a:latin typeface="Work Sans ExtraBold"/>
              <a:ea typeface="Work Sans ExtraBold"/>
              <a:cs typeface="Work Sans ExtraBold"/>
              <a:sym typeface="Work Sans ExtraBold"/>
            </a:endParaRPr>
          </a:p>
        </p:txBody>
      </p:sp>
      <p:sp>
        <p:nvSpPr>
          <p:cNvPr id="281" name="Google Shape;281;p66"/>
          <p:cNvSpPr txBox="1"/>
          <p:nvPr/>
        </p:nvSpPr>
        <p:spPr>
          <a:xfrm>
            <a:off x="943500" y="1690325"/>
            <a:ext cx="3704700" cy="1980000"/>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rgbClr val="000000"/>
              </a:buClr>
              <a:buSzPts val="1000"/>
              <a:buFont typeface="Arial"/>
              <a:buNone/>
            </a:pPr>
            <a:r>
              <a:t/>
            </a:r>
            <a:endParaRPr sz="1000">
              <a:solidFill>
                <a:srgbClr val="374151"/>
              </a:solidFill>
              <a:latin typeface="Inter"/>
              <a:ea typeface="Inter"/>
              <a:cs typeface="Inter"/>
              <a:sym typeface="Inter"/>
            </a:endParaRPr>
          </a:p>
          <a:p>
            <a:pPr indent="0" lvl="0" marL="0" marR="0" rtl="0" algn="just">
              <a:lnSpc>
                <a:spcPct val="120000"/>
              </a:lnSpc>
              <a:spcBef>
                <a:spcPts val="0"/>
              </a:spcBef>
              <a:spcAft>
                <a:spcPts val="0"/>
              </a:spcAft>
              <a:buClr>
                <a:srgbClr val="000000"/>
              </a:buClr>
              <a:buSzPts val="1000"/>
              <a:buFont typeface="Arial"/>
              <a:buNone/>
            </a:pPr>
            <a:r>
              <a:rPr lang="en" sz="1000">
                <a:solidFill>
                  <a:schemeClr val="accent2"/>
                </a:solidFill>
                <a:highlight>
                  <a:srgbClr val="FFFFFF"/>
                </a:highlight>
                <a:latin typeface="Inter"/>
                <a:ea typeface="Inter"/>
                <a:cs typeface="Inter"/>
                <a:sym typeface="Inter"/>
              </a:rPr>
              <a:t>By analyzing our client’s office products purchases, sales and product details data, we created a web-app named </a:t>
            </a:r>
            <a:r>
              <a:rPr b="1" lang="en" sz="1000">
                <a:solidFill>
                  <a:schemeClr val="accent2"/>
                </a:solidFill>
                <a:highlight>
                  <a:srgbClr val="FFFFFF"/>
                </a:highlight>
                <a:latin typeface="Inter"/>
                <a:ea typeface="Inter"/>
                <a:cs typeface="Inter"/>
                <a:sym typeface="Inter"/>
              </a:rPr>
              <a:t>Data Beder</a:t>
            </a:r>
            <a:r>
              <a:rPr lang="en" sz="1000">
                <a:solidFill>
                  <a:schemeClr val="accent2"/>
                </a:solidFill>
                <a:highlight>
                  <a:srgbClr val="FFFFFF"/>
                </a:highlight>
                <a:latin typeface="Inter"/>
                <a:ea typeface="Inter"/>
                <a:cs typeface="Inter"/>
                <a:sym typeface="Inter"/>
              </a:rPr>
              <a:t> to makes </a:t>
            </a:r>
            <a:r>
              <a:rPr b="1" lang="en" sz="1000">
                <a:solidFill>
                  <a:schemeClr val="accent2"/>
                </a:solidFill>
                <a:highlight>
                  <a:srgbClr val="FFFFFF"/>
                </a:highlight>
                <a:latin typeface="Inter"/>
                <a:ea typeface="Inter"/>
                <a:cs typeface="Inter"/>
                <a:sym typeface="Inter"/>
              </a:rPr>
              <a:t>predictions of predicted sales quantities.</a:t>
            </a:r>
            <a:r>
              <a:rPr lang="en" sz="1000">
                <a:solidFill>
                  <a:schemeClr val="accent2"/>
                </a:solidFill>
                <a:highlight>
                  <a:srgbClr val="FFFFFF"/>
                </a:highlight>
                <a:latin typeface="Inter"/>
                <a:ea typeface="Inter"/>
                <a:cs typeface="Inter"/>
                <a:sym typeface="Inter"/>
              </a:rPr>
              <a:t> Knowing how much will be sold of each product category in the future can help determine how much of each product category should be ordered or kept in stock at any given time.</a:t>
            </a:r>
            <a:endParaRPr sz="800">
              <a:solidFill>
                <a:srgbClr val="374151"/>
              </a:solidFill>
              <a:latin typeface="Inter"/>
              <a:ea typeface="Inter"/>
              <a:cs typeface="Inter"/>
              <a:sym typeface="Inter"/>
            </a:endParaRPr>
          </a:p>
          <a:p>
            <a:pPr indent="0" lvl="0" marL="0" marR="0" rtl="0" algn="just">
              <a:lnSpc>
                <a:spcPct val="120000"/>
              </a:lnSpc>
              <a:spcBef>
                <a:spcPts val="0"/>
              </a:spcBef>
              <a:spcAft>
                <a:spcPts val="0"/>
              </a:spcAft>
              <a:buClr>
                <a:srgbClr val="000000"/>
              </a:buClr>
              <a:buSzPts val="1000"/>
              <a:buFont typeface="Arial"/>
              <a:buNone/>
            </a:pPr>
            <a:r>
              <a:t/>
            </a:r>
            <a:endParaRPr sz="1000">
              <a:solidFill>
                <a:srgbClr val="374151"/>
              </a:solidFill>
              <a:latin typeface="Inter"/>
              <a:ea typeface="Inter"/>
              <a:cs typeface="Inter"/>
              <a:sym typeface="Inter"/>
            </a:endParaRPr>
          </a:p>
        </p:txBody>
      </p:sp>
      <p:pic>
        <p:nvPicPr>
          <p:cNvPr id="282" name="Google Shape;282;p66"/>
          <p:cNvPicPr preferRelativeResize="0"/>
          <p:nvPr/>
        </p:nvPicPr>
        <p:blipFill rotWithShape="1">
          <a:blip r:embed="rId3">
            <a:alphaModFix/>
          </a:blip>
          <a:srcRect b="0" l="26942" r="30258" t="0"/>
          <a:stretch/>
        </p:blipFill>
        <p:spPr>
          <a:xfrm>
            <a:off x="5559800" y="748750"/>
            <a:ext cx="2599650" cy="4049400"/>
          </a:xfrm>
          <a:prstGeom prst="rect">
            <a:avLst/>
          </a:prstGeom>
          <a:noFill/>
          <a:ln cap="flat" cmpd="sng" w="114300">
            <a:solidFill>
              <a:srgbClr val="EFEFEF"/>
            </a:solidFill>
            <a:prstDash val="solid"/>
            <a:miter lim="8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67"/>
          <p:cNvSpPr/>
          <p:nvPr/>
        </p:nvSpPr>
        <p:spPr>
          <a:xfrm>
            <a:off x="6413275" y="2095400"/>
            <a:ext cx="1368900" cy="8961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7"/>
          <p:cNvSpPr/>
          <p:nvPr/>
        </p:nvSpPr>
        <p:spPr>
          <a:xfrm>
            <a:off x="4461588" y="2857500"/>
            <a:ext cx="1368900" cy="896100"/>
          </a:xfrm>
          <a:prstGeom prst="rect">
            <a:avLst/>
          </a:prstGeom>
          <a:solidFill>
            <a:srgbClr val="FFF5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7"/>
          <p:cNvSpPr/>
          <p:nvPr/>
        </p:nvSpPr>
        <p:spPr>
          <a:xfrm>
            <a:off x="2509900" y="2095400"/>
            <a:ext cx="1368900" cy="896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7"/>
          <p:cNvSpPr/>
          <p:nvPr/>
        </p:nvSpPr>
        <p:spPr>
          <a:xfrm>
            <a:off x="564450" y="2857500"/>
            <a:ext cx="1368900" cy="8961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7"/>
          <p:cNvSpPr txBox="1"/>
          <p:nvPr/>
        </p:nvSpPr>
        <p:spPr>
          <a:xfrm>
            <a:off x="6413275" y="2140725"/>
            <a:ext cx="14538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F06634"/>
                </a:solidFill>
                <a:latin typeface="Inter"/>
                <a:ea typeface="Inter"/>
                <a:cs typeface="Inter"/>
                <a:sym typeface="Inter"/>
              </a:rPr>
              <a:t>Day - 4</a:t>
            </a:r>
            <a:endParaRPr b="1" i="0" sz="10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i="1" lang="en" sz="700">
                <a:solidFill>
                  <a:srgbClr val="F06634"/>
                </a:solidFill>
                <a:latin typeface="Inter"/>
                <a:ea typeface="Inter"/>
                <a:cs typeface="Inter"/>
                <a:sym typeface="Inter"/>
              </a:rPr>
              <a:t>11 January 2024</a:t>
            </a:r>
            <a:endParaRPr b="1" i="0" sz="1000" u="none" cap="none" strike="noStrike">
              <a:solidFill>
                <a:srgbClr val="F06634"/>
              </a:solidFill>
              <a:latin typeface="Inter"/>
              <a:ea typeface="Inter"/>
              <a:cs typeface="Inter"/>
              <a:sym typeface="Inter"/>
            </a:endParaRPr>
          </a:p>
        </p:txBody>
      </p:sp>
      <p:sp>
        <p:nvSpPr>
          <p:cNvPr id="292" name="Google Shape;292;p67"/>
          <p:cNvSpPr txBox="1"/>
          <p:nvPr/>
        </p:nvSpPr>
        <p:spPr>
          <a:xfrm>
            <a:off x="6413275" y="3078500"/>
            <a:ext cx="20886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F06634"/>
                </a:solidFill>
                <a:latin typeface="Inter"/>
                <a:ea typeface="Inter"/>
                <a:cs typeface="Inter"/>
                <a:sym typeface="Inter"/>
              </a:rPr>
              <a:t>Deployment &amp; Reporting</a:t>
            </a:r>
            <a:endParaRPr b="1" i="0" sz="8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chemeClr val="dk1"/>
              </a:solidFill>
              <a:latin typeface="Inter"/>
              <a:ea typeface="Inter"/>
              <a:cs typeface="Inter"/>
              <a:sym typeface="Inter"/>
            </a:endParaRPr>
          </a:p>
          <a:p>
            <a:pPr indent="0" lvl="0" marL="0" marR="38100" rtl="0" algn="l">
              <a:lnSpc>
                <a:spcPct val="128571"/>
              </a:lnSpc>
              <a:spcBef>
                <a:spcPts val="0"/>
              </a:spcBef>
              <a:spcAft>
                <a:spcPts val="0"/>
              </a:spcAft>
              <a:buClr>
                <a:schemeClr val="dk1"/>
              </a:buClr>
              <a:buSzPts val="1100"/>
              <a:buFont typeface="Arial"/>
              <a:buNone/>
            </a:pPr>
            <a:r>
              <a:rPr lang="en" sz="800">
                <a:solidFill>
                  <a:srgbClr val="202124"/>
                </a:solidFill>
              </a:rPr>
              <a:t>Make a deployment of the model that has been created and report the results to stakeholders.</a:t>
            </a:r>
            <a:endParaRPr sz="800">
              <a:solidFill>
                <a:srgbClr val="202124"/>
              </a:solidFill>
            </a:endParaRPr>
          </a:p>
          <a:p>
            <a:pPr indent="0" lvl="0" marL="0" marR="0" rtl="0" algn="l">
              <a:lnSpc>
                <a:spcPct val="100000"/>
              </a:lnSpc>
              <a:spcBef>
                <a:spcPts val="0"/>
              </a:spcBef>
              <a:spcAft>
                <a:spcPts val="1600"/>
              </a:spcAft>
              <a:buClr>
                <a:schemeClr val="dk1"/>
              </a:buClr>
              <a:buSzPts val="1100"/>
              <a:buFont typeface="Arial"/>
              <a:buNone/>
            </a:pPr>
            <a:r>
              <a:t/>
            </a:r>
            <a:endParaRPr sz="700">
              <a:solidFill>
                <a:srgbClr val="666666"/>
              </a:solidFill>
              <a:latin typeface="Inter"/>
              <a:ea typeface="Inter"/>
              <a:cs typeface="Inter"/>
              <a:sym typeface="Inter"/>
            </a:endParaRPr>
          </a:p>
        </p:txBody>
      </p:sp>
      <p:sp>
        <p:nvSpPr>
          <p:cNvPr id="293" name="Google Shape;293;p67"/>
          <p:cNvSpPr txBox="1"/>
          <p:nvPr/>
        </p:nvSpPr>
        <p:spPr>
          <a:xfrm>
            <a:off x="4468300" y="3078501"/>
            <a:ext cx="1724400" cy="60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FFAB40"/>
                </a:solidFill>
                <a:latin typeface="Inter"/>
                <a:ea typeface="Inter"/>
                <a:cs typeface="Inter"/>
                <a:sym typeface="Inter"/>
              </a:rPr>
              <a:t>Day - 3</a:t>
            </a:r>
            <a:endParaRPr b="1" i="0" sz="10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i="1" lang="en" sz="700">
                <a:solidFill>
                  <a:srgbClr val="FFAB40"/>
                </a:solidFill>
                <a:latin typeface="Inter"/>
                <a:ea typeface="Inter"/>
                <a:cs typeface="Inter"/>
                <a:sym typeface="Inter"/>
              </a:rPr>
              <a:t>10 January 2024</a:t>
            </a:r>
            <a:endParaRPr b="1" i="0" sz="1000" u="none" cap="none" strike="noStrike">
              <a:solidFill>
                <a:srgbClr val="FFAB40"/>
              </a:solidFill>
              <a:latin typeface="Inter"/>
              <a:ea typeface="Inter"/>
              <a:cs typeface="Inter"/>
              <a:sym typeface="Inter"/>
            </a:endParaRPr>
          </a:p>
        </p:txBody>
      </p:sp>
      <p:sp>
        <p:nvSpPr>
          <p:cNvPr id="294" name="Google Shape;294;p67"/>
          <p:cNvSpPr txBox="1"/>
          <p:nvPr/>
        </p:nvSpPr>
        <p:spPr>
          <a:xfrm>
            <a:off x="551500" y="5385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1C4587"/>
                </a:solidFill>
                <a:latin typeface="Work Sans ExtraBold"/>
                <a:ea typeface="Work Sans ExtraBold"/>
                <a:cs typeface="Work Sans ExtraBold"/>
                <a:sym typeface="Work Sans ExtraBold"/>
              </a:rPr>
              <a:t>T</a:t>
            </a:r>
            <a:r>
              <a:rPr lang="en" sz="2300">
                <a:solidFill>
                  <a:srgbClr val="1C4587"/>
                </a:solidFill>
                <a:latin typeface="Work Sans ExtraBold"/>
                <a:ea typeface="Work Sans ExtraBold"/>
                <a:cs typeface="Work Sans ExtraBold"/>
                <a:sym typeface="Work Sans ExtraBold"/>
              </a:rPr>
              <a:t>imeline Project</a:t>
            </a:r>
            <a:endParaRPr b="0" i="0" sz="2300" u="none" cap="none" strike="noStrike">
              <a:solidFill>
                <a:srgbClr val="1C4587"/>
              </a:solidFill>
              <a:latin typeface="Work Sans ExtraBold"/>
              <a:ea typeface="Work Sans ExtraBold"/>
              <a:cs typeface="Work Sans ExtraBold"/>
              <a:sym typeface="Work Sans ExtraBold"/>
            </a:endParaRPr>
          </a:p>
        </p:txBody>
      </p:sp>
      <p:sp>
        <p:nvSpPr>
          <p:cNvPr id="295" name="Google Shape;295;p67"/>
          <p:cNvSpPr/>
          <p:nvPr/>
        </p:nvSpPr>
        <p:spPr>
          <a:xfrm>
            <a:off x="4454875" y="2858001"/>
            <a:ext cx="1958400" cy="133500"/>
          </a:xfrm>
          <a:prstGeom prst="rect">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7"/>
          <p:cNvSpPr txBox="1"/>
          <p:nvPr/>
        </p:nvSpPr>
        <p:spPr>
          <a:xfrm>
            <a:off x="4389550" y="2140725"/>
            <a:ext cx="1881900" cy="71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FFAB40"/>
                </a:solidFill>
                <a:latin typeface="Inter"/>
                <a:ea typeface="Inter"/>
                <a:cs typeface="Inter"/>
                <a:sym typeface="Inter"/>
              </a:rPr>
              <a:t>Modeling &amp; Evaluation</a:t>
            </a:r>
            <a:endParaRPr b="1" i="0" sz="8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E69138"/>
              </a:solidFill>
              <a:latin typeface="Inter"/>
              <a:ea typeface="Inter"/>
              <a:cs typeface="Inter"/>
              <a:sym typeface="Inter"/>
            </a:endParaRPr>
          </a:p>
          <a:p>
            <a:pPr indent="0" lvl="0" marL="0" marR="0" rtl="0" algn="l">
              <a:lnSpc>
                <a:spcPct val="100000"/>
              </a:lnSpc>
              <a:spcBef>
                <a:spcPts val="0"/>
              </a:spcBef>
              <a:spcAft>
                <a:spcPts val="1600"/>
              </a:spcAft>
              <a:buClr>
                <a:schemeClr val="dk1"/>
              </a:buClr>
              <a:buSzPts val="1100"/>
              <a:buFont typeface="Arial"/>
              <a:buNone/>
            </a:pPr>
            <a:r>
              <a:rPr lang="en" sz="800">
                <a:solidFill>
                  <a:schemeClr val="dk1"/>
                </a:solidFill>
              </a:rPr>
              <a:t>Conduct Model experiments and model evaluation. Meeting team</a:t>
            </a:r>
            <a:r>
              <a:rPr lang="en" sz="800">
                <a:solidFill>
                  <a:srgbClr val="666666"/>
                </a:solidFill>
              </a:rPr>
              <a:t>.</a:t>
            </a:r>
            <a:endParaRPr b="1" i="0" sz="900" u="none" cap="none" strike="noStrike">
              <a:solidFill>
                <a:srgbClr val="666666"/>
              </a:solidFill>
            </a:endParaRPr>
          </a:p>
        </p:txBody>
      </p:sp>
      <p:sp>
        <p:nvSpPr>
          <p:cNvPr id="297" name="Google Shape;297;p67"/>
          <p:cNvSpPr/>
          <p:nvPr/>
        </p:nvSpPr>
        <p:spPr>
          <a:xfrm>
            <a:off x="6413275" y="2858000"/>
            <a:ext cx="1958400" cy="133500"/>
          </a:xfrm>
          <a:prstGeom prst="rect">
            <a:avLst/>
          </a:prstGeom>
          <a:solidFill>
            <a:srgbClr val="F066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7"/>
          <p:cNvSpPr/>
          <p:nvPr/>
        </p:nvSpPr>
        <p:spPr>
          <a:xfrm>
            <a:off x="551500" y="2858001"/>
            <a:ext cx="1958400" cy="133500"/>
          </a:xfrm>
          <a:prstGeom prst="rect">
            <a:avLst/>
          </a:prstGeom>
          <a:solidFill>
            <a:srgbClr val="1D3D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7"/>
          <p:cNvSpPr txBox="1"/>
          <p:nvPr/>
        </p:nvSpPr>
        <p:spPr>
          <a:xfrm>
            <a:off x="551500" y="3078501"/>
            <a:ext cx="16602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1D3D70"/>
                </a:solidFill>
                <a:latin typeface="Inter"/>
                <a:ea typeface="Inter"/>
                <a:cs typeface="Inter"/>
                <a:sym typeface="Inter"/>
              </a:rPr>
              <a:t>Day - 1</a:t>
            </a:r>
            <a:endParaRPr b="1" i="0" sz="10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400"/>
              <a:buFont typeface="Arial"/>
              <a:buNone/>
            </a:pPr>
            <a:r>
              <a:t/>
            </a:r>
            <a:endParaRPr b="1" i="0" sz="4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i="1" lang="en" sz="700">
                <a:solidFill>
                  <a:srgbClr val="1D3D70"/>
                </a:solidFill>
                <a:latin typeface="Inter"/>
                <a:ea typeface="Inter"/>
                <a:cs typeface="Inter"/>
                <a:sym typeface="Inter"/>
              </a:rPr>
              <a:t>8 January 2024</a:t>
            </a:r>
            <a:endParaRPr b="0" i="1" sz="7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000000"/>
              </a:solidFill>
              <a:latin typeface="Inter"/>
              <a:ea typeface="Inter"/>
              <a:cs typeface="Inter"/>
              <a:sym typeface="Inter"/>
            </a:endParaRPr>
          </a:p>
          <a:p>
            <a:pPr indent="0" lvl="0" marL="0" marR="0" rtl="0" algn="l">
              <a:lnSpc>
                <a:spcPct val="100000"/>
              </a:lnSpc>
              <a:spcBef>
                <a:spcPts val="1600"/>
              </a:spcBef>
              <a:spcAft>
                <a:spcPts val="1600"/>
              </a:spcAft>
              <a:buClr>
                <a:srgbClr val="000000"/>
              </a:buClr>
              <a:buSzPts val="1200"/>
              <a:buFont typeface="Arial"/>
              <a:buNone/>
            </a:pPr>
            <a:r>
              <a:t/>
            </a:r>
            <a:endParaRPr b="0" i="0" sz="1200" u="none" cap="none" strike="noStrike">
              <a:solidFill>
                <a:srgbClr val="000000"/>
              </a:solidFill>
              <a:latin typeface="Inter"/>
              <a:ea typeface="Inter"/>
              <a:cs typeface="Inter"/>
              <a:sym typeface="Inter"/>
            </a:endParaRPr>
          </a:p>
        </p:txBody>
      </p:sp>
      <p:sp>
        <p:nvSpPr>
          <p:cNvPr id="300" name="Google Shape;300;p67"/>
          <p:cNvSpPr txBox="1"/>
          <p:nvPr/>
        </p:nvSpPr>
        <p:spPr>
          <a:xfrm>
            <a:off x="489850" y="2095401"/>
            <a:ext cx="1783500" cy="10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1D3D70"/>
                </a:solidFill>
                <a:latin typeface="Inter"/>
                <a:ea typeface="Inter"/>
                <a:cs typeface="Inter"/>
                <a:sym typeface="Inter"/>
              </a:rPr>
              <a:t>Stakeholders Meeting</a:t>
            </a:r>
            <a:endParaRPr b="1" i="0" sz="8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000000"/>
              </a:solidFill>
              <a:latin typeface="Inter"/>
              <a:ea typeface="Inter"/>
              <a:cs typeface="Inter"/>
              <a:sym typeface="Inter"/>
            </a:endParaRPr>
          </a:p>
          <a:p>
            <a:pPr indent="0" lvl="0" marL="0" marR="38100" rtl="0" algn="l">
              <a:lnSpc>
                <a:spcPct val="128571"/>
              </a:lnSpc>
              <a:spcBef>
                <a:spcPts val="0"/>
              </a:spcBef>
              <a:spcAft>
                <a:spcPts val="0"/>
              </a:spcAft>
              <a:buClr>
                <a:schemeClr val="dk1"/>
              </a:buClr>
              <a:buSzPts val="1100"/>
              <a:buFont typeface="Arial"/>
              <a:buNone/>
            </a:pPr>
            <a:r>
              <a:rPr lang="en" sz="800">
                <a:solidFill>
                  <a:srgbClr val="202124"/>
                </a:solidFill>
                <a:latin typeface="Inter"/>
                <a:ea typeface="Inter"/>
                <a:cs typeface="Inter"/>
                <a:sym typeface="Inter"/>
              </a:rPr>
              <a:t>Discusses user requirements and business understanding.</a:t>
            </a:r>
            <a:endParaRPr sz="800">
              <a:solidFill>
                <a:srgbClr val="202124"/>
              </a:solidFill>
              <a:latin typeface="Inter"/>
              <a:ea typeface="Inter"/>
              <a:cs typeface="Inter"/>
              <a:sym typeface="Inter"/>
            </a:endParaRPr>
          </a:p>
          <a:p>
            <a:pPr indent="0" lvl="0" marL="0" marR="0" rtl="0" algn="l">
              <a:lnSpc>
                <a:spcPct val="100000"/>
              </a:lnSpc>
              <a:spcBef>
                <a:spcPts val="0"/>
              </a:spcBef>
              <a:spcAft>
                <a:spcPts val="1600"/>
              </a:spcAft>
              <a:buClr>
                <a:schemeClr val="dk1"/>
              </a:buClr>
              <a:buSzPts val="1100"/>
              <a:buFont typeface="Arial"/>
              <a:buNone/>
            </a:pPr>
            <a:r>
              <a:t/>
            </a:r>
            <a:endParaRPr sz="700">
              <a:solidFill>
                <a:srgbClr val="666666"/>
              </a:solidFill>
              <a:latin typeface="Inter"/>
              <a:ea typeface="Inter"/>
              <a:cs typeface="Inter"/>
              <a:sym typeface="Inter"/>
            </a:endParaRPr>
          </a:p>
        </p:txBody>
      </p:sp>
      <p:sp>
        <p:nvSpPr>
          <p:cNvPr id="301" name="Google Shape;301;p67"/>
          <p:cNvSpPr/>
          <p:nvPr/>
        </p:nvSpPr>
        <p:spPr>
          <a:xfrm>
            <a:off x="2509900" y="2858001"/>
            <a:ext cx="1958400" cy="133500"/>
          </a:xfrm>
          <a:prstGeom prst="rect">
            <a:avLst/>
          </a:prstGeom>
          <a:solidFill>
            <a:srgbClr val="EF4D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7"/>
          <p:cNvSpPr txBox="1"/>
          <p:nvPr/>
        </p:nvSpPr>
        <p:spPr>
          <a:xfrm>
            <a:off x="2509900" y="3078501"/>
            <a:ext cx="19974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EF4D23"/>
                </a:solidFill>
                <a:latin typeface="Inter"/>
                <a:ea typeface="Inter"/>
                <a:cs typeface="Inter"/>
                <a:sym typeface="Inter"/>
              </a:rPr>
              <a:t>Exploratory Data Analysis</a:t>
            </a:r>
            <a:endParaRPr b="1" i="0" sz="8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chemeClr val="dk1"/>
              </a:solidFill>
              <a:latin typeface="Inter"/>
              <a:ea typeface="Inter"/>
              <a:cs typeface="Inter"/>
              <a:sym typeface="Inter"/>
            </a:endParaRPr>
          </a:p>
          <a:p>
            <a:pPr indent="0" lvl="0" marL="0" marR="38100" rtl="0" algn="l">
              <a:lnSpc>
                <a:spcPct val="128571"/>
              </a:lnSpc>
              <a:spcBef>
                <a:spcPts val="0"/>
              </a:spcBef>
              <a:spcAft>
                <a:spcPts val="0"/>
              </a:spcAft>
              <a:buClr>
                <a:schemeClr val="dk1"/>
              </a:buClr>
              <a:buSzPts val="1100"/>
              <a:buFont typeface="Arial"/>
              <a:buNone/>
            </a:pPr>
            <a:r>
              <a:rPr lang="en" sz="800">
                <a:solidFill>
                  <a:srgbClr val="202124"/>
                </a:solidFill>
                <a:highlight>
                  <a:srgbClr val="F8F9FA"/>
                </a:highlight>
              </a:rPr>
              <a:t>ETL, Analyze product and sales data, Modeling. Meeting team.</a:t>
            </a:r>
            <a:endParaRPr sz="800">
              <a:solidFill>
                <a:srgbClr val="202124"/>
              </a:solidFill>
              <a:highlight>
                <a:srgbClr val="F8F9FA"/>
              </a:highlight>
            </a:endParaRPr>
          </a:p>
          <a:p>
            <a:pPr indent="0" lvl="0" marL="0" marR="0" rtl="0" algn="l">
              <a:lnSpc>
                <a:spcPct val="100000"/>
              </a:lnSpc>
              <a:spcBef>
                <a:spcPts val="0"/>
              </a:spcBef>
              <a:spcAft>
                <a:spcPts val="1600"/>
              </a:spcAft>
              <a:buClr>
                <a:srgbClr val="000000"/>
              </a:buClr>
              <a:buSzPts val="700"/>
              <a:buFont typeface="Arial"/>
              <a:buNone/>
            </a:pPr>
            <a:r>
              <a:t/>
            </a:r>
            <a:endParaRPr sz="100">
              <a:solidFill>
                <a:srgbClr val="666666"/>
              </a:solidFill>
              <a:latin typeface="Inter"/>
              <a:ea typeface="Inter"/>
              <a:cs typeface="Inter"/>
              <a:sym typeface="Inter"/>
            </a:endParaRPr>
          </a:p>
        </p:txBody>
      </p:sp>
      <p:sp>
        <p:nvSpPr>
          <p:cNvPr id="303" name="Google Shape;30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4" name="Google Shape;304;p67"/>
          <p:cNvSpPr txBox="1"/>
          <p:nvPr/>
        </p:nvSpPr>
        <p:spPr>
          <a:xfrm>
            <a:off x="2509900" y="2140725"/>
            <a:ext cx="14358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100">
                <a:solidFill>
                  <a:srgbClr val="EF4D23"/>
                </a:solidFill>
                <a:latin typeface="Inter"/>
                <a:ea typeface="Inter"/>
                <a:cs typeface="Inter"/>
                <a:sym typeface="Inter"/>
              </a:rPr>
              <a:t>Day - 2</a:t>
            </a:r>
            <a:endParaRPr b="1" i="0" sz="11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i="1" lang="en" sz="700">
                <a:solidFill>
                  <a:srgbClr val="EF4D23"/>
                </a:solidFill>
                <a:latin typeface="Inter"/>
                <a:ea typeface="Inter"/>
                <a:cs typeface="Inter"/>
                <a:sym typeface="Inter"/>
              </a:rPr>
              <a:t>9 January 2024</a:t>
            </a:r>
            <a:endParaRPr b="1" i="0" sz="1200" u="none" cap="none" strike="noStrike">
              <a:solidFill>
                <a:srgbClr val="EF4D23"/>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10" name="Google Shape;310;p68"/>
          <p:cNvSpPr txBox="1"/>
          <p:nvPr/>
        </p:nvSpPr>
        <p:spPr>
          <a:xfrm>
            <a:off x="1069000" y="1657788"/>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200">
                <a:solidFill>
                  <a:srgbClr val="1D3D70"/>
                </a:solidFill>
                <a:latin typeface="Work Sans ExtraBold"/>
                <a:ea typeface="Work Sans ExtraBold"/>
                <a:cs typeface="Work Sans ExtraBold"/>
                <a:sym typeface="Work Sans ExtraBold"/>
              </a:rPr>
              <a:t>Data Exploratory</a:t>
            </a:r>
            <a:endParaRPr b="0" i="0" sz="2200" u="none" cap="none" strike="noStrike">
              <a:solidFill>
                <a:srgbClr val="1D3D70"/>
              </a:solidFill>
              <a:latin typeface="Work Sans ExtraBold"/>
              <a:ea typeface="Work Sans ExtraBold"/>
              <a:cs typeface="Work Sans ExtraBold"/>
              <a:sym typeface="Work Sans ExtraBold"/>
            </a:endParaRPr>
          </a:p>
        </p:txBody>
      </p:sp>
      <p:sp>
        <p:nvSpPr>
          <p:cNvPr id="311" name="Google Shape;311;p68"/>
          <p:cNvSpPr txBox="1"/>
          <p:nvPr/>
        </p:nvSpPr>
        <p:spPr>
          <a:xfrm>
            <a:off x="1069000" y="2152488"/>
            <a:ext cx="3704700" cy="19800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lang="en" sz="1500">
                <a:solidFill>
                  <a:srgbClr val="434343"/>
                </a:solidFill>
                <a:latin typeface="Inter"/>
                <a:ea typeface="Inter"/>
                <a:cs typeface="Inter"/>
                <a:sym typeface="Inter"/>
              </a:rPr>
              <a:t>We’ll go to the dashboard</a:t>
            </a:r>
            <a:r>
              <a:rPr lang="en" sz="1500" u="sng">
                <a:solidFill>
                  <a:schemeClr val="hlink"/>
                </a:solidFill>
                <a:latin typeface="Inter"/>
                <a:ea typeface="Inter"/>
                <a:cs typeface="Inter"/>
                <a:sym typeface="Inter"/>
                <a:hlinkClick r:id="rId3"/>
              </a:rPr>
              <a:t> </a:t>
            </a:r>
            <a:r>
              <a:rPr lang="en" sz="1500">
                <a:solidFill>
                  <a:srgbClr val="434343"/>
                </a:solidFill>
                <a:latin typeface="Inter"/>
                <a:ea typeface="Inter"/>
                <a:cs typeface="Inter"/>
                <a:sym typeface="Inter"/>
              </a:rPr>
              <a:t>for EDA</a:t>
            </a:r>
            <a:endParaRPr b="0" i="0" sz="1500" u="none" cap="none" strike="noStrike">
              <a:solidFill>
                <a:srgbClr val="434343"/>
              </a:solidFill>
              <a:latin typeface="Inter"/>
              <a:ea typeface="Inter"/>
              <a:cs typeface="Inter"/>
              <a:sym typeface="Inter"/>
            </a:endParaRPr>
          </a:p>
        </p:txBody>
      </p:sp>
      <p:grpSp>
        <p:nvGrpSpPr>
          <p:cNvPr id="312" name="Google Shape;312;p68"/>
          <p:cNvGrpSpPr/>
          <p:nvPr/>
        </p:nvGrpSpPr>
        <p:grpSpPr>
          <a:xfrm>
            <a:off x="4737161" y="949734"/>
            <a:ext cx="4334764" cy="3243963"/>
            <a:chOff x="333425" y="393615"/>
            <a:chExt cx="2095911" cy="1568496"/>
          </a:xfrm>
        </p:grpSpPr>
        <p:sp>
          <p:nvSpPr>
            <p:cNvPr id="313" name="Google Shape;313;p68"/>
            <p:cNvSpPr/>
            <p:nvPr/>
          </p:nvSpPr>
          <p:spPr>
            <a:xfrm>
              <a:off x="369500" y="876850"/>
              <a:ext cx="363125" cy="164300"/>
            </a:xfrm>
            <a:custGeom>
              <a:rect b="b" l="l" r="r" t="t"/>
              <a:pathLst>
                <a:path extrusionOk="0" h="6572" w="14525">
                  <a:moveTo>
                    <a:pt x="0" y="0"/>
                  </a:moveTo>
                  <a:lnTo>
                    <a:pt x="190" y="1881"/>
                  </a:lnTo>
                  <a:lnTo>
                    <a:pt x="309" y="4096"/>
                  </a:lnTo>
                  <a:lnTo>
                    <a:pt x="1166" y="5453"/>
                  </a:lnTo>
                  <a:lnTo>
                    <a:pt x="2929" y="6120"/>
                  </a:lnTo>
                  <a:lnTo>
                    <a:pt x="5191" y="6025"/>
                  </a:lnTo>
                  <a:lnTo>
                    <a:pt x="6691" y="6096"/>
                  </a:lnTo>
                  <a:lnTo>
                    <a:pt x="7477" y="6263"/>
                  </a:lnTo>
                  <a:lnTo>
                    <a:pt x="7858" y="6572"/>
                  </a:lnTo>
                  <a:lnTo>
                    <a:pt x="8167" y="6572"/>
                  </a:lnTo>
                  <a:lnTo>
                    <a:pt x="8548" y="6334"/>
                  </a:lnTo>
                  <a:lnTo>
                    <a:pt x="8596" y="6096"/>
                  </a:lnTo>
                  <a:lnTo>
                    <a:pt x="9477" y="5977"/>
                  </a:lnTo>
                  <a:lnTo>
                    <a:pt x="10120" y="6049"/>
                  </a:lnTo>
                  <a:lnTo>
                    <a:pt x="11739" y="5668"/>
                  </a:lnTo>
                  <a:lnTo>
                    <a:pt x="12358" y="5620"/>
                  </a:lnTo>
                  <a:lnTo>
                    <a:pt x="12739" y="5310"/>
                  </a:lnTo>
                  <a:lnTo>
                    <a:pt x="13549" y="4906"/>
                  </a:lnTo>
                  <a:lnTo>
                    <a:pt x="13835" y="4596"/>
                  </a:lnTo>
                  <a:lnTo>
                    <a:pt x="14311" y="4406"/>
                  </a:lnTo>
                  <a:lnTo>
                    <a:pt x="14525" y="4120"/>
                  </a:lnTo>
                  <a:lnTo>
                    <a:pt x="14454" y="3858"/>
                  </a:lnTo>
                  <a:lnTo>
                    <a:pt x="13835" y="3715"/>
                  </a:lnTo>
                  <a:lnTo>
                    <a:pt x="13239" y="3810"/>
                  </a:lnTo>
                  <a:lnTo>
                    <a:pt x="11596" y="3620"/>
                  </a:lnTo>
                  <a:lnTo>
                    <a:pt x="10501" y="3644"/>
                  </a:lnTo>
                  <a:lnTo>
                    <a:pt x="9453" y="3763"/>
                  </a:lnTo>
                  <a:lnTo>
                    <a:pt x="8405" y="3620"/>
                  </a:lnTo>
                  <a:lnTo>
                    <a:pt x="7596" y="3858"/>
                  </a:lnTo>
                  <a:lnTo>
                    <a:pt x="6524" y="3763"/>
                  </a:lnTo>
                  <a:lnTo>
                    <a:pt x="4905" y="3286"/>
                  </a:lnTo>
                  <a:lnTo>
                    <a:pt x="4024" y="2929"/>
                  </a:lnTo>
                  <a:lnTo>
                    <a:pt x="3786" y="1072"/>
                  </a:lnTo>
                  <a:lnTo>
                    <a:pt x="3881" y="476"/>
                  </a:lnTo>
                  <a:lnTo>
                    <a:pt x="1309" y="262"/>
                  </a:lnTo>
                  <a:close/>
                </a:path>
              </a:pathLst>
            </a:custGeom>
            <a:solidFill>
              <a:srgbClr val="CCCCCC"/>
            </a:solidFill>
            <a:ln>
              <a:noFill/>
            </a:ln>
          </p:spPr>
        </p:sp>
        <p:sp>
          <p:nvSpPr>
            <p:cNvPr id="314" name="Google Shape;314;p68"/>
            <p:cNvSpPr/>
            <p:nvPr/>
          </p:nvSpPr>
          <p:spPr>
            <a:xfrm>
              <a:off x="912952" y="630162"/>
              <a:ext cx="5772" cy="38534"/>
            </a:xfrm>
            <a:custGeom>
              <a:rect b="b" l="l" r="r" t="t"/>
              <a:pathLst>
                <a:path extrusionOk="0" h="1362" w="204">
                  <a:moveTo>
                    <a:pt x="204" y="1"/>
                  </a:moveTo>
                  <a:cubicBezTo>
                    <a:pt x="189" y="30"/>
                    <a:pt x="179" y="63"/>
                    <a:pt x="167" y="98"/>
                  </a:cubicBezTo>
                  <a:cubicBezTo>
                    <a:pt x="160" y="120"/>
                    <a:pt x="153" y="140"/>
                    <a:pt x="146" y="162"/>
                  </a:cubicBezTo>
                  <a:cubicBezTo>
                    <a:pt x="53" y="415"/>
                    <a:pt x="2" y="721"/>
                    <a:pt x="0" y="1021"/>
                  </a:cubicBezTo>
                  <a:cubicBezTo>
                    <a:pt x="0" y="1174"/>
                    <a:pt x="9" y="1285"/>
                    <a:pt x="22" y="1362"/>
                  </a:cubicBezTo>
                  <a:cubicBezTo>
                    <a:pt x="29" y="1318"/>
                    <a:pt x="41" y="1276"/>
                    <a:pt x="50" y="1237"/>
                  </a:cubicBezTo>
                  <a:cubicBezTo>
                    <a:pt x="57" y="1203"/>
                    <a:pt x="58" y="1165"/>
                    <a:pt x="58" y="1129"/>
                  </a:cubicBezTo>
                  <a:cubicBezTo>
                    <a:pt x="60" y="1093"/>
                    <a:pt x="60" y="1055"/>
                    <a:pt x="69" y="1030"/>
                  </a:cubicBezTo>
                  <a:lnTo>
                    <a:pt x="70" y="844"/>
                  </a:lnTo>
                  <a:cubicBezTo>
                    <a:pt x="83" y="784"/>
                    <a:pt x="84" y="721"/>
                    <a:pt x="87" y="654"/>
                  </a:cubicBezTo>
                  <a:cubicBezTo>
                    <a:pt x="89" y="581"/>
                    <a:pt x="93" y="504"/>
                    <a:pt x="109" y="431"/>
                  </a:cubicBezTo>
                  <a:lnTo>
                    <a:pt x="130" y="350"/>
                  </a:lnTo>
                  <a:cubicBezTo>
                    <a:pt x="153" y="254"/>
                    <a:pt x="189" y="110"/>
                    <a:pt x="20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8"/>
            <p:cNvSpPr/>
            <p:nvPr/>
          </p:nvSpPr>
          <p:spPr>
            <a:xfrm>
              <a:off x="924665" y="636641"/>
              <a:ext cx="4074" cy="14090"/>
            </a:xfrm>
            <a:custGeom>
              <a:rect b="b" l="l" r="r" t="t"/>
              <a:pathLst>
                <a:path extrusionOk="0" h="498" w="144">
                  <a:moveTo>
                    <a:pt x="143" y="0"/>
                  </a:moveTo>
                  <a:lnTo>
                    <a:pt x="143" y="0"/>
                  </a:lnTo>
                  <a:cubicBezTo>
                    <a:pt x="70" y="144"/>
                    <a:pt x="22" y="308"/>
                    <a:pt x="1" y="497"/>
                  </a:cubicBezTo>
                  <a:cubicBezTo>
                    <a:pt x="40" y="393"/>
                    <a:pt x="70" y="276"/>
                    <a:pt x="99" y="161"/>
                  </a:cubicBezTo>
                  <a:cubicBezTo>
                    <a:pt x="114" y="109"/>
                    <a:pt x="128" y="55"/>
                    <a:pt x="14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8"/>
            <p:cNvSpPr/>
            <p:nvPr/>
          </p:nvSpPr>
          <p:spPr>
            <a:xfrm>
              <a:off x="886697" y="657690"/>
              <a:ext cx="4527" cy="24954"/>
            </a:xfrm>
            <a:custGeom>
              <a:rect b="b" l="l" r="r" t="t"/>
              <a:pathLst>
                <a:path extrusionOk="0" h="882" w="160">
                  <a:moveTo>
                    <a:pt x="62" y="0"/>
                  </a:moveTo>
                  <a:lnTo>
                    <a:pt x="62" y="0"/>
                  </a:lnTo>
                  <a:cubicBezTo>
                    <a:pt x="59" y="27"/>
                    <a:pt x="54" y="60"/>
                    <a:pt x="51" y="95"/>
                  </a:cubicBezTo>
                  <a:cubicBezTo>
                    <a:pt x="47" y="140"/>
                    <a:pt x="41" y="189"/>
                    <a:pt x="33" y="236"/>
                  </a:cubicBezTo>
                  <a:cubicBezTo>
                    <a:pt x="1" y="402"/>
                    <a:pt x="46" y="722"/>
                    <a:pt x="149" y="873"/>
                  </a:cubicBezTo>
                  <a:cubicBezTo>
                    <a:pt x="153" y="873"/>
                    <a:pt x="155" y="876"/>
                    <a:pt x="158" y="882"/>
                  </a:cubicBezTo>
                  <a:cubicBezTo>
                    <a:pt x="156" y="852"/>
                    <a:pt x="156" y="823"/>
                    <a:pt x="158" y="794"/>
                  </a:cubicBezTo>
                  <a:cubicBezTo>
                    <a:pt x="159" y="752"/>
                    <a:pt x="159" y="710"/>
                    <a:pt x="153" y="678"/>
                  </a:cubicBezTo>
                  <a:cubicBezTo>
                    <a:pt x="105" y="469"/>
                    <a:pt x="54" y="200"/>
                    <a:pt x="6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8"/>
            <p:cNvSpPr/>
            <p:nvPr/>
          </p:nvSpPr>
          <p:spPr>
            <a:xfrm>
              <a:off x="900815" y="650787"/>
              <a:ext cx="3819" cy="29566"/>
            </a:xfrm>
            <a:custGeom>
              <a:rect b="b" l="l" r="r" t="t"/>
              <a:pathLst>
                <a:path extrusionOk="0" h="1045" w="135">
                  <a:moveTo>
                    <a:pt x="69" y="0"/>
                  </a:moveTo>
                  <a:cubicBezTo>
                    <a:pt x="64" y="21"/>
                    <a:pt x="63" y="41"/>
                    <a:pt x="57" y="58"/>
                  </a:cubicBezTo>
                  <a:cubicBezTo>
                    <a:pt x="0" y="317"/>
                    <a:pt x="37" y="761"/>
                    <a:pt x="105" y="966"/>
                  </a:cubicBezTo>
                  <a:lnTo>
                    <a:pt x="134" y="1044"/>
                  </a:lnTo>
                  <a:lnTo>
                    <a:pt x="134" y="971"/>
                  </a:lnTo>
                  <a:cubicBezTo>
                    <a:pt x="112" y="922"/>
                    <a:pt x="114" y="849"/>
                    <a:pt x="117" y="771"/>
                  </a:cubicBezTo>
                  <a:cubicBezTo>
                    <a:pt x="118" y="720"/>
                    <a:pt x="121" y="668"/>
                    <a:pt x="115" y="637"/>
                  </a:cubicBezTo>
                  <a:cubicBezTo>
                    <a:pt x="106" y="591"/>
                    <a:pt x="106" y="543"/>
                    <a:pt x="106" y="495"/>
                  </a:cubicBezTo>
                  <a:cubicBezTo>
                    <a:pt x="106" y="448"/>
                    <a:pt x="106" y="399"/>
                    <a:pt x="98" y="354"/>
                  </a:cubicBezTo>
                  <a:cubicBezTo>
                    <a:pt x="76" y="252"/>
                    <a:pt x="69" y="124"/>
                    <a:pt x="6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8"/>
            <p:cNvSpPr/>
            <p:nvPr/>
          </p:nvSpPr>
          <p:spPr>
            <a:xfrm>
              <a:off x="959379" y="606652"/>
              <a:ext cx="342764" cy="104795"/>
            </a:xfrm>
            <a:custGeom>
              <a:rect b="b" l="l" r="r" t="t"/>
              <a:pathLst>
                <a:path extrusionOk="0" h="3704" w="12115">
                  <a:moveTo>
                    <a:pt x="1296" y="0"/>
                  </a:moveTo>
                  <a:cubicBezTo>
                    <a:pt x="1271" y="0"/>
                    <a:pt x="1250" y="21"/>
                    <a:pt x="1250" y="48"/>
                  </a:cubicBezTo>
                  <a:cubicBezTo>
                    <a:pt x="1248" y="185"/>
                    <a:pt x="1226" y="326"/>
                    <a:pt x="1178" y="492"/>
                  </a:cubicBezTo>
                  <a:cubicBezTo>
                    <a:pt x="1158" y="560"/>
                    <a:pt x="1143" y="628"/>
                    <a:pt x="1132" y="691"/>
                  </a:cubicBezTo>
                  <a:cubicBezTo>
                    <a:pt x="1107" y="797"/>
                    <a:pt x="1085" y="897"/>
                    <a:pt x="1046" y="995"/>
                  </a:cubicBezTo>
                  <a:cubicBezTo>
                    <a:pt x="896" y="1358"/>
                    <a:pt x="707" y="1707"/>
                    <a:pt x="448" y="2097"/>
                  </a:cubicBezTo>
                  <a:cubicBezTo>
                    <a:pt x="380" y="2198"/>
                    <a:pt x="307" y="2293"/>
                    <a:pt x="239" y="2386"/>
                  </a:cubicBezTo>
                  <a:cubicBezTo>
                    <a:pt x="204" y="2431"/>
                    <a:pt x="172" y="2475"/>
                    <a:pt x="139" y="2520"/>
                  </a:cubicBezTo>
                  <a:cubicBezTo>
                    <a:pt x="126" y="2536"/>
                    <a:pt x="117" y="2553"/>
                    <a:pt x="107" y="2569"/>
                  </a:cubicBezTo>
                  <a:cubicBezTo>
                    <a:pt x="82" y="2607"/>
                    <a:pt x="59" y="2642"/>
                    <a:pt x="27" y="2665"/>
                  </a:cubicBezTo>
                  <a:cubicBezTo>
                    <a:pt x="6" y="2680"/>
                    <a:pt x="1" y="2707"/>
                    <a:pt x="14" y="2728"/>
                  </a:cubicBezTo>
                  <a:cubicBezTo>
                    <a:pt x="46" y="2782"/>
                    <a:pt x="117" y="2795"/>
                    <a:pt x="181" y="2805"/>
                  </a:cubicBezTo>
                  <a:cubicBezTo>
                    <a:pt x="204" y="2809"/>
                    <a:pt x="227" y="2812"/>
                    <a:pt x="246" y="2819"/>
                  </a:cubicBezTo>
                  <a:cubicBezTo>
                    <a:pt x="371" y="2866"/>
                    <a:pt x="496" y="2896"/>
                    <a:pt x="629" y="2931"/>
                  </a:cubicBezTo>
                  <a:cubicBezTo>
                    <a:pt x="722" y="2955"/>
                    <a:pt x="816" y="2978"/>
                    <a:pt x="911" y="3007"/>
                  </a:cubicBezTo>
                  <a:cubicBezTo>
                    <a:pt x="1187" y="3091"/>
                    <a:pt x="1441" y="3187"/>
                    <a:pt x="1737" y="3317"/>
                  </a:cubicBezTo>
                  <a:cubicBezTo>
                    <a:pt x="1795" y="3341"/>
                    <a:pt x="1854" y="3375"/>
                    <a:pt x="1913" y="3407"/>
                  </a:cubicBezTo>
                  <a:cubicBezTo>
                    <a:pt x="1975" y="3442"/>
                    <a:pt x="2038" y="3476"/>
                    <a:pt x="2099" y="3503"/>
                  </a:cubicBezTo>
                  <a:cubicBezTo>
                    <a:pt x="2139" y="3522"/>
                    <a:pt x="2190" y="3539"/>
                    <a:pt x="2245" y="3559"/>
                  </a:cubicBezTo>
                  <a:cubicBezTo>
                    <a:pt x="2350" y="3597"/>
                    <a:pt x="2471" y="3639"/>
                    <a:pt x="2532" y="3692"/>
                  </a:cubicBezTo>
                  <a:cubicBezTo>
                    <a:pt x="2541" y="3699"/>
                    <a:pt x="2552" y="3703"/>
                    <a:pt x="2562" y="3703"/>
                  </a:cubicBezTo>
                  <a:lnTo>
                    <a:pt x="10941" y="3703"/>
                  </a:lnTo>
                  <a:cubicBezTo>
                    <a:pt x="10949" y="3703"/>
                    <a:pt x="10954" y="3702"/>
                    <a:pt x="10962" y="3699"/>
                  </a:cubicBezTo>
                  <a:cubicBezTo>
                    <a:pt x="11044" y="3661"/>
                    <a:pt x="11104" y="3546"/>
                    <a:pt x="11159" y="3446"/>
                  </a:cubicBezTo>
                  <a:cubicBezTo>
                    <a:pt x="11181" y="3407"/>
                    <a:pt x="11201" y="3369"/>
                    <a:pt x="11219" y="3341"/>
                  </a:cubicBezTo>
                  <a:cubicBezTo>
                    <a:pt x="11228" y="3328"/>
                    <a:pt x="11248" y="3319"/>
                    <a:pt x="11270" y="3308"/>
                  </a:cubicBezTo>
                  <a:cubicBezTo>
                    <a:pt x="11289" y="3299"/>
                    <a:pt x="11306" y="3290"/>
                    <a:pt x="11322" y="3279"/>
                  </a:cubicBezTo>
                  <a:lnTo>
                    <a:pt x="11556" y="3058"/>
                  </a:lnTo>
                  <a:lnTo>
                    <a:pt x="11593" y="3011"/>
                  </a:lnTo>
                  <a:cubicBezTo>
                    <a:pt x="11783" y="2760"/>
                    <a:pt x="11979" y="2498"/>
                    <a:pt x="12075" y="2146"/>
                  </a:cubicBezTo>
                  <a:cubicBezTo>
                    <a:pt x="12115" y="1998"/>
                    <a:pt x="12091" y="1842"/>
                    <a:pt x="12011" y="1739"/>
                  </a:cubicBezTo>
                  <a:cubicBezTo>
                    <a:pt x="11953" y="1662"/>
                    <a:pt x="11870" y="1620"/>
                    <a:pt x="11776" y="1620"/>
                  </a:cubicBezTo>
                  <a:cubicBezTo>
                    <a:pt x="11747" y="1620"/>
                    <a:pt x="11718" y="1624"/>
                    <a:pt x="11686" y="1631"/>
                  </a:cubicBezTo>
                  <a:cubicBezTo>
                    <a:pt x="11465" y="1685"/>
                    <a:pt x="11313" y="1803"/>
                    <a:pt x="11168" y="1916"/>
                  </a:cubicBezTo>
                  <a:cubicBezTo>
                    <a:pt x="11132" y="1946"/>
                    <a:pt x="11095" y="1975"/>
                    <a:pt x="11058" y="2002"/>
                  </a:cubicBezTo>
                  <a:cubicBezTo>
                    <a:pt x="10834" y="2165"/>
                    <a:pt x="10636" y="2293"/>
                    <a:pt x="10405" y="2380"/>
                  </a:cubicBezTo>
                  <a:cubicBezTo>
                    <a:pt x="10315" y="2415"/>
                    <a:pt x="10213" y="2430"/>
                    <a:pt x="10105" y="2446"/>
                  </a:cubicBezTo>
                  <a:cubicBezTo>
                    <a:pt x="10034" y="2456"/>
                    <a:pt x="9964" y="2467"/>
                    <a:pt x="9893" y="2482"/>
                  </a:cubicBezTo>
                  <a:cubicBezTo>
                    <a:pt x="9852" y="2491"/>
                    <a:pt x="9807" y="2492"/>
                    <a:pt x="9766" y="2492"/>
                  </a:cubicBezTo>
                  <a:lnTo>
                    <a:pt x="9723" y="2492"/>
                  </a:lnTo>
                  <a:cubicBezTo>
                    <a:pt x="9684" y="2492"/>
                    <a:pt x="9636" y="2492"/>
                    <a:pt x="9592" y="2504"/>
                  </a:cubicBezTo>
                  <a:lnTo>
                    <a:pt x="9134" y="2523"/>
                  </a:lnTo>
                  <a:cubicBezTo>
                    <a:pt x="8842" y="2591"/>
                    <a:pt x="8538" y="2674"/>
                    <a:pt x="8323" y="2799"/>
                  </a:cubicBezTo>
                  <a:cubicBezTo>
                    <a:pt x="8361" y="2758"/>
                    <a:pt x="8397" y="2722"/>
                    <a:pt x="8426" y="2703"/>
                  </a:cubicBezTo>
                  <a:cubicBezTo>
                    <a:pt x="8439" y="2694"/>
                    <a:pt x="8448" y="2680"/>
                    <a:pt x="8448" y="2664"/>
                  </a:cubicBezTo>
                  <a:cubicBezTo>
                    <a:pt x="8448" y="2651"/>
                    <a:pt x="8442" y="2632"/>
                    <a:pt x="8433" y="2624"/>
                  </a:cubicBezTo>
                  <a:cubicBezTo>
                    <a:pt x="8425" y="2616"/>
                    <a:pt x="8411" y="2607"/>
                    <a:pt x="8400" y="2607"/>
                  </a:cubicBezTo>
                  <a:cubicBezTo>
                    <a:pt x="8359" y="2608"/>
                    <a:pt x="8311" y="2610"/>
                    <a:pt x="8262" y="2614"/>
                  </a:cubicBezTo>
                  <a:cubicBezTo>
                    <a:pt x="8195" y="2620"/>
                    <a:pt x="8124" y="2623"/>
                    <a:pt x="8055" y="2623"/>
                  </a:cubicBezTo>
                  <a:cubicBezTo>
                    <a:pt x="7984" y="2623"/>
                    <a:pt x="7927" y="2617"/>
                    <a:pt x="7882" y="2607"/>
                  </a:cubicBezTo>
                  <a:cubicBezTo>
                    <a:pt x="7378" y="2491"/>
                    <a:pt x="6971" y="2308"/>
                    <a:pt x="6542" y="2113"/>
                  </a:cubicBezTo>
                  <a:cubicBezTo>
                    <a:pt x="6449" y="2071"/>
                    <a:pt x="6356" y="2028"/>
                    <a:pt x="6263" y="1989"/>
                  </a:cubicBezTo>
                  <a:lnTo>
                    <a:pt x="6042" y="1890"/>
                  </a:lnTo>
                  <a:cubicBezTo>
                    <a:pt x="5693" y="1735"/>
                    <a:pt x="5331" y="1575"/>
                    <a:pt x="4951" y="1447"/>
                  </a:cubicBezTo>
                  <a:cubicBezTo>
                    <a:pt x="4797" y="1394"/>
                    <a:pt x="4634" y="1355"/>
                    <a:pt x="4480" y="1316"/>
                  </a:cubicBezTo>
                  <a:cubicBezTo>
                    <a:pt x="4380" y="1291"/>
                    <a:pt x="4281" y="1268"/>
                    <a:pt x="4182" y="1239"/>
                  </a:cubicBezTo>
                  <a:cubicBezTo>
                    <a:pt x="4102" y="1217"/>
                    <a:pt x="4024" y="1205"/>
                    <a:pt x="3949" y="1195"/>
                  </a:cubicBezTo>
                  <a:cubicBezTo>
                    <a:pt x="3877" y="1184"/>
                    <a:pt x="3808" y="1175"/>
                    <a:pt x="3736" y="1155"/>
                  </a:cubicBezTo>
                  <a:cubicBezTo>
                    <a:pt x="3650" y="1131"/>
                    <a:pt x="3555" y="1108"/>
                    <a:pt x="3462" y="1086"/>
                  </a:cubicBezTo>
                  <a:cubicBezTo>
                    <a:pt x="3401" y="1072"/>
                    <a:pt x="3337" y="1057"/>
                    <a:pt x="3278" y="1040"/>
                  </a:cubicBezTo>
                  <a:cubicBezTo>
                    <a:pt x="3217" y="1024"/>
                    <a:pt x="3163" y="1021"/>
                    <a:pt x="3112" y="1016"/>
                  </a:cubicBezTo>
                  <a:cubicBezTo>
                    <a:pt x="3063" y="1014"/>
                    <a:pt x="3017" y="1009"/>
                    <a:pt x="2967" y="999"/>
                  </a:cubicBezTo>
                  <a:lnTo>
                    <a:pt x="2958" y="996"/>
                  </a:lnTo>
                  <a:cubicBezTo>
                    <a:pt x="2977" y="992"/>
                    <a:pt x="2991" y="973"/>
                    <a:pt x="2991" y="951"/>
                  </a:cubicBezTo>
                  <a:cubicBezTo>
                    <a:pt x="2991" y="929"/>
                    <a:pt x="2977" y="900"/>
                    <a:pt x="2958" y="894"/>
                  </a:cubicBezTo>
                  <a:cubicBezTo>
                    <a:pt x="2863" y="870"/>
                    <a:pt x="2785" y="810"/>
                    <a:pt x="2701" y="746"/>
                  </a:cubicBezTo>
                  <a:cubicBezTo>
                    <a:pt x="2634" y="695"/>
                    <a:pt x="2567" y="643"/>
                    <a:pt x="2487" y="608"/>
                  </a:cubicBezTo>
                  <a:cubicBezTo>
                    <a:pt x="2261" y="509"/>
                    <a:pt x="2001" y="391"/>
                    <a:pt x="1767" y="247"/>
                  </a:cubicBezTo>
                  <a:cubicBezTo>
                    <a:pt x="1710" y="214"/>
                    <a:pt x="1652" y="186"/>
                    <a:pt x="1594" y="159"/>
                  </a:cubicBezTo>
                  <a:cubicBezTo>
                    <a:pt x="1504" y="115"/>
                    <a:pt x="1417" y="76"/>
                    <a:pt x="1350" y="13"/>
                  </a:cubicBezTo>
                  <a:cubicBezTo>
                    <a:pt x="1340" y="6"/>
                    <a:pt x="1329" y="0"/>
                    <a:pt x="1316"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8"/>
            <p:cNvSpPr/>
            <p:nvPr/>
          </p:nvSpPr>
          <p:spPr>
            <a:xfrm>
              <a:off x="1312063" y="676249"/>
              <a:ext cx="36101" cy="56585"/>
            </a:xfrm>
            <a:custGeom>
              <a:rect b="b" l="l" r="r" t="t"/>
              <a:pathLst>
                <a:path extrusionOk="0" h="2000" w="1276">
                  <a:moveTo>
                    <a:pt x="480" y="0"/>
                  </a:moveTo>
                  <a:cubicBezTo>
                    <a:pt x="469" y="0"/>
                    <a:pt x="457" y="3"/>
                    <a:pt x="450" y="12"/>
                  </a:cubicBezTo>
                  <a:cubicBezTo>
                    <a:pt x="439" y="22"/>
                    <a:pt x="432" y="34"/>
                    <a:pt x="432" y="47"/>
                  </a:cubicBezTo>
                  <a:cubicBezTo>
                    <a:pt x="429" y="479"/>
                    <a:pt x="306" y="817"/>
                    <a:pt x="176" y="1128"/>
                  </a:cubicBezTo>
                  <a:cubicBezTo>
                    <a:pt x="162" y="1173"/>
                    <a:pt x="147" y="1223"/>
                    <a:pt x="131" y="1272"/>
                  </a:cubicBezTo>
                  <a:cubicBezTo>
                    <a:pt x="101" y="1373"/>
                    <a:pt x="72" y="1464"/>
                    <a:pt x="13" y="1528"/>
                  </a:cubicBezTo>
                  <a:cubicBezTo>
                    <a:pt x="3" y="1538"/>
                    <a:pt x="0" y="1552"/>
                    <a:pt x="0" y="1566"/>
                  </a:cubicBezTo>
                  <a:cubicBezTo>
                    <a:pt x="29" y="1807"/>
                    <a:pt x="221" y="1999"/>
                    <a:pt x="438" y="1999"/>
                  </a:cubicBezTo>
                  <a:cubicBezTo>
                    <a:pt x="525" y="1999"/>
                    <a:pt x="610" y="1967"/>
                    <a:pt x="687" y="1909"/>
                  </a:cubicBezTo>
                  <a:cubicBezTo>
                    <a:pt x="743" y="1866"/>
                    <a:pt x="777" y="1803"/>
                    <a:pt x="806" y="1742"/>
                  </a:cubicBezTo>
                  <a:cubicBezTo>
                    <a:pt x="817" y="1717"/>
                    <a:pt x="831" y="1691"/>
                    <a:pt x="844" y="1669"/>
                  </a:cubicBezTo>
                  <a:cubicBezTo>
                    <a:pt x="983" y="1441"/>
                    <a:pt x="1078" y="1157"/>
                    <a:pt x="1169" y="883"/>
                  </a:cubicBezTo>
                  <a:lnTo>
                    <a:pt x="1174" y="865"/>
                  </a:lnTo>
                  <a:cubicBezTo>
                    <a:pt x="1217" y="736"/>
                    <a:pt x="1275" y="560"/>
                    <a:pt x="1207" y="419"/>
                  </a:cubicBezTo>
                  <a:cubicBezTo>
                    <a:pt x="1092" y="189"/>
                    <a:pt x="823" y="32"/>
                    <a:pt x="486"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8"/>
            <p:cNvSpPr/>
            <p:nvPr/>
          </p:nvSpPr>
          <p:spPr>
            <a:xfrm>
              <a:off x="1284139" y="664508"/>
              <a:ext cx="37091" cy="64167"/>
            </a:xfrm>
            <a:custGeom>
              <a:rect b="b" l="l" r="r" t="t"/>
              <a:pathLst>
                <a:path extrusionOk="0" h="2268" w="1311">
                  <a:moveTo>
                    <a:pt x="777" y="1"/>
                  </a:moveTo>
                  <a:cubicBezTo>
                    <a:pt x="750" y="1"/>
                    <a:pt x="729" y="20"/>
                    <a:pt x="729" y="46"/>
                  </a:cubicBezTo>
                  <a:cubicBezTo>
                    <a:pt x="718" y="69"/>
                    <a:pt x="717" y="95"/>
                    <a:pt x="714" y="119"/>
                  </a:cubicBezTo>
                  <a:cubicBezTo>
                    <a:pt x="713" y="133"/>
                    <a:pt x="713" y="148"/>
                    <a:pt x="710" y="158"/>
                  </a:cubicBezTo>
                  <a:lnTo>
                    <a:pt x="617" y="437"/>
                  </a:lnTo>
                  <a:cubicBezTo>
                    <a:pt x="516" y="670"/>
                    <a:pt x="215" y="1133"/>
                    <a:pt x="23" y="1261"/>
                  </a:cubicBezTo>
                  <a:cubicBezTo>
                    <a:pt x="12" y="1272"/>
                    <a:pt x="5" y="1286"/>
                    <a:pt x="5" y="1301"/>
                  </a:cubicBezTo>
                  <a:cubicBezTo>
                    <a:pt x="0" y="1623"/>
                    <a:pt x="25" y="2016"/>
                    <a:pt x="262" y="2180"/>
                  </a:cubicBezTo>
                  <a:lnTo>
                    <a:pt x="278" y="2192"/>
                  </a:lnTo>
                  <a:cubicBezTo>
                    <a:pt x="319" y="2221"/>
                    <a:pt x="378" y="2267"/>
                    <a:pt x="457" y="2267"/>
                  </a:cubicBezTo>
                  <a:cubicBezTo>
                    <a:pt x="473" y="2267"/>
                    <a:pt x="492" y="2265"/>
                    <a:pt x="508" y="2260"/>
                  </a:cubicBezTo>
                  <a:cubicBezTo>
                    <a:pt x="676" y="2215"/>
                    <a:pt x="763" y="2049"/>
                    <a:pt x="833" y="1916"/>
                  </a:cubicBezTo>
                  <a:lnTo>
                    <a:pt x="849" y="1884"/>
                  </a:lnTo>
                  <a:cubicBezTo>
                    <a:pt x="1032" y="1530"/>
                    <a:pt x="1155" y="1131"/>
                    <a:pt x="1248" y="786"/>
                  </a:cubicBezTo>
                  <a:cubicBezTo>
                    <a:pt x="1291" y="623"/>
                    <a:pt x="1310" y="318"/>
                    <a:pt x="1233" y="171"/>
                  </a:cubicBezTo>
                  <a:cubicBezTo>
                    <a:pt x="1189" y="88"/>
                    <a:pt x="1083" y="33"/>
                    <a:pt x="1005" y="12"/>
                  </a:cubicBezTo>
                  <a:cubicBezTo>
                    <a:pt x="987" y="8"/>
                    <a:pt x="971" y="8"/>
                    <a:pt x="957" y="8"/>
                  </a:cubicBezTo>
                  <a:lnTo>
                    <a:pt x="936" y="8"/>
                  </a:lnTo>
                  <a:cubicBezTo>
                    <a:pt x="929" y="4"/>
                    <a:pt x="907" y="1"/>
                    <a:pt x="900"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8"/>
            <p:cNvSpPr/>
            <p:nvPr/>
          </p:nvSpPr>
          <p:spPr>
            <a:xfrm>
              <a:off x="2004163" y="1511335"/>
              <a:ext cx="651" cy="509"/>
            </a:xfrm>
            <a:custGeom>
              <a:rect b="b" l="l" r="r" t="t"/>
              <a:pathLst>
                <a:path extrusionOk="0" h="18" w="23">
                  <a:moveTo>
                    <a:pt x="12" y="0"/>
                  </a:moveTo>
                  <a:cubicBezTo>
                    <a:pt x="1" y="0"/>
                    <a:pt x="1" y="18"/>
                    <a:pt x="12" y="18"/>
                  </a:cubicBezTo>
                  <a:cubicBezTo>
                    <a:pt x="23" y="18"/>
                    <a:pt x="23" y="0"/>
                    <a:pt x="1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8"/>
            <p:cNvSpPr/>
            <p:nvPr/>
          </p:nvSpPr>
          <p:spPr>
            <a:xfrm>
              <a:off x="905427" y="1674409"/>
              <a:ext cx="30132" cy="13071"/>
            </a:xfrm>
            <a:custGeom>
              <a:rect b="b" l="l" r="r" t="t"/>
              <a:pathLst>
                <a:path extrusionOk="0" h="462" w="1065">
                  <a:moveTo>
                    <a:pt x="41" y="1"/>
                  </a:moveTo>
                  <a:cubicBezTo>
                    <a:pt x="17" y="1"/>
                    <a:pt x="1" y="39"/>
                    <a:pt x="26" y="56"/>
                  </a:cubicBezTo>
                  <a:cubicBezTo>
                    <a:pt x="314" y="248"/>
                    <a:pt x="673" y="434"/>
                    <a:pt x="1025" y="462"/>
                  </a:cubicBezTo>
                  <a:cubicBezTo>
                    <a:pt x="1026" y="462"/>
                    <a:pt x="1027" y="462"/>
                    <a:pt x="1028" y="462"/>
                  </a:cubicBezTo>
                  <a:cubicBezTo>
                    <a:pt x="1062" y="462"/>
                    <a:pt x="1065" y="408"/>
                    <a:pt x="1031" y="399"/>
                  </a:cubicBezTo>
                  <a:cubicBezTo>
                    <a:pt x="685" y="290"/>
                    <a:pt x="368" y="204"/>
                    <a:pt x="55" y="5"/>
                  </a:cubicBezTo>
                  <a:cubicBezTo>
                    <a:pt x="50" y="2"/>
                    <a:pt x="46" y="1"/>
                    <a:pt x="4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8"/>
            <p:cNvSpPr/>
            <p:nvPr/>
          </p:nvSpPr>
          <p:spPr>
            <a:xfrm>
              <a:off x="923958" y="1673164"/>
              <a:ext cx="23398" cy="11260"/>
            </a:xfrm>
            <a:custGeom>
              <a:rect b="b" l="l" r="r" t="t"/>
              <a:pathLst>
                <a:path extrusionOk="0" h="398" w="827">
                  <a:moveTo>
                    <a:pt x="55" y="0"/>
                  </a:moveTo>
                  <a:cubicBezTo>
                    <a:pt x="27" y="0"/>
                    <a:pt x="1" y="42"/>
                    <a:pt x="28" y="65"/>
                  </a:cubicBezTo>
                  <a:cubicBezTo>
                    <a:pt x="241" y="232"/>
                    <a:pt x="494" y="360"/>
                    <a:pt x="764" y="397"/>
                  </a:cubicBezTo>
                  <a:cubicBezTo>
                    <a:pt x="766" y="397"/>
                    <a:pt x="768" y="397"/>
                    <a:pt x="770" y="397"/>
                  </a:cubicBezTo>
                  <a:cubicBezTo>
                    <a:pt x="816" y="397"/>
                    <a:pt x="826" y="316"/>
                    <a:pt x="777" y="304"/>
                  </a:cubicBezTo>
                  <a:cubicBezTo>
                    <a:pt x="517" y="248"/>
                    <a:pt x="286" y="166"/>
                    <a:pt x="72" y="6"/>
                  </a:cubicBezTo>
                  <a:cubicBezTo>
                    <a:pt x="67" y="2"/>
                    <a:pt x="61" y="0"/>
                    <a:pt x="5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8"/>
            <p:cNvSpPr/>
            <p:nvPr/>
          </p:nvSpPr>
          <p:spPr>
            <a:xfrm>
              <a:off x="941442" y="1670703"/>
              <a:ext cx="21219" cy="10157"/>
            </a:xfrm>
            <a:custGeom>
              <a:rect b="b" l="l" r="r" t="t"/>
              <a:pathLst>
                <a:path extrusionOk="0" h="359" w="750">
                  <a:moveTo>
                    <a:pt x="70" y="1"/>
                  </a:moveTo>
                  <a:cubicBezTo>
                    <a:pt x="28" y="1"/>
                    <a:pt x="0" y="61"/>
                    <a:pt x="46" y="81"/>
                  </a:cubicBezTo>
                  <a:cubicBezTo>
                    <a:pt x="251" y="174"/>
                    <a:pt x="467" y="298"/>
                    <a:pt x="687" y="357"/>
                  </a:cubicBezTo>
                  <a:cubicBezTo>
                    <a:pt x="691" y="358"/>
                    <a:pt x="694" y="359"/>
                    <a:pt x="698" y="359"/>
                  </a:cubicBezTo>
                  <a:cubicBezTo>
                    <a:pt x="733" y="359"/>
                    <a:pt x="749" y="307"/>
                    <a:pt x="716" y="285"/>
                  </a:cubicBezTo>
                  <a:cubicBezTo>
                    <a:pt x="527" y="167"/>
                    <a:pt x="293" y="94"/>
                    <a:pt x="89" y="5"/>
                  </a:cubicBezTo>
                  <a:cubicBezTo>
                    <a:pt x="83" y="2"/>
                    <a:pt x="76" y="1"/>
                    <a:pt x="7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8"/>
            <p:cNvSpPr/>
            <p:nvPr/>
          </p:nvSpPr>
          <p:spPr>
            <a:xfrm>
              <a:off x="531184" y="1680124"/>
              <a:ext cx="37205" cy="8601"/>
            </a:xfrm>
            <a:custGeom>
              <a:rect b="b" l="l" r="r" t="t"/>
              <a:pathLst>
                <a:path extrusionOk="0" h="304" w="1315">
                  <a:moveTo>
                    <a:pt x="0" y="1"/>
                  </a:moveTo>
                  <a:lnTo>
                    <a:pt x="0" y="247"/>
                  </a:lnTo>
                  <a:cubicBezTo>
                    <a:pt x="0" y="260"/>
                    <a:pt x="6" y="270"/>
                    <a:pt x="15" y="279"/>
                  </a:cubicBezTo>
                  <a:cubicBezTo>
                    <a:pt x="24" y="287"/>
                    <a:pt x="46" y="303"/>
                    <a:pt x="59" y="303"/>
                  </a:cubicBezTo>
                  <a:lnTo>
                    <a:pt x="1315" y="303"/>
                  </a:lnTo>
                  <a:lnTo>
                    <a:pt x="0"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8"/>
            <p:cNvSpPr/>
            <p:nvPr/>
          </p:nvSpPr>
          <p:spPr>
            <a:xfrm>
              <a:off x="648821" y="1656189"/>
              <a:ext cx="25774" cy="20540"/>
            </a:xfrm>
            <a:custGeom>
              <a:rect b="b" l="l" r="r" t="t"/>
              <a:pathLst>
                <a:path extrusionOk="0" h="726" w="911">
                  <a:moveTo>
                    <a:pt x="43" y="0"/>
                  </a:moveTo>
                  <a:cubicBezTo>
                    <a:pt x="22" y="0"/>
                    <a:pt x="1" y="29"/>
                    <a:pt x="20" y="52"/>
                  </a:cubicBezTo>
                  <a:cubicBezTo>
                    <a:pt x="239" y="318"/>
                    <a:pt x="530" y="597"/>
                    <a:pt x="858" y="723"/>
                  </a:cubicBezTo>
                  <a:cubicBezTo>
                    <a:pt x="862" y="725"/>
                    <a:pt x="866" y="725"/>
                    <a:pt x="869" y="725"/>
                  </a:cubicBezTo>
                  <a:cubicBezTo>
                    <a:pt x="897" y="725"/>
                    <a:pt x="911" y="682"/>
                    <a:pt x="886" y="665"/>
                  </a:cubicBezTo>
                  <a:cubicBezTo>
                    <a:pt x="582" y="463"/>
                    <a:pt x="305" y="292"/>
                    <a:pt x="62" y="10"/>
                  </a:cubicBezTo>
                  <a:cubicBezTo>
                    <a:pt x="56" y="3"/>
                    <a:pt x="50" y="0"/>
                    <a:pt x="4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8"/>
            <p:cNvSpPr/>
            <p:nvPr/>
          </p:nvSpPr>
          <p:spPr>
            <a:xfrm>
              <a:off x="533080" y="1650927"/>
              <a:ext cx="152440" cy="37261"/>
            </a:xfrm>
            <a:custGeom>
              <a:rect b="b" l="l" r="r" t="t"/>
              <a:pathLst>
                <a:path extrusionOk="0" h="1317" w="5388">
                  <a:moveTo>
                    <a:pt x="79" y="1"/>
                  </a:moveTo>
                  <a:cubicBezTo>
                    <a:pt x="61" y="8"/>
                    <a:pt x="41" y="15"/>
                    <a:pt x="22" y="23"/>
                  </a:cubicBezTo>
                  <a:cubicBezTo>
                    <a:pt x="18" y="23"/>
                    <a:pt x="13" y="24"/>
                    <a:pt x="11" y="27"/>
                  </a:cubicBezTo>
                  <a:cubicBezTo>
                    <a:pt x="3" y="59"/>
                    <a:pt x="0" y="79"/>
                    <a:pt x="11" y="86"/>
                  </a:cubicBezTo>
                  <a:lnTo>
                    <a:pt x="11" y="88"/>
                  </a:lnTo>
                  <a:cubicBezTo>
                    <a:pt x="40" y="116"/>
                    <a:pt x="143" y="133"/>
                    <a:pt x="211" y="146"/>
                  </a:cubicBezTo>
                  <a:cubicBezTo>
                    <a:pt x="240" y="152"/>
                    <a:pt x="269" y="156"/>
                    <a:pt x="294" y="162"/>
                  </a:cubicBezTo>
                  <a:lnTo>
                    <a:pt x="5067" y="1258"/>
                  </a:lnTo>
                  <a:cubicBezTo>
                    <a:pt x="5074" y="1260"/>
                    <a:pt x="5085" y="1263"/>
                    <a:pt x="5095" y="1266"/>
                  </a:cubicBezTo>
                  <a:cubicBezTo>
                    <a:pt x="5109" y="1267"/>
                    <a:pt x="5125" y="1273"/>
                    <a:pt x="5144" y="1279"/>
                  </a:cubicBezTo>
                  <a:cubicBezTo>
                    <a:pt x="5190" y="1292"/>
                    <a:pt x="5274" y="1316"/>
                    <a:pt x="5321" y="1316"/>
                  </a:cubicBezTo>
                  <a:cubicBezTo>
                    <a:pt x="5327" y="1316"/>
                    <a:pt x="5332" y="1316"/>
                    <a:pt x="5336" y="1315"/>
                  </a:cubicBezTo>
                  <a:cubicBezTo>
                    <a:pt x="5342" y="1315"/>
                    <a:pt x="5343" y="1314"/>
                    <a:pt x="5346" y="1314"/>
                  </a:cubicBezTo>
                  <a:cubicBezTo>
                    <a:pt x="5349" y="1314"/>
                    <a:pt x="5351" y="1311"/>
                    <a:pt x="5354" y="1309"/>
                  </a:cubicBezTo>
                  <a:cubicBezTo>
                    <a:pt x="5358" y="1306"/>
                    <a:pt x="5364" y="1302"/>
                    <a:pt x="5368" y="1299"/>
                  </a:cubicBezTo>
                  <a:lnTo>
                    <a:pt x="5377" y="1289"/>
                  </a:lnTo>
                  <a:cubicBezTo>
                    <a:pt x="5380" y="1286"/>
                    <a:pt x="5383" y="1286"/>
                    <a:pt x="5386" y="1282"/>
                  </a:cubicBezTo>
                  <a:cubicBezTo>
                    <a:pt x="5386" y="1279"/>
                    <a:pt x="5386" y="1273"/>
                    <a:pt x="5387" y="1270"/>
                  </a:cubicBezTo>
                  <a:cubicBezTo>
                    <a:pt x="5387" y="1258"/>
                    <a:pt x="5383" y="1248"/>
                    <a:pt x="5377" y="1234"/>
                  </a:cubicBezTo>
                  <a:cubicBezTo>
                    <a:pt x="5377" y="1234"/>
                    <a:pt x="5377" y="1231"/>
                    <a:pt x="5375" y="1231"/>
                  </a:cubicBezTo>
                  <a:cubicBezTo>
                    <a:pt x="5271" y="1186"/>
                    <a:pt x="5133" y="1155"/>
                    <a:pt x="4995" y="1126"/>
                  </a:cubicBezTo>
                  <a:cubicBezTo>
                    <a:pt x="4976" y="1122"/>
                    <a:pt x="4955" y="1117"/>
                    <a:pt x="4935" y="1113"/>
                  </a:cubicBezTo>
                  <a:cubicBezTo>
                    <a:pt x="4910" y="1107"/>
                    <a:pt x="4884" y="1103"/>
                    <a:pt x="4856" y="1097"/>
                  </a:cubicBezTo>
                  <a:cubicBezTo>
                    <a:pt x="4832" y="1091"/>
                    <a:pt x="4806" y="1085"/>
                    <a:pt x="4782" y="1081"/>
                  </a:cubicBezTo>
                  <a:lnTo>
                    <a:pt x="79"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8"/>
            <p:cNvSpPr/>
            <p:nvPr/>
          </p:nvSpPr>
          <p:spPr>
            <a:xfrm>
              <a:off x="666871" y="1660376"/>
              <a:ext cx="20088" cy="16579"/>
            </a:xfrm>
            <a:custGeom>
              <a:rect b="b" l="l" r="r" t="t"/>
              <a:pathLst>
                <a:path extrusionOk="0" h="586" w="710">
                  <a:moveTo>
                    <a:pt x="54" y="1"/>
                  </a:moveTo>
                  <a:cubicBezTo>
                    <a:pt x="28" y="1"/>
                    <a:pt x="0" y="30"/>
                    <a:pt x="18" y="56"/>
                  </a:cubicBezTo>
                  <a:cubicBezTo>
                    <a:pt x="175" y="277"/>
                    <a:pt x="380" y="472"/>
                    <a:pt x="629" y="583"/>
                  </a:cubicBezTo>
                  <a:cubicBezTo>
                    <a:pt x="634" y="585"/>
                    <a:pt x="640" y="586"/>
                    <a:pt x="645" y="586"/>
                  </a:cubicBezTo>
                  <a:cubicBezTo>
                    <a:pt x="686" y="586"/>
                    <a:pt x="710" y="520"/>
                    <a:pt x="670" y="500"/>
                  </a:cubicBezTo>
                  <a:cubicBezTo>
                    <a:pt x="437" y="370"/>
                    <a:pt x="238" y="225"/>
                    <a:pt x="78" y="13"/>
                  </a:cubicBezTo>
                  <a:cubicBezTo>
                    <a:pt x="72" y="4"/>
                    <a:pt x="63" y="1"/>
                    <a:pt x="5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8"/>
            <p:cNvSpPr/>
            <p:nvPr/>
          </p:nvSpPr>
          <p:spPr>
            <a:xfrm>
              <a:off x="684214" y="1663149"/>
              <a:ext cx="18220" cy="14825"/>
            </a:xfrm>
            <a:custGeom>
              <a:rect b="b" l="l" r="r" t="t"/>
              <a:pathLst>
                <a:path extrusionOk="0" h="524" w="644">
                  <a:moveTo>
                    <a:pt x="69" y="1"/>
                  </a:moveTo>
                  <a:cubicBezTo>
                    <a:pt x="32" y="1"/>
                    <a:pt x="1" y="43"/>
                    <a:pt x="35" y="72"/>
                  </a:cubicBezTo>
                  <a:cubicBezTo>
                    <a:pt x="205" y="217"/>
                    <a:pt x="378" y="399"/>
                    <a:pt x="571" y="518"/>
                  </a:cubicBezTo>
                  <a:cubicBezTo>
                    <a:pt x="578" y="522"/>
                    <a:pt x="585" y="524"/>
                    <a:pt x="591" y="524"/>
                  </a:cubicBezTo>
                  <a:cubicBezTo>
                    <a:pt x="621" y="524"/>
                    <a:pt x="643" y="485"/>
                    <a:pt x="619" y="460"/>
                  </a:cubicBezTo>
                  <a:cubicBezTo>
                    <a:pt x="473" y="293"/>
                    <a:pt x="269" y="156"/>
                    <a:pt x="99" y="12"/>
                  </a:cubicBezTo>
                  <a:cubicBezTo>
                    <a:pt x="89" y="4"/>
                    <a:pt x="79" y="1"/>
                    <a:pt x="6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8"/>
            <p:cNvSpPr/>
            <p:nvPr/>
          </p:nvSpPr>
          <p:spPr>
            <a:xfrm>
              <a:off x="1346240" y="1212009"/>
              <a:ext cx="14344" cy="3140"/>
            </a:xfrm>
            <a:custGeom>
              <a:rect b="b" l="l" r="r" t="t"/>
              <a:pathLst>
                <a:path extrusionOk="0" h="111" w="507">
                  <a:moveTo>
                    <a:pt x="431" y="0"/>
                  </a:moveTo>
                  <a:cubicBezTo>
                    <a:pt x="373" y="0"/>
                    <a:pt x="315" y="15"/>
                    <a:pt x="259" y="22"/>
                  </a:cubicBezTo>
                  <a:cubicBezTo>
                    <a:pt x="182" y="32"/>
                    <a:pt x="110" y="42"/>
                    <a:pt x="34" y="53"/>
                  </a:cubicBezTo>
                  <a:cubicBezTo>
                    <a:pt x="1" y="55"/>
                    <a:pt x="9" y="111"/>
                    <a:pt x="40" y="111"/>
                  </a:cubicBezTo>
                  <a:cubicBezTo>
                    <a:pt x="40" y="111"/>
                    <a:pt x="41" y="111"/>
                    <a:pt x="41" y="111"/>
                  </a:cubicBezTo>
                  <a:cubicBezTo>
                    <a:pt x="117" y="103"/>
                    <a:pt x="191" y="96"/>
                    <a:pt x="268" y="90"/>
                  </a:cubicBezTo>
                  <a:cubicBezTo>
                    <a:pt x="335" y="83"/>
                    <a:pt x="406" y="86"/>
                    <a:pt x="472" y="64"/>
                  </a:cubicBezTo>
                  <a:cubicBezTo>
                    <a:pt x="507" y="53"/>
                    <a:pt x="499" y="6"/>
                    <a:pt x="463" y="2"/>
                  </a:cubicBezTo>
                  <a:cubicBezTo>
                    <a:pt x="452" y="1"/>
                    <a:pt x="442" y="0"/>
                    <a:pt x="43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8"/>
            <p:cNvSpPr/>
            <p:nvPr/>
          </p:nvSpPr>
          <p:spPr>
            <a:xfrm>
              <a:off x="1344089" y="1218347"/>
              <a:ext cx="29481" cy="9365"/>
            </a:xfrm>
            <a:custGeom>
              <a:rect b="b" l="l" r="r" t="t"/>
              <a:pathLst>
                <a:path extrusionOk="0" h="331" w="1042">
                  <a:moveTo>
                    <a:pt x="591" y="0"/>
                  </a:moveTo>
                  <a:cubicBezTo>
                    <a:pt x="405" y="4"/>
                    <a:pt x="213" y="76"/>
                    <a:pt x="33" y="121"/>
                  </a:cubicBezTo>
                  <a:cubicBezTo>
                    <a:pt x="0" y="130"/>
                    <a:pt x="11" y="172"/>
                    <a:pt x="42" y="172"/>
                  </a:cubicBezTo>
                  <a:cubicBezTo>
                    <a:pt x="43" y="172"/>
                    <a:pt x="45" y="172"/>
                    <a:pt x="47" y="172"/>
                  </a:cubicBezTo>
                  <a:cubicBezTo>
                    <a:pt x="136" y="160"/>
                    <a:pt x="232" y="153"/>
                    <a:pt x="325" y="140"/>
                  </a:cubicBezTo>
                  <a:cubicBezTo>
                    <a:pt x="448" y="241"/>
                    <a:pt x="629" y="331"/>
                    <a:pt x="799" y="331"/>
                  </a:cubicBezTo>
                  <a:cubicBezTo>
                    <a:pt x="870" y="331"/>
                    <a:pt x="939" y="315"/>
                    <a:pt x="1001" y="278"/>
                  </a:cubicBezTo>
                  <a:cubicBezTo>
                    <a:pt x="1042" y="255"/>
                    <a:pt x="1020" y="205"/>
                    <a:pt x="981" y="199"/>
                  </a:cubicBezTo>
                  <a:cubicBezTo>
                    <a:pt x="885" y="186"/>
                    <a:pt x="786" y="201"/>
                    <a:pt x="689" y="182"/>
                  </a:cubicBezTo>
                  <a:cubicBezTo>
                    <a:pt x="620" y="169"/>
                    <a:pt x="552" y="145"/>
                    <a:pt x="492" y="109"/>
                  </a:cubicBezTo>
                  <a:cubicBezTo>
                    <a:pt x="530" y="102"/>
                    <a:pt x="565" y="89"/>
                    <a:pt x="601" y="76"/>
                  </a:cubicBezTo>
                  <a:cubicBezTo>
                    <a:pt x="642" y="61"/>
                    <a:pt x="638" y="0"/>
                    <a:pt x="59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8"/>
            <p:cNvSpPr/>
            <p:nvPr/>
          </p:nvSpPr>
          <p:spPr>
            <a:xfrm>
              <a:off x="1361800" y="1197665"/>
              <a:ext cx="7186" cy="3735"/>
            </a:xfrm>
            <a:custGeom>
              <a:rect b="b" l="l" r="r" t="t"/>
              <a:pathLst>
                <a:path extrusionOk="0" h="132" w="254">
                  <a:moveTo>
                    <a:pt x="77" y="1"/>
                  </a:moveTo>
                  <a:cubicBezTo>
                    <a:pt x="20" y="1"/>
                    <a:pt x="1" y="103"/>
                    <a:pt x="63" y="113"/>
                  </a:cubicBezTo>
                  <a:cubicBezTo>
                    <a:pt x="99" y="118"/>
                    <a:pt x="135" y="125"/>
                    <a:pt x="172" y="131"/>
                  </a:cubicBezTo>
                  <a:cubicBezTo>
                    <a:pt x="175" y="131"/>
                    <a:pt x="178" y="131"/>
                    <a:pt x="180" y="131"/>
                  </a:cubicBezTo>
                  <a:cubicBezTo>
                    <a:pt x="232" y="131"/>
                    <a:pt x="253" y="58"/>
                    <a:pt x="198" y="40"/>
                  </a:cubicBezTo>
                  <a:cubicBezTo>
                    <a:pt x="164" y="27"/>
                    <a:pt x="131" y="16"/>
                    <a:pt x="96" y="4"/>
                  </a:cubicBezTo>
                  <a:cubicBezTo>
                    <a:pt x="89" y="2"/>
                    <a:pt x="83" y="1"/>
                    <a:pt x="7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8"/>
            <p:cNvSpPr/>
            <p:nvPr/>
          </p:nvSpPr>
          <p:spPr>
            <a:xfrm>
              <a:off x="1518225" y="1231700"/>
              <a:ext cx="15335" cy="4838"/>
            </a:xfrm>
            <a:custGeom>
              <a:rect b="b" l="l" r="r" t="t"/>
              <a:pathLst>
                <a:path extrusionOk="0" h="171" w="542">
                  <a:moveTo>
                    <a:pt x="39" y="0"/>
                  </a:moveTo>
                  <a:cubicBezTo>
                    <a:pt x="12" y="0"/>
                    <a:pt x="1" y="40"/>
                    <a:pt x="29" y="46"/>
                  </a:cubicBezTo>
                  <a:cubicBezTo>
                    <a:pt x="99" y="63"/>
                    <a:pt x="168" y="85"/>
                    <a:pt x="239" y="105"/>
                  </a:cubicBezTo>
                  <a:cubicBezTo>
                    <a:pt x="319" y="127"/>
                    <a:pt x="400" y="150"/>
                    <a:pt x="484" y="171"/>
                  </a:cubicBezTo>
                  <a:cubicBezTo>
                    <a:pt x="484" y="168"/>
                    <a:pt x="483" y="168"/>
                    <a:pt x="480" y="163"/>
                  </a:cubicBezTo>
                  <a:cubicBezTo>
                    <a:pt x="476" y="155"/>
                    <a:pt x="473" y="140"/>
                    <a:pt x="477" y="127"/>
                  </a:cubicBezTo>
                  <a:cubicBezTo>
                    <a:pt x="480" y="117"/>
                    <a:pt x="490" y="104"/>
                    <a:pt x="500" y="98"/>
                  </a:cubicBezTo>
                  <a:cubicBezTo>
                    <a:pt x="514" y="91"/>
                    <a:pt x="528" y="85"/>
                    <a:pt x="541" y="76"/>
                  </a:cubicBezTo>
                  <a:cubicBezTo>
                    <a:pt x="471" y="62"/>
                    <a:pt x="400" y="53"/>
                    <a:pt x="332" y="41"/>
                  </a:cubicBezTo>
                  <a:cubicBezTo>
                    <a:pt x="233" y="27"/>
                    <a:pt x="137" y="15"/>
                    <a:pt x="44" y="1"/>
                  </a:cubicBezTo>
                  <a:cubicBezTo>
                    <a:pt x="42" y="0"/>
                    <a:pt x="40" y="0"/>
                    <a:pt x="3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8"/>
            <p:cNvSpPr/>
            <p:nvPr/>
          </p:nvSpPr>
          <p:spPr>
            <a:xfrm>
              <a:off x="542048" y="646826"/>
              <a:ext cx="64903" cy="52850"/>
            </a:xfrm>
            <a:custGeom>
              <a:rect b="b" l="l" r="r" t="t"/>
              <a:pathLst>
                <a:path extrusionOk="0" h="1868" w="2294">
                  <a:moveTo>
                    <a:pt x="54" y="1"/>
                  </a:moveTo>
                  <a:cubicBezTo>
                    <a:pt x="50" y="1"/>
                    <a:pt x="41" y="2"/>
                    <a:pt x="37" y="4"/>
                  </a:cubicBezTo>
                  <a:cubicBezTo>
                    <a:pt x="22" y="11"/>
                    <a:pt x="11" y="25"/>
                    <a:pt x="8" y="40"/>
                  </a:cubicBezTo>
                  <a:cubicBezTo>
                    <a:pt x="5" y="57"/>
                    <a:pt x="0" y="84"/>
                    <a:pt x="127" y="197"/>
                  </a:cubicBezTo>
                  <a:cubicBezTo>
                    <a:pt x="191" y="252"/>
                    <a:pt x="259" y="305"/>
                    <a:pt x="326" y="353"/>
                  </a:cubicBezTo>
                  <a:cubicBezTo>
                    <a:pt x="389" y="400"/>
                    <a:pt x="452" y="446"/>
                    <a:pt x="511" y="498"/>
                  </a:cubicBezTo>
                  <a:cubicBezTo>
                    <a:pt x="653" y="623"/>
                    <a:pt x="809" y="736"/>
                    <a:pt x="961" y="847"/>
                  </a:cubicBezTo>
                  <a:lnTo>
                    <a:pt x="1085" y="937"/>
                  </a:lnTo>
                  <a:cubicBezTo>
                    <a:pt x="1146" y="982"/>
                    <a:pt x="1203" y="1033"/>
                    <a:pt x="1262" y="1087"/>
                  </a:cubicBezTo>
                  <a:cubicBezTo>
                    <a:pt x="1322" y="1142"/>
                    <a:pt x="1377" y="1194"/>
                    <a:pt x="1440" y="1239"/>
                  </a:cubicBezTo>
                  <a:cubicBezTo>
                    <a:pt x="1492" y="1280"/>
                    <a:pt x="1543" y="1347"/>
                    <a:pt x="1587" y="1405"/>
                  </a:cubicBezTo>
                  <a:lnTo>
                    <a:pt x="1595" y="1418"/>
                  </a:lnTo>
                  <a:cubicBezTo>
                    <a:pt x="1632" y="1468"/>
                    <a:pt x="1678" y="1510"/>
                    <a:pt x="1722" y="1552"/>
                  </a:cubicBezTo>
                  <a:cubicBezTo>
                    <a:pt x="1767" y="1598"/>
                    <a:pt x="1810" y="1639"/>
                    <a:pt x="1845" y="1687"/>
                  </a:cubicBezTo>
                  <a:cubicBezTo>
                    <a:pt x="1857" y="1705"/>
                    <a:pt x="1870" y="1725"/>
                    <a:pt x="1882" y="1745"/>
                  </a:cubicBezTo>
                  <a:cubicBezTo>
                    <a:pt x="1899" y="1777"/>
                    <a:pt x="1919" y="1811"/>
                    <a:pt x="1947" y="1840"/>
                  </a:cubicBezTo>
                  <a:cubicBezTo>
                    <a:pt x="1951" y="1850"/>
                    <a:pt x="1962" y="1860"/>
                    <a:pt x="1972" y="1863"/>
                  </a:cubicBezTo>
                  <a:cubicBezTo>
                    <a:pt x="1979" y="1865"/>
                    <a:pt x="1986" y="1867"/>
                    <a:pt x="1994" y="1867"/>
                  </a:cubicBezTo>
                  <a:cubicBezTo>
                    <a:pt x="2007" y="1867"/>
                    <a:pt x="2017" y="1863"/>
                    <a:pt x="2024" y="1853"/>
                  </a:cubicBezTo>
                  <a:cubicBezTo>
                    <a:pt x="2066" y="1798"/>
                    <a:pt x="2071" y="1716"/>
                    <a:pt x="2074" y="1636"/>
                  </a:cubicBezTo>
                  <a:cubicBezTo>
                    <a:pt x="2075" y="1594"/>
                    <a:pt x="2078" y="1552"/>
                    <a:pt x="2085" y="1523"/>
                  </a:cubicBezTo>
                  <a:cubicBezTo>
                    <a:pt x="2097" y="1469"/>
                    <a:pt x="2108" y="1411"/>
                    <a:pt x="2119" y="1354"/>
                  </a:cubicBezTo>
                  <a:cubicBezTo>
                    <a:pt x="2152" y="1186"/>
                    <a:pt x="2184" y="1010"/>
                    <a:pt x="2279" y="912"/>
                  </a:cubicBezTo>
                  <a:cubicBezTo>
                    <a:pt x="2289" y="904"/>
                    <a:pt x="2293" y="889"/>
                    <a:pt x="2292" y="876"/>
                  </a:cubicBezTo>
                  <a:cubicBezTo>
                    <a:pt x="2290" y="861"/>
                    <a:pt x="2283" y="851"/>
                    <a:pt x="2271" y="842"/>
                  </a:cubicBezTo>
                  <a:cubicBezTo>
                    <a:pt x="2238" y="816"/>
                    <a:pt x="2196" y="815"/>
                    <a:pt x="2159" y="810"/>
                  </a:cubicBezTo>
                  <a:cubicBezTo>
                    <a:pt x="2139" y="809"/>
                    <a:pt x="2119" y="808"/>
                    <a:pt x="2101" y="803"/>
                  </a:cubicBezTo>
                  <a:cubicBezTo>
                    <a:pt x="2046" y="787"/>
                    <a:pt x="1991" y="774"/>
                    <a:pt x="1933" y="763"/>
                  </a:cubicBezTo>
                  <a:cubicBezTo>
                    <a:pt x="1854" y="744"/>
                    <a:pt x="1774" y="726"/>
                    <a:pt x="1697" y="700"/>
                  </a:cubicBezTo>
                  <a:cubicBezTo>
                    <a:pt x="1293" y="565"/>
                    <a:pt x="903" y="393"/>
                    <a:pt x="525" y="226"/>
                  </a:cubicBezTo>
                  <a:lnTo>
                    <a:pt x="498" y="213"/>
                  </a:lnTo>
                  <a:cubicBezTo>
                    <a:pt x="466" y="198"/>
                    <a:pt x="429" y="184"/>
                    <a:pt x="389" y="168"/>
                  </a:cubicBezTo>
                  <a:cubicBezTo>
                    <a:pt x="278" y="124"/>
                    <a:pt x="153" y="73"/>
                    <a:pt x="86" y="14"/>
                  </a:cubicBezTo>
                  <a:cubicBezTo>
                    <a:pt x="76" y="5"/>
                    <a:pt x="66" y="1"/>
                    <a:pt x="54"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8"/>
            <p:cNvSpPr/>
            <p:nvPr/>
          </p:nvSpPr>
          <p:spPr>
            <a:xfrm>
              <a:off x="460879" y="510092"/>
              <a:ext cx="208289" cy="158325"/>
            </a:xfrm>
            <a:custGeom>
              <a:rect b="b" l="l" r="r" t="t"/>
              <a:pathLst>
                <a:path extrusionOk="0" h="5596" w="7362">
                  <a:moveTo>
                    <a:pt x="6834" y="1049"/>
                  </a:moveTo>
                  <a:cubicBezTo>
                    <a:pt x="6838" y="1055"/>
                    <a:pt x="6840" y="1062"/>
                    <a:pt x="6841" y="1070"/>
                  </a:cubicBezTo>
                  <a:cubicBezTo>
                    <a:pt x="6852" y="1106"/>
                    <a:pt x="6846" y="1138"/>
                    <a:pt x="6838" y="1171"/>
                  </a:cubicBezTo>
                  <a:cubicBezTo>
                    <a:pt x="6831" y="1128"/>
                    <a:pt x="6831" y="1090"/>
                    <a:pt x="6834" y="1049"/>
                  </a:cubicBezTo>
                  <a:close/>
                  <a:moveTo>
                    <a:pt x="6655" y="1302"/>
                  </a:moveTo>
                  <a:lnTo>
                    <a:pt x="6655" y="1302"/>
                  </a:lnTo>
                  <a:cubicBezTo>
                    <a:pt x="6674" y="1362"/>
                    <a:pt x="6681" y="1427"/>
                    <a:pt x="6674" y="1503"/>
                  </a:cubicBezTo>
                  <a:lnTo>
                    <a:pt x="6674" y="1506"/>
                  </a:lnTo>
                  <a:cubicBezTo>
                    <a:pt x="6674" y="1512"/>
                    <a:pt x="6673" y="1517"/>
                    <a:pt x="6673" y="1522"/>
                  </a:cubicBezTo>
                  <a:cubicBezTo>
                    <a:pt x="6671" y="1542"/>
                    <a:pt x="6667" y="1564"/>
                    <a:pt x="6663" y="1586"/>
                  </a:cubicBezTo>
                  <a:cubicBezTo>
                    <a:pt x="6655" y="1517"/>
                    <a:pt x="6649" y="1452"/>
                    <a:pt x="6655" y="1384"/>
                  </a:cubicBezTo>
                  <a:cubicBezTo>
                    <a:pt x="6657" y="1359"/>
                    <a:pt x="6657" y="1331"/>
                    <a:pt x="6655" y="1302"/>
                  </a:cubicBezTo>
                  <a:close/>
                  <a:moveTo>
                    <a:pt x="6476" y="1706"/>
                  </a:moveTo>
                  <a:cubicBezTo>
                    <a:pt x="6503" y="1775"/>
                    <a:pt x="6498" y="1853"/>
                    <a:pt x="6481" y="1922"/>
                  </a:cubicBezTo>
                  <a:cubicBezTo>
                    <a:pt x="6474" y="1949"/>
                    <a:pt x="6463" y="1977"/>
                    <a:pt x="6453" y="2000"/>
                  </a:cubicBezTo>
                  <a:cubicBezTo>
                    <a:pt x="6453" y="1990"/>
                    <a:pt x="6453" y="1980"/>
                    <a:pt x="6452" y="1972"/>
                  </a:cubicBezTo>
                  <a:cubicBezTo>
                    <a:pt x="6452" y="1940"/>
                    <a:pt x="6452" y="1907"/>
                    <a:pt x="6456" y="1878"/>
                  </a:cubicBezTo>
                  <a:cubicBezTo>
                    <a:pt x="6469" y="1826"/>
                    <a:pt x="6475" y="1769"/>
                    <a:pt x="6476" y="1706"/>
                  </a:cubicBezTo>
                  <a:close/>
                  <a:moveTo>
                    <a:pt x="6918" y="2080"/>
                  </a:moveTo>
                  <a:lnTo>
                    <a:pt x="6918" y="2080"/>
                  </a:lnTo>
                  <a:cubicBezTo>
                    <a:pt x="6904" y="2196"/>
                    <a:pt x="6859" y="2302"/>
                    <a:pt x="6786" y="2372"/>
                  </a:cubicBezTo>
                  <a:cubicBezTo>
                    <a:pt x="6773" y="2385"/>
                    <a:pt x="6761" y="2398"/>
                    <a:pt x="6747" y="2407"/>
                  </a:cubicBezTo>
                  <a:cubicBezTo>
                    <a:pt x="6737" y="2410"/>
                    <a:pt x="6732" y="2416"/>
                    <a:pt x="6728" y="2420"/>
                  </a:cubicBezTo>
                  <a:cubicBezTo>
                    <a:pt x="6718" y="2425"/>
                    <a:pt x="6708" y="2433"/>
                    <a:pt x="6693" y="2438"/>
                  </a:cubicBezTo>
                  <a:cubicBezTo>
                    <a:pt x="6687" y="2442"/>
                    <a:pt x="6680" y="2443"/>
                    <a:pt x="6673" y="2445"/>
                  </a:cubicBezTo>
                  <a:cubicBezTo>
                    <a:pt x="6665" y="2449"/>
                    <a:pt x="6658" y="2451"/>
                    <a:pt x="6651" y="2452"/>
                  </a:cubicBezTo>
                  <a:cubicBezTo>
                    <a:pt x="6626" y="2459"/>
                    <a:pt x="6599" y="2465"/>
                    <a:pt x="6571" y="2465"/>
                  </a:cubicBezTo>
                  <a:cubicBezTo>
                    <a:pt x="6549" y="2465"/>
                    <a:pt x="6527" y="2462"/>
                    <a:pt x="6511" y="2457"/>
                  </a:cubicBezTo>
                  <a:cubicBezTo>
                    <a:pt x="6526" y="2445"/>
                    <a:pt x="6539" y="2436"/>
                    <a:pt x="6551" y="2427"/>
                  </a:cubicBezTo>
                  <a:cubicBezTo>
                    <a:pt x="6565" y="2414"/>
                    <a:pt x="6578" y="2406"/>
                    <a:pt x="6594" y="2397"/>
                  </a:cubicBezTo>
                  <a:cubicBezTo>
                    <a:pt x="6609" y="2387"/>
                    <a:pt x="6629" y="2382"/>
                    <a:pt x="6648" y="2377"/>
                  </a:cubicBezTo>
                  <a:cubicBezTo>
                    <a:pt x="6674" y="2369"/>
                    <a:pt x="6703" y="2362"/>
                    <a:pt x="6731" y="2343"/>
                  </a:cubicBezTo>
                  <a:cubicBezTo>
                    <a:pt x="6809" y="2291"/>
                    <a:pt x="6873" y="2182"/>
                    <a:pt x="6918" y="2080"/>
                  </a:cubicBezTo>
                  <a:close/>
                  <a:moveTo>
                    <a:pt x="5037" y="2899"/>
                  </a:moveTo>
                  <a:cubicBezTo>
                    <a:pt x="5037" y="2899"/>
                    <a:pt x="5094" y="2900"/>
                    <a:pt x="5095" y="2900"/>
                  </a:cubicBezTo>
                  <a:cubicBezTo>
                    <a:pt x="5092" y="2901"/>
                    <a:pt x="5087" y="2903"/>
                    <a:pt x="5082" y="2906"/>
                  </a:cubicBezTo>
                  <a:cubicBezTo>
                    <a:pt x="5079" y="2907"/>
                    <a:pt x="5079" y="2909"/>
                    <a:pt x="5075" y="2909"/>
                  </a:cubicBezTo>
                  <a:cubicBezTo>
                    <a:pt x="5052" y="2922"/>
                    <a:pt x="5017" y="2929"/>
                    <a:pt x="4972" y="2929"/>
                  </a:cubicBezTo>
                  <a:cubicBezTo>
                    <a:pt x="4918" y="2929"/>
                    <a:pt x="4855" y="2917"/>
                    <a:pt x="4796" y="2907"/>
                  </a:cubicBezTo>
                  <a:cubicBezTo>
                    <a:pt x="4852" y="2903"/>
                    <a:pt x="4919" y="2900"/>
                    <a:pt x="4998" y="2900"/>
                  </a:cubicBezTo>
                  <a:cubicBezTo>
                    <a:pt x="5009" y="2900"/>
                    <a:pt x="5023" y="2899"/>
                    <a:pt x="5037" y="2899"/>
                  </a:cubicBezTo>
                  <a:close/>
                  <a:moveTo>
                    <a:pt x="3968" y="2994"/>
                  </a:moveTo>
                  <a:cubicBezTo>
                    <a:pt x="3976" y="2994"/>
                    <a:pt x="3982" y="2996"/>
                    <a:pt x="3987" y="3000"/>
                  </a:cubicBezTo>
                  <a:cubicBezTo>
                    <a:pt x="4047" y="3026"/>
                    <a:pt x="4105" y="3066"/>
                    <a:pt x="4162" y="3104"/>
                  </a:cubicBezTo>
                  <a:cubicBezTo>
                    <a:pt x="4082" y="3077"/>
                    <a:pt x="4018" y="3037"/>
                    <a:pt x="3968" y="2994"/>
                  </a:cubicBezTo>
                  <a:close/>
                  <a:moveTo>
                    <a:pt x="4317" y="3018"/>
                  </a:moveTo>
                  <a:cubicBezTo>
                    <a:pt x="4326" y="3019"/>
                    <a:pt x="4338" y="3019"/>
                    <a:pt x="4346" y="3024"/>
                  </a:cubicBezTo>
                  <a:cubicBezTo>
                    <a:pt x="4389" y="3034"/>
                    <a:pt x="4431" y="3045"/>
                    <a:pt x="4470" y="3060"/>
                  </a:cubicBezTo>
                  <a:cubicBezTo>
                    <a:pt x="4535" y="3080"/>
                    <a:pt x="4602" y="3102"/>
                    <a:pt x="4674" y="3114"/>
                  </a:cubicBezTo>
                  <a:cubicBezTo>
                    <a:pt x="4661" y="3117"/>
                    <a:pt x="4646" y="3118"/>
                    <a:pt x="4631" y="3118"/>
                  </a:cubicBezTo>
                  <a:cubicBezTo>
                    <a:pt x="4530" y="3118"/>
                    <a:pt x="4412" y="3070"/>
                    <a:pt x="4317" y="3018"/>
                  </a:cubicBezTo>
                  <a:close/>
                  <a:moveTo>
                    <a:pt x="5107" y="3166"/>
                  </a:moveTo>
                  <a:cubicBezTo>
                    <a:pt x="5092" y="3211"/>
                    <a:pt x="5050" y="3262"/>
                    <a:pt x="5017" y="3300"/>
                  </a:cubicBezTo>
                  <a:cubicBezTo>
                    <a:pt x="5005" y="3314"/>
                    <a:pt x="4993" y="3329"/>
                    <a:pt x="4983" y="3343"/>
                  </a:cubicBezTo>
                  <a:cubicBezTo>
                    <a:pt x="4879" y="3484"/>
                    <a:pt x="4743" y="3556"/>
                    <a:pt x="4581" y="3556"/>
                  </a:cubicBezTo>
                  <a:cubicBezTo>
                    <a:pt x="4492" y="3556"/>
                    <a:pt x="4396" y="3535"/>
                    <a:pt x="4294" y="3493"/>
                  </a:cubicBezTo>
                  <a:cubicBezTo>
                    <a:pt x="4280" y="3489"/>
                    <a:pt x="4264" y="3482"/>
                    <a:pt x="4249" y="3477"/>
                  </a:cubicBezTo>
                  <a:cubicBezTo>
                    <a:pt x="4264" y="3476"/>
                    <a:pt x="4280" y="3471"/>
                    <a:pt x="4296" y="3470"/>
                  </a:cubicBezTo>
                  <a:cubicBezTo>
                    <a:pt x="4333" y="3467"/>
                    <a:pt x="4373" y="3457"/>
                    <a:pt x="4412" y="3450"/>
                  </a:cubicBezTo>
                  <a:lnTo>
                    <a:pt x="4714" y="3439"/>
                  </a:lnTo>
                  <a:cubicBezTo>
                    <a:pt x="4810" y="3410"/>
                    <a:pt x="4870" y="3352"/>
                    <a:pt x="4927" y="3295"/>
                  </a:cubicBezTo>
                  <a:cubicBezTo>
                    <a:pt x="4970" y="3252"/>
                    <a:pt x="5009" y="3213"/>
                    <a:pt x="5060" y="3186"/>
                  </a:cubicBezTo>
                  <a:cubicBezTo>
                    <a:pt x="5075" y="3179"/>
                    <a:pt x="5089" y="3172"/>
                    <a:pt x="5107" y="3166"/>
                  </a:cubicBezTo>
                  <a:close/>
                  <a:moveTo>
                    <a:pt x="6757" y="3237"/>
                  </a:moveTo>
                  <a:cubicBezTo>
                    <a:pt x="6766" y="3258"/>
                    <a:pt x="6773" y="3275"/>
                    <a:pt x="6782" y="3295"/>
                  </a:cubicBezTo>
                  <a:cubicBezTo>
                    <a:pt x="6789" y="3316"/>
                    <a:pt x="6798" y="3339"/>
                    <a:pt x="6805" y="3365"/>
                  </a:cubicBezTo>
                  <a:lnTo>
                    <a:pt x="6805" y="3367"/>
                  </a:lnTo>
                  <a:cubicBezTo>
                    <a:pt x="6849" y="3514"/>
                    <a:pt x="6876" y="3721"/>
                    <a:pt x="6853" y="3871"/>
                  </a:cubicBezTo>
                  <a:cubicBezTo>
                    <a:pt x="6852" y="3886"/>
                    <a:pt x="6849" y="3899"/>
                    <a:pt x="6846" y="3912"/>
                  </a:cubicBezTo>
                  <a:cubicBezTo>
                    <a:pt x="6840" y="3938"/>
                    <a:pt x="6833" y="3961"/>
                    <a:pt x="6822" y="3980"/>
                  </a:cubicBezTo>
                  <a:cubicBezTo>
                    <a:pt x="6818" y="3990"/>
                    <a:pt x="6812" y="4001"/>
                    <a:pt x="6808" y="4008"/>
                  </a:cubicBezTo>
                  <a:cubicBezTo>
                    <a:pt x="6796" y="4022"/>
                    <a:pt x="6786" y="4037"/>
                    <a:pt x="6772" y="4050"/>
                  </a:cubicBezTo>
                  <a:cubicBezTo>
                    <a:pt x="6761" y="4059"/>
                    <a:pt x="6753" y="4066"/>
                    <a:pt x="6744" y="4072"/>
                  </a:cubicBezTo>
                  <a:cubicBezTo>
                    <a:pt x="6735" y="4079"/>
                    <a:pt x="6725" y="4085"/>
                    <a:pt x="6716" y="4089"/>
                  </a:cubicBezTo>
                  <a:cubicBezTo>
                    <a:pt x="6703" y="4098"/>
                    <a:pt x="6693" y="4102"/>
                    <a:pt x="6680" y="4110"/>
                  </a:cubicBezTo>
                  <a:lnTo>
                    <a:pt x="6677" y="4110"/>
                  </a:lnTo>
                  <a:cubicBezTo>
                    <a:pt x="6587" y="4147"/>
                    <a:pt x="6481" y="4159"/>
                    <a:pt x="6391" y="4159"/>
                  </a:cubicBezTo>
                  <a:cubicBezTo>
                    <a:pt x="6293" y="4159"/>
                    <a:pt x="6186" y="4146"/>
                    <a:pt x="6081" y="4123"/>
                  </a:cubicBezTo>
                  <a:cubicBezTo>
                    <a:pt x="6014" y="4110"/>
                    <a:pt x="5949" y="4108"/>
                    <a:pt x="5888" y="4107"/>
                  </a:cubicBezTo>
                  <a:cubicBezTo>
                    <a:pt x="5879" y="4107"/>
                    <a:pt x="5872" y="4107"/>
                    <a:pt x="5863" y="4104"/>
                  </a:cubicBezTo>
                  <a:lnTo>
                    <a:pt x="5859" y="4104"/>
                  </a:lnTo>
                  <a:cubicBezTo>
                    <a:pt x="5845" y="4104"/>
                    <a:pt x="5835" y="4104"/>
                    <a:pt x="5822" y="4102"/>
                  </a:cubicBezTo>
                  <a:cubicBezTo>
                    <a:pt x="5812" y="4102"/>
                    <a:pt x="5802" y="4102"/>
                    <a:pt x="5793" y="4101"/>
                  </a:cubicBezTo>
                  <a:cubicBezTo>
                    <a:pt x="5771" y="4099"/>
                    <a:pt x="5750" y="4098"/>
                    <a:pt x="5732" y="4091"/>
                  </a:cubicBezTo>
                  <a:cubicBezTo>
                    <a:pt x="5720" y="4088"/>
                    <a:pt x="5712" y="4086"/>
                    <a:pt x="5700" y="4081"/>
                  </a:cubicBezTo>
                  <a:cubicBezTo>
                    <a:pt x="5690" y="4078"/>
                    <a:pt x="5681" y="4072"/>
                    <a:pt x="5670" y="4066"/>
                  </a:cubicBezTo>
                  <a:cubicBezTo>
                    <a:pt x="5622" y="4035"/>
                    <a:pt x="5592" y="3998"/>
                    <a:pt x="5562" y="3950"/>
                  </a:cubicBezTo>
                  <a:lnTo>
                    <a:pt x="5562" y="3950"/>
                  </a:lnTo>
                  <a:cubicBezTo>
                    <a:pt x="5690" y="4008"/>
                    <a:pt x="5853" y="4021"/>
                    <a:pt x="6016" y="4033"/>
                  </a:cubicBezTo>
                  <a:cubicBezTo>
                    <a:pt x="6120" y="4041"/>
                    <a:pt x="6228" y="4050"/>
                    <a:pt x="6317" y="4069"/>
                  </a:cubicBezTo>
                  <a:cubicBezTo>
                    <a:pt x="6321" y="4070"/>
                    <a:pt x="6325" y="4070"/>
                    <a:pt x="6330" y="4070"/>
                  </a:cubicBezTo>
                  <a:cubicBezTo>
                    <a:pt x="6360" y="4078"/>
                    <a:pt x="6391" y="4081"/>
                    <a:pt x="6424" y="4081"/>
                  </a:cubicBezTo>
                  <a:cubicBezTo>
                    <a:pt x="6572" y="4081"/>
                    <a:pt x="6715" y="4014"/>
                    <a:pt x="6761" y="3921"/>
                  </a:cubicBezTo>
                  <a:cubicBezTo>
                    <a:pt x="6825" y="3796"/>
                    <a:pt x="6801" y="3620"/>
                    <a:pt x="6779" y="3466"/>
                  </a:cubicBezTo>
                  <a:cubicBezTo>
                    <a:pt x="6767" y="3396"/>
                    <a:pt x="6759" y="3332"/>
                    <a:pt x="6759" y="3275"/>
                  </a:cubicBezTo>
                  <a:cubicBezTo>
                    <a:pt x="6759" y="3263"/>
                    <a:pt x="6757" y="3250"/>
                    <a:pt x="6757" y="3237"/>
                  </a:cubicBezTo>
                  <a:close/>
                  <a:moveTo>
                    <a:pt x="3227" y="3967"/>
                  </a:moveTo>
                  <a:cubicBezTo>
                    <a:pt x="3249" y="4003"/>
                    <a:pt x="3329" y="4130"/>
                    <a:pt x="3343" y="4153"/>
                  </a:cubicBezTo>
                  <a:lnTo>
                    <a:pt x="3391" y="4262"/>
                  </a:lnTo>
                  <a:cubicBezTo>
                    <a:pt x="3330" y="4179"/>
                    <a:pt x="3272" y="4069"/>
                    <a:pt x="3227" y="3967"/>
                  </a:cubicBezTo>
                  <a:close/>
                  <a:moveTo>
                    <a:pt x="6709" y="4255"/>
                  </a:moveTo>
                  <a:lnTo>
                    <a:pt x="6709" y="4255"/>
                  </a:lnTo>
                  <a:cubicBezTo>
                    <a:pt x="6700" y="4283"/>
                    <a:pt x="6689" y="4309"/>
                    <a:pt x="6677" y="4332"/>
                  </a:cubicBezTo>
                  <a:cubicBezTo>
                    <a:pt x="6665" y="4352"/>
                    <a:pt x="6657" y="4370"/>
                    <a:pt x="6644" y="4386"/>
                  </a:cubicBezTo>
                  <a:cubicBezTo>
                    <a:pt x="6642" y="4390"/>
                    <a:pt x="6641" y="4392"/>
                    <a:pt x="6638" y="4396"/>
                  </a:cubicBezTo>
                  <a:cubicBezTo>
                    <a:pt x="6633" y="4405"/>
                    <a:pt x="6626" y="4413"/>
                    <a:pt x="6620" y="4421"/>
                  </a:cubicBezTo>
                  <a:cubicBezTo>
                    <a:pt x="6609" y="4435"/>
                    <a:pt x="6599" y="4448"/>
                    <a:pt x="6584" y="4463"/>
                  </a:cubicBezTo>
                  <a:cubicBezTo>
                    <a:pt x="6570" y="4479"/>
                    <a:pt x="6554" y="4493"/>
                    <a:pt x="6536" y="4508"/>
                  </a:cubicBezTo>
                  <a:cubicBezTo>
                    <a:pt x="6492" y="4544"/>
                    <a:pt x="6444" y="4578"/>
                    <a:pt x="6394" y="4607"/>
                  </a:cubicBezTo>
                  <a:cubicBezTo>
                    <a:pt x="6373" y="4618"/>
                    <a:pt x="6350" y="4630"/>
                    <a:pt x="6325" y="4639"/>
                  </a:cubicBezTo>
                  <a:cubicBezTo>
                    <a:pt x="6322" y="4643"/>
                    <a:pt x="6318" y="4643"/>
                    <a:pt x="6315" y="4645"/>
                  </a:cubicBezTo>
                  <a:cubicBezTo>
                    <a:pt x="6292" y="4658"/>
                    <a:pt x="6267" y="4665"/>
                    <a:pt x="6244" y="4674"/>
                  </a:cubicBezTo>
                  <a:cubicBezTo>
                    <a:pt x="6241" y="4675"/>
                    <a:pt x="6237" y="4677"/>
                    <a:pt x="6231" y="4680"/>
                  </a:cubicBezTo>
                  <a:cubicBezTo>
                    <a:pt x="6177" y="4698"/>
                    <a:pt x="6120" y="4719"/>
                    <a:pt x="6062" y="4735"/>
                  </a:cubicBezTo>
                  <a:cubicBezTo>
                    <a:pt x="6040" y="4741"/>
                    <a:pt x="6011" y="4749"/>
                    <a:pt x="5981" y="4757"/>
                  </a:cubicBezTo>
                  <a:cubicBezTo>
                    <a:pt x="5973" y="4760"/>
                    <a:pt x="5966" y="4761"/>
                    <a:pt x="5959" y="4761"/>
                  </a:cubicBezTo>
                  <a:cubicBezTo>
                    <a:pt x="5946" y="4764"/>
                    <a:pt x="5931" y="4768"/>
                    <a:pt x="5917" y="4770"/>
                  </a:cubicBezTo>
                  <a:lnTo>
                    <a:pt x="5915" y="4770"/>
                  </a:lnTo>
                  <a:cubicBezTo>
                    <a:pt x="5904" y="4774"/>
                    <a:pt x="5893" y="4774"/>
                    <a:pt x="5880" y="4776"/>
                  </a:cubicBezTo>
                  <a:cubicBezTo>
                    <a:pt x="5857" y="4778"/>
                    <a:pt x="5835" y="4778"/>
                    <a:pt x="5812" y="4778"/>
                  </a:cubicBezTo>
                  <a:cubicBezTo>
                    <a:pt x="5786" y="4778"/>
                    <a:pt x="5764" y="4777"/>
                    <a:pt x="5744" y="4774"/>
                  </a:cubicBezTo>
                  <a:cubicBezTo>
                    <a:pt x="5735" y="4771"/>
                    <a:pt x="5728" y="4770"/>
                    <a:pt x="5720" y="4768"/>
                  </a:cubicBezTo>
                  <a:cubicBezTo>
                    <a:pt x="5675" y="4757"/>
                    <a:pt x="5630" y="4745"/>
                    <a:pt x="5584" y="4732"/>
                  </a:cubicBezTo>
                  <a:cubicBezTo>
                    <a:pt x="5581" y="4730"/>
                    <a:pt x="5579" y="4730"/>
                    <a:pt x="5575" y="4728"/>
                  </a:cubicBezTo>
                  <a:cubicBezTo>
                    <a:pt x="5562" y="4725"/>
                    <a:pt x="5547" y="4720"/>
                    <a:pt x="5536" y="4716"/>
                  </a:cubicBezTo>
                  <a:lnTo>
                    <a:pt x="5536" y="4716"/>
                  </a:lnTo>
                  <a:cubicBezTo>
                    <a:pt x="5541" y="4716"/>
                    <a:pt x="5546" y="4717"/>
                    <a:pt x="5550" y="4717"/>
                  </a:cubicBezTo>
                  <a:cubicBezTo>
                    <a:pt x="5559" y="4717"/>
                    <a:pt x="5566" y="4716"/>
                    <a:pt x="5575" y="4716"/>
                  </a:cubicBezTo>
                  <a:cubicBezTo>
                    <a:pt x="5598" y="4712"/>
                    <a:pt x="5623" y="4710"/>
                    <a:pt x="5646" y="4704"/>
                  </a:cubicBezTo>
                  <a:cubicBezTo>
                    <a:pt x="5864" y="4675"/>
                    <a:pt x="6087" y="4645"/>
                    <a:pt x="6264" y="4565"/>
                  </a:cubicBezTo>
                  <a:cubicBezTo>
                    <a:pt x="6318" y="4541"/>
                    <a:pt x="6373" y="4505"/>
                    <a:pt x="6423" y="4464"/>
                  </a:cubicBezTo>
                  <a:lnTo>
                    <a:pt x="6424" y="4464"/>
                  </a:lnTo>
                  <a:cubicBezTo>
                    <a:pt x="6452" y="4444"/>
                    <a:pt x="6476" y="4422"/>
                    <a:pt x="6500" y="4400"/>
                  </a:cubicBezTo>
                  <a:cubicBezTo>
                    <a:pt x="6570" y="4345"/>
                    <a:pt x="6641" y="4284"/>
                    <a:pt x="6709" y="4255"/>
                  </a:cubicBezTo>
                  <a:close/>
                  <a:moveTo>
                    <a:pt x="5960" y="1"/>
                  </a:moveTo>
                  <a:cubicBezTo>
                    <a:pt x="5947" y="1"/>
                    <a:pt x="5936" y="7"/>
                    <a:pt x="5928" y="15"/>
                  </a:cubicBezTo>
                  <a:cubicBezTo>
                    <a:pt x="5918" y="24"/>
                    <a:pt x="5915" y="36"/>
                    <a:pt x="5915" y="49"/>
                  </a:cubicBezTo>
                  <a:cubicBezTo>
                    <a:pt x="5915" y="56"/>
                    <a:pt x="5917" y="63"/>
                    <a:pt x="5918" y="72"/>
                  </a:cubicBezTo>
                  <a:lnTo>
                    <a:pt x="5918" y="74"/>
                  </a:lnTo>
                  <a:cubicBezTo>
                    <a:pt x="5923" y="79"/>
                    <a:pt x="5924" y="87"/>
                    <a:pt x="5930" y="93"/>
                  </a:cubicBezTo>
                  <a:cubicBezTo>
                    <a:pt x="5933" y="95"/>
                    <a:pt x="5936" y="100"/>
                    <a:pt x="5940" y="101"/>
                  </a:cubicBezTo>
                  <a:cubicBezTo>
                    <a:pt x="5968" y="114"/>
                    <a:pt x="6001" y="136"/>
                    <a:pt x="6040" y="161"/>
                  </a:cubicBezTo>
                  <a:lnTo>
                    <a:pt x="6042" y="161"/>
                  </a:lnTo>
                  <a:cubicBezTo>
                    <a:pt x="6068" y="180"/>
                    <a:pt x="6096" y="197"/>
                    <a:pt x="6120" y="213"/>
                  </a:cubicBezTo>
                  <a:lnTo>
                    <a:pt x="6122" y="213"/>
                  </a:lnTo>
                  <a:cubicBezTo>
                    <a:pt x="6142" y="226"/>
                    <a:pt x="6162" y="241"/>
                    <a:pt x="6183" y="257"/>
                  </a:cubicBezTo>
                  <a:lnTo>
                    <a:pt x="6242" y="300"/>
                  </a:lnTo>
                  <a:lnTo>
                    <a:pt x="6242" y="300"/>
                  </a:lnTo>
                  <a:lnTo>
                    <a:pt x="6235" y="298"/>
                  </a:lnTo>
                  <a:cubicBezTo>
                    <a:pt x="6223" y="293"/>
                    <a:pt x="6215" y="290"/>
                    <a:pt x="6206" y="284"/>
                  </a:cubicBezTo>
                  <a:cubicBezTo>
                    <a:pt x="6193" y="279"/>
                    <a:pt x="6178" y="276"/>
                    <a:pt x="6164" y="271"/>
                  </a:cubicBezTo>
                  <a:cubicBezTo>
                    <a:pt x="6112" y="257"/>
                    <a:pt x="6055" y="250"/>
                    <a:pt x="6001" y="250"/>
                  </a:cubicBezTo>
                  <a:cubicBezTo>
                    <a:pt x="5895" y="250"/>
                    <a:pt x="5797" y="277"/>
                    <a:pt x="5710" y="318"/>
                  </a:cubicBezTo>
                  <a:cubicBezTo>
                    <a:pt x="5667" y="337"/>
                    <a:pt x="5626" y="357"/>
                    <a:pt x="5587" y="379"/>
                  </a:cubicBezTo>
                  <a:lnTo>
                    <a:pt x="5531" y="412"/>
                  </a:lnTo>
                  <a:cubicBezTo>
                    <a:pt x="5514" y="423"/>
                    <a:pt x="5497" y="431"/>
                    <a:pt x="5481" y="443"/>
                  </a:cubicBezTo>
                  <a:lnTo>
                    <a:pt x="5430" y="475"/>
                  </a:lnTo>
                  <a:cubicBezTo>
                    <a:pt x="5376" y="510"/>
                    <a:pt x="5319" y="537"/>
                    <a:pt x="5261" y="565"/>
                  </a:cubicBezTo>
                  <a:cubicBezTo>
                    <a:pt x="5230" y="577"/>
                    <a:pt x="5198" y="591"/>
                    <a:pt x="5168" y="601"/>
                  </a:cubicBezTo>
                  <a:cubicBezTo>
                    <a:pt x="5165" y="603"/>
                    <a:pt x="5161" y="604"/>
                    <a:pt x="5155" y="606"/>
                  </a:cubicBezTo>
                  <a:cubicBezTo>
                    <a:pt x="5133" y="616"/>
                    <a:pt x="5111" y="623"/>
                    <a:pt x="5088" y="630"/>
                  </a:cubicBezTo>
                  <a:cubicBezTo>
                    <a:pt x="5057" y="642"/>
                    <a:pt x="5027" y="652"/>
                    <a:pt x="4993" y="661"/>
                  </a:cubicBezTo>
                  <a:cubicBezTo>
                    <a:pt x="4900" y="689"/>
                    <a:pt x="4804" y="713"/>
                    <a:pt x="4707" y="737"/>
                  </a:cubicBezTo>
                  <a:cubicBezTo>
                    <a:pt x="4621" y="757"/>
                    <a:pt x="4506" y="770"/>
                    <a:pt x="4374" y="770"/>
                  </a:cubicBezTo>
                  <a:cubicBezTo>
                    <a:pt x="4032" y="770"/>
                    <a:pt x="3700" y="699"/>
                    <a:pt x="3598" y="604"/>
                  </a:cubicBezTo>
                  <a:cubicBezTo>
                    <a:pt x="3589" y="596"/>
                    <a:pt x="3577" y="591"/>
                    <a:pt x="3566" y="591"/>
                  </a:cubicBezTo>
                  <a:cubicBezTo>
                    <a:pt x="3548" y="591"/>
                    <a:pt x="3529" y="601"/>
                    <a:pt x="3522" y="613"/>
                  </a:cubicBezTo>
                  <a:cubicBezTo>
                    <a:pt x="3512" y="628"/>
                    <a:pt x="3508" y="645"/>
                    <a:pt x="3515" y="660"/>
                  </a:cubicBezTo>
                  <a:cubicBezTo>
                    <a:pt x="3569" y="776"/>
                    <a:pt x="3686" y="1064"/>
                    <a:pt x="3567" y="1257"/>
                  </a:cubicBezTo>
                  <a:cubicBezTo>
                    <a:pt x="3561" y="1270"/>
                    <a:pt x="3553" y="1277"/>
                    <a:pt x="3544" y="1288"/>
                  </a:cubicBezTo>
                  <a:cubicBezTo>
                    <a:pt x="3534" y="1299"/>
                    <a:pt x="3524" y="1308"/>
                    <a:pt x="3515" y="1317"/>
                  </a:cubicBezTo>
                  <a:cubicBezTo>
                    <a:pt x="3512" y="1318"/>
                    <a:pt x="3510" y="1318"/>
                    <a:pt x="3510" y="1321"/>
                  </a:cubicBezTo>
                  <a:cubicBezTo>
                    <a:pt x="3508" y="1324"/>
                    <a:pt x="3503" y="1328"/>
                    <a:pt x="3497" y="1331"/>
                  </a:cubicBezTo>
                  <a:lnTo>
                    <a:pt x="3497" y="1330"/>
                  </a:lnTo>
                  <a:cubicBezTo>
                    <a:pt x="3508" y="1286"/>
                    <a:pt x="3505" y="1244"/>
                    <a:pt x="3495" y="1206"/>
                  </a:cubicBezTo>
                  <a:cubicBezTo>
                    <a:pt x="3490" y="1193"/>
                    <a:pt x="3487" y="1179"/>
                    <a:pt x="3481" y="1168"/>
                  </a:cubicBezTo>
                  <a:cubicBezTo>
                    <a:pt x="3479" y="1155"/>
                    <a:pt x="3471" y="1142"/>
                    <a:pt x="3464" y="1132"/>
                  </a:cubicBezTo>
                  <a:cubicBezTo>
                    <a:pt x="3451" y="1106"/>
                    <a:pt x="3435" y="1084"/>
                    <a:pt x="3415" y="1062"/>
                  </a:cubicBezTo>
                  <a:cubicBezTo>
                    <a:pt x="3407" y="1055"/>
                    <a:pt x="3400" y="1046"/>
                    <a:pt x="3391" y="1038"/>
                  </a:cubicBezTo>
                  <a:cubicBezTo>
                    <a:pt x="3367" y="1013"/>
                    <a:pt x="3340" y="990"/>
                    <a:pt x="3313" y="968"/>
                  </a:cubicBezTo>
                  <a:cubicBezTo>
                    <a:pt x="3294" y="952"/>
                    <a:pt x="3276" y="939"/>
                    <a:pt x="3258" y="926"/>
                  </a:cubicBezTo>
                  <a:cubicBezTo>
                    <a:pt x="3231" y="907"/>
                    <a:pt x="3202" y="888"/>
                    <a:pt x="3176" y="870"/>
                  </a:cubicBezTo>
                  <a:cubicBezTo>
                    <a:pt x="3146" y="850"/>
                    <a:pt x="3115" y="828"/>
                    <a:pt x="3089" y="809"/>
                  </a:cubicBezTo>
                  <a:lnTo>
                    <a:pt x="2922" y="642"/>
                  </a:lnTo>
                  <a:lnTo>
                    <a:pt x="2922" y="641"/>
                  </a:lnTo>
                  <a:cubicBezTo>
                    <a:pt x="2922" y="628"/>
                    <a:pt x="2916" y="616"/>
                    <a:pt x="2907" y="609"/>
                  </a:cubicBezTo>
                  <a:cubicBezTo>
                    <a:pt x="2900" y="598"/>
                    <a:pt x="2887" y="594"/>
                    <a:pt x="2875" y="594"/>
                  </a:cubicBezTo>
                  <a:cubicBezTo>
                    <a:pt x="2871" y="594"/>
                    <a:pt x="2868" y="594"/>
                    <a:pt x="2864" y="596"/>
                  </a:cubicBezTo>
                  <a:cubicBezTo>
                    <a:pt x="2861" y="596"/>
                    <a:pt x="2856" y="597"/>
                    <a:pt x="2850" y="598"/>
                  </a:cubicBezTo>
                  <a:cubicBezTo>
                    <a:pt x="2848" y="601"/>
                    <a:pt x="2843" y="603"/>
                    <a:pt x="2840" y="603"/>
                  </a:cubicBezTo>
                  <a:cubicBezTo>
                    <a:pt x="2836" y="604"/>
                    <a:pt x="2834" y="606"/>
                    <a:pt x="2833" y="609"/>
                  </a:cubicBezTo>
                  <a:lnTo>
                    <a:pt x="2833" y="610"/>
                  </a:lnTo>
                  <a:cubicBezTo>
                    <a:pt x="2824" y="619"/>
                    <a:pt x="2813" y="632"/>
                    <a:pt x="2814" y="645"/>
                  </a:cubicBezTo>
                  <a:cubicBezTo>
                    <a:pt x="2818" y="690"/>
                    <a:pt x="2826" y="741"/>
                    <a:pt x="2832" y="793"/>
                  </a:cubicBezTo>
                  <a:cubicBezTo>
                    <a:pt x="2849" y="926"/>
                    <a:pt x="2868" y="1061"/>
                    <a:pt x="2836" y="1180"/>
                  </a:cubicBezTo>
                  <a:cubicBezTo>
                    <a:pt x="2784" y="1395"/>
                    <a:pt x="2711" y="1584"/>
                    <a:pt x="2640" y="1766"/>
                  </a:cubicBezTo>
                  <a:cubicBezTo>
                    <a:pt x="2596" y="1875"/>
                    <a:pt x="2557" y="1985"/>
                    <a:pt x="2516" y="2100"/>
                  </a:cubicBezTo>
                  <a:cubicBezTo>
                    <a:pt x="2487" y="2189"/>
                    <a:pt x="2465" y="2282"/>
                    <a:pt x="2448" y="2371"/>
                  </a:cubicBezTo>
                  <a:cubicBezTo>
                    <a:pt x="2419" y="2507"/>
                    <a:pt x="2390" y="2632"/>
                    <a:pt x="2333" y="2736"/>
                  </a:cubicBezTo>
                  <a:cubicBezTo>
                    <a:pt x="2311" y="2742"/>
                    <a:pt x="2295" y="2747"/>
                    <a:pt x="2276" y="2747"/>
                  </a:cubicBezTo>
                  <a:cubicBezTo>
                    <a:pt x="2265" y="2747"/>
                    <a:pt x="2253" y="2746"/>
                    <a:pt x="2238" y="2743"/>
                  </a:cubicBezTo>
                  <a:cubicBezTo>
                    <a:pt x="2235" y="2743"/>
                    <a:pt x="2233" y="2742"/>
                    <a:pt x="2230" y="2742"/>
                  </a:cubicBezTo>
                  <a:cubicBezTo>
                    <a:pt x="2218" y="2742"/>
                    <a:pt x="2209" y="2746"/>
                    <a:pt x="2202" y="2753"/>
                  </a:cubicBezTo>
                  <a:cubicBezTo>
                    <a:pt x="2199" y="2756"/>
                    <a:pt x="2195" y="2757"/>
                    <a:pt x="2192" y="2763"/>
                  </a:cubicBezTo>
                  <a:cubicBezTo>
                    <a:pt x="2187" y="2768"/>
                    <a:pt x="2186" y="2775"/>
                    <a:pt x="2185" y="2779"/>
                  </a:cubicBezTo>
                  <a:cubicBezTo>
                    <a:pt x="2167" y="2848"/>
                    <a:pt x="2142" y="2906"/>
                    <a:pt x="2115" y="2968"/>
                  </a:cubicBezTo>
                  <a:cubicBezTo>
                    <a:pt x="2091" y="3026"/>
                    <a:pt x="2065" y="3085"/>
                    <a:pt x="2048" y="3150"/>
                  </a:cubicBezTo>
                  <a:lnTo>
                    <a:pt x="2014" y="3511"/>
                  </a:lnTo>
                  <a:cubicBezTo>
                    <a:pt x="2012" y="3511"/>
                    <a:pt x="2003" y="3524"/>
                    <a:pt x="1991" y="3534"/>
                  </a:cubicBezTo>
                  <a:cubicBezTo>
                    <a:pt x="1985" y="3540"/>
                    <a:pt x="1978" y="3547"/>
                    <a:pt x="1974" y="3554"/>
                  </a:cubicBezTo>
                  <a:cubicBezTo>
                    <a:pt x="1952" y="3557"/>
                    <a:pt x="1930" y="3557"/>
                    <a:pt x="1905" y="3560"/>
                  </a:cubicBezTo>
                  <a:cubicBezTo>
                    <a:pt x="1785" y="3431"/>
                    <a:pt x="1699" y="3266"/>
                    <a:pt x="1618" y="3106"/>
                  </a:cubicBezTo>
                  <a:cubicBezTo>
                    <a:pt x="1610" y="3095"/>
                    <a:pt x="1603" y="3080"/>
                    <a:pt x="1597" y="3066"/>
                  </a:cubicBezTo>
                  <a:cubicBezTo>
                    <a:pt x="1591" y="3053"/>
                    <a:pt x="1584" y="3038"/>
                    <a:pt x="1578" y="3022"/>
                  </a:cubicBezTo>
                  <a:cubicBezTo>
                    <a:pt x="1567" y="2993"/>
                    <a:pt x="1554" y="2964"/>
                    <a:pt x="1538" y="2936"/>
                  </a:cubicBezTo>
                  <a:lnTo>
                    <a:pt x="1538" y="2935"/>
                  </a:lnTo>
                  <a:cubicBezTo>
                    <a:pt x="1527" y="2915"/>
                    <a:pt x="1517" y="2899"/>
                    <a:pt x="1504" y="2880"/>
                  </a:cubicBezTo>
                  <a:cubicBezTo>
                    <a:pt x="1484" y="2852"/>
                    <a:pt x="1465" y="2829"/>
                    <a:pt x="1437" y="2808"/>
                  </a:cubicBezTo>
                  <a:cubicBezTo>
                    <a:pt x="1433" y="2804"/>
                    <a:pt x="1429" y="2797"/>
                    <a:pt x="1424" y="2794"/>
                  </a:cubicBezTo>
                  <a:cubicBezTo>
                    <a:pt x="1414" y="2789"/>
                    <a:pt x="1402" y="2782"/>
                    <a:pt x="1392" y="2782"/>
                  </a:cubicBezTo>
                  <a:cubicBezTo>
                    <a:pt x="1388" y="2782"/>
                    <a:pt x="1382" y="2784"/>
                    <a:pt x="1379" y="2785"/>
                  </a:cubicBezTo>
                  <a:cubicBezTo>
                    <a:pt x="1287" y="2826"/>
                    <a:pt x="1240" y="2925"/>
                    <a:pt x="1254" y="3032"/>
                  </a:cubicBezTo>
                  <a:cubicBezTo>
                    <a:pt x="1258" y="3069"/>
                    <a:pt x="1271" y="3104"/>
                    <a:pt x="1290" y="3133"/>
                  </a:cubicBezTo>
                  <a:cubicBezTo>
                    <a:pt x="1237" y="3112"/>
                    <a:pt x="1189" y="3080"/>
                    <a:pt x="1160" y="3060"/>
                  </a:cubicBezTo>
                  <a:cubicBezTo>
                    <a:pt x="1125" y="2887"/>
                    <a:pt x="1225" y="2794"/>
                    <a:pt x="1286" y="2755"/>
                  </a:cubicBezTo>
                  <a:cubicBezTo>
                    <a:pt x="1293" y="2750"/>
                    <a:pt x="1299" y="2743"/>
                    <a:pt x="1302" y="2739"/>
                  </a:cubicBezTo>
                  <a:lnTo>
                    <a:pt x="1302" y="2736"/>
                  </a:lnTo>
                  <a:cubicBezTo>
                    <a:pt x="1306" y="2731"/>
                    <a:pt x="1308" y="2724"/>
                    <a:pt x="1308" y="2717"/>
                  </a:cubicBezTo>
                  <a:lnTo>
                    <a:pt x="1308" y="2710"/>
                  </a:lnTo>
                  <a:cubicBezTo>
                    <a:pt x="1306" y="2699"/>
                    <a:pt x="1305" y="2689"/>
                    <a:pt x="1301" y="2682"/>
                  </a:cubicBezTo>
                  <a:cubicBezTo>
                    <a:pt x="1299" y="2675"/>
                    <a:pt x="1295" y="2666"/>
                    <a:pt x="1290" y="2659"/>
                  </a:cubicBezTo>
                  <a:cubicBezTo>
                    <a:pt x="1271" y="2622"/>
                    <a:pt x="1240" y="2583"/>
                    <a:pt x="1200" y="2550"/>
                  </a:cubicBezTo>
                  <a:cubicBezTo>
                    <a:pt x="1183" y="2532"/>
                    <a:pt x="1162" y="2516"/>
                    <a:pt x="1141" y="2502"/>
                  </a:cubicBezTo>
                  <a:cubicBezTo>
                    <a:pt x="1058" y="2442"/>
                    <a:pt x="965" y="2398"/>
                    <a:pt x="912" y="2379"/>
                  </a:cubicBezTo>
                  <a:cubicBezTo>
                    <a:pt x="883" y="2369"/>
                    <a:pt x="848" y="2365"/>
                    <a:pt x="812" y="2365"/>
                  </a:cubicBezTo>
                  <a:lnTo>
                    <a:pt x="811" y="2365"/>
                  </a:lnTo>
                  <a:cubicBezTo>
                    <a:pt x="779" y="2365"/>
                    <a:pt x="702" y="2369"/>
                    <a:pt x="658" y="2411"/>
                  </a:cubicBezTo>
                  <a:cubicBezTo>
                    <a:pt x="619" y="2426"/>
                    <a:pt x="582" y="2487"/>
                    <a:pt x="566" y="2574"/>
                  </a:cubicBezTo>
                  <a:cubicBezTo>
                    <a:pt x="563" y="2600"/>
                    <a:pt x="561" y="2627"/>
                    <a:pt x="559" y="2654"/>
                  </a:cubicBezTo>
                  <a:cubicBezTo>
                    <a:pt x="550" y="2637"/>
                    <a:pt x="543" y="2618"/>
                    <a:pt x="536" y="2596"/>
                  </a:cubicBezTo>
                  <a:cubicBezTo>
                    <a:pt x="529" y="2576"/>
                    <a:pt x="523" y="2554"/>
                    <a:pt x="517" y="2535"/>
                  </a:cubicBezTo>
                  <a:cubicBezTo>
                    <a:pt x="507" y="2484"/>
                    <a:pt x="505" y="2411"/>
                    <a:pt x="542" y="2361"/>
                  </a:cubicBezTo>
                  <a:cubicBezTo>
                    <a:pt x="545" y="2353"/>
                    <a:pt x="553" y="2348"/>
                    <a:pt x="561" y="2340"/>
                  </a:cubicBezTo>
                  <a:cubicBezTo>
                    <a:pt x="574" y="2327"/>
                    <a:pt x="588" y="2317"/>
                    <a:pt x="610" y="2307"/>
                  </a:cubicBezTo>
                  <a:cubicBezTo>
                    <a:pt x="623" y="2300"/>
                    <a:pt x="638" y="2292"/>
                    <a:pt x="655" y="2288"/>
                  </a:cubicBezTo>
                  <a:lnTo>
                    <a:pt x="658" y="2288"/>
                  </a:lnTo>
                  <a:cubicBezTo>
                    <a:pt x="674" y="2282"/>
                    <a:pt x="691" y="2275"/>
                    <a:pt x="710" y="2273"/>
                  </a:cubicBezTo>
                  <a:cubicBezTo>
                    <a:pt x="747" y="2262"/>
                    <a:pt x="786" y="2259"/>
                    <a:pt x="827" y="2259"/>
                  </a:cubicBezTo>
                  <a:cubicBezTo>
                    <a:pt x="847" y="2259"/>
                    <a:pt x="866" y="2260"/>
                    <a:pt x="885" y="2262"/>
                  </a:cubicBezTo>
                  <a:cubicBezTo>
                    <a:pt x="899" y="2263"/>
                    <a:pt x="912" y="2266"/>
                    <a:pt x="927" y="2270"/>
                  </a:cubicBezTo>
                  <a:cubicBezTo>
                    <a:pt x="937" y="2273"/>
                    <a:pt x="946" y="2276"/>
                    <a:pt x="956" y="2282"/>
                  </a:cubicBezTo>
                  <a:cubicBezTo>
                    <a:pt x="966" y="2285"/>
                    <a:pt x="975" y="2291"/>
                    <a:pt x="982" y="2295"/>
                  </a:cubicBezTo>
                  <a:cubicBezTo>
                    <a:pt x="994" y="2300"/>
                    <a:pt x="1003" y="2307"/>
                    <a:pt x="1010" y="2314"/>
                  </a:cubicBezTo>
                  <a:cubicBezTo>
                    <a:pt x="1019" y="2324"/>
                    <a:pt x="1030" y="2327"/>
                    <a:pt x="1043" y="2327"/>
                  </a:cubicBezTo>
                  <a:cubicBezTo>
                    <a:pt x="1052" y="2327"/>
                    <a:pt x="1061" y="2324"/>
                    <a:pt x="1069" y="2321"/>
                  </a:cubicBezTo>
                  <a:cubicBezTo>
                    <a:pt x="1075" y="2318"/>
                    <a:pt x="1081" y="2317"/>
                    <a:pt x="1082" y="2313"/>
                  </a:cubicBezTo>
                  <a:cubicBezTo>
                    <a:pt x="1087" y="2310"/>
                    <a:pt x="1090" y="2307"/>
                    <a:pt x="1091" y="2304"/>
                  </a:cubicBezTo>
                  <a:cubicBezTo>
                    <a:pt x="1101" y="2289"/>
                    <a:pt x="1104" y="2269"/>
                    <a:pt x="1096" y="2254"/>
                  </a:cubicBezTo>
                  <a:cubicBezTo>
                    <a:pt x="1040" y="2169"/>
                    <a:pt x="950" y="2100"/>
                    <a:pt x="877" y="2045"/>
                  </a:cubicBezTo>
                  <a:cubicBezTo>
                    <a:pt x="856" y="2029"/>
                    <a:pt x="834" y="2013"/>
                    <a:pt x="814" y="1997"/>
                  </a:cubicBezTo>
                  <a:cubicBezTo>
                    <a:pt x="782" y="1969"/>
                    <a:pt x="747" y="1943"/>
                    <a:pt x="713" y="1920"/>
                  </a:cubicBezTo>
                  <a:cubicBezTo>
                    <a:pt x="706" y="1914"/>
                    <a:pt x="702" y="1910"/>
                    <a:pt x="694" y="1906"/>
                  </a:cubicBezTo>
                  <a:cubicBezTo>
                    <a:pt x="692" y="1906"/>
                    <a:pt x="692" y="1905"/>
                    <a:pt x="691" y="1905"/>
                  </a:cubicBezTo>
                  <a:cubicBezTo>
                    <a:pt x="691" y="1905"/>
                    <a:pt x="690" y="1905"/>
                    <a:pt x="690" y="1906"/>
                  </a:cubicBezTo>
                  <a:cubicBezTo>
                    <a:pt x="674" y="1892"/>
                    <a:pt x="658" y="1882"/>
                    <a:pt x="640" y="1875"/>
                  </a:cubicBezTo>
                  <a:cubicBezTo>
                    <a:pt x="625" y="1863"/>
                    <a:pt x="607" y="1855"/>
                    <a:pt x="588" y="1847"/>
                  </a:cubicBezTo>
                  <a:cubicBezTo>
                    <a:pt x="552" y="1831"/>
                    <a:pt x="514" y="1817"/>
                    <a:pt x="472" y="1804"/>
                  </a:cubicBezTo>
                  <a:cubicBezTo>
                    <a:pt x="422" y="1791"/>
                    <a:pt x="372" y="1783"/>
                    <a:pt x="313" y="1783"/>
                  </a:cubicBezTo>
                  <a:cubicBezTo>
                    <a:pt x="303" y="1783"/>
                    <a:pt x="294" y="1783"/>
                    <a:pt x="284" y="1786"/>
                  </a:cubicBezTo>
                  <a:cubicBezTo>
                    <a:pt x="284" y="1785"/>
                    <a:pt x="283" y="1784"/>
                    <a:pt x="282" y="1784"/>
                  </a:cubicBezTo>
                  <a:cubicBezTo>
                    <a:pt x="282" y="1784"/>
                    <a:pt x="281" y="1785"/>
                    <a:pt x="281" y="1786"/>
                  </a:cubicBezTo>
                  <a:cubicBezTo>
                    <a:pt x="270" y="1786"/>
                    <a:pt x="260" y="1788"/>
                    <a:pt x="245" y="1789"/>
                  </a:cubicBezTo>
                  <a:cubicBezTo>
                    <a:pt x="239" y="1789"/>
                    <a:pt x="232" y="1791"/>
                    <a:pt x="229" y="1794"/>
                  </a:cubicBezTo>
                  <a:cubicBezTo>
                    <a:pt x="225" y="1795"/>
                    <a:pt x="223" y="1796"/>
                    <a:pt x="219" y="1798"/>
                  </a:cubicBezTo>
                  <a:cubicBezTo>
                    <a:pt x="217" y="1798"/>
                    <a:pt x="216" y="1801"/>
                    <a:pt x="216" y="1802"/>
                  </a:cubicBezTo>
                  <a:cubicBezTo>
                    <a:pt x="204" y="1812"/>
                    <a:pt x="194" y="1823"/>
                    <a:pt x="181" y="1831"/>
                  </a:cubicBezTo>
                  <a:cubicBezTo>
                    <a:pt x="174" y="1837"/>
                    <a:pt x="167" y="1844"/>
                    <a:pt x="158" y="1852"/>
                  </a:cubicBezTo>
                  <a:lnTo>
                    <a:pt x="137" y="1871"/>
                  </a:lnTo>
                  <a:cubicBezTo>
                    <a:pt x="124" y="1884"/>
                    <a:pt x="110" y="1903"/>
                    <a:pt x="101" y="1922"/>
                  </a:cubicBezTo>
                  <a:cubicBezTo>
                    <a:pt x="1" y="2145"/>
                    <a:pt x="149" y="2462"/>
                    <a:pt x="196" y="2553"/>
                  </a:cubicBezTo>
                  <a:cubicBezTo>
                    <a:pt x="223" y="2608"/>
                    <a:pt x="255" y="2662"/>
                    <a:pt x="289" y="2714"/>
                  </a:cubicBezTo>
                  <a:cubicBezTo>
                    <a:pt x="290" y="2718"/>
                    <a:pt x="292" y="2720"/>
                    <a:pt x="292" y="2724"/>
                  </a:cubicBezTo>
                  <a:cubicBezTo>
                    <a:pt x="324" y="2776"/>
                    <a:pt x="356" y="2823"/>
                    <a:pt x="389" y="2872"/>
                  </a:cubicBezTo>
                  <a:cubicBezTo>
                    <a:pt x="457" y="2973"/>
                    <a:pt x="529" y="3070"/>
                    <a:pt x="601" y="3165"/>
                  </a:cubicBezTo>
                  <a:cubicBezTo>
                    <a:pt x="607" y="3175"/>
                    <a:pt x="614" y="3183"/>
                    <a:pt x="622" y="3192"/>
                  </a:cubicBezTo>
                  <a:lnTo>
                    <a:pt x="665" y="3252"/>
                  </a:lnTo>
                  <a:lnTo>
                    <a:pt x="793" y="3381"/>
                  </a:lnTo>
                  <a:cubicBezTo>
                    <a:pt x="815" y="3410"/>
                    <a:pt x="837" y="3439"/>
                    <a:pt x="863" y="3467"/>
                  </a:cubicBezTo>
                  <a:cubicBezTo>
                    <a:pt x="1000" y="3633"/>
                    <a:pt x="1138" y="3753"/>
                    <a:pt x="1273" y="3825"/>
                  </a:cubicBezTo>
                  <a:cubicBezTo>
                    <a:pt x="1404" y="3894"/>
                    <a:pt x="1548" y="3940"/>
                    <a:pt x="1699" y="3986"/>
                  </a:cubicBezTo>
                  <a:lnTo>
                    <a:pt x="1788" y="4014"/>
                  </a:lnTo>
                  <a:cubicBezTo>
                    <a:pt x="1821" y="4022"/>
                    <a:pt x="1866" y="4028"/>
                    <a:pt x="1913" y="4028"/>
                  </a:cubicBezTo>
                  <a:cubicBezTo>
                    <a:pt x="1939" y="4028"/>
                    <a:pt x="1968" y="4027"/>
                    <a:pt x="1996" y="4021"/>
                  </a:cubicBezTo>
                  <a:cubicBezTo>
                    <a:pt x="2004" y="4019"/>
                    <a:pt x="2012" y="4018"/>
                    <a:pt x="2020" y="4015"/>
                  </a:cubicBezTo>
                  <a:cubicBezTo>
                    <a:pt x="2028" y="4012"/>
                    <a:pt x="2035" y="4011"/>
                    <a:pt x="2042" y="4006"/>
                  </a:cubicBezTo>
                  <a:cubicBezTo>
                    <a:pt x="2051" y="4008"/>
                    <a:pt x="2061" y="4011"/>
                    <a:pt x="2068" y="4014"/>
                  </a:cubicBezTo>
                  <a:cubicBezTo>
                    <a:pt x="2075" y="4015"/>
                    <a:pt x="2083" y="4018"/>
                    <a:pt x="2090" y="4022"/>
                  </a:cubicBezTo>
                  <a:cubicBezTo>
                    <a:pt x="2097" y="4027"/>
                    <a:pt x="2105" y="4030"/>
                    <a:pt x="2112" y="4035"/>
                  </a:cubicBezTo>
                  <a:cubicBezTo>
                    <a:pt x="2119" y="4040"/>
                    <a:pt x="2126" y="4047"/>
                    <a:pt x="2131" y="4051"/>
                  </a:cubicBezTo>
                  <a:cubicBezTo>
                    <a:pt x="2144" y="4065"/>
                    <a:pt x="2158" y="4076"/>
                    <a:pt x="2170" y="4091"/>
                  </a:cubicBezTo>
                  <a:lnTo>
                    <a:pt x="2170" y="4092"/>
                  </a:lnTo>
                  <a:cubicBezTo>
                    <a:pt x="2179" y="4101"/>
                    <a:pt x="2185" y="4110"/>
                    <a:pt x="2192" y="4120"/>
                  </a:cubicBezTo>
                  <a:cubicBezTo>
                    <a:pt x="2195" y="4124"/>
                    <a:pt x="2201" y="4130"/>
                    <a:pt x="2203" y="4136"/>
                  </a:cubicBezTo>
                  <a:cubicBezTo>
                    <a:pt x="2211" y="4146"/>
                    <a:pt x="2218" y="4156"/>
                    <a:pt x="2224" y="4166"/>
                  </a:cubicBezTo>
                  <a:cubicBezTo>
                    <a:pt x="2231" y="4178"/>
                    <a:pt x="2238" y="4187"/>
                    <a:pt x="2244" y="4197"/>
                  </a:cubicBezTo>
                  <a:cubicBezTo>
                    <a:pt x="2247" y="4201"/>
                    <a:pt x="2247" y="4201"/>
                    <a:pt x="2250" y="4204"/>
                  </a:cubicBezTo>
                  <a:cubicBezTo>
                    <a:pt x="2265" y="4226"/>
                    <a:pt x="2276" y="4248"/>
                    <a:pt x="2294" y="4265"/>
                  </a:cubicBezTo>
                  <a:cubicBezTo>
                    <a:pt x="2312" y="4291"/>
                    <a:pt x="2342" y="4318"/>
                    <a:pt x="2371" y="4334"/>
                  </a:cubicBezTo>
                  <a:cubicBezTo>
                    <a:pt x="2384" y="4342"/>
                    <a:pt x="2395" y="4348"/>
                    <a:pt x="2407" y="4355"/>
                  </a:cubicBezTo>
                  <a:cubicBezTo>
                    <a:pt x="2420" y="4363"/>
                    <a:pt x="2432" y="4368"/>
                    <a:pt x="2443" y="4376"/>
                  </a:cubicBezTo>
                  <a:cubicBezTo>
                    <a:pt x="2456" y="4383"/>
                    <a:pt x="2471" y="4389"/>
                    <a:pt x="2484" y="4396"/>
                  </a:cubicBezTo>
                  <a:cubicBezTo>
                    <a:pt x="2497" y="4403"/>
                    <a:pt x="2509" y="4408"/>
                    <a:pt x="2520" y="4418"/>
                  </a:cubicBezTo>
                  <a:cubicBezTo>
                    <a:pt x="2542" y="4434"/>
                    <a:pt x="2564" y="4454"/>
                    <a:pt x="2589" y="4473"/>
                  </a:cubicBezTo>
                  <a:cubicBezTo>
                    <a:pt x="2616" y="4498"/>
                    <a:pt x="2647" y="4523"/>
                    <a:pt x="2676" y="4543"/>
                  </a:cubicBezTo>
                  <a:cubicBezTo>
                    <a:pt x="2725" y="4575"/>
                    <a:pt x="2776" y="4608"/>
                    <a:pt x="2829" y="4639"/>
                  </a:cubicBezTo>
                  <a:cubicBezTo>
                    <a:pt x="2894" y="4680"/>
                    <a:pt x="2962" y="4717"/>
                    <a:pt x="3031" y="4755"/>
                  </a:cubicBezTo>
                  <a:lnTo>
                    <a:pt x="3156" y="4821"/>
                  </a:lnTo>
                  <a:cubicBezTo>
                    <a:pt x="3282" y="4886"/>
                    <a:pt x="3410" y="4946"/>
                    <a:pt x="3541" y="5002"/>
                  </a:cubicBezTo>
                  <a:cubicBezTo>
                    <a:pt x="3585" y="5023"/>
                    <a:pt x="3628" y="5040"/>
                    <a:pt x="3675" y="5059"/>
                  </a:cubicBezTo>
                  <a:cubicBezTo>
                    <a:pt x="3932" y="5168"/>
                    <a:pt x="4194" y="5263"/>
                    <a:pt x="4441" y="5344"/>
                  </a:cubicBezTo>
                  <a:cubicBezTo>
                    <a:pt x="4450" y="5348"/>
                    <a:pt x="4460" y="5350"/>
                    <a:pt x="4469" y="5353"/>
                  </a:cubicBezTo>
                  <a:cubicBezTo>
                    <a:pt x="4562" y="5385"/>
                    <a:pt x="4650" y="5414"/>
                    <a:pt x="4738" y="5440"/>
                  </a:cubicBezTo>
                  <a:cubicBezTo>
                    <a:pt x="4751" y="5444"/>
                    <a:pt x="4762" y="5447"/>
                    <a:pt x="4774" y="5453"/>
                  </a:cubicBezTo>
                  <a:cubicBezTo>
                    <a:pt x="4777" y="5454"/>
                    <a:pt x="4780" y="5454"/>
                    <a:pt x="4783" y="5457"/>
                  </a:cubicBezTo>
                  <a:cubicBezTo>
                    <a:pt x="4787" y="5459"/>
                    <a:pt x="4790" y="5459"/>
                    <a:pt x="4794" y="5460"/>
                  </a:cubicBezTo>
                  <a:cubicBezTo>
                    <a:pt x="4796" y="5460"/>
                    <a:pt x="4797" y="5462"/>
                    <a:pt x="4799" y="5462"/>
                  </a:cubicBezTo>
                  <a:cubicBezTo>
                    <a:pt x="4820" y="5469"/>
                    <a:pt x="4842" y="5475"/>
                    <a:pt x="4867" y="5482"/>
                  </a:cubicBezTo>
                  <a:cubicBezTo>
                    <a:pt x="4977" y="5517"/>
                    <a:pt x="5262" y="5596"/>
                    <a:pt x="5545" y="5596"/>
                  </a:cubicBezTo>
                  <a:cubicBezTo>
                    <a:pt x="5675" y="5596"/>
                    <a:pt x="5790" y="5578"/>
                    <a:pt x="5882" y="5545"/>
                  </a:cubicBezTo>
                  <a:cubicBezTo>
                    <a:pt x="6346" y="5373"/>
                    <a:pt x="6684" y="4981"/>
                    <a:pt x="6885" y="4374"/>
                  </a:cubicBezTo>
                  <a:cubicBezTo>
                    <a:pt x="6910" y="4304"/>
                    <a:pt x="6927" y="4236"/>
                    <a:pt x="6942" y="4166"/>
                  </a:cubicBezTo>
                  <a:cubicBezTo>
                    <a:pt x="6942" y="4163"/>
                    <a:pt x="6943" y="4158"/>
                    <a:pt x="6946" y="4153"/>
                  </a:cubicBezTo>
                  <a:cubicBezTo>
                    <a:pt x="6956" y="4105"/>
                    <a:pt x="6965" y="4056"/>
                    <a:pt x="6975" y="4008"/>
                  </a:cubicBezTo>
                  <a:cubicBezTo>
                    <a:pt x="6994" y="3910"/>
                    <a:pt x="7013" y="3810"/>
                    <a:pt x="7043" y="3708"/>
                  </a:cubicBezTo>
                  <a:lnTo>
                    <a:pt x="7276" y="2887"/>
                  </a:lnTo>
                  <a:lnTo>
                    <a:pt x="7346" y="2651"/>
                  </a:lnTo>
                  <a:cubicBezTo>
                    <a:pt x="7362" y="2571"/>
                    <a:pt x="7328" y="2423"/>
                    <a:pt x="7328" y="2416"/>
                  </a:cubicBezTo>
                  <a:cubicBezTo>
                    <a:pt x="7312" y="2342"/>
                    <a:pt x="7311" y="2262"/>
                    <a:pt x="7310" y="2186"/>
                  </a:cubicBezTo>
                  <a:cubicBezTo>
                    <a:pt x="7307" y="2108"/>
                    <a:pt x="7305" y="2028"/>
                    <a:pt x="7289" y="1949"/>
                  </a:cubicBezTo>
                  <a:cubicBezTo>
                    <a:pt x="7275" y="1885"/>
                    <a:pt x="7270" y="1824"/>
                    <a:pt x="7267" y="1762"/>
                  </a:cubicBezTo>
                  <a:cubicBezTo>
                    <a:pt x="7263" y="1692"/>
                    <a:pt x="7257" y="1619"/>
                    <a:pt x="7238" y="1542"/>
                  </a:cubicBezTo>
                  <a:cubicBezTo>
                    <a:pt x="7112" y="1104"/>
                    <a:pt x="6956" y="729"/>
                    <a:pt x="6754" y="399"/>
                  </a:cubicBezTo>
                  <a:cubicBezTo>
                    <a:pt x="6737" y="372"/>
                    <a:pt x="6725" y="340"/>
                    <a:pt x="6712" y="306"/>
                  </a:cubicBezTo>
                  <a:cubicBezTo>
                    <a:pt x="6696" y="263"/>
                    <a:pt x="6679" y="219"/>
                    <a:pt x="6649" y="177"/>
                  </a:cubicBezTo>
                  <a:cubicBezTo>
                    <a:pt x="6636" y="159"/>
                    <a:pt x="6613" y="140"/>
                    <a:pt x="6581" y="126"/>
                  </a:cubicBezTo>
                  <a:cubicBezTo>
                    <a:pt x="6564" y="114"/>
                    <a:pt x="6543" y="107"/>
                    <a:pt x="6522" y="97"/>
                  </a:cubicBezTo>
                  <a:cubicBezTo>
                    <a:pt x="6519" y="95"/>
                    <a:pt x="6513" y="94"/>
                    <a:pt x="6508" y="93"/>
                  </a:cubicBezTo>
                  <a:cubicBezTo>
                    <a:pt x="6446" y="65"/>
                    <a:pt x="6369" y="43"/>
                    <a:pt x="6303" y="24"/>
                  </a:cubicBezTo>
                  <a:cubicBezTo>
                    <a:pt x="6289" y="21"/>
                    <a:pt x="6273" y="20"/>
                    <a:pt x="6258" y="20"/>
                  </a:cubicBezTo>
                  <a:cubicBezTo>
                    <a:pt x="6250" y="17"/>
                    <a:pt x="6242" y="17"/>
                    <a:pt x="6235" y="17"/>
                  </a:cubicBezTo>
                  <a:lnTo>
                    <a:pt x="6232" y="17"/>
                  </a:lnTo>
                  <a:cubicBezTo>
                    <a:pt x="6229" y="17"/>
                    <a:pt x="6222" y="17"/>
                    <a:pt x="6219" y="15"/>
                  </a:cubicBezTo>
                  <a:cubicBezTo>
                    <a:pt x="6207" y="15"/>
                    <a:pt x="6194" y="14"/>
                    <a:pt x="6187" y="13"/>
                  </a:cubicBezTo>
                  <a:cubicBezTo>
                    <a:pt x="6184" y="10"/>
                    <a:pt x="6184" y="10"/>
                    <a:pt x="6183" y="8"/>
                  </a:cubicBezTo>
                  <a:cubicBezTo>
                    <a:pt x="6176" y="5"/>
                    <a:pt x="6165" y="1"/>
                    <a:pt x="6157"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8"/>
            <p:cNvSpPr/>
            <p:nvPr/>
          </p:nvSpPr>
          <p:spPr>
            <a:xfrm>
              <a:off x="663787" y="655087"/>
              <a:ext cx="3197" cy="5178"/>
            </a:xfrm>
            <a:custGeom>
              <a:rect b="b" l="l" r="r" t="t"/>
              <a:pathLst>
                <a:path extrusionOk="0" h="183" w="113">
                  <a:moveTo>
                    <a:pt x="1" y="1"/>
                  </a:moveTo>
                  <a:lnTo>
                    <a:pt x="1" y="1"/>
                  </a:lnTo>
                  <a:cubicBezTo>
                    <a:pt x="31" y="65"/>
                    <a:pt x="68" y="132"/>
                    <a:pt x="113" y="183"/>
                  </a:cubicBezTo>
                  <a:cubicBezTo>
                    <a:pt x="103" y="155"/>
                    <a:pt x="94" y="129"/>
                    <a:pt x="81" y="107"/>
                  </a:cubicBezTo>
                  <a:cubicBezTo>
                    <a:pt x="58" y="71"/>
                    <a:pt x="30" y="36"/>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8"/>
            <p:cNvSpPr/>
            <p:nvPr/>
          </p:nvSpPr>
          <p:spPr>
            <a:xfrm>
              <a:off x="637278" y="683633"/>
              <a:ext cx="13467" cy="11883"/>
            </a:xfrm>
            <a:custGeom>
              <a:rect b="b" l="l" r="r" t="t"/>
              <a:pathLst>
                <a:path extrusionOk="0" h="420" w="476">
                  <a:moveTo>
                    <a:pt x="0" y="1"/>
                  </a:moveTo>
                  <a:lnTo>
                    <a:pt x="0" y="1"/>
                  </a:lnTo>
                  <a:cubicBezTo>
                    <a:pt x="6" y="8"/>
                    <a:pt x="15" y="17"/>
                    <a:pt x="15" y="17"/>
                  </a:cubicBezTo>
                  <a:cubicBezTo>
                    <a:pt x="35" y="40"/>
                    <a:pt x="54" y="65"/>
                    <a:pt x="79" y="94"/>
                  </a:cubicBezTo>
                  <a:cubicBezTo>
                    <a:pt x="183" y="226"/>
                    <a:pt x="313" y="386"/>
                    <a:pt x="476" y="420"/>
                  </a:cubicBezTo>
                  <a:cubicBezTo>
                    <a:pt x="467" y="409"/>
                    <a:pt x="458" y="401"/>
                    <a:pt x="451" y="391"/>
                  </a:cubicBezTo>
                  <a:cubicBezTo>
                    <a:pt x="432" y="369"/>
                    <a:pt x="414" y="347"/>
                    <a:pt x="394" y="332"/>
                  </a:cubicBezTo>
                  <a:cubicBezTo>
                    <a:pt x="329" y="284"/>
                    <a:pt x="268" y="228"/>
                    <a:pt x="209" y="172"/>
                  </a:cubicBezTo>
                  <a:cubicBezTo>
                    <a:pt x="148" y="120"/>
                    <a:pt x="93" y="68"/>
                    <a:pt x="31" y="23"/>
                  </a:cubicBezTo>
                  <a:cubicBezTo>
                    <a:pt x="23" y="15"/>
                    <a:pt x="10" y="5"/>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8"/>
            <p:cNvSpPr/>
            <p:nvPr/>
          </p:nvSpPr>
          <p:spPr>
            <a:xfrm>
              <a:off x="645171" y="671807"/>
              <a:ext cx="18956" cy="18334"/>
            </a:xfrm>
            <a:custGeom>
              <a:rect b="b" l="l" r="r" t="t"/>
              <a:pathLst>
                <a:path extrusionOk="0" h="648" w="670">
                  <a:moveTo>
                    <a:pt x="0" y="0"/>
                  </a:moveTo>
                  <a:cubicBezTo>
                    <a:pt x="3" y="6"/>
                    <a:pt x="5" y="10"/>
                    <a:pt x="8" y="15"/>
                  </a:cubicBezTo>
                  <a:cubicBezTo>
                    <a:pt x="124" y="192"/>
                    <a:pt x="284" y="359"/>
                    <a:pt x="444" y="480"/>
                  </a:cubicBezTo>
                  <a:cubicBezTo>
                    <a:pt x="466" y="497"/>
                    <a:pt x="490" y="516"/>
                    <a:pt x="513" y="535"/>
                  </a:cubicBezTo>
                  <a:cubicBezTo>
                    <a:pt x="564" y="577"/>
                    <a:pt x="614" y="618"/>
                    <a:pt x="669" y="647"/>
                  </a:cubicBezTo>
                  <a:cubicBezTo>
                    <a:pt x="592" y="567"/>
                    <a:pt x="506" y="493"/>
                    <a:pt x="420" y="420"/>
                  </a:cubicBezTo>
                  <a:cubicBezTo>
                    <a:pt x="294" y="311"/>
                    <a:pt x="160" y="196"/>
                    <a:pt x="56" y="58"/>
                  </a:cubicBezTo>
                  <a:cubicBezTo>
                    <a:pt x="41" y="39"/>
                    <a:pt x="21" y="19"/>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8"/>
            <p:cNvSpPr/>
            <p:nvPr/>
          </p:nvSpPr>
          <p:spPr>
            <a:xfrm>
              <a:off x="655215" y="658935"/>
              <a:ext cx="12562" cy="15080"/>
            </a:xfrm>
            <a:custGeom>
              <a:rect b="b" l="l" r="r" t="t"/>
              <a:pathLst>
                <a:path extrusionOk="0" h="533" w="444">
                  <a:moveTo>
                    <a:pt x="0" y="0"/>
                  </a:moveTo>
                  <a:lnTo>
                    <a:pt x="0" y="0"/>
                  </a:lnTo>
                  <a:cubicBezTo>
                    <a:pt x="17" y="34"/>
                    <a:pt x="44" y="68"/>
                    <a:pt x="57" y="87"/>
                  </a:cubicBezTo>
                  <a:cubicBezTo>
                    <a:pt x="65" y="98"/>
                    <a:pt x="73" y="109"/>
                    <a:pt x="79" y="116"/>
                  </a:cubicBezTo>
                  <a:cubicBezTo>
                    <a:pt x="195" y="291"/>
                    <a:pt x="307" y="419"/>
                    <a:pt x="443" y="532"/>
                  </a:cubicBezTo>
                  <a:cubicBezTo>
                    <a:pt x="426" y="499"/>
                    <a:pt x="406" y="468"/>
                    <a:pt x="387" y="439"/>
                  </a:cubicBezTo>
                  <a:cubicBezTo>
                    <a:pt x="339" y="374"/>
                    <a:pt x="284" y="314"/>
                    <a:pt x="224" y="250"/>
                  </a:cubicBezTo>
                  <a:cubicBezTo>
                    <a:pt x="169" y="192"/>
                    <a:pt x="115" y="134"/>
                    <a:pt x="65" y="68"/>
                  </a:cubicBezTo>
                  <a:cubicBezTo>
                    <a:pt x="51" y="48"/>
                    <a:pt x="35" y="34"/>
                    <a:pt x="17" y="18"/>
                  </a:cubicBezTo>
                  <a:lnTo>
                    <a:pt x="0"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8"/>
            <p:cNvSpPr/>
            <p:nvPr/>
          </p:nvSpPr>
          <p:spPr>
            <a:xfrm>
              <a:off x="891564" y="611207"/>
              <a:ext cx="4244" cy="14825"/>
            </a:xfrm>
            <a:custGeom>
              <a:rect b="b" l="l" r="r" t="t"/>
              <a:pathLst>
                <a:path extrusionOk="0" h="524" w="150">
                  <a:moveTo>
                    <a:pt x="150" y="1"/>
                  </a:moveTo>
                  <a:lnTo>
                    <a:pt x="150" y="1"/>
                  </a:lnTo>
                  <a:cubicBezTo>
                    <a:pt x="73" y="150"/>
                    <a:pt x="23" y="323"/>
                    <a:pt x="0" y="524"/>
                  </a:cubicBezTo>
                  <a:cubicBezTo>
                    <a:pt x="41" y="415"/>
                    <a:pt x="76" y="291"/>
                    <a:pt x="105" y="171"/>
                  </a:cubicBezTo>
                  <a:cubicBezTo>
                    <a:pt x="121" y="113"/>
                    <a:pt x="132" y="56"/>
                    <a:pt x="15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8"/>
            <p:cNvSpPr/>
            <p:nvPr/>
          </p:nvSpPr>
          <p:spPr>
            <a:xfrm>
              <a:off x="879144" y="604332"/>
              <a:ext cx="6055" cy="40685"/>
            </a:xfrm>
            <a:custGeom>
              <a:rect b="b" l="l" r="r" t="t"/>
              <a:pathLst>
                <a:path extrusionOk="0" h="1438" w="214">
                  <a:moveTo>
                    <a:pt x="214" y="1"/>
                  </a:moveTo>
                  <a:lnTo>
                    <a:pt x="214" y="1"/>
                  </a:lnTo>
                  <a:cubicBezTo>
                    <a:pt x="199" y="30"/>
                    <a:pt x="186" y="66"/>
                    <a:pt x="176" y="105"/>
                  </a:cubicBezTo>
                  <a:cubicBezTo>
                    <a:pt x="169" y="126"/>
                    <a:pt x="160" y="149"/>
                    <a:pt x="153" y="171"/>
                  </a:cubicBezTo>
                  <a:cubicBezTo>
                    <a:pt x="54" y="436"/>
                    <a:pt x="0" y="760"/>
                    <a:pt x="2" y="1080"/>
                  </a:cubicBezTo>
                  <a:cubicBezTo>
                    <a:pt x="2" y="1240"/>
                    <a:pt x="13" y="1357"/>
                    <a:pt x="25" y="1437"/>
                  </a:cubicBezTo>
                  <a:cubicBezTo>
                    <a:pt x="36" y="1394"/>
                    <a:pt x="45" y="1349"/>
                    <a:pt x="54" y="1306"/>
                  </a:cubicBezTo>
                  <a:cubicBezTo>
                    <a:pt x="61" y="1271"/>
                    <a:pt x="64" y="1232"/>
                    <a:pt x="65" y="1193"/>
                  </a:cubicBezTo>
                  <a:cubicBezTo>
                    <a:pt x="67" y="1155"/>
                    <a:pt x="67" y="1116"/>
                    <a:pt x="74" y="1090"/>
                  </a:cubicBezTo>
                  <a:lnTo>
                    <a:pt x="74" y="893"/>
                  </a:lnTo>
                  <a:cubicBezTo>
                    <a:pt x="87" y="830"/>
                    <a:pt x="90" y="763"/>
                    <a:pt x="93" y="690"/>
                  </a:cubicBezTo>
                  <a:cubicBezTo>
                    <a:pt x="96" y="614"/>
                    <a:pt x="97" y="534"/>
                    <a:pt x="116" y="456"/>
                  </a:cubicBezTo>
                  <a:lnTo>
                    <a:pt x="135" y="370"/>
                  </a:lnTo>
                  <a:cubicBezTo>
                    <a:pt x="161" y="267"/>
                    <a:pt x="199" y="116"/>
                    <a:pt x="21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8"/>
            <p:cNvSpPr/>
            <p:nvPr/>
          </p:nvSpPr>
          <p:spPr>
            <a:xfrm>
              <a:off x="866327" y="625946"/>
              <a:ext cx="4018" cy="31235"/>
            </a:xfrm>
            <a:custGeom>
              <a:rect b="b" l="l" r="r" t="t"/>
              <a:pathLst>
                <a:path extrusionOk="0" h="1104" w="142">
                  <a:moveTo>
                    <a:pt x="69" y="0"/>
                  </a:moveTo>
                  <a:cubicBezTo>
                    <a:pt x="66" y="22"/>
                    <a:pt x="63" y="44"/>
                    <a:pt x="59" y="64"/>
                  </a:cubicBezTo>
                  <a:cubicBezTo>
                    <a:pt x="1" y="337"/>
                    <a:pt x="39" y="804"/>
                    <a:pt x="110" y="1018"/>
                  </a:cubicBezTo>
                  <a:lnTo>
                    <a:pt x="142" y="1104"/>
                  </a:lnTo>
                  <a:lnTo>
                    <a:pt x="142" y="1028"/>
                  </a:lnTo>
                  <a:cubicBezTo>
                    <a:pt x="119" y="977"/>
                    <a:pt x="120" y="899"/>
                    <a:pt x="124" y="817"/>
                  </a:cubicBezTo>
                  <a:cubicBezTo>
                    <a:pt x="126" y="762"/>
                    <a:pt x="127" y="705"/>
                    <a:pt x="120" y="673"/>
                  </a:cubicBezTo>
                  <a:cubicBezTo>
                    <a:pt x="111" y="625"/>
                    <a:pt x="111" y="574"/>
                    <a:pt x="111" y="523"/>
                  </a:cubicBezTo>
                  <a:cubicBezTo>
                    <a:pt x="111" y="473"/>
                    <a:pt x="111" y="422"/>
                    <a:pt x="100" y="374"/>
                  </a:cubicBezTo>
                  <a:cubicBezTo>
                    <a:pt x="78" y="266"/>
                    <a:pt x="69" y="134"/>
                    <a:pt x="6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8"/>
            <p:cNvSpPr/>
            <p:nvPr/>
          </p:nvSpPr>
          <p:spPr>
            <a:xfrm>
              <a:off x="852012" y="633302"/>
              <a:ext cx="4159" cy="26482"/>
            </a:xfrm>
            <a:custGeom>
              <a:rect b="b" l="l" r="r" t="t"/>
              <a:pathLst>
                <a:path extrusionOk="0" h="936" w="147">
                  <a:moveTo>
                    <a:pt x="43" y="0"/>
                  </a:moveTo>
                  <a:cubicBezTo>
                    <a:pt x="37" y="29"/>
                    <a:pt x="36" y="63"/>
                    <a:pt x="31" y="101"/>
                  </a:cubicBezTo>
                  <a:cubicBezTo>
                    <a:pt x="29" y="147"/>
                    <a:pt x="23" y="198"/>
                    <a:pt x="14" y="247"/>
                  </a:cubicBezTo>
                  <a:cubicBezTo>
                    <a:pt x="10" y="278"/>
                    <a:pt x="5" y="314"/>
                    <a:pt x="5" y="355"/>
                  </a:cubicBezTo>
                  <a:cubicBezTo>
                    <a:pt x="1" y="538"/>
                    <a:pt x="49" y="790"/>
                    <a:pt x="138" y="921"/>
                  </a:cubicBezTo>
                  <a:cubicBezTo>
                    <a:pt x="141" y="924"/>
                    <a:pt x="145" y="928"/>
                    <a:pt x="146" y="935"/>
                  </a:cubicBezTo>
                  <a:cubicBezTo>
                    <a:pt x="143" y="903"/>
                    <a:pt x="145" y="871"/>
                    <a:pt x="145" y="842"/>
                  </a:cubicBezTo>
                  <a:cubicBezTo>
                    <a:pt x="145" y="797"/>
                    <a:pt x="146" y="751"/>
                    <a:pt x="139" y="719"/>
                  </a:cubicBezTo>
                  <a:cubicBezTo>
                    <a:pt x="122" y="640"/>
                    <a:pt x="103" y="551"/>
                    <a:pt x="87" y="464"/>
                  </a:cubicBezTo>
                  <a:cubicBezTo>
                    <a:pt x="59" y="303"/>
                    <a:pt x="37" y="137"/>
                    <a:pt x="4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8"/>
            <p:cNvSpPr/>
            <p:nvPr/>
          </p:nvSpPr>
          <p:spPr>
            <a:xfrm>
              <a:off x="492113" y="530886"/>
              <a:ext cx="6366" cy="25973"/>
            </a:xfrm>
            <a:custGeom>
              <a:rect b="b" l="l" r="r" t="t"/>
              <a:pathLst>
                <a:path extrusionOk="0" h="918" w="225">
                  <a:moveTo>
                    <a:pt x="9" y="0"/>
                  </a:moveTo>
                  <a:cubicBezTo>
                    <a:pt x="0" y="74"/>
                    <a:pt x="13" y="189"/>
                    <a:pt x="44" y="313"/>
                  </a:cubicBezTo>
                  <a:cubicBezTo>
                    <a:pt x="56" y="356"/>
                    <a:pt x="66" y="400"/>
                    <a:pt x="74" y="445"/>
                  </a:cubicBezTo>
                  <a:cubicBezTo>
                    <a:pt x="114" y="615"/>
                    <a:pt x="153" y="787"/>
                    <a:pt x="224" y="918"/>
                  </a:cubicBezTo>
                  <a:lnTo>
                    <a:pt x="218" y="880"/>
                  </a:lnTo>
                  <a:cubicBezTo>
                    <a:pt x="211" y="829"/>
                    <a:pt x="204" y="782"/>
                    <a:pt x="191" y="743"/>
                  </a:cubicBezTo>
                  <a:cubicBezTo>
                    <a:pt x="118" y="524"/>
                    <a:pt x="48" y="288"/>
                    <a:pt x="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8"/>
            <p:cNvSpPr/>
            <p:nvPr/>
          </p:nvSpPr>
          <p:spPr>
            <a:xfrm>
              <a:off x="486257" y="542571"/>
              <a:ext cx="3735" cy="6139"/>
            </a:xfrm>
            <a:custGeom>
              <a:rect b="b" l="l" r="r" t="t"/>
              <a:pathLst>
                <a:path extrusionOk="0" h="217" w="132">
                  <a:moveTo>
                    <a:pt x="1" y="0"/>
                  </a:moveTo>
                  <a:cubicBezTo>
                    <a:pt x="40" y="102"/>
                    <a:pt x="69" y="148"/>
                    <a:pt x="132" y="217"/>
                  </a:cubicBezTo>
                  <a:cubicBezTo>
                    <a:pt x="95" y="138"/>
                    <a:pt x="49" y="71"/>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8"/>
            <p:cNvSpPr/>
            <p:nvPr/>
          </p:nvSpPr>
          <p:spPr>
            <a:xfrm>
              <a:off x="413462" y="813860"/>
              <a:ext cx="20059" cy="23935"/>
            </a:xfrm>
            <a:custGeom>
              <a:rect b="b" l="l" r="r" t="t"/>
              <a:pathLst>
                <a:path extrusionOk="0" h="846" w="709">
                  <a:moveTo>
                    <a:pt x="0" y="1"/>
                  </a:moveTo>
                  <a:lnTo>
                    <a:pt x="0" y="1"/>
                  </a:lnTo>
                  <a:cubicBezTo>
                    <a:pt x="67" y="82"/>
                    <a:pt x="139" y="162"/>
                    <a:pt x="207" y="241"/>
                  </a:cubicBezTo>
                  <a:cubicBezTo>
                    <a:pt x="300" y="347"/>
                    <a:pt x="397" y="456"/>
                    <a:pt x="483" y="568"/>
                  </a:cubicBezTo>
                  <a:lnTo>
                    <a:pt x="508" y="603"/>
                  </a:lnTo>
                  <a:cubicBezTo>
                    <a:pt x="557" y="668"/>
                    <a:pt x="634" y="771"/>
                    <a:pt x="708" y="846"/>
                  </a:cubicBezTo>
                  <a:cubicBezTo>
                    <a:pt x="707" y="841"/>
                    <a:pt x="704" y="835"/>
                    <a:pt x="701" y="831"/>
                  </a:cubicBezTo>
                  <a:cubicBezTo>
                    <a:pt x="682" y="790"/>
                    <a:pt x="666" y="750"/>
                    <a:pt x="643" y="718"/>
                  </a:cubicBezTo>
                  <a:cubicBezTo>
                    <a:pt x="579" y="626"/>
                    <a:pt x="501" y="540"/>
                    <a:pt x="425" y="459"/>
                  </a:cubicBezTo>
                  <a:cubicBezTo>
                    <a:pt x="361" y="386"/>
                    <a:pt x="293" y="312"/>
                    <a:pt x="236" y="238"/>
                  </a:cubicBezTo>
                  <a:lnTo>
                    <a:pt x="0"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8"/>
            <p:cNvSpPr/>
            <p:nvPr/>
          </p:nvSpPr>
          <p:spPr>
            <a:xfrm>
              <a:off x="652329" y="537252"/>
              <a:ext cx="3056" cy="7865"/>
            </a:xfrm>
            <a:custGeom>
              <a:rect b="b" l="l" r="r" t="t"/>
              <a:pathLst>
                <a:path extrusionOk="0" h="278" w="108">
                  <a:moveTo>
                    <a:pt x="53" y="0"/>
                  </a:moveTo>
                  <a:cubicBezTo>
                    <a:pt x="42" y="0"/>
                    <a:pt x="31" y="7"/>
                    <a:pt x="26" y="21"/>
                  </a:cubicBezTo>
                  <a:cubicBezTo>
                    <a:pt x="0" y="89"/>
                    <a:pt x="13" y="166"/>
                    <a:pt x="15" y="239"/>
                  </a:cubicBezTo>
                  <a:cubicBezTo>
                    <a:pt x="16" y="264"/>
                    <a:pt x="35" y="277"/>
                    <a:pt x="54" y="277"/>
                  </a:cubicBezTo>
                  <a:cubicBezTo>
                    <a:pt x="73" y="277"/>
                    <a:pt x="93" y="264"/>
                    <a:pt x="93" y="239"/>
                  </a:cubicBezTo>
                  <a:cubicBezTo>
                    <a:pt x="96" y="166"/>
                    <a:pt x="108" y="89"/>
                    <a:pt x="82" y="21"/>
                  </a:cubicBezTo>
                  <a:cubicBezTo>
                    <a:pt x="77" y="7"/>
                    <a:pt x="65" y="0"/>
                    <a:pt x="5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8"/>
            <p:cNvSpPr/>
            <p:nvPr/>
          </p:nvSpPr>
          <p:spPr>
            <a:xfrm>
              <a:off x="494546" y="432120"/>
              <a:ext cx="6224" cy="10525"/>
            </a:xfrm>
            <a:custGeom>
              <a:rect b="b" l="l" r="r" t="t"/>
              <a:pathLst>
                <a:path extrusionOk="0" h="372" w="220">
                  <a:moveTo>
                    <a:pt x="220" y="0"/>
                  </a:moveTo>
                  <a:lnTo>
                    <a:pt x="220" y="0"/>
                  </a:lnTo>
                  <a:cubicBezTo>
                    <a:pt x="118" y="88"/>
                    <a:pt x="44" y="213"/>
                    <a:pt x="9" y="332"/>
                  </a:cubicBezTo>
                  <a:cubicBezTo>
                    <a:pt x="6" y="343"/>
                    <a:pt x="3" y="358"/>
                    <a:pt x="0" y="371"/>
                  </a:cubicBezTo>
                  <a:cubicBezTo>
                    <a:pt x="61" y="233"/>
                    <a:pt x="148" y="85"/>
                    <a:pt x="22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8"/>
            <p:cNvSpPr/>
            <p:nvPr/>
          </p:nvSpPr>
          <p:spPr>
            <a:xfrm>
              <a:off x="646727" y="543335"/>
              <a:ext cx="3593" cy="12590"/>
            </a:xfrm>
            <a:custGeom>
              <a:rect b="b" l="l" r="r" t="t"/>
              <a:pathLst>
                <a:path extrusionOk="0" h="445" w="127">
                  <a:moveTo>
                    <a:pt x="67" y="1"/>
                  </a:moveTo>
                  <a:cubicBezTo>
                    <a:pt x="59" y="1"/>
                    <a:pt x="51" y="6"/>
                    <a:pt x="47" y="17"/>
                  </a:cubicBezTo>
                  <a:cubicBezTo>
                    <a:pt x="1" y="139"/>
                    <a:pt x="31" y="289"/>
                    <a:pt x="40" y="416"/>
                  </a:cubicBezTo>
                  <a:cubicBezTo>
                    <a:pt x="41" y="435"/>
                    <a:pt x="55" y="445"/>
                    <a:pt x="69" y="445"/>
                  </a:cubicBezTo>
                  <a:cubicBezTo>
                    <a:pt x="83" y="445"/>
                    <a:pt x="97" y="435"/>
                    <a:pt x="98" y="416"/>
                  </a:cubicBezTo>
                  <a:cubicBezTo>
                    <a:pt x="101" y="389"/>
                    <a:pt x="104" y="361"/>
                    <a:pt x="105" y="331"/>
                  </a:cubicBezTo>
                  <a:cubicBezTo>
                    <a:pt x="117" y="226"/>
                    <a:pt x="127" y="111"/>
                    <a:pt x="89" y="17"/>
                  </a:cubicBezTo>
                  <a:cubicBezTo>
                    <a:pt x="85" y="6"/>
                    <a:pt x="76" y="1"/>
                    <a:pt x="6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8"/>
            <p:cNvSpPr/>
            <p:nvPr/>
          </p:nvSpPr>
          <p:spPr>
            <a:xfrm>
              <a:off x="503826" y="465872"/>
              <a:ext cx="12958" cy="12137"/>
            </a:xfrm>
            <a:custGeom>
              <a:rect b="b" l="l" r="r" t="t"/>
              <a:pathLst>
                <a:path extrusionOk="0" h="429" w="458">
                  <a:moveTo>
                    <a:pt x="1" y="1"/>
                  </a:moveTo>
                  <a:lnTo>
                    <a:pt x="1" y="1"/>
                  </a:lnTo>
                  <a:cubicBezTo>
                    <a:pt x="50" y="48"/>
                    <a:pt x="101" y="94"/>
                    <a:pt x="152" y="139"/>
                  </a:cubicBezTo>
                  <a:cubicBezTo>
                    <a:pt x="241" y="221"/>
                    <a:pt x="332" y="302"/>
                    <a:pt x="416" y="389"/>
                  </a:cubicBezTo>
                  <a:cubicBezTo>
                    <a:pt x="430" y="402"/>
                    <a:pt x="443" y="415"/>
                    <a:pt x="457" y="428"/>
                  </a:cubicBezTo>
                  <a:cubicBezTo>
                    <a:pt x="374" y="308"/>
                    <a:pt x="289" y="210"/>
                    <a:pt x="210" y="151"/>
                  </a:cubicBezTo>
                  <a:cubicBezTo>
                    <a:pt x="133" y="94"/>
                    <a:pt x="65" y="45"/>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8"/>
            <p:cNvSpPr/>
            <p:nvPr/>
          </p:nvSpPr>
          <p:spPr>
            <a:xfrm>
              <a:off x="507447" y="454584"/>
              <a:ext cx="5715" cy="2659"/>
            </a:xfrm>
            <a:custGeom>
              <a:rect b="b" l="l" r="r" t="t"/>
              <a:pathLst>
                <a:path extrusionOk="0" h="94" w="202">
                  <a:moveTo>
                    <a:pt x="201" y="0"/>
                  </a:moveTo>
                  <a:lnTo>
                    <a:pt x="201" y="0"/>
                  </a:lnTo>
                  <a:cubicBezTo>
                    <a:pt x="120" y="16"/>
                    <a:pt x="54" y="45"/>
                    <a:pt x="1" y="93"/>
                  </a:cubicBezTo>
                  <a:cubicBezTo>
                    <a:pt x="2" y="93"/>
                    <a:pt x="5" y="92"/>
                    <a:pt x="8" y="89"/>
                  </a:cubicBezTo>
                  <a:cubicBezTo>
                    <a:pt x="78" y="52"/>
                    <a:pt x="136" y="22"/>
                    <a:pt x="20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8"/>
            <p:cNvSpPr/>
            <p:nvPr/>
          </p:nvSpPr>
          <p:spPr>
            <a:xfrm>
              <a:off x="516670" y="540166"/>
              <a:ext cx="2037" cy="20569"/>
            </a:xfrm>
            <a:custGeom>
              <a:rect b="b" l="l" r="r" t="t"/>
              <a:pathLst>
                <a:path extrusionOk="0" h="727" w="72">
                  <a:moveTo>
                    <a:pt x="64" y="1"/>
                  </a:moveTo>
                  <a:cubicBezTo>
                    <a:pt x="6" y="303"/>
                    <a:pt x="0" y="547"/>
                    <a:pt x="50" y="726"/>
                  </a:cubicBezTo>
                  <a:lnTo>
                    <a:pt x="50" y="494"/>
                  </a:lnTo>
                  <a:lnTo>
                    <a:pt x="48" y="494"/>
                  </a:lnTo>
                  <a:cubicBezTo>
                    <a:pt x="48" y="485"/>
                    <a:pt x="50" y="475"/>
                    <a:pt x="56" y="467"/>
                  </a:cubicBezTo>
                  <a:cubicBezTo>
                    <a:pt x="72" y="443"/>
                    <a:pt x="64" y="383"/>
                    <a:pt x="61" y="332"/>
                  </a:cubicBezTo>
                  <a:cubicBezTo>
                    <a:pt x="56" y="281"/>
                    <a:pt x="50" y="228"/>
                    <a:pt x="61" y="182"/>
                  </a:cubicBezTo>
                  <a:cubicBezTo>
                    <a:pt x="70" y="137"/>
                    <a:pt x="69" y="78"/>
                    <a:pt x="64" y="14"/>
                  </a:cubicBezTo>
                  <a:lnTo>
                    <a:pt x="64"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8"/>
            <p:cNvSpPr/>
            <p:nvPr/>
          </p:nvSpPr>
          <p:spPr>
            <a:xfrm>
              <a:off x="499356" y="444116"/>
              <a:ext cx="9450" cy="8969"/>
            </a:xfrm>
            <a:custGeom>
              <a:rect b="b" l="l" r="r" t="t"/>
              <a:pathLst>
                <a:path extrusionOk="0" h="317" w="334">
                  <a:moveTo>
                    <a:pt x="333" y="1"/>
                  </a:moveTo>
                  <a:lnTo>
                    <a:pt x="333" y="1"/>
                  </a:lnTo>
                  <a:cubicBezTo>
                    <a:pt x="240" y="30"/>
                    <a:pt x="160" y="78"/>
                    <a:pt x="102" y="138"/>
                  </a:cubicBezTo>
                  <a:cubicBezTo>
                    <a:pt x="51" y="188"/>
                    <a:pt x="16" y="248"/>
                    <a:pt x="0" y="316"/>
                  </a:cubicBezTo>
                  <a:cubicBezTo>
                    <a:pt x="6" y="311"/>
                    <a:pt x="13" y="306"/>
                    <a:pt x="19" y="302"/>
                  </a:cubicBezTo>
                  <a:cubicBezTo>
                    <a:pt x="39" y="287"/>
                    <a:pt x="57" y="274"/>
                    <a:pt x="70" y="260"/>
                  </a:cubicBezTo>
                  <a:lnTo>
                    <a:pt x="92" y="233"/>
                  </a:lnTo>
                  <a:cubicBezTo>
                    <a:pt x="164" y="152"/>
                    <a:pt x="239" y="69"/>
                    <a:pt x="33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8"/>
            <p:cNvSpPr/>
            <p:nvPr/>
          </p:nvSpPr>
          <p:spPr>
            <a:xfrm>
              <a:off x="641069" y="554029"/>
              <a:ext cx="5970" cy="13015"/>
            </a:xfrm>
            <a:custGeom>
              <a:rect b="b" l="l" r="r" t="t"/>
              <a:pathLst>
                <a:path extrusionOk="0" h="460" w="211">
                  <a:moveTo>
                    <a:pt x="103" y="0"/>
                  </a:moveTo>
                  <a:cubicBezTo>
                    <a:pt x="88" y="0"/>
                    <a:pt x="73" y="8"/>
                    <a:pt x="70" y="27"/>
                  </a:cubicBezTo>
                  <a:cubicBezTo>
                    <a:pt x="61" y="88"/>
                    <a:pt x="80" y="146"/>
                    <a:pt x="78" y="207"/>
                  </a:cubicBezTo>
                  <a:cubicBezTo>
                    <a:pt x="75" y="284"/>
                    <a:pt x="51" y="354"/>
                    <a:pt x="13" y="419"/>
                  </a:cubicBezTo>
                  <a:cubicBezTo>
                    <a:pt x="1" y="441"/>
                    <a:pt x="18" y="459"/>
                    <a:pt x="37" y="459"/>
                  </a:cubicBezTo>
                  <a:cubicBezTo>
                    <a:pt x="45" y="459"/>
                    <a:pt x="54" y="456"/>
                    <a:pt x="61" y="447"/>
                  </a:cubicBezTo>
                  <a:cubicBezTo>
                    <a:pt x="68" y="438"/>
                    <a:pt x="75" y="427"/>
                    <a:pt x="83" y="415"/>
                  </a:cubicBezTo>
                  <a:cubicBezTo>
                    <a:pt x="83" y="424"/>
                    <a:pt x="83" y="434"/>
                    <a:pt x="84" y="444"/>
                  </a:cubicBezTo>
                  <a:cubicBezTo>
                    <a:pt x="94" y="424"/>
                    <a:pt x="105" y="396"/>
                    <a:pt x="112" y="369"/>
                  </a:cubicBezTo>
                  <a:cubicBezTo>
                    <a:pt x="170" y="259"/>
                    <a:pt x="211" y="111"/>
                    <a:pt x="142" y="18"/>
                  </a:cubicBezTo>
                  <a:cubicBezTo>
                    <a:pt x="133" y="7"/>
                    <a:pt x="118" y="0"/>
                    <a:pt x="10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8"/>
            <p:cNvSpPr/>
            <p:nvPr/>
          </p:nvSpPr>
          <p:spPr>
            <a:xfrm>
              <a:off x="552148" y="622240"/>
              <a:ext cx="4697" cy="8403"/>
            </a:xfrm>
            <a:custGeom>
              <a:rect b="b" l="l" r="r" t="t"/>
              <a:pathLst>
                <a:path extrusionOk="0" h="297" w="166">
                  <a:moveTo>
                    <a:pt x="1" y="0"/>
                  </a:moveTo>
                  <a:cubicBezTo>
                    <a:pt x="49" y="102"/>
                    <a:pt x="104" y="214"/>
                    <a:pt x="165" y="297"/>
                  </a:cubicBezTo>
                  <a:lnTo>
                    <a:pt x="117" y="188"/>
                  </a:lnTo>
                  <a:cubicBezTo>
                    <a:pt x="103" y="165"/>
                    <a:pt x="23" y="39"/>
                    <a:pt x="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8"/>
            <p:cNvSpPr/>
            <p:nvPr/>
          </p:nvSpPr>
          <p:spPr>
            <a:xfrm>
              <a:off x="580072" y="593439"/>
              <a:ext cx="14854" cy="5319"/>
            </a:xfrm>
            <a:custGeom>
              <a:rect b="b" l="l" r="r" t="t"/>
              <a:pathLst>
                <a:path extrusionOk="0" h="188" w="525">
                  <a:moveTo>
                    <a:pt x="59" y="0"/>
                  </a:moveTo>
                  <a:cubicBezTo>
                    <a:pt x="17" y="0"/>
                    <a:pt x="0" y="63"/>
                    <a:pt x="39" y="83"/>
                  </a:cubicBezTo>
                  <a:cubicBezTo>
                    <a:pt x="164" y="149"/>
                    <a:pt x="334" y="158"/>
                    <a:pt x="471" y="187"/>
                  </a:cubicBezTo>
                  <a:cubicBezTo>
                    <a:pt x="474" y="187"/>
                    <a:pt x="476" y="187"/>
                    <a:pt x="479" y="187"/>
                  </a:cubicBezTo>
                  <a:cubicBezTo>
                    <a:pt x="513" y="187"/>
                    <a:pt x="525" y="136"/>
                    <a:pt x="488" y="124"/>
                  </a:cubicBezTo>
                  <a:cubicBezTo>
                    <a:pt x="356" y="80"/>
                    <a:pt x="202" y="6"/>
                    <a:pt x="61" y="1"/>
                  </a:cubicBezTo>
                  <a:cubicBezTo>
                    <a:pt x="60" y="0"/>
                    <a:pt x="60" y="0"/>
                    <a:pt x="5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8"/>
            <p:cNvSpPr/>
            <p:nvPr/>
          </p:nvSpPr>
          <p:spPr>
            <a:xfrm>
              <a:off x="573141" y="594769"/>
              <a:ext cx="5489" cy="3140"/>
            </a:xfrm>
            <a:custGeom>
              <a:rect b="b" l="l" r="r" t="t"/>
              <a:pathLst>
                <a:path extrusionOk="0" h="111" w="194">
                  <a:moveTo>
                    <a:pt x="0" y="0"/>
                  </a:moveTo>
                  <a:lnTo>
                    <a:pt x="0" y="0"/>
                  </a:lnTo>
                  <a:cubicBezTo>
                    <a:pt x="50" y="44"/>
                    <a:pt x="114" y="84"/>
                    <a:pt x="194" y="111"/>
                  </a:cubicBezTo>
                  <a:cubicBezTo>
                    <a:pt x="139" y="73"/>
                    <a:pt x="80" y="32"/>
                    <a:pt x="19" y="7"/>
                  </a:cubicBezTo>
                  <a:cubicBezTo>
                    <a:pt x="14" y="4"/>
                    <a:pt x="6" y="1"/>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8"/>
            <p:cNvSpPr/>
            <p:nvPr/>
          </p:nvSpPr>
          <p:spPr>
            <a:xfrm>
              <a:off x="641748" y="566562"/>
              <a:ext cx="16183" cy="14061"/>
            </a:xfrm>
            <a:custGeom>
              <a:rect b="b" l="l" r="r" t="t"/>
              <a:pathLst>
                <a:path extrusionOk="0" h="497" w="572">
                  <a:moveTo>
                    <a:pt x="531" y="0"/>
                  </a:moveTo>
                  <a:cubicBezTo>
                    <a:pt x="513" y="0"/>
                    <a:pt x="495" y="10"/>
                    <a:pt x="489" y="30"/>
                  </a:cubicBezTo>
                  <a:cubicBezTo>
                    <a:pt x="424" y="245"/>
                    <a:pt x="270" y="411"/>
                    <a:pt x="37" y="440"/>
                  </a:cubicBezTo>
                  <a:cubicBezTo>
                    <a:pt x="2" y="445"/>
                    <a:pt x="1" y="491"/>
                    <a:pt x="37" y="495"/>
                  </a:cubicBezTo>
                  <a:cubicBezTo>
                    <a:pt x="46" y="496"/>
                    <a:pt x="55" y="496"/>
                    <a:pt x="63" y="496"/>
                  </a:cubicBezTo>
                  <a:cubicBezTo>
                    <a:pt x="130" y="496"/>
                    <a:pt x="195" y="482"/>
                    <a:pt x="258" y="456"/>
                  </a:cubicBezTo>
                  <a:cubicBezTo>
                    <a:pt x="291" y="447"/>
                    <a:pt x="318" y="437"/>
                    <a:pt x="336" y="424"/>
                  </a:cubicBezTo>
                  <a:cubicBezTo>
                    <a:pt x="347" y="417"/>
                    <a:pt x="357" y="405"/>
                    <a:pt x="367" y="397"/>
                  </a:cubicBezTo>
                  <a:cubicBezTo>
                    <a:pt x="480" y="314"/>
                    <a:pt x="563" y="187"/>
                    <a:pt x="571" y="40"/>
                  </a:cubicBezTo>
                  <a:cubicBezTo>
                    <a:pt x="571" y="14"/>
                    <a:pt x="551" y="0"/>
                    <a:pt x="53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8"/>
            <p:cNvSpPr/>
            <p:nvPr/>
          </p:nvSpPr>
          <p:spPr>
            <a:xfrm>
              <a:off x="541991" y="622608"/>
              <a:ext cx="792" cy="1188"/>
            </a:xfrm>
            <a:custGeom>
              <a:rect b="b" l="l" r="r" t="t"/>
              <a:pathLst>
                <a:path extrusionOk="0" h="42" w="28">
                  <a:moveTo>
                    <a:pt x="1" y="0"/>
                  </a:moveTo>
                  <a:cubicBezTo>
                    <a:pt x="5" y="8"/>
                    <a:pt x="14" y="21"/>
                    <a:pt x="20" y="31"/>
                  </a:cubicBezTo>
                  <a:lnTo>
                    <a:pt x="20" y="31"/>
                  </a:lnTo>
                  <a:cubicBezTo>
                    <a:pt x="14" y="21"/>
                    <a:pt x="7" y="11"/>
                    <a:pt x="1" y="0"/>
                  </a:cubicBezTo>
                  <a:close/>
                  <a:moveTo>
                    <a:pt x="20" y="31"/>
                  </a:moveTo>
                  <a:cubicBezTo>
                    <a:pt x="22" y="34"/>
                    <a:pt x="25" y="38"/>
                    <a:pt x="27" y="41"/>
                  </a:cubicBezTo>
                  <a:cubicBezTo>
                    <a:pt x="27" y="40"/>
                    <a:pt x="24" y="36"/>
                    <a:pt x="20" y="3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8"/>
            <p:cNvSpPr/>
            <p:nvPr/>
          </p:nvSpPr>
          <p:spPr>
            <a:xfrm>
              <a:off x="594812" y="589818"/>
              <a:ext cx="15702" cy="5460"/>
            </a:xfrm>
            <a:custGeom>
              <a:rect b="b" l="l" r="r" t="t"/>
              <a:pathLst>
                <a:path extrusionOk="0" h="193" w="555">
                  <a:moveTo>
                    <a:pt x="38" y="0"/>
                  </a:moveTo>
                  <a:cubicBezTo>
                    <a:pt x="13" y="0"/>
                    <a:pt x="0" y="35"/>
                    <a:pt x="18" y="54"/>
                  </a:cubicBezTo>
                  <a:cubicBezTo>
                    <a:pt x="99" y="144"/>
                    <a:pt x="232" y="193"/>
                    <a:pt x="360" y="193"/>
                  </a:cubicBezTo>
                  <a:cubicBezTo>
                    <a:pt x="419" y="193"/>
                    <a:pt x="476" y="182"/>
                    <a:pt x="527" y="160"/>
                  </a:cubicBezTo>
                  <a:cubicBezTo>
                    <a:pt x="555" y="149"/>
                    <a:pt x="537" y="113"/>
                    <a:pt x="514" y="111"/>
                  </a:cubicBezTo>
                  <a:cubicBezTo>
                    <a:pt x="454" y="105"/>
                    <a:pt x="395" y="102"/>
                    <a:pt x="337" y="94"/>
                  </a:cubicBezTo>
                  <a:cubicBezTo>
                    <a:pt x="345" y="91"/>
                    <a:pt x="354" y="86"/>
                    <a:pt x="361" y="83"/>
                  </a:cubicBezTo>
                  <a:lnTo>
                    <a:pt x="303" y="82"/>
                  </a:lnTo>
                  <a:lnTo>
                    <a:pt x="262" y="82"/>
                  </a:lnTo>
                  <a:cubicBezTo>
                    <a:pt x="190" y="62"/>
                    <a:pt x="121" y="27"/>
                    <a:pt x="49" y="2"/>
                  </a:cubicBezTo>
                  <a:cubicBezTo>
                    <a:pt x="45" y="1"/>
                    <a:pt x="41" y="0"/>
                    <a:pt x="3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8"/>
            <p:cNvSpPr/>
            <p:nvPr/>
          </p:nvSpPr>
          <p:spPr>
            <a:xfrm>
              <a:off x="618209" y="601757"/>
              <a:ext cx="38506" cy="27613"/>
            </a:xfrm>
            <a:custGeom>
              <a:rect b="b" l="l" r="r" t="t"/>
              <a:pathLst>
                <a:path extrusionOk="0" h="976" w="1361">
                  <a:moveTo>
                    <a:pt x="1198" y="0"/>
                  </a:moveTo>
                  <a:cubicBezTo>
                    <a:pt x="1198" y="12"/>
                    <a:pt x="1199" y="25"/>
                    <a:pt x="1199" y="38"/>
                  </a:cubicBezTo>
                  <a:cubicBezTo>
                    <a:pt x="1200" y="92"/>
                    <a:pt x="1211" y="157"/>
                    <a:pt x="1219" y="227"/>
                  </a:cubicBezTo>
                  <a:cubicBezTo>
                    <a:pt x="1222" y="249"/>
                    <a:pt x="1225" y="272"/>
                    <a:pt x="1228" y="295"/>
                  </a:cubicBezTo>
                  <a:cubicBezTo>
                    <a:pt x="1208" y="524"/>
                    <a:pt x="1177" y="750"/>
                    <a:pt x="917" y="817"/>
                  </a:cubicBezTo>
                  <a:cubicBezTo>
                    <a:pt x="873" y="829"/>
                    <a:pt x="828" y="833"/>
                    <a:pt x="785" y="836"/>
                  </a:cubicBezTo>
                  <a:cubicBezTo>
                    <a:pt x="776" y="833"/>
                    <a:pt x="767" y="833"/>
                    <a:pt x="757" y="832"/>
                  </a:cubicBezTo>
                  <a:cubicBezTo>
                    <a:pt x="667" y="811"/>
                    <a:pt x="559" y="803"/>
                    <a:pt x="455" y="795"/>
                  </a:cubicBezTo>
                  <a:cubicBezTo>
                    <a:pt x="318" y="763"/>
                    <a:pt x="183" y="721"/>
                    <a:pt x="58" y="698"/>
                  </a:cubicBezTo>
                  <a:cubicBezTo>
                    <a:pt x="56" y="698"/>
                    <a:pt x="54" y="697"/>
                    <a:pt x="52" y="697"/>
                  </a:cubicBezTo>
                  <a:cubicBezTo>
                    <a:pt x="38" y="697"/>
                    <a:pt x="29" y="711"/>
                    <a:pt x="30" y="724"/>
                  </a:cubicBezTo>
                  <a:cubicBezTo>
                    <a:pt x="21" y="721"/>
                    <a:pt x="11" y="720"/>
                    <a:pt x="1" y="716"/>
                  </a:cubicBezTo>
                  <a:lnTo>
                    <a:pt x="1" y="716"/>
                  </a:lnTo>
                  <a:cubicBezTo>
                    <a:pt x="30" y="761"/>
                    <a:pt x="62" y="801"/>
                    <a:pt x="109" y="830"/>
                  </a:cubicBezTo>
                  <a:cubicBezTo>
                    <a:pt x="158" y="861"/>
                    <a:pt x="223" y="867"/>
                    <a:pt x="299" y="868"/>
                  </a:cubicBezTo>
                  <a:cubicBezTo>
                    <a:pt x="452" y="930"/>
                    <a:pt x="624" y="976"/>
                    <a:pt x="783" y="976"/>
                  </a:cubicBezTo>
                  <a:cubicBezTo>
                    <a:pt x="887" y="976"/>
                    <a:pt x="986" y="956"/>
                    <a:pt x="1070" y="907"/>
                  </a:cubicBezTo>
                  <a:cubicBezTo>
                    <a:pt x="1087" y="899"/>
                    <a:pt x="1102" y="884"/>
                    <a:pt x="1118" y="874"/>
                  </a:cubicBezTo>
                  <a:cubicBezTo>
                    <a:pt x="1170" y="849"/>
                    <a:pt x="1218" y="817"/>
                    <a:pt x="1248" y="772"/>
                  </a:cubicBezTo>
                  <a:cubicBezTo>
                    <a:pt x="1272" y="737"/>
                    <a:pt x="1286" y="689"/>
                    <a:pt x="1293" y="636"/>
                  </a:cubicBezTo>
                  <a:cubicBezTo>
                    <a:pt x="1360" y="455"/>
                    <a:pt x="1359" y="244"/>
                    <a:pt x="1309" y="77"/>
                  </a:cubicBezTo>
                  <a:cubicBezTo>
                    <a:pt x="1306" y="64"/>
                    <a:pt x="1292" y="56"/>
                    <a:pt x="1279" y="56"/>
                  </a:cubicBezTo>
                  <a:cubicBezTo>
                    <a:pt x="1267" y="56"/>
                    <a:pt x="1256" y="63"/>
                    <a:pt x="1254" y="77"/>
                  </a:cubicBezTo>
                  <a:cubicBezTo>
                    <a:pt x="1250" y="95"/>
                    <a:pt x="1248" y="111"/>
                    <a:pt x="1247" y="127"/>
                  </a:cubicBezTo>
                  <a:cubicBezTo>
                    <a:pt x="1240" y="102"/>
                    <a:pt x="1230" y="77"/>
                    <a:pt x="1222" y="55"/>
                  </a:cubicBezTo>
                  <a:cubicBezTo>
                    <a:pt x="1215" y="38"/>
                    <a:pt x="1206" y="18"/>
                    <a:pt x="119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8"/>
            <p:cNvSpPr/>
            <p:nvPr/>
          </p:nvSpPr>
          <p:spPr>
            <a:xfrm>
              <a:off x="506457" y="529896"/>
              <a:ext cx="3339" cy="36412"/>
            </a:xfrm>
            <a:custGeom>
              <a:rect b="b" l="l" r="r" t="t"/>
              <a:pathLst>
                <a:path extrusionOk="0" h="1287" w="118">
                  <a:moveTo>
                    <a:pt x="81" y="0"/>
                  </a:moveTo>
                  <a:lnTo>
                    <a:pt x="81" y="0"/>
                  </a:lnTo>
                  <a:cubicBezTo>
                    <a:pt x="1" y="393"/>
                    <a:pt x="28" y="913"/>
                    <a:pt x="117" y="1287"/>
                  </a:cubicBezTo>
                  <a:cubicBezTo>
                    <a:pt x="117" y="1240"/>
                    <a:pt x="117" y="1197"/>
                    <a:pt x="108" y="1152"/>
                  </a:cubicBezTo>
                  <a:lnTo>
                    <a:pt x="88" y="753"/>
                  </a:lnTo>
                  <a:cubicBezTo>
                    <a:pt x="62" y="637"/>
                    <a:pt x="37" y="262"/>
                    <a:pt x="68" y="121"/>
                  </a:cubicBezTo>
                  <a:cubicBezTo>
                    <a:pt x="76" y="83"/>
                    <a:pt x="79" y="42"/>
                    <a:pt x="8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8"/>
            <p:cNvSpPr/>
            <p:nvPr/>
          </p:nvSpPr>
          <p:spPr>
            <a:xfrm>
              <a:off x="617615" y="630417"/>
              <a:ext cx="33131" cy="14910"/>
            </a:xfrm>
            <a:custGeom>
              <a:rect b="b" l="l" r="r" t="t"/>
              <a:pathLst>
                <a:path extrusionOk="0" h="527" w="1171">
                  <a:moveTo>
                    <a:pt x="1171" y="1"/>
                  </a:moveTo>
                  <a:cubicBezTo>
                    <a:pt x="1102" y="31"/>
                    <a:pt x="1031" y="89"/>
                    <a:pt x="963" y="147"/>
                  </a:cubicBezTo>
                  <a:cubicBezTo>
                    <a:pt x="936" y="169"/>
                    <a:pt x="912" y="190"/>
                    <a:pt x="884" y="210"/>
                  </a:cubicBezTo>
                  <a:cubicBezTo>
                    <a:pt x="875" y="204"/>
                    <a:pt x="865" y="200"/>
                    <a:pt x="854" y="200"/>
                  </a:cubicBezTo>
                  <a:cubicBezTo>
                    <a:pt x="848" y="200"/>
                    <a:pt x="841" y="202"/>
                    <a:pt x="835" y="204"/>
                  </a:cubicBezTo>
                  <a:cubicBezTo>
                    <a:pt x="698" y="262"/>
                    <a:pt x="582" y="349"/>
                    <a:pt x="436" y="390"/>
                  </a:cubicBezTo>
                  <a:cubicBezTo>
                    <a:pt x="308" y="427"/>
                    <a:pt x="173" y="424"/>
                    <a:pt x="44" y="450"/>
                  </a:cubicBezTo>
                  <a:cubicBezTo>
                    <a:pt x="36" y="451"/>
                    <a:pt x="36" y="457"/>
                    <a:pt x="35" y="460"/>
                  </a:cubicBezTo>
                  <a:cubicBezTo>
                    <a:pt x="25" y="463"/>
                    <a:pt x="12" y="464"/>
                    <a:pt x="0" y="466"/>
                  </a:cubicBezTo>
                  <a:cubicBezTo>
                    <a:pt x="13" y="470"/>
                    <a:pt x="28" y="473"/>
                    <a:pt x="41" y="476"/>
                  </a:cubicBezTo>
                  <a:cubicBezTo>
                    <a:pt x="42" y="479"/>
                    <a:pt x="42" y="482"/>
                    <a:pt x="44" y="482"/>
                  </a:cubicBezTo>
                  <a:cubicBezTo>
                    <a:pt x="86" y="501"/>
                    <a:pt x="135" y="509"/>
                    <a:pt x="186" y="515"/>
                  </a:cubicBezTo>
                  <a:cubicBezTo>
                    <a:pt x="194" y="517"/>
                    <a:pt x="202" y="518"/>
                    <a:pt x="210" y="520"/>
                  </a:cubicBezTo>
                  <a:cubicBezTo>
                    <a:pt x="230" y="524"/>
                    <a:pt x="253" y="527"/>
                    <a:pt x="276" y="527"/>
                  </a:cubicBezTo>
                  <a:cubicBezTo>
                    <a:pt x="326" y="527"/>
                    <a:pt x="377" y="518"/>
                    <a:pt x="425" y="508"/>
                  </a:cubicBezTo>
                  <a:cubicBezTo>
                    <a:pt x="524" y="491"/>
                    <a:pt x="622" y="463"/>
                    <a:pt x="710" y="418"/>
                  </a:cubicBezTo>
                  <a:cubicBezTo>
                    <a:pt x="915" y="341"/>
                    <a:pt x="1096" y="220"/>
                    <a:pt x="117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8"/>
            <p:cNvSpPr/>
            <p:nvPr/>
          </p:nvSpPr>
          <p:spPr>
            <a:xfrm>
              <a:off x="579902" y="598617"/>
              <a:ext cx="25463" cy="12081"/>
            </a:xfrm>
            <a:custGeom>
              <a:rect b="b" l="l" r="r" t="t"/>
              <a:pathLst>
                <a:path extrusionOk="0" h="427" w="900">
                  <a:moveTo>
                    <a:pt x="828" y="0"/>
                  </a:moveTo>
                  <a:cubicBezTo>
                    <a:pt x="822" y="0"/>
                    <a:pt x="815" y="2"/>
                    <a:pt x="810" y="5"/>
                  </a:cubicBezTo>
                  <a:cubicBezTo>
                    <a:pt x="705" y="69"/>
                    <a:pt x="624" y="164"/>
                    <a:pt x="510" y="217"/>
                  </a:cubicBezTo>
                  <a:cubicBezTo>
                    <a:pt x="413" y="265"/>
                    <a:pt x="309" y="288"/>
                    <a:pt x="203" y="288"/>
                  </a:cubicBezTo>
                  <a:cubicBezTo>
                    <a:pt x="152" y="288"/>
                    <a:pt x="101" y="283"/>
                    <a:pt x="51" y="273"/>
                  </a:cubicBezTo>
                  <a:cubicBezTo>
                    <a:pt x="48" y="272"/>
                    <a:pt x="46" y="272"/>
                    <a:pt x="44" y="272"/>
                  </a:cubicBezTo>
                  <a:cubicBezTo>
                    <a:pt x="13" y="272"/>
                    <a:pt x="1" y="318"/>
                    <a:pt x="35" y="329"/>
                  </a:cubicBezTo>
                  <a:cubicBezTo>
                    <a:pt x="51" y="334"/>
                    <a:pt x="68" y="337"/>
                    <a:pt x="87" y="339"/>
                  </a:cubicBezTo>
                  <a:cubicBezTo>
                    <a:pt x="71" y="341"/>
                    <a:pt x="54" y="347"/>
                    <a:pt x="38" y="348"/>
                  </a:cubicBezTo>
                  <a:cubicBezTo>
                    <a:pt x="54" y="353"/>
                    <a:pt x="68" y="358"/>
                    <a:pt x="86" y="366"/>
                  </a:cubicBezTo>
                  <a:cubicBezTo>
                    <a:pt x="187" y="406"/>
                    <a:pt x="285" y="427"/>
                    <a:pt x="372" y="427"/>
                  </a:cubicBezTo>
                  <a:cubicBezTo>
                    <a:pt x="536" y="427"/>
                    <a:pt x="670" y="355"/>
                    <a:pt x="776" y="214"/>
                  </a:cubicBezTo>
                  <a:cubicBezTo>
                    <a:pt x="785" y="201"/>
                    <a:pt x="798" y="187"/>
                    <a:pt x="810" y="172"/>
                  </a:cubicBezTo>
                  <a:cubicBezTo>
                    <a:pt x="843" y="134"/>
                    <a:pt x="882" y="84"/>
                    <a:pt x="900" y="40"/>
                  </a:cubicBezTo>
                  <a:lnTo>
                    <a:pt x="900" y="40"/>
                  </a:lnTo>
                  <a:cubicBezTo>
                    <a:pt x="882" y="43"/>
                    <a:pt x="868" y="49"/>
                    <a:pt x="853" y="56"/>
                  </a:cubicBezTo>
                  <a:cubicBezTo>
                    <a:pt x="856" y="50"/>
                    <a:pt x="859" y="47"/>
                    <a:pt x="861" y="43"/>
                  </a:cubicBezTo>
                  <a:cubicBezTo>
                    <a:pt x="869" y="20"/>
                    <a:pt x="849" y="0"/>
                    <a:pt x="82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8"/>
            <p:cNvSpPr/>
            <p:nvPr/>
          </p:nvSpPr>
          <p:spPr>
            <a:xfrm>
              <a:off x="645171" y="671807"/>
              <a:ext cx="18956" cy="18334"/>
            </a:xfrm>
            <a:custGeom>
              <a:rect b="b" l="l" r="r" t="t"/>
              <a:pathLst>
                <a:path extrusionOk="0" h="648" w="670">
                  <a:moveTo>
                    <a:pt x="0" y="0"/>
                  </a:moveTo>
                  <a:cubicBezTo>
                    <a:pt x="3" y="6"/>
                    <a:pt x="6" y="10"/>
                    <a:pt x="10" y="15"/>
                  </a:cubicBezTo>
                  <a:cubicBezTo>
                    <a:pt x="127" y="192"/>
                    <a:pt x="284" y="361"/>
                    <a:pt x="444" y="480"/>
                  </a:cubicBezTo>
                  <a:cubicBezTo>
                    <a:pt x="468" y="499"/>
                    <a:pt x="492" y="516"/>
                    <a:pt x="515" y="537"/>
                  </a:cubicBezTo>
                  <a:cubicBezTo>
                    <a:pt x="566" y="579"/>
                    <a:pt x="614" y="618"/>
                    <a:pt x="669" y="647"/>
                  </a:cubicBezTo>
                  <a:cubicBezTo>
                    <a:pt x="592" y="567"/>
                    <a:pt x="506" y="493"/>
                    <a:pt x="422" y="420"/>
                  </a:cubicBezTo>
                  <a:cubicBezTo>
                    <a:pt x="294" y="310"/>
                    <a:pt x="160" y="196"/>
                    <a:pt x="57" y="58"/>
                  </a:cubicBezTo>
                  <a:cubicBezTo>
                    <a:pt x="41" y="37"/>
                    <a:pt x="21" y="19"/>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8"/>
            <p:cNvSpPr/>
            <p:nvPr/>
          </p:nvSpPr>
          <p:spPr>
            <a:xfrm>
              <a:off x="637193" y="683520"/>
              <a:ext cx="13580" cy="12081"/>
            </a:xfrm>
            <a:custGeom>
              <a:rect b="b" l="l" r="r" t="t"/>
              <a:pathLst>
                <a:path extrusionOk="0" h="427" w="480">
                  <a:moveTo>
                    <a:pt x="0" y="1"/>
                  </a:moveTo>
                  <a:cubicBezTo>
                    <a:pt x="3" y="3"/>
                    <a:pt x="18" y="21"/>
                    <a:pt x="18" y="21"/>
                  </a:cubicBezTo>
                  <a:cubicBezTo>
                    <a:pt x="37" y="44"/>
                    <a:pt x="57" y="70"/>
                    <a:pt x="80" y="98"/>
                  </a:cubicBezTo>
                  <a:cubicBezTo>
                    <a:pt x="186" y="230"/>
                    <a:pt x="316" y="390"/>
                    <a:pt x="480" y="427"/>
                  </a:cubicBezTo>
                  <a:cubicBezTo>
                    <a:pt x="471" y="416"/>
                    <a:pt x="464" y="406"/>
                    <a:pt x="455" y="397"/>
                  </a:cubicBezTo>
                  <a:cubicBezTo>
                    <a:pt x="438" y="374"/>
                    <a:pt x="419" y="352"/>
                    <a:pt x="399" y="338"/>
                  </a:cubicBezTo>
                  <a:cubicBezTo>
                    <a:pt x="333" y="288"/>
                    <a:pt x="272" y="232"/>
                    <a:pt x="214" y="178"/>
                  </a:cubicBezTo>
                  <a:cubicBezTo>
                    <a:pt x="154" y="123"/>
                    <a:pt x="98" y="72"/>
                    <a:pt x="37" y="27"/>
                  </a:cubicBezTo>
                  <a:cubicBezTo>
                    <a:pt x="26" y="18"/>
                    <a:pt x="13" y="11"/>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8"/>
            <p:cNvSpPr/>
            <p:nvPr/>
          </p:nvSpPr>
          <p:spPr>
            <a:xfrm>
              <a:off x="407549" y="790350"/>
              <a:ext cx="19805" cy="22125"/>
            </a:xfrm>
            <a:custGeom>
              <a:rect b="b" l="l" r="r" t="t"/>
              <a:pathLst>
                <a:path extrusionOk="0" h="782" w="700">
                  <a:moveTo>
                    <a:pt x="0" y="0"/>
                  </a:moveTo>
                  <a:lnTo>
                    <a:pt x="0" y="0"/>
                  </a:lnTo>
                  <a:cubicBezTo>
                    <a:pt x="176" y="236"/>
                    <a:pt x="343" y="431"/>
                    <a:pt x="522" y="608"/>
                  </a:cubicBezTo>
                  <a:lnTo>
                    <a:pt x="561" y="649"/>
                  </a:lnTo>
                  <a:cubicBezTo>
                    <a:pt x="603" y="692"/>
                    <a:pt x="650" y="739"/>
                    <a:pt x="699" y="781"/>
                  </a:cubicBezTo>
                  <a:cubicBezTo>
                    <a:pt x="667" y="737"/>
                    <a:pt x="631" y="695"/>
                    <a:pt x="592" y="656"/>
                  </a:cubicBezTo>
                  <a:cubicBezTo>
                    <a:pt x="554" y="614"/>
                    <a:pt x="516" y="570"/>
                    <a:pt x="486" y="530"/>
                  </a:cubicBezTo>
                  <a:lnTo>
                    <a:pt x="263" y="307"/>
                  </a:lnTo>
                  <a:cubicBezTo>
                    <a:pt x="192" y="213"/>
                    <a:pt x="112" y="124"/>
                    <a:pt x="35" y="38"/>
                  </a:cubicBezTo>
                  <a:cubicBezTo>
                    <a:pt x="23" y="25"/>
                    <a:pt x="10" y="12"/>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8"/>
            <p:cNvSpPr/>
            <p:nvPr/>
          </p:nvSpPr>
          <p:spPr>
            <a:xfrm>
              <a:off x="655215" y="658963"/>
              <a:ext cx="12505" cy="15080"/>
            </a:xfrm>
            <a:custGeom>
              <a:rect b="b" l="l" r="r" t="t"/>
              <a:pathLst>
                <a:path extrusionOk="0" h="533" w="442">
                  <a:moveTo>
                    <a:pt x="0" y="1"/>
                  </a:moveTo>
                  <a:lnTo>
                    <a:pt x="0" y="1"/>
                  </a:lnTo>
                  <a:cubicBezTo>
                    <a:pt x="17" y="33"/>
                    <a:pt x="44" y="67"/>
                    <a:pt x="57" y="86"/>
                  </a:cubicBezTo>
                  <a:cubicBezTo>
                    <a:pt x="65" y="98"/>
                    <a:pt x="73" y="108"/>
                    <a:pt x="79" y="117"/>
                  </a:cubicBezTo>
                  <a:cubicBezTo>
                    <a:pt x="195" y="290"/>
                    <a:pt x="307" y="421"/>
                    <a:pt x="442" y="533"/>
                  </a:cubicBezTo>
                  <a:cubicBezTo>
                    <a:pt x="423" y="501"/>
                    <a:pt x="404" y="467"/>
                    <a:pt x="385" y="440"/>
                  </a:cubicBezTo>
                  <a:cubicBezTo>
                    <a:pt x="336" y="371"/>
                    <a:pt x="282" y="312"/>
                    <a:pt x="222" y="249"/>
                  </a:cubicBezTo>
                  <a:cubicBezTo>
                    <a:pt x="167" y="191"/>
                    <a:pt x="113" y="131"/>
                    <a:pt x="64" y="67"/>
                  </a:cubicBezTo>
                  <a:cubicBezTo>
                    <a:pt x="51" y="50"/>
                    <a:pt x="32" y="33"/>
                    <a:pt x="16" y="17"/>
                  </a:cubicBezTo>
                  <a:lnTo>
                    <a:pt x="0"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8"/>
            <p:cNvSpPr/>
            <p:nvPr/>
          </p:nvSpPr>
          <p:spPr>
            <a:xfrm>
              <a:off x="663787" y="655087"/>
              <a:ext cx="3197" cy="5234"/>
            </a:xfrm>
            <a:custGeom>
              <a:rect b="b" l="l" r="r" t="t"/>
              <a:pathLst>
                <a:path extrusionOk="0" h="185" w="113">
                  <a:moveTo>
                    <a:pt x="1" y="1"/>
                  </a:moveTo>
                  <a:lnTo>
                    <a:pt x="1" y="1"/>
                  </a:lnTo>
                  <a:cubicBezTo>
                    <a:pt x="31" y="66"/>
                    <a:pt x="68" y="133"/>
                    <a:pt x="113" y="184"/>
                  </a:cubicBezTo>
                  <a:cubicBezTo>
                    <a:pt x="104" y="155"/>
                    <a:pt x="94" y="129"/>
                    <a:pt x="81" y="107"/>
                  </a:cubicBezTo>
                  <a:cubicBezTo>
                    <a:pt x="59" y="71"/>
                    <a:pt x="30" y="36"/>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8"/>
            <p:cNvSpPr/>
            <p:nvPr/>
          </p:nvSpPr>
          <p:spPr>
            <a:xfrm>
              <a:off x="439264" y="921595"/>
              <a:ext cx="6790" cy="7186"/>
            </a:xfrm>
            <a:custGeom>
              <a:rect b="b" l="l" r="r" t="t"/>
              <a:pathLst>
                <a:path extrusionOk="0" h="254" w="240">
                  <a:moveTo>
                    <a:pt x="0" y="1"/>
                  </a:moveTo>
                  <a:cubicBezTo>
                    <a:pt x="60" y="102"/>
                    <a:pt x="135" y="198"/>
                    <a:pt x="240" y="254"/>
                  </a:cubicBezTo>
                  <a:cubicBezTo>
                    <a:pt x="215" y="226"/>
                    <a:pt x="188" y="200"/>
                    <a:pt x="161" y="174"/>
                  </a:cubicBezTo>
                  <a:cubicBezTo>
                    <a:pt x="108" y="118"/>
                    <a:pt x="51" y="62"/>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8"/>
            <p:cNvSpPr/>
            <p:nvPr/>
          </p:nvSpPr>
          <p:spPr>
            <a:xfrm>
              <a:off x="443819" y="911099"/>
              <a:ext cx="9478" cy="14429"/>
            </a:xfrm>
            <a:custGeom>
              <a:rect b="b" l="l" r="r" t="t"/>
              <a:pathLst>
                <a:path extrusionOk="0" h="510" w="335">
                  <a:moveTo>
                    <a:pt x="0" y="1"/>
                  </a:moveTo>
                  <a:lnTo>
                    <a:pt x="0" y="1"/>
                  </a:lnTo>
                  <a:cubicBezTo>
                    <a:pt x="3" y="4"/>
                    <a:pt x="5" y="8"/>
                    <a:pt x="7" y="11"/>
                  </a:cubicBezTo>
                  <a:lnTo>
                    <a:pt x="7" y="11"/>
                  </a:lnTo>
                  <a:cubicBezTo>
                    <a:pt x="7" y="10"/>
                    <a:pt x="6" y="10"/>
                    <a:pt x="6" y="10"/>
                  </a:cubicBezTo>
                  <a:cubicBezTo>
                    <a:pt x="5" y="7"/>
                    <a:pt x="3" y="4"/>
                    <a:pt x="0" y="1"/>
                  </a:cubicBezTo>
                  <a:close/>
                  <a:moveTo>
                    <a:pt x="7" y="11"/>
                  </a:moveTo>
                  <a:cubicBezTo>
                    <a:pt x="101" y="194"/>
                    <a:pt x="210" y="359"/>
                    <a:pt x="335" y="510"/>
                  </a:cubicBezTo>
                  <a:cubicBezTo>
                    <a:pt x="323" y="487"/>
                    <a:pt x="310" y="462"/>
                    <a:pt x="297" y="440"/>
                  </a:cubicBezTo>
                  <a:cubicBezTo>
                    <a:pt x="249" y="366"/>
                    <a:pt x="200" y="292"/>
                    <a:pt x="146" y="218"/>
                  </a:cubicBezTo>
                  <a:cubicBezTo>
                    <a:pt x="99" y="150"/>
                    <a:pt x="53" y="81"/>
                    <a:pt x="7" y="1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8"/>
            <p:cNvSpPr/>
            <p:nvPr/>
          </p:nvSpPr>
          <p:spPr>
            <a:xfrm>
              <a:off x="420054" y="832334"/>
              <a:ext cx="8233" cy="8346"/>
            </a:xfrm>
            <a:custGeom>
              <a:rect b="b" l="l" r="r" t="t"/>
              <a:pathLst>
                <a:path extrusionOk="0" h="295" w="291">
                  <a:moveTo>
                    <a:pt x="0" y="1"/>
                  </a:moveTo>
                  <a:cubicBezTo>
                    <a:pt x="55" y="103"/>
                    <a:pt x="125" y="210"/>
                    <a:pt x="191" y="257"/>
                  </a:cubicBezTo>
                  <a:cubicBezTo>
                    <a:pt x="222" y="280"/>
                    <a:pt x="256" y="294"/>
                    <a:pt x="281" y="294"/>
                  </a:cubicBezTo>
                  <a:lnTo>
                    <a:pt x="291" y="294"/>
                  </a:lnTo>
                  <a:cubicBezTo>
                    <a:pt x="265" y="276"/>
                    <a:pt x="244" y="245"/>
                    <a:pt x="227" y="219"/>
                  </a:cubicBezTo>
                  <a:cubicBezTo>
                    <a:pt x="212" y="204"/>
                    <a:pt x="201" y="185"/>
                    <a:pt x="189" y="174"/>
                  </a:cubicBezTo>
                  <a:cubicBezTo>
                    <a:pt x="154" y="137"/>
                    <a:pt x="103" y="94"/>
                    <a:pt x="51" y="46"/>
                  </a:cubicBezTo>
                  <a:cubicBezTo>
                    <a:pt x="33" y="31"/>
                    <a:pt x="16" y="15"/>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8"/>
            <p:cNvSpPr/>
            <p:nvPr/>
          </p:nvSpPr>
          <p:spPr>
            <a:xfrm>
              <a:off x="462492" y="775214"/>
              <a:ext cx="15504" cy="22691"/>
            </a:xfrm>
            <a:custGeom>
              <a:rect b="b" l="l" r="r" t="t"/>
              <a:pathLst>
                <a:path extrusionOk="0" h="802" w="548">
                  <a:moveTo>
                    <a:pt x="0" y="0"/>
                  </a:moveTo>
                  <a:lnTo>
                    <a:pt x="12" y="28"/>
                  </a:lnTo>
                  <a:cubicBezTo>
                    <a:pt x="101" y="233"/>
                    <a:pt x="242" y="413"/>
                    <a:pt x="377" y="589"/>
                  </a:cubicBezTo>
                  <a:cubicBezTo>
                    <a:pt x="409" y="631"/>
                    <a:pt x="441" y="671"/>
                    <a:pt x="472" y="711"/>
                  </a:cubicBezTo>
                  <a:cubicBezTo>
                    <a:pt x="495" y="742"/>
                    <a:pt x="518" y="772"/>
                    <a:pt x="547" y="801"/>
                  </a:cubicBezTo>
                  <a:cubicBezTo>
                    <a:pt x="537" y="784"/>
                    <a:pt x="527" y="765"/>
                    <a:pt x="517" y="749"/>
                  </a:cubicBezTo>
                  <a:cubicBezTo>
                    <a:pt x="492" y="705"/>
                    <a:pt x="470" y="663"/>
                    <a:pt x="448" y="633"/>
                  </a:cubicBezTo>
                  <a:lnTo>
                    <a:pt x="34" y="42"/>
                  </a:lnTo>
                  <a:cubicBezTo>
                    <a:pt x="24" y="28"/>
                    <a:pt x="14" y="15"/>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8"/>
            <p:cNvSpPr/>
            <p:nvPr/>
          </p:nvSpPr>
          <p:spPr>
            <a:xfrm>
              <a:off x="516133" y="635820"/>
              <a:ext cx="11515" cy="9761"/>
            </a:xfrm>
            <a:custGeom>
              <a:rect b="b" l="l" r="r" t="t"/>
              <a:pathLst>
                <a:path extrusionOk="0" h="345" w="407">
                  <a:moveTo>
                    <a:pt x="0" y="0"/>
                  </a:moveTo>
                  <a:lnTo>
                    <a:pt x="0" y="0"/>
                  </a:lnTo>
                  <a:cubicBezTo>
                    <a:pt x="29" y="35"/>
                    <a:pt x="59" y="68"/>
                    <a:pt x="91" y="92"/>
                  </a:cubicBezTo>
                  <a:cubicBezTo>
                    <a:pt x="154" y="141"/>
                    <a:pt x="217" y="189"/>
                    <a:pt x="278" y="240"/>
                  </a:cubicBezTo>
                  <a:cubicBezTo>
                    <a:pt x="320" y="275"/>
                    <a:pt x="364" y="310"/>
                    <a:pt x="406" y="345"/>
                  </a:cubicBezTo>
                  <a:cubicBezTo>
                    <a:pt x="380" y="313"/>
                    <a:pt x="352" y="284"/>
                    <a:pt x="323" y="260"/>
                  </a:cubicBezTo>
                  <a:cubicBezTo>
                    <a:pt x="282" y="228"/>
                    <a:pt x="243" y="192"/>
                    <a:pt x="204" y="157"/>
                  </a:cubicBezTo>
                  <a:cubicBezTo>
                    <a:pt x="152" y="108"/>
                    <a:pt x="99" y="63"/>
                    <a:pt x="45" y="25"/>
                  </a:cubicBezTo>
                  <a:cubicBezTo>
                    <a:pt x="32" y="15"/>
                    <a:pt x="16" y="7"/>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8"/>
            <p:cNvSpPr/>
            <p:nvPr/>
          </p:nvSpPr>
          <p:spPr>
            <a:xfrm>
              <a:off x="510616" y="646373"/>
              <a:ext cx="28377" cy="18022"/>
            </a:xfrm>
            <a:custGeom>
              <a:rect b="b" l="l" r="r" t="t"/>
              <a:pathLst>
                <a:path extrusionOk="0" h="637" w="1003">
                  <a:moveTo>
                    <a:pt x="166" y="1"/>
                  </a:moveTo>
                  <a:lnTo>
                    <a:pt x="236" y="44"/>
                  </a:lnTo>
                  <a:cubicBezTo>
                    <a:pt x="261" y="59"/>
                    <a:pt x="280" y="70"/>
                    <a:pt x="300" y="85"/>
                  </a:cubicBezTo>
                  <a:cubicBezTo>
                    <a:pt x="214" y="59"/>
                    <a:pt x="130" y="38"/>
                    <a:pt x="47" y="25"/>
                  </a:cubicBezTo>
                  <a:cubicBezTo>
                    <a:pt x="45" y="25"/>
                    <a:pt x="44" y="25"/>
                    <a:pt x="42" y="25"/>
                  </a:cubicBezTo>
                  <a:cubicBezTo>
                    <a:pt x="14" y="25"/>
                    <a:pt x="1" y="71"/>
                    <a:pt x="33" y="78"/>
                  </a:cubicBezTo>
                  <a:cubicBezTo>
                    <a:pt x="413" y="161"/>
                    <a:pt x="643" y="376"/>
                    <a:pt x="922" y="627"/>
                  </a:cubicBezTo>
                  <a:cubicBezTo>
                    <a:pt x="929" y="633"/>
                    <a:pt x="938" y="636"/>
                    <a:pt x="945" y="636"/>
                  </a:cubicBezTo>
                  <a:cubicBezTo>
                    <a:pt x="969" y="636"/>
                    <a:pt x="990" y="611"/>
                    <a:pt x="976" y="585"/>
                  </a:cubicBezTo>
                  <a:cubicBezTo>
                    <a:pt x="975" y="584"/>
                    <a:pt x="974" y="580"/>
                    <a:pt x="971" y="578"/>
                  </a:cubicBezTo>
                  <a:lnTo>
                    <a:pt x="971" y="578"/>
                  </a:lnTo>
                  <a:cubicBezTo>
                    <a:pt x="982" y="585"/>
                    <a:pt x="991" y="593"/>
                    <a:pt x="1002" y="600"/>
                  </a:cubicBezTo>
                  <a:cubicBezTo>
                    <a:pt x="989" y="587"/>
                    <a:pt x="975" y="576"/>
                    <a:pt x="962" y="563"/>
                  </a:cubicBezTo>
                  <a:cubicBezTo>
                    <a:pt x="831" y="335"/>
                    <a:pt x="582" y="179"/>
                    <a:pt x="326" y="95"/>
                  </a:cubicBezTo>
                  <a:cubicBezTo>
                    <a:pt x="322" y="92"/>
                    <a:pt x="319" y="89"/>
                    <a:pt x="315" y="88"/>
                  </a:cubicBezTo>
                  <a:cubicBezTo>
                    <a:pt x="265" y="56"/>
                    <a:pt x="214" y="27"/>
                    <a:pt x="16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8"/>
            <p:cNvSpPr/>
            <p:nvPr/>
          </p:nvSpPr>
          <p:spPr>
            <a:xfrm>
              <a:off x="464104" y="835588"/>
              <a:ext cx="22606" cy="28208"/>
            </a:xfrm>
            <a:custGeom>
              <a:rect b="b" l="l" r="r" t="t"/>
              <a:pathLst>
                <a:path extrusionOk="0" h="997" w="799">
                  <a:moveTo>
                    <a:pt x="0" y="1"/>
                  </a:moveTo>
                  <a:cubicBezTo>
                    <a:pt x="95" y="143"/>
                    <a:pt x="195" y="274"/>
                    <a:pt x="298" y="412"/>
                  </a:cubicBezTo>
                  <a:lnTo>
                    <a:pt x="377" y="517"/>
                  </a:lnTo>
                  <a:cubicBezTo>
                    <a:pt x="397" y="546"/>
                    <a:pt x="428" y="572"/>
                    <a:pt x="454" y="600"/>
                  </a:cubicBezTo>
                  <a:cubicBezTo>
                    <a:pt x="486" y="630"/>
                    <a:pt x="516" y="659"/>
                    <a:pt x="541" y="693"/>
                  </a:cubicBezTo>
                  <a:lnTo>
                    <a:pt x="569" y="729"/>
                  </a:lnTo>
                  <a:cubicBezTo>
                    <a:pt x="638" y="819"/>
                    <a:pt x="713" y="921"/>
                    <a:pt x="798" y="997"/>
                  </a:cubicBezTo>
                  <a:cubicBezTo>
                    <a:pt x="793" y="979"/>
                    <a:pt x="791" y="962"/>
                    <a:pt x="788" y="941"/>
                  </a:cubicBezTo>
                  <a:cubicBezTo>
                    <a:pt x="785" y="933"/>
                    <a:pt x="784" y="917"/>
                    <a:pt x="778" y="903"/>
                  </a:cubicBezTo>
                  <a:cubicBezTo>
                    <a:pt x="756" y="844"/>
                    <a:pt x="697" y="789"/>
                    <a:pt x="638" y="738"/>
                  </a:cubicBezTo>
                  <a:cubicBezTo>
                    <a:pt x="598" y="701"/>
                    <a:pt x="556" y="665"/>
                    <a:pt x="526" y="626"/>
                  </a:cubicBezTo>
                  <a:cubicBezTo>
                    <a:pt x="444" y="514"/>
                    <a:pt x="349" y="408"/>
                    <a:pt x="258" y="306"/>
                  </a:cubicBezTo>
                  <a:cubicBezTo>
                    <a:pt x="170" y="207"/>
                    <a:pt x="82" y="107"/>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8"/>
            <p:cNvSpPr/>
            <p:nvPr/>
          </p:nvSpPr>
          <p:spPr>
            <a:xfrm>
              <a:off x="683422" y="586649"/>
              <a:ext cx="7356" cy="10440"/>
            </a:xfrm>
            <a:custGeom>
              <a:rect b="b" l="l" r="r" t="t"/>
              <a:pathLst>
                <a:path extrusionOk="0" h="369" w="260">
                  <a:moveTo>
                    <a:pt x="0" y="1"/>
                  </a:moveTo>
                  <a:cubicBezTo>
                    <a:pt x="61" y="123"/>
                    <a:pt x="156" y="272"/>
                    <a:pt x="259" y="368"/>
                  </a:cubicBezTo>
                  <a:cubicBezTo>
                    <a:pt x="245" y="339"/>
                    <a:pt x="232" y="312"/>
                    <a:pt x="216" y="287"/>
                  </a:cubicBezTo>
                  <a:cubicBezTo>
                    <a:pt x="188" y="245"/>
                    <a:pt x="152" y="200"/>
                    <a:pt x="114" y="150"/>
                  </a:cubicBezTo>
                  <a:cubicBezTo>
                    <a:pt x="76" y="102"/>
                    <a:pt x="37" y="54"/>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8"/>
            <p:cNvSpPr/>
            <p:nvPr/>
          </p:nvSpPr>
          <p:spPr>
            <a:xfrm>
              <a:off x="516133" y="661453"/>
              <a:ext cx="16551" cy="9676"/>
            </a:xfrm>
            <a:custGeom>
              <a:rect b="b" l="l" r="r" t="t"/>
              <a:pathLst>
                <a:path extrusionOk="0" h="342" w="585">
                  <a:moveTo>
                    <a:pt x="76" y="1"/>
                  </a:moveTo>
                  <a:cubicBezTo>
                    <a:pt x="65" y="1"/>
                    <a:pt x="54" y="2"/>
                    <a:pt x="43" y="3"/>
                  </a:cubicBezTo>
                  <a:cubicBezTo>
                    <a:pt x="18" y="6"/>
                    <a:pt x="0" y="42"/>
                    <a:pt x="28" y="54"/>
                  </a:cubicBezTo>
                  <a:cubicBezTo>
                    <a:pt x="108" y="88"/>
                    <a:pt x="192" y="109"/>
                    <a:pt x="269" y="154"/>
                  </a:cubicBezTo>
                  <a:cubicBezTo>
                    <a:pt x="351" y="202"/>
                    <a:pt x="416" y="270"/>
                    <a:pt x="489" y="333"/>
                  </a:cubicBezTo>
                  <a:cubicBezTo>
                    <a:pt x="496" y="339"/>
                    <a:pt x="504" y="342"/>
                    <a:pt x="512" y="342"/>
                  </a:cubicBezTo>
                  <a:cubicBezTo>
                    <a:pt x="536" y="342"/>
                    <a:pt x="556" y="318"/>
                    <a:pt x="544" y="291"/>
                  </a:cubicBezTo>
                  <a:cubicBezTo>
                    <a:pt x="534" y="275"/>
                    <a:pt x="524" y="256"/>
                    <a:pt x="512" y="240"/>
                  </a:cubicBezTo>
                  <a:lnTo>
                    <a:pt x="512" y="240"/>
                  </a:lnTo>
                  <a:cubicBezTo>
                    <a:pt x="538" y="250"/>
                    <a:pt x="562" y="261"/>
                    <a:pt x="585" y="270"/>
                  </a:cubicBezTo>
                  <a:cubicBezTo>
                    <a:pt x="554" y="248"/>
                    <a:pt x="521" y="231"/>
                    <a:pt x="489" y="211"/>
                  </a:cubicBezTo>
                  <a:cubicBezTo>
                    <a:pt x="392" y="92"/>
                    <a:pt x="221" y="1"/>
                    <a:pt x="7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8"/>
            <p:cNvSpPr/>
            <p:nvPr/>
          </p:nvSpPr>
          <p:spPr>
            <a:xfrm>
              <a:off x="447695" y="896330"/>
              <a:ext cx="10185" cy="18956"/>
            </a:xfrm>
            <a:custGeom>
              <a:rect b="b" l="l" r="r" t="t"/>
              <a:pathLst>
                <a:path extrusionOk="0" h="670" w="360">
                  <a:moveTo>
                    <a:pt x="0" y="1"/>
                  </a:moveTo>
                  <a:cubicBezTo>
                    <a:pt x="15" y="42"/>
                    <a:pt x="38" y="91"/>
                    <a:pt x="73" y="159"/>
                  </a:cubicBezTo>
                  <a:lnTo>
                    <a:pt x="135" y="276"/>
                  </a:lnTo>
                  <a:cubicBezTo>
                    <a:pt x="205" y="415"/>
                    <a:pt x="270" y="547"/>
                    <a:pt x="359" y="669"/>
                  </a:cubicBezTo>
                  <a:lnTo>
                    <a:pt x="359" y="669"/>
                  </a:lnTo>
                  <a:cubicBezTo>
                    <a:pt x="358" y="667"/>
                    <a:pt x="358" y="664"/>
                    <a:pt x="356" y="663"/>
                  </a:cubicBezTo>
                  <a:cubicBezTo>
                    <a:pt x="339" y="616"/>
                    <a:pt x="321" y="572"/>
                    <a:pt x="302" y="537"/>
                  </a:cubicBezTo>
                  <a:cubicBezTo>
                    <a:pt x="244" y="443"/>
                    <a:pt x="191" y="343"/>
                    <a:pt x="137" y="245"/>
                  </a:cubicBezTo>
                  <a:cubicBezTo>
                    <a:pt x="93" y="164"/>
                    <a:pt x="48" y="81"/>
                    <a:pt x="0" y="1"/>
                  </a:cubicBezTo>
                  <a:close/>
                  <a:moveTo>
                    <a:pt x="359" y="669"/>
                  </a:moveTo>
                  <a:cubicBezTo>
                    <a:pt x="359" y="669"/>
                    <a:pt x="359" y="670"/>
                    <a:pt x="359" y="670"/>
                  </a:cubicBezTo>
                  <a:cubicBezTo>
                    <a:pt x="359" y="670"/>
                    <a:pt x="359" y="669"/>
                    <a:pt x="359" y="669"/>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8"/>
            <p:cNvSpPr/>
            <p:nvPr/>
          </p:nvSpPr>
          <p:spPr>
            <a:xfrm>
              <a:off x="455871" y="795725"/>
              <a:ext cx="31292" cy="42212"/>
            </a:xfrm>
            <a:custGeom>
              <a:rect b="b" l="l" r="r" t="t"/>
              <a:pathLst>
                <a:path extrusionOk="0" h="1492" w="1106">
                  <a:moveTo>
                    <a:pt x="0" y="1"/>
                  </a:moveTo>
                  <a:lnTo>
                    <a:pt x="0" y="1"/>
                  </a:lnTo>
                  <a:cubicBezTo>
                    <a:pt x="6" y="11"/>
                    <a:pt x="11" y="21"/>
                    <a:pt x="18" y="31"/>
                  </a:cubicBezTo>
                  <a:cubicBezTo>
                    <a:pt x="169" y="306"/>
                    <a:pt x="326" y="553"/>
                    <a:pt x="489" y="786"/>
                  </a:cubicBezTo>
                  <a:cubicBezTo>
                    <a:pt x="534" y="851"/>
                    <a:pt x="589" y="912"/>
                    <a:pt x="643" y="975"/>
                  </a:cubicBezTo>
                  <a:cubicBezTo>
                    <a:pt x="691" y="1029"/>
                    <a:pt x="738" y="1082"/>
                    <a:pt x="780" y="1138"/>
                  </a:cubicBezTo>
                  <a:lnTo>
                    <a:pt x="793" y="1157"/>
                  </a:lnTo>
                  <a:cubicBezTo>
                    <a:pt x="845" y="1225"/>
                    <a:pt x="988" y="1418"/>
                    <a:pt x="1078" y="1491"/>
                  </a:cubicBezTo>
                  <a:cubicBezTo>
                    <a:pt x="1082" y="1485"/>
                    <a:pt x="1084" y="1478"/>
                    <a:pt x="1086" y="1472"/>
                  </a:cubicBezTo>
                  <a:cubicBezTo>
                    <a:pt x="1094" y="1458"/>
                    <a:pt x="1100" y="1446"/>
                    <a:pt x="1105" y="1431"/>
                  </a:cubicBezTo>
                  <a:cubicBezTo>
                    <a:pt x="1007" y="1333"/>
                    <a:pt x="922" y="1216"/>
                    <a:pt x="838" y="1104"/>
                  </a:cubicBezTo>
                  <a:lnTo>
                    <a:pt x="799" y="1049"/>
                  </a:lnTo>
                  <a:cubicBezTo>
                    <a:pt x="759" y="998"/>
                    <a:pt x="716" y="952"/>
                    <a:pt x="669" y="901"/>
                  </a:cubicBezTo>
                  <a:cubicBezTo>
                    <a:pt x="620" y="850"/>
                    <a:pt x="570" y="795"/>
                    <a:pt x="530" y="736"/>
                  </a:cubicBezTo>
                  <a:cubicBezTo>
                    <a:pt x="394" y="553"/>
                    <a:pt x="268" y="373"/>
                    <a:pt x="137" y="185"/>
                  </a:cubicBezTo>
                  <a:lnTo>
                    <a:pt x="93" y="124"/>
                  </a:lnTo>
                  <a:cubicBezTo>
                    <a:pt x="67" y="88"/>
                    <a:pt x="35" y="46"/>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8"/>
            <p:cNvSpPr/>
            <p:nvPr/>
          </p:nvSpPr>
          <p:spPr>
            <a:xfrm>
              <a:off x="1026119" y="659133"/>
              <a:ext cx="56330" cy="8431"/>
            </a:xfrm>
            <a:custGeom>
              <a:rect b="b" l="l" r="r" t="t"/>
              <a:pathLst>
                <a:path extrusionOk="0" h="298" w="1991">
                  <a:moveTo>
                    <a:pt x="1198" y="1"/>
                  </a:moveTo>
                  <a:cubicBezTo>
                    <a:pt x="795" y="1"/>
                    <a:pt x="383" y="99"/>
                    <a:pt x="27" y="243"/>
                  </a:cubicBezTo>
                  <a:cubicBezTo>
                    <a:pt x="0" y="255"/>
                    <a:pt x="8" y="297"/>
                    <a:pt x="33" y="297"/>
                  </a:cubicBezTo>
                  <a:cubicBezTo>
                    <a:pt x="36" y="297"/>
                    <a:pt x="39" y="297"/>
                    <a:pt x="42" y="296"/>
                  </a:cubicBezTo>
                  <a:cubicBezTo>
                    <a:pt x="379" y="171"/>
                    <a:pt x="693" y="126"/>
                    <a:pt x="1010" y="126"/>
                  </a:cubicBezTo>
                  <a:cubicBezTo>
                    <a:pt x="1303" y="126"/>
                    <a:pt x="1599" y="165"/>
                    <a:pt x="1918" y="216"/>
                  </a:cubicBezTo>
                  <a:cubicBezTo>
                    <a:pt x="1920" y="216"/>
                    <a:pt x="1923" y="216"/>
                    <a:pt x="1926" y="216"/>
                  </a:cubicBezTo>
                  <a:cubicBezTo>
                    <a:pt x="1975" y="216"/>
                    <a:pt x="1991" y="153"/>
                    <a:pt x="1942" y="134"/>
                  </a:cubicBezTo>
                  <a:cubicBezTo>
                    <a:pt x="1709" y="41"/>
                    <a:pt x="1455" y="1"/>
                    <a:pt x="119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8"/>
            <p:cNvSpPr/>
            <p:nvPr/>
          </p:nvSpPr>
          <p:spPr>
            <a:xfrm>
              <a:off x="1050450" y="652371"/>
              <a:ext cx="21417" cy="3254"/>
            </a:xfrm>
            <a:custGeom>
              <a:rect b="b" l="l" r="r" t="t"/>
              <a:pathLst>
                <a:path extrusionOk="0" h="115" w="757">
                  <a:moveTo>
                    <a:pt x="43" y="1"/>
                  </a:moveTo>
                  <a:cubicBezTo>
                    <a:pt x="1" y="1"/>
                    <a:pt x="2" y="61"/>
                    <a:pt x="43" y="65"/>
                  </a:cubicBezTo>
                  <a:lnTo>
                    <a:pt x="402" y="97"/>
                  </a:lnTo>
                  <a:cubicBezTo>
                    <a:pt x="472" y="103"/>
                    <a:pt x="542" y="114"/>
                    <a:pt x="612" y="114"/>
                  </a:cubicBezTo>
                  <a:cubicBezTo>
                    <a:pt x="648" y="114"/>
                    <a:pt x="684" y="111"/>
                    <a:pt x="720" y="103"/>
                  </a:cubicBezTo>
                  <a:cubicBezTo>
                    <a:pt x="757" y="94"/>
                    <a:pt x="751" y="46"/>
                    <a:pt x="720" y="36"/>
                  </a:cubicBezTo>
                  <a:cubicBezTo>
                    <a:pt x="647" y="9"/>
                    <a:pt x="568" y="7"/>
                    <a:pt x="489" y="7"/>
                  </a:cubicBezTo>
                  <a:cubicBezTo>
                    <a:pt x="470" y="7"/>
                    <a:pt x="452" y="7"/>
                    <a:pt x="433" y="7"/>
                  </a:cubicBezTo>
                  <a:cubicBezTo>
                    <a:pt x="422" y="7"/>
                    <a:pt x="412" y="7"/>
                    <a:pt x="402" y="7"/>
                  </a:cubicBezTo>
                  <a:lnTo>
                    <a:pt x="43"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8"/>
            <p:cNvSpPr/>
            <p:nvPr/>
          </p:nvSpPr>
          <p:spPr>
            <a:xfrm>
              <a:off x="949562" y="732040"/>
              <a:ext cx="22096" cy="11657"/>
            </a:xfrm>
            <a:custGeom>
              <a:rect b="b" l="l" r="r" t="t"/>
              <a:pathLst>
                <a:path extrusionOk="0" h="412" w="781">
                  <a:moveTo>
                    <a:pt x="31" y="1"/>
                  </a:moveTo>
                  <a:cubicBezTo>
                    <a:pt x="4" y="1"/>
                    <a:pt x="1" y="42"/>
                    <a:pt x="26" y="51"/>
                  </a:cubicBezTo>
                  <a:cubicBezTo>
                    <a:pt x="156" y="91"/>
                    <a:pt x="284" y="139"/>
                    <a:pt x="403" y="205"/>
                  </a:cubicBezTo>
                  <a:cubicBezTo>
                    <a:pt x="512" y="266"/>
                    <a:pt x="601" y="354"/>
                    <a:pt x="711" y="408"/>
                  </a:cubicBezTo>
                  <a:cubicBezTo>
                    <a:pt x="716" y="411"/>
                    <a:pt x="722" y="412"/>
                    <a:pt x="727" y="412"/>
                  </a:cubicBezTo>
                  <a:cubicBezTo>
                    <a:pt x="754" y="412"/>
                    <a:pt x="780" y="385"/>
                    <a:pt x="762" y="357"/>
                  </a:cubicBezTo>
                  <a:cubicBezTo>
                    <a:pt x="617" y="144"/>
                    <a:pt x="279" y="33"/>
                    <a:pt x="34" y="1"/>
                  </a:cubicBezTo>
                  <a:cubicBezTo>
                    <a:pt x="33" y="1"/>
                    <a:pt x="32" y="1"/>
                    <a:pt x="3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8"/>
            <p:cNvSpPr/>
            <p:nvPr/>
          </p:nvSpPr>
          <p:spPr>
            <a:xfrm>
              <a:off x="964613" y="732295"/>
              <a:ext cx="23058" cy="10016"/>
            </a:xfrm>
            <a:custGeom>
              <a:rect b="b" l="l" r="r" t="t"/>
              <a:pathLst>
                <a:path extrusionOk="0" h="354" w="815">
                  <a:moveTo>
                    <a:pt x="50" y="0"/>
                  </a:moveTo>
                  <a:cubicBezTo>
                    <a:pt x="19" y="0"/>
                    <a:pt x="1" y="50"/>
                    <a:pt x="32" y="65"/>
                  </a:cubicBezTo>
                  <a:cubicBezTo>
                    <a:pt x="258" y="162"/>
                    <a:pt x="505" y="309"/>
                    <a:pt x="746" y="353"/>
                  </a:cubicBezTo>
                  <a:cubicBezTo>
                    <a:pt x="749" y="353"/>
                    <a:pt x="751" y="353"/>
                    <a:pt x="754" y="353"/>
                  </a:cubicBezTo>
                  <a:cubicBezTo>
                    <a:pt x="793" y="353"/>
                    <a:pt x="815" y="303"/>
                    <a:pt x="777" y="280"/>
                  </a:cubicBezTo>
                  <a:cubicBezTo>
                    <a:pt x="570" y="145"/>
                    <a:pt x="290" y="85"/>
                    <a:pt x="60" y="2"/>
                  </a:cubicBezTo>
                  <a:cubicBezTo>
                    <a:pt x="56" y="1"/>
                    <a:pt x="53" y="0"/>
                    <a:pt x="5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8"/>
            <p:cNvSpPr/>
            <p:nvPr/>
          </p:nvSpPr>
          <p:spPr>
            <a:xfrm>
              <a:off x="992424" y="733059"/>
              <a:ext cx="19748" cy="10581"/>
            </a:xfrm>
            <a:custGeom>
              <a:rect b="b" l="l" r="r" t="t"/>
              <a:pathLst>
                <a:path extrusionOk="0" h="374" w="698">
                  <a:moveTo>
                    <a:pt x="87" y="1"/>
                  </a:moveTo>
                  <a:cubicBezTo>
                    <a:pt x="35" y="1"/>
                    <a:pt x="1" y="77"/>
                    <a:pt x="58" y="106"/>
                  </a:cubicBezTo>
                  <a:lnTo>
                    <a:pt x="353" y="252"/>
                  </a:lnTo>
                  <a:cubicBezTo>
                    <a:pt x="441" y="295"/>
                    <a:pt x="531" y="349"/>
                    <a:pt x="627" y="372"/>
                  </a:cubicBezTo>
                  <a:cubicBezTo>
                    <a:pt x="631" y="373"/>
                    <a:pt x="634" y="374"/>
                    <a:pt x="638" y="374"/>
                  </a:cubicBezTo>
                  <a:cubicBezTo>
                    <a:pt x="671" y="374"/>
                    <a:pt x="697" y="330"/>
                    <a:pt x="666" y="304"/>
                  </a:cubicBezTo>
                  <a:cubicBezTo>
                    <a:pt x="590" y="241"/>
                    <a:pt x="496" y="204"/>
                    <a:pt x="409" y="159"/>
                  </a:cubicBezTo>
                  <a:lnTo>
                    <a:pt x="114" y="7"/>
                  </a:lnTo>
                  <a:cubicBezTo>
                    <a:pt x="104" y="3"/>
                    <a:pt x="96" y="1"/>
                    <a:pt x="8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8"/>
            <p:cNvSpPr/>
            <p:nvPr/>
          </p:nvSpPr>
          <p:spPr>
            <a:xfrm>
              <a:off x="480825" y="984459"/>
              <a:ext cx="42297" cy="6903"/>
            </a:xfrm>
            <a:custGeom>
              <a:rect b="b" l="l" r="r" t="t"/>
              <a:pathLst>
                <a:path extrusionOk="0" h="244" w="1495">
                  <a:moveTo>
                    <a:pt x="1096" y="0"/>
                  </a:moveTo>
                  <a:cubicBezTo>
                    <a:pt x="732" y="0"/>
                    <a:pt x="356" y="92"/>
                    <a:pt x="26" y="201"/>
                  </a:cubicBezTo>
                  <a:cubicBezTo>
                    <a:pt x="0" y="209"/>
                    <a:pt x="7" y="244"/>
                    <a:pt x="29" y="244"/>
                  </a:cubicBezTo>
                  <a:cubicBezTo>
                    <a:pt x="31" y="244"/>
                    <a:pt x="34" y="244"/>
                    <a:pt x="36" y="243"/>
                  </a:cubicBezTo>
                  <a:cubicBezTo>
                    <a:pt x="510" y="130"/>
                    <a:pt x="968" y="137"/>
                    <a:pt x="1446" y="96"/>
                  </a:cubicBezTo>
                  <a:cubicBezTo>
                    <a:pt x="1481" y="93"/>
                    <a:pt x="1494" y="41"/>
                    <a:pt x="1455" y="34"/>
                  </a:cubicBezTo>
                  <a:cubicBezTo>
                    <a:pt x="1338" y="10"/>
                    <a:pt x="1218" y="0"/>
                    <a:pt x="109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8"/>
            <p:cNvSpPr/>
            <p:nvPr/>
          </p:nvSpPr>
          <p:spPr>
            <a:xfrm>
              <a:off x="499412" y="971897"/>
              <a:ext cx="27019" cy="4725"/>
            </a:xfrm>
            <a:custGeom>
              <a:rect b="b" l="l" r="r" t="t"/>
              <a:pathLst>
                <a:path extrusionOk="0" h="167" w="955">
                  <a:moveTo>
                    <a:pt x="572" y="0"/>
                  </a:moveTo>
                  <a:cubicBezTo>
                    <a:pt x="389" y="0"/>
                    <a:pt x="203" y="42"/>
                    <a:pt x="39" y="98"/>
                  </a:cubicBezTo>
                  <a:cubicBezTo>
                    <a:pt x="0" y="112"/>
                    <a:pt x="10" y="166"/>
                    <a:pt x="46" y="166"/>
                  </a:cubicBezTo>
                  <a:cubicBezTo>
                    <a:pt x="49" y="166"/>
                    <a:pt x="53" y="166"/>
                    <a:pt x="56" y="165"/>
                  </a:cubicBezTo>
                  <a:cubicBezTo>
                    <a:pt x="203" y="125"/>
                    <a:pt x="341" y="113"/>
                    <a:pt x="480" y="113"/>
                  </a:cubicBezTo>
                  <a:cubicBezTo>
                    <a:pt x="621" y="113"/>
                    <a:pt x="763" y="125"/>
                    <a:pt x="913" y="132"/>
                  </a:cubicBezTo>
                  <a:cubicBezTo>
                    <a:pt x="913" y="132"/>
                    <a:pt x="914" y="132"/>
                    <a:pt x="914" y="132"/>
                  </a:cubicBezTo>
                  <a:cubicBezTo>
                    <a:pt x="955" y="132"/>
                    <a:pt x="954" y="76"/>
                    <a:pt x="921" y="63"/>
                  </a:cubicBezTo>
                  <a:cubicBezTo>
                    <a:pt x="811" y="19"/>
                    <a:pt x="692" y="0"/>
                    <a:pt x="57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8"/>
            <p:cNvSpPr/>
            <p:nvPr/>
          </p:nvSpPr>
          <p:spPr>
            <a:xfrm>
              <a:off x="509428" y="901706"/>
              <a:ext cx="6762" cy="2122"/>
            </a:xfrm>
            <a:custGeom>
              <a:rect b="b" l="l" r="r" t="t"/>
              <a:pathLst>
                <a:path extrusionOk="0" h="75" w="239">
                  <a:moveTo>
                    <a:pt x="146" y="1"/>
                  </a:moveTo>
                  <a:cubicBezTo>
                    <a:pt x="112" y="1"/>
                    <a:pt x="78" y="5"/>
                    <a:pt x="43" y="6"/>
                  </a:cubicBezTo>
                  <a:cubicBezTo>
                    <a:pt x="0" y="7"/>
                    <a:pt x="0" y="67"/>
                    <a:pt x="43" y="70"/>
                  </a:cubicBezTo>
                  <a:cubicBezTo>
                    <a:pt x="74" y="71"/>
                    <a:pt x="105" y="74"/>
                    <a:pt x="136" y="74"/>
                  </a:cubicBezTo>
                  <a:cubicBezTo>
                    <a:pt x="160" y="74"/>
                    <a:pt x="184" y="73"/>
                    <a:pt x="208" y="67"/>
                  </a:cubicBezTo>
                  <a:cubicBezTo>
                    <a:pt x="239" y="64"/>
                    <a:pt x="239" y="15"/>
                    <a:pt x="208" y="7"/>
                  </a:cubicBezTo>
                  <a:cubicBezTo>
                    <a:pt x="187" y="2"/>
                    <a:pt x="166" y="1"/>
                    <a:pt x="14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8"/>
            <p:cNvSpPr/>
            <p:nvPr/>
          </p:nvSpPr>
          <p:spPr>
            <a:xfrm>
              <a:off x="508013" y="890050"/>
              <a:ext cx="9223" cy="2971"/>
            </a:xfrm>
            <a:custGeom>
              <a:rect b="b" l="l" r="r" t="t"/>
              <a:pathLst>
                <a:path extrusionOk="0" h="105" w="326">
                  <a:moveTo>
                    <a:pt x="248" y="1"/>
                  </a:moveTo>
                  <a:cubicBezTo>
                    <a:pt x="184" y="1"/>
                    <a:pt x="117" y="18"/>
                    <a:pt x="55" y="25"/>
                  </a:cubicBezTo>
                  <a:cubicBezTo>
                    <a:pt x="1" y="32"/>
                    <a:pt x="6" y="104"/>
                    <a:pt x="58" y="104"/>
                  </a:cubicBezTo>
                  <a:cubicBezTo>
                    <a:pt x="60" y="104"/>
                    <a:pt x="62" y="104"/>
                    <a:pt x="65" y="104"/>
                  </a:cubicBezTo>
                  <a:cubicBezTo>
                    <a:pt x="143" y="91"/>
                    <a:pt x="235" y="91"/>
                    <a:pt x="305" y="54"/>
                  </a:cubicBezTo>
                  <a:cubicBezTo>
                    <a:pt x="325" y="46"/>
                    <a:pt x="322" y="11"/>
                    <a:pt x="298" y="5"/>
                  </a:cubicBezTo>
                  <a:cubicBezTo>
                    <a:pt x="281" y="2"/>
                    <a:pt x="265" y="1"/>
                    <a:pt x="24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8"/>
            <p:cNvSpPr/>
            <p:nvPr/>
          </p:nvSpPr>
          <p:spPr>
            <a:xfrm>
              <a:off x="503175" y="876639"/>
              <a:ext cx="16325" cy="3395"/>
            </a:xfrm>
            <a:custGeom>
              <a:rect b="b" l="l" r="r" t="t"/>
              <a:pathLst>
                <a:path extrusionOk="0" h="120" w="577">
                  <a:moveTo>
                    <a:pt x="502" y="1"/>
                  </a:moveTo>
                  <a:cubicBezTo>
                    <a:pt x="501" y="1"/>
                    <a:pt x="501" y="1"/>
                    <a:pt x="501" y="1"/>
                  </a:cubicBezTo>
                  <a:cubicBezTo>
                    <a:pt x="357" y="3"/>
                    <a:pt x="211" y="6"/>
                    <a:pt x="67" y="8"/>
                  </a:cubicBezTo>
                  <a:cubicBezTo>
                    <a:pt x="0" y="11"/>
                    <a:pt x="0" y="110"/>
                    <a:pt x="67" y="113"/>
                  </a:cubicBezTo>
                  <a:cubicBezTo>
                    <a:pt x="211" y="114"/>
                    <a:pt x="357" y="117"/>
                    <a:pt x="501" y="120"/>
                  </a:cubicBezTo>
                  <a:cubicBezTo>
                    <a:pt x="576" y="120"/>
                    <a:pt x="576" y="1"/>
                    <a:pt x="50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8"/>
            <p:cNvSpPr/>
            <p:nvPr/>
          </p:nvSpPr>
          <p:spPr>
            <a:xfrm>
              <a:off x="501195" y="860598"/>
              <a:ext cx="20767" cy="4640"/>
            </a:xfrm>
            <a:custGeom>
              <a:rect b="b" l="l" r="r" t="t"/>
              <a:pathLst>
                <a:path extrusionOk="0" h="164" w="734">
                  <a:moveTo>
                    <a:pt x="51" y="0"/>
                  </a:moveTo>
                  <a:cubicBezTo>
                    <a:pt x="1" y="0"/>
                    <a:pt x="3" y="84"/>
                    <a:pt x="57" y="91"/>
                  </a:cubicBezTo>
                  <a:cubicBezTo>
                    <a:pt x="162" y="105"/>
                    <a:pt x="267" y="120"/>
                    <a:pt x="371" y="131"/>
                  </a:cubicBezTo>
                  <a:cubicBezTo>
                    <a:pt x="455" y="142"/>
                    <a:pt x="545" y="164"/>
                    <a:pt x="631" y="164"/>
                  </a:cubicBezTo>
                  <a:cubicBezTo>
                    <a:pt x="649" y="164"/>
                    <a:pt x="667" y="163"/>
                    <a:pt x="685" y="160"/>
                  </a:cubicBezTo>
                  <a:cubicBezTo>
                    <a:pt x="725" y="156"/>
                    <a:pt x="733" y="108"/>
                    <a:pt x="696" y="94"/>
                  </a:cubicBezTo>
                  <a:cubicBezTo>
                    <a:pt x="603" y="57"/>
                    <a:pt x="493" y="56"/>
                    <a:pt x="395" y="43"/>
                  </a:cubicBezTo>
                  <a:cubicBezTo>
                    <a:pt x="283" y="28"/>
                    <a:pt x="171" y="14"/>
                    <a:pt x="57" y="1"/>
                  </a:cubicBezTo>
                  <a:cubicBezTo>
                    <a:pt x="55" y="0"/>
                    <a:pt x="53" y="0"/>
                    <a:pt x="5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8"/>
            <p:cNvSpPr/>
            <p:nvPr/>
          </p:nvSpPr>
          <p:spPr>
            <a:xfrm>
              <a:off x="513926" y="632680"/>
              <a:ext cx="17824" cy="12618"/>
            </a:xfrm>
            <a:custGeom>
              <a:rect b="b" l="l" r="r" t="t"/>
              <a:pathLst>
                <a:path extrusionOk="0" h="446" w="630">
                  <a:moveTo>
                    <a:pt x="46" y="0"/>
                  </a:moveTo>
                  <a:cubicBezTo>
                    <a:pt x="20" y="0"/>
                    <a:pt x="1" y="37"/>
                    <a:pt x="29" y="50"/>
                  </a:cubicBezTo>
                  <a:cubicBezTo>
                    <a:pt x="128" y="94"/>
                    <a:pt x="222" y="146"/>
                    <a:pt x="311" y="208"/>
                  </a:cubicBezTo>
                  <a:cubicBezTo>
                    <a:pt x="407" y="277"/>
                    <a:pt x="485" y="364"/>
                    <a:pt x="574" y="438"/>
                  </a:cubicBezTo>
                  <a:cubicBezTo>
                    <a:pt x="579" y="443"/>
                    <a:pt x="586" y="445"/>
                    <a:pt x="592" y="445"/>
                  </a:cubicBezTo>
                  <a:cubicBezTo>
                    <a:pt x="611" y="445"/>
                    <a:pt x="629" y="427"/>
                    <a:pt x="616" y="406"/>
                  </a:cubicBezTo>
                  <a:cubicBezTo>
                    <a:pt x="487" y="223"/>
                    <a:pt x="256" y="89"/>
                    <a:pt x="57" y="2"/>
                  </a:cubicBezTo>
                  <a:cubicBezTo>
                    <a:pt x="53" y="1"/>
                    <a:pt x="50" y="0"/>
                    <a:pt x="4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8"/>
            <p:cNvSpPr/>
            <p:nvPr/>
          </p:nvSpPr>
          <p:spPr>
            <a:xfrm>
              <a:off x="333425" y="580708"/>
              <a:ext cx="137728" cy="310340"/>
            </a:xfrm>
            <a:custGeom>
              <a:rect b="b" l="l" r="r" t="t"/>
              <a:pathLst>
                <a:path extrusionOk="0" h="10969" w="4868">
                  <a:moveTo>
                    <a:pt x="4452" y="0"/>
                  </a:moveTo>
                  <a:cubicBezTo>
                    <a:pt x="4441" y="0"/>
                    <a:pt x="4430" y="3"/>
                    <a:pt x="4419" y="9"/>
                  </a:cubicBezTo>
                  <a:cubicBezTo>
                    <a:pt x="2944" y="750"/>
                    <a:pt x="1351" y="1759"/>
                    <a:pt x="909" y="3457"/>
                  </a:cubicBezTo>
                  <a:cubicBezTo>
                    <a:pt x="689" y="4303"/>
                    <a:pt x="737" y="5197"/>
                    <a:pt x="715" y="6067"/>
                  </a:cubicBezTo>
                  <a:cubicBezTo>
                    <a:pt x="689" y="7102"/>
                    <a:pt x="580" y="8110"/>
                    <a:pt x="342" y="9116"/>
                  </a:cubicBezTo>
                  <a:cubicBezTo>
                    <a:pt x="0" y="9507"/>
                    <a:pt x="266" y="10046"/>
                    <a:pt x="718" y="10308"/>
                  </a:cubicBezTo>
                  <a:cubicBezTo>
                    <a:pt x="1268" y="10626"/>
                    <a:pt x="2031" y="10664"/>
                    <a:pt x="2643" y="10751"/>
                  </a:cubicBezTo>
                  <a:cubicBezTo>
                    <a:pt x="3348" y="10852"/>
                    <a:pt x="4057" y="10913"/>
                    <a:pt x="4767" y="10968"/>
                  </a:cubicBezTo>
                  <a:cubicBezTo>
                    <a:pt x="4769" y="10968"/>
                    <a:pt x="4770" y="10968"/>
                    <a:pt x="4772" y="10968"/>
                  </a:cubicBezTo>
                  <a:cubicBezTo>
                    <a:pt x="4868" y="10968"/>
                    <a:pt x="4865" y="10820"/>
                    <a:pt x="4770" y="10812"/>
                  </a:cubicBezTo>
                  <a:cubicBezTo>
                    <a:pt x="3975" y="10741"/>
                    <a:pt x="3181" y="10663"/>
                    <a:pt x="2395" y="10532"/>
                  </a:cubicBezTo>
                  <a:cubicBezTo>
                    <a:pt x="1819" y="10436"/>
                    <a:pt x="89" y="10205"/>
                    <a:pt x="352" y="9337"/>
                  </a:cubicBezTo>
                  <a:cubicBezTo>
                    <a:pt x="365" y="9332"/>
                    <a:pt x="377" y="9327"/>
                    <a:pt x="383" y="9311"/>
                  </a:cubicBezTo>
                  <a:cubicBezTo>
                    <a:pt x="409" y="9245"/>
                    <a:pt x="432" y="9181"/>
                    <a:pt x="454" y="9116"/>
                  </a:cubicBezTo>
                  <a:lnTo>
                    <a:pt x="457" y="9120"/>
                  </a:lnTo>
                  <a:cubicBezTo>
                    <a:pt x="1495" y="9686"/>
                    <a:pt x="2660" y="9939"/>
                    <a:pt x="3835" y="9939"/>
                  </a:cubicBezTo>
                  <a:cubicBezTo>
                    <a:pt x="3994" y="9939"/>
                    <a:pt x="4154" y="9935"/>
                    <a:pt x="4314" y="9926"/>
                  </a:cubicBezTo>
                  <a:cubicBezTo>
                    <a:pt x="4394" y="9920"/>
                    <a:pt x="4397" y="9797"/>
                    <a:pt x="4318" y="9797"/>
                  </a:cubicBezTo>
                  <a:cubicBezTo>
                    <a:pt x="4317" y="9797"/>
                    <a:pt x="4315" y="9798"/>
                    <a:pt x="4314" y="9798"/>
                  </a:cubicBezTo>
                  <a:cubicBezTo>
                    <a:pt x="4214" y="9801"/>
                    <a:pt x="4115" y="9803"/>
                    <a:pt x="4017" y="9803"/>
                  </a:cubicBezTo>
                  <a:cubicBezTo>
                    <a:pt x="2783" y="9803"/>
                    <a:pt x="1654" y="9519"/>
                    <a:pt x="513" y="9027"/>
                  </a:cubicBezTo>
                  <a:cubicBezTo>
                    <a:pt x="516" y="9023"/>
                    <a:pt x="519" y="9020"/>
                    <a:pt x="521" y="9017"/>
                  </a:cubicBezTo>
                  <a:cubicBezTo>
                    <a:pt x="531" y="9002"/>
                    <a:pt x="518" y="8982"/>
                    <a:pt x="500" y="8981"/>
                  </a:cubicBezTo>
                  <a:cubicBezTo>
                    <a:pt x="964" y="7554"/>
                    <a:pt x="791" y="6039"/>
                    <a:pt x="899" y="4556"/>
                  </a:cubicBezTo>
                  <a:cubicBezTo>
                    <a:pt x="1064" y="2230"/>
                    <a:pt x="2649" y="1220"/>
                    <a:pt x="4488" y="128"/>
                  </a:cubicBezTo>
                  <a:cubicBezTo>
                    <a:pt x="4553" y="88"/>
                    <a:pt x="4513" y="0"/>
                    <a:pt x="445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8"/>
            <p:cNvSpPr/>
            <p:nvPr/>
          </p:nvSpPr>
          <p:spPr>
            <a:xfrm>
              <a:off x="495423" y="679559"/>
              <a:ext cx="113736" cy="35620"/>
            </a:xfrm>
            <a:custGeom>
              <a:rect b="b" l="l" r="r" t="t"/>
              <a:pathLst>
                <a:path extrusionOk="0" h="1259" w="4020">
                  <a:moveTo>
                    <a:pt x="2247" y="1"/>
                  </a:moveTo>
                  <a:cubicBezTo>
                    <a:pt x="1460" y="1"/>
                    <a:pt x="599" y="343"/>
                    <a:pt x="13" y="773"/>
                  </a:cubicBezTo>
                  <a:cubicBezTo>
                    <a:pt x="0" y="783"/>
                    <a:pt x="8" y="801"/>
                    <a:pt x="20" y="801"/>
                  </a:cubicBezTo>
                  <a:cubicBezTo>
                    <a:pt x="22" y="801"/>
                    <a:pt x="25" y="800"/>
                    <a:pt x="27" y="799"/>
                  </a:cubicBezTo>
                  <a:cubicBezTo>
                    <a:pt x="676" y="442"/>
                    <a:pt x="1447" y="144"/>
                    <a:pt x="2157" y="144"/>
                  </a:cubicBezTo>
                  <a:cubicBezTo>
                    <a:pt x="2853" y="144"/>
                    <a:pt x="3491" y="431"/>
                    <a:pt x="3900" y="1231"/>
                  </a:cubicBezTo>
                  <a:cubicBezTo>
                    <a:pt x="3911" y="1250"/>
                    <a:pt x="3929" y="1259"/>
                    <a:pt x="3948" y="1259"/>
                  </a:cubicBezTo>
                  <a:cubicBezTo>
                    <a:pt x="3983" y="1259"/>
                    <a:pt x="4019" y="1228"/>
                    <a:pt x="4005" y="1187"/>
                  </a:cubicBezTo>
                  <a:cubicBezTo>
                    <a:pt x="3698" y="320"/>
                    <a:pt x="3007" y="1"/>
                    <a:pt x="224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8"/>
            <p:cNvSpPr/>
            <p:nvPr/>
          </p:nvSpPr>
          <p:spPr>
            <a:xfrm>
              <a:off x="431031" y="453141"/>
              <a:ext cx="68722" cy="164662"/>
            </a:xfrm>
            <a:custGeom>
              <a:rect b="b" l="l" r="r" t="t"/>
              <a:pathLst>
                <a:path extrusionOk="0" h="5820" w="2429">
                  <a:moveTo>
                    <a:pt x="889" y="0"/>
                  </a:moveTo>
                  <a:cubicBezTo>
                    <a:pt x="880" y="0"/>
                    <a:pt x="870" y="2"/>
                    <a:pt x="860" y="6"/>
                  </a:cubicBezTo>
                  <a:cubicBezTo>
                    <a:pt x="70" y="304"/>
                    <a:pt x="407" y="1383"/>
                    <a:pt x="551" y="2007"/>
                  </a:cubicBezTo>
                  <a:cubicBezTo>
                    <a:pt x="666" y="2502"/>
                    <a:pt x="804" y="3196"/>
                    <a:pt x="1111" y="3615"/>
                  </a:cubicBezTo>
                  <a:cubicBezTo>
                    <a:pt x="1136" y="3650"/>
                    <a:pt x="1150" y="3673"/>
                    <a:pt x="1160" y="3689"/>
                  </a:cubicBezTo>
                  <a:cubicBezTo>
                    <a:pt x="1008" y="3839"/>
                    <a:pt x="982" y="4060"/>
                    <a:pt x="1049" y="4281"/>
                  </a:cubicBezTo>
                  <a:cubicBezTo>
                    <a:pt x="1219" y="4827"/>
                    <a:pt x="1751" y="5354"/>
                    <a:pt x="2085" y="5810"/>
                  </a:cubicBezTo>
                  <a:cubicBezTo>
                    <a:pt x="2090" y="5817"/>
                    <a:pt x="2097" y="5819"/>
                    <a:pt x="2103" y="5819"/>
                  </a:cubicBezTo>
                  <a:cubicBezTo>
                    <a:pt x="2118" y="5819"/>
                    <a:pt x="2133" y="5804"/>
                    <a:pt x="2123" y="5788"/>
                  </a:cubicBezTo>
                  <a:cubicBezTo>
                    <a:pt x="1911" y="5447"/>
                    <a:pt x="912" y="4203"/>
                    <a:pt x="1251" y="3783"/>
                  </a:cubicBezTo>
                  <a:lnTo>
                    <a:pt x="1251" y="3783"/>
                  </a:lnTo>
                  <a:cubicBezTo>
                    <a:pt x="1431" y="3809"/>
                    <a:pt x="1605" y="3859"/>
                    <a:pt x="1774" y="3933"/>
                  </a:cubicBezTo>
                  <a:cubicBezTo>
                    <a:pt x="2065" y="4096"/>
                    <a:pt x="2261" y="4342"/>
                    <a:pt x="2364" y="4667"/>
                  </a:cubicBezTo>
                  <a:cubicBezTo>
                    <a:pt x="2370" y="4681"/>
                    <a:pt x="2382" y="4688"/>
                    <a:pt x="2394" y="4688"/>
                  </a:cubicBezTo>
                  <a:cubicBezTo>
                    <a:pt x="2412" y="4688"/>
                    <a:pt x="2429" y="4674"/>
                    <a:pt x="2421" y="4651"/>
                  </a:cubicBezTo>
                  <a:cubicBezTo>
                    <a:pt x="2257" y="4113"/>
                    <a:pt x="1979" y="3987"/>
                    <a:pt x="1549" y="3695"/>
                  </a:cubicBezTo>
                  <a:cubicBezTo>
                    <a:pt x="1015" y="3330"/>
                    <a:pt x="0" y="525"/>
                    <a:pt x="903" y="167"/>
                  </a:cubicBezTo>
                  <a:cubicBezTo>
                    <a:pt x="992" y="134"/>
                    <a:pt x="967" y="0"/>
                    <a:pt x="88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8"/>
            <p:cNvSpPr/>
            <p:nvPr/>
          </p:nvSpPr>
          <p:spPr>
            <a:xfrm>
              <a:off x="567991" y="592902"/>
              <a:ext cx="12534" cy="7639"/>
            </a:xfrm>
            <a:custGeom>
              <a:rect b="b" l="l" r="r" t="t"/>
              <a:pathLst>
                <a:path extrusionOk="0" h="270" w="443">
                  <a:moveTo>
                    <a:pt x="37" y="1"/>
                  </a:moveTo>
                  <a:cubicBezTo>
                    <a:pt x="19" y="1"/>
                    <a:pt x="1" y="14"/>
                    <a:pt x="2" y="34"/>
                  </a:cubicBezTo>
                  <a:cubicBezTo>
                    <a:pt x="8" y="105"/>
                    <a:pt x="84" y="150"/>
                    <a:pt x="140" y="185"/>
                  </a:cubicBezTo>
                  <a:cubicBezTo>
                    <a:pt x="213" y="229"/>
                    <a:pt x="293" y="256"/>
                    <a:pt x="377" y="270"/>
                  </a:cubicBezTo>
                  <a:cubicBezTo>
                    <a:pt x="379" y="270"/>
                    <a:pt x="380" y="270"/>
                    <a:pt x="381" y="270"/>
                  </a:cubicBezTo>
                  <a:cubicBezTo>
                    <a:pt x="424" y="270"/>
                    <a:pt x="443" y="207"/>
                    <a:pt x="398" y="198"/>
                  </a:cubicBezTo>
                  <a:cubicBezTo>
                    <a:pt x="325" y="184"/>
                    <a:pt x="257" y="158"/>
                    <a:pt x="196" y="117"/>
                  </a:cubicBezTo>
                  <a:cubicBezTo>
                    <a:pt x="145" y="82"/>
                    <a:pt x="107" y="17"/>
                    <a:pt x="46" y="2"/>
                  </a:cubicBezTo>
                  <a:cubicBezTo>
                    <a:pt x="43" y="1"/>
                    <a:pt x="40" y="1"/>
                    <a:pt x="3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8"/>
            <p:cNvSpPr/>
            <p:nvPr/>
          </p:nvSpPr>
          <p:spPr>
            <a:xfrm>
              <a:off x="2013018" y="1508535"/>
              <a:ext cx="7271" cy="3508"/>
            </a:xfrm>
            <a:custGeom>
              <a:rect b="b" l="l" r="r" t="t"/>
              <a:pathLst>
                <a:path extrusionOk="0" h="124" w="257">
                  <a:moveTo>
                    <a:pt x="88" y="0"/>
                  </a:moveTo>
                  <a:cubicBezTo>
                    <a:pt x="58" y="0"/>
                    <a:pt x="28" y="0"/>
                    <a:pt x="0" y="3"/>
                  </a:cubicBezTo>
                  <a:cubicBezTo>
                    <a:pt x="60" y="51"/>
                    <a:pt x="125" y="90"/>
                    <a:pt x="198" y="120"/>
                  </a:cubicBezTo>
                  <a:cubicBezTo>
                    <a:pt x="204" y="122"/>
                    <a:pt x="210" y="123"/>
                    <a:pt x="215" y="123"/>
                  </a:cubicBezTo>
                  <a:cubicBezTo>
                    <a:pt x="236" y="123"/>
                    <a:pt x="250" y="107"/>
                    <a:pt x="256" y="88"/>
                  </a:cubicBezTo>
                  <a:cubicBezTo>
                    <a:pt x="245" y="74"/>
                    <a:pt x="230" y="63"/>
                    <a:pt x="216" y="53"/>
                  </a:cubicBezTo>
                  <a:cubicBezTo>
                    <a:pt x="176" y="26"/>
                    <a:pt x="124" y="26"/>
                    <a:pt x="8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8"/>
            <p:cNvSpPr/>
            <p:nvPr/>
          </p:nvSpPr>
          <p:spPr>
            <a:xfrm>
              <a:off x="1954398" y="1513401"/>
              <a:ext cx="2858" cy="3706"/>
            </a:xfrm>
            <a:custGeom>
              <a:rect b="b" l="l" r="r" t="t"/>
              <a:pathLst>
                <a:path extrusionOk="0" h="131" w="101">
                  <a:moveTo>
                    <a:pt x="79" y="1"/>
                  </a:moveTo>
                  <a:cubicBezTo>
                    <a:pt x="32" y="1"/>
                    <a:pt x="1" y="76"/>
                    <a:pt x="51" y="107"/>
                  </a:cubicBezTo>
                  <a:lnTo>
                    <a:pt x="89" y="131"/>
                  </a:lnTo>
                  <a:cubicBezTo>
                    <a:pt x="94" y="87"/>
                    <a:pt x="96" y="43"/>
                    <a:pt x="101" y="6"/>
                  </a:cubicBezTo>
                  <a:cubicBezTo>
                    <a:pt x="94" y="2"/>
                    <a:pt x="86" y="1"/>
                    <a:pt x="7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8"/>
            <p:cNvSpPr/>
            <p:nvPr/>
          </p:nvSpPr>
          <p:spPr>
            <a:xfrm>
              <a:off x="2103042" y="825629"/>
              <a:ext cx="18390" cy="26991"/>
            </a:xfrm>
            <a:custGeom>
              <a:rect b="b" l="l" r="r" t="t"/>
              <a:pathLst>
                <a:path extrusionOk="0" h="954" w="650">
                  <a:moveTo>
                    <a:pt x="39" y="0"/>
                  </a:moveTo>
                  <a:cubicBezTo>
                    <a:pt x="20" y="0"/>
                    <a:pt x="1" y="20"/>
                    <a:pt x="14" y="40"/>
                  </a:cubicBezTo>
                  <a:cubicBezTo>
                    <a:pt x="197" y="340"/>
                    <a:pt x="367" y="652"/>
                    <a:pt x="575" y="937"/>
                  </a:cubicBezTo>
                  <a:cubicBezTo>
                    <a:pt x="584" y="948"/>
                    <a:pt x="595" y="953"/>
                    <a:pt x="606" y="953"/>
                  </a:cubicBezTo>
                  <a:cubicBezTo>
                    <a:pt x="629" y="953"/>
                    <a:pt x="650" y="930"/>
                    <a:pt x="635" y="902"/>
                  </a:cubicBezTo>
                  <a:cubicBezTo>
                    <a:pt x="466" y="594"/>
                    <a:pt x="255" y="305"/>
                    <a:pt x="61" y="12"/>
                  </a:cubicBezTo>
                  <a:cubicBezTo>
                    <a:pt x="55" y="4"/>
                    <a:pt x="47" y="0"/>
                    <a:pt x="3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8"/>
            <p:cNvSpPr/>
            <p:nvPr/>
          </p:nvSpPr>
          <p:spPr>
            <a:xfrm>
              <a:off x="2101345" y="842067"/>
              <a:ext cx="20059" cy="22719"/>
            </a:xfrm>
            <a:custGeom>
              <a:rect b="b" l="l" r="r" t="t"/>
              <a:pathLst>
                <a:path extrusionOk="0" h="803" w="709">
                  <a:moveTo>
                    <a:pt x="81" y="0"/>
                  </a:moveTo>
                  <a:cubicBezTo>
                    <a:pt x="39" y="0"/>
                    <a:pt x="0" y="59"/>
                    <a:pt x="38" y="103"/>
                  </a:cubicBezTo>
                  <a:cubicBezTo>
                    <a:pt x="141" y="230"/>
                    <a:pt x="246" y="353"/>
                    <a:pt x="349" y="478"/>
                  </a:cubicBezTo>
                  <a:cubicBezTo>
                    <a:pt x="442" y="589"/>
                    <a:pt x="529" y="718"/>
                    <a:pt x="651" y="798"/>
                  </a:cubicBezTo>
                  <a:cubicBezTo>
                    <a:pt x="656" y="801"/>
                    <a:pt x="661" y="802"/>
                    <a:pt x="666" y="802"/>
                  </a:cubicBezTo>
                  <a:cubicBezTo>
                    <a:pt x="687" y="802"/>
                    <a:pt x="709" y="781"/>
                    <a:pt x="701" y="762"/>
                  </a:cubicBezTo>
                  <a:cubicBezTo>
                    <a:pt x="644" y="629"/>
                    <a:pt x="541" y="528"/>
                    <a:pt x="449" y="416"/>
                  </a:cubicBezTo>
                  <a:cubicBezTo>
                    <a:pt x="340" y="283"/>
                    <a:pt x="230" y="151"/>
                    <a:pt x="121" y="20"/>
                  </a:cubicBezTo>
                  <a:cubicBezTo>
                    <a:pt x="109" y="6"/>
                    <a:pt x="95" y="0"/>
                    <a:pt x="8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8"/>
            <p:cNvSpPr/>
            <p:nvPr/>
          </p:nvSpPr>
          <p:spPr>
            <a:xfrm>
              <a:off x="2127288" y="722987"/>
              <a:ext cx="11345" cy="9478"/>
            </a:xfrm>
            <a:custGeom>
              <a:rect b="b" l="l" r="r" t="t"/>
              <a:pathLst>
                <a:path extrusionOk="0" h="335" w="401">
                  <a:moveTo>
                    <a:pt x="28" y="0"/>
                  </a:moveTo>
                  <a:cubicBezTo>
                    <a:pt x="12" y="0"/>
                    <a:pt x="0" y="23"/>
                    <a:pt x="13" y="35"/>
                  </a:cubicBezTo>
                  <a:cubicBezTo>
                    <a:pt x="112" y="132"/>
                    <a:pt x="213" y="231"/>
                    <a:pt x="316" y="324"/>
                  </a:cubicBezTo>
                  <a:cubicBezTo>
                    <a:pt x="324" y="331"/>
                    <a:pt x="333" y="334"/>
                    <a:pt x="341" y="334"/>
                  </a:cubicBezTo>
                  <a:cubicBezTo>
                    <a:pt x="372" y="334"/>
                    <a:pt x="401" y="295"/>
                    <a:pt x="371" y="269"/>
                  </a:cubicBezTo>
                  <a:cubicBezTo>
                    <a:pt x="262" y="176"/>
                    <a:pt x="150" y="91"/>
                    <a:pt x="38" y="4"/>
                  </a:cubicBezTo>
                  <a:cubicBezTo>
                    <a:pt x="35" y="2"/>
                    <a:pt x="31" y="0"/>
                    <a:pt x="2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8"/>
            <p:cNvSpPr/>
            <p:nvPr/>
          </p:nvSpPr>
          <p:spPr>
            <a:xfrm>
              <a:off x="2133937" y="722251"/>
              <a:ext cx="21134" cy="16806"/>
            </a:xfrm>
            <a:custGeom>
              <a:rect b="b" l="l" r="r" t="t"/>
              <a:pathLst>
                <a:path extrusionOk="0" h="594" w="747">
                  <a:moveTo>
                    <a:pt x="73" y="0"/>
                  </a:moveTo>
                  <a:cubicBezTo>
                    <a:pt x="35" y="0"/>
                    <a:pt x="0" y="47"/>
                    <a:pt x="37" y="77"/>
                  </a:cubicBezTo>
                  <a:cubicBezTo>
                    <a:pt x="153" y="173"/>
                    <a:pt x="270" y="270"/>
                    <a:pt x="385" y="367"/>
                  </a:cubicBezTo>
                  <a:cubicBezTo>
                    <a:pt x="478" y="446"/>
                    <a:pt x="574" y="555"/>
                    <a:pt x="690" y="591"/>
                  </a:cubicBezTo>
                  <a:cubicBezTo>
                    <a:pt x="694" y="593"/>
                    <a:pt x="697" y="593"/>
                    <a:pt x="701" y="593"/>
                  </a:cubicBezTo>
                  <a:cubicBezTo>
                    <a:pt x="727" y="593"/>
                    <a:pt x="746" y="561"/>
                    <a:pt x="732" y="539"/>
                  </a:cubicBezTo>
                  <a:cubicBezTo>
                    <a:pt x="670" y="430"/>
                    <a:pt x="537" y="354"/>
                    <a:pt x="441" y="279"/>
                  </a:cubicBezTo>
                  <a:lnTo>
                    <a:pt x="103" y="11"/>
                  </a:lnTo>
                  <a:cubicBezTo>
                    <a:pt x="93" y="4"/>
                    <a:pt x="83" y="0"/>
                    <a:pt x="7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8"/>
            <p:cNvSpPr/>
            <p:nvPr/>
          </p:nvSpPr>
          <p:spPr>
            <a:xfrm>
              <a:off x="2151902" y="728391"/>
              <a:ext cx="22379" cy="15023"/>
            </a:xfrm>
            <a:custGeom>
              <a:rect b="b" l="l" r="r" t="t"/>
              <a:pathLst>
                <a:path extrusionOk="0" h="531" w="791">
                  <a:moveTo>
                    <a:pt x="72" y="1"/>
                  </a:moveTo>
                  <a:cubicBezTo>
                    <a:pt x="28" y="1"/>
                    <a:pt x="0" y="68"/>
                    <a:pt x="46" y="98"/>
                  </a:cubicBezTo>
                  <a:cubicBezTo>
                    <a:pt x="264" y="244"/>
                    <a:pt x="478" y="418"/>
                    <a:pt x="716" y="527"/>
                  </a:cubicBezTo>
                  <a:cubicBezTo>
                    <a:pt x="722" y="529"/>
                    <a:pt x="727" y="530"/>
                    <a:pt x="733" y="530"/>
                  </a:cubicBezTo>
                  <a:cubicBezTo>
                    <a:pt x="764" y="530"/>
                    <a:pt x="790" y="495"/>
                    <a:pt x="762" y="469"/>
                  </a:cubicBezTo>
                  <a:cubicBezTo>
                    <a:pt x="565" y="289"/>
                    <a:pt x="320" y="156"/>
                    <a:pt x="99" y="9"/>
                  </a:cubicBezTo>
                  <a:cubicBezTo>
                    <a:pt x="89" y="3"/>
                    <a:pt x="80" y="1"/>
                    <a:pt x="7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8"/>
            <p:cNvSpPr/>
            <p:nvPr/>
          </p:nvSpPr>
          <p:spPr>
            <a:xfrm>
              <a:off x="339536" y="393615"/>
              <a:ext cx="1881706" cy="1332973"/>
            </a:xfrm>
            <a:custGeom>
              <a:rect b="b" l="l" r="r" t="t"/>
              <a:pathLst>
                <a:path extrusionOk="0" h="47114" w="66509">
                  <a:moveTo>
                    <a:pt x="7489" y="224"/>
                  </a:moveTo>
                  <a:cubicBezTo>
                    <a:pt x="7652" y="224"/>
                    <a:pt x="7831" y="229"/>
                    <a:pt x="8016" y="242"/>
                  </a:cubicBezTo>
                  <a:cubicBezTo>
                    <a:pt x="8109" y="267"/>
                    <a:pt x="8199" y="291"/>
                    <a:pt x="8294" y="315"/>
                  </a:cubicBezTo>
                  <a:cubicBezTo>
                    <a:pt x="8428" y="351"/>
                    <a:pt x="8563" y="384"/>
                    <a:pt x="8695" y="421"/>
                  </a:cubicBezTo>
                  <a:cubicBezTo>
                    <a:pt x="8758" y="440"/>
                    <a:pt x="8824" y="448"/>
                    <a:pt x="8888" y="457"/>
                  </a:cubicBezTo>
                  <a:cubicBezTo>
                    <a:pt x="8947" y="464"/>
                    <a:pt x="9002" y="470"/>
                    <a:pt x="9048" y="483"/>
                  </a:cubicBezTo>
                  <a:lnTo>
                    <a:pt x="9211" y="496"/>
                  </a:lnTo>
                  <a:cubicBezTo>
                    <a:pt x="9224" y="499"/>
                    <a:pt x="9234" y="499"/>
                    <a:pt x="9248" y="504"/>
                  </a:cubicBezTo>
                  <a:cubicBezTo>
                    <a:pt x="9441" y="586"/>
                    <a:pt x="9608" y="695"/>
                    <a:pt x="9735" y="832"/>
                  </a:cubicBezTo>
                  <a:cubicBezTo>
                    <a:pt x="9739" y="852"/>
                    <a:pt x="9732" y="870"/>
                    <a:pt x="9714" y="883"/>
                  </a:cubicBezTo>
                  <a:cubicBezTo>
                    <a:pt x="9703" y="890"/>
                    <a:pt x="9690" y="899"/>
                    <a:pt x="9676" y="911"/>
                  </a:cubicBezTo>
                  <a:cubicBezTo>
                    <a:pt x="9720" y="905"/>
                    <a:pt x="9761" y="903"/>
                    <a:pt x="9784" y="903"/>
                  </a:cubicBezTo>
                  <a:cubicBezTo>
                    <a:pt x="9797" y="903"/>
                    <a:pt x="9806" y="905"/>
                    <a:pt x="9819" y="905"/>
                  </a:cubicBezTo>
                  <a:cubicBezTo>
                    <a:pt x="9865" y="909"/>
                    <a:pt x="9913" y="912"/>
                    <a:pt x="9951" y="924"/>
                  </a:cubicBezTo>
                  <a:cubicBezTo>
                    <a:pt x="9964" y="927"/>
                    <a:pt x="9973" y="934"/>
                    <a:pt x="9980" y="943"/>
                  </a:cubicBezTo>
                  <a:cubicBezTo>
                    <a:pt x="9989" y="957"/>
                    <a:pt x="9998" y="970"/>
                    <a:pt x="10008" y="986"/>
                  </a:cubicBezTo>
                  <a:cubicBezTo>
                    <a:pt x="10027" y="1014"/>
                    <a:pt x="10052" y="1049"/>
                    <a:pt x="10066" y="1087"/>
                  </a:cubicBezTo>
                  <a:cubicBezTo>
                    <a:pt x="10097" y="1171"/>
                    <a:pt x="10073" y="1257"/>
                    <a:pt x="10041" y="1312"/>
                  </a:cubicBezTo>
                  <a:cubicBezTo>
                    <a:pt x="9959" y="1459"/>
                    <a:pt x="9812" y="1470"/>
                    <a:pt x="9666" y="1470"/>
                  </a:cubicBezTo>
                  <a:lnTo>
                    <a:pt x="9562" y="1470"/>
                  </a:lnTo>
                  <a:cubicBezTo>
                    <a:pt x="9652" y="1492"/>
                    <a:pt x="9727" y="1524"/>
                    <a:pt x="9804" y="1556"/>
                  </a:cubicBezTo>
                  <a:lnTo>
                    <a:pt x="9848" y="1575"/>
                  </a:lnTo>
                  <a:lnTo>
                    <a:pt x="10092" y="1639"/>
                  </a:lnTo>
                  <a:cubicBezTo>
                    <a:pt x="10289" y="1722"/>
                    <a:pt x="10528" y="2030"/>
                    <a:pt x="10547" y="2302"/>
                  </a:cubicBezTo>
                  <a:cubicBezTo>
                    <a:pt x="10549" y="2315"/>
                    <a:pt x="10539" y="2330"/>
                    <a:pt x="10528" y="2338"/>
                  </a:cubicBezTo>
                  <a:cubicBezTo>
                    <a:pt x="10526" y="2343"/>
                    <a:pt x="10524" y="2343"/>
                    <a:pt x="10520" y="2344"/>
                  </a:cubicBezTo>
                  <a:cubicBezTo>
                    <a:pt x="10475" y="2311"/>
                    <a:pt x="10427" y="2285"/>
                    <a:pt x="10371" y="2263"/>
                  </a:cubicBezTo>
                  <a:cubicBezTo>
                    <a:pt x="10369" y="2263"/>
                    <a:pt x="10367" y="2263"/>
                    <a:pt x="10366" y="2263"/>
                  </a:cubicBezTo>
                  <a:cubicBezTo>
                    <a:pt x="10365" y="2263"/>
                    <a:pt x="10365" y="2263"/>
                    <a:pt x="10364" y="2263"/>
                  </a:cubicBezTo>
                  <a:cubicBezTo>
                    <a:pt x="10351" y="2257"/>
                    <a:pt x="10342" y="2250"/>
                    <a:pt x="10329" y="2242"/>
                  </a:cubicBezTo>
                  <a:cubicBezTo>
                    <a:pt x="10307" y="2229"/>
                    <a:pt x="10286" y="2215"/>
                    <a:pt x="10264" y="2199"/>
                  </a:cubicBezTo>
                  <a:cubicBezTo>
                    <a:pt x="10235" y="2178"/>
                    <a:pt x="10204" y="2155"/>
                    <a:pt x="10171" y="2129"/>
                  </a:cubicBezTo>
                  <a:cubicBezTo>
                    <a:pt x="10127" y="2097"/>
                    <a:pt x="10082" y="2065"/>
                    <a:pt x="10037" y="2032"/>
                  </a:cubicBezTo>
                  <a:lnTo>
                    <a:pt x="10037" y="2032"/>
                  </a:lnTo>
                  <a:cubicBezTo>
                    <a:pt x="10155" y="2142"/>
                    <a:pt x="10251" y="2280"/>
                    <a:pt x="10345" y="2417"/>
                  </a:cubicBezTo>
                  <a:lnTo>
                    <a:pt x="10393" y="2485"/>
                  </a:lnTo>
                  <a:cubicBezTo>
                    <a:pt x="10412" y="2514"/>
                    <a:pt x="10437" y="2543"/>
                    <a:pt x="10460" y="2572"/>
                  </a:cubicBezTo>
                  <a:cubicBezTo>
                    <a:pt x="10518" y="2648"/>
                    <a:pt x="10576" y="2724"/>
                    <a:pt x="10616" y="2815"/>
                  </a:cubicBezTo>
                  <a:cubicBezTo>
                    <a:pt x="10680" y="2961"/>
                    <a:pt x="10709" y="3115"/>
                    <a:pt x="10736" y="3276"/>
                  </a:cubicBezTo>
                  <a:cubicBezTo>
                    <a:pt x="10757" y="3382"/>
                    <a:pt x="10774" y="3491"/>
                    <a:pt x="10805" y="3597"/>
                  </a:cubicBezTo>
                  <a:cubicBezTo>
                    <a:pt x="10854" y="3772"/>
                    <a:pt x="10914" y="3935"/>
                    <a:pt x="10989" y="4089"/>
                  </a:cubicBezTo>
                  <a:cubicBezTo>
                    <a:pt x="10997" y="4103"/>
                    <a:pt x="10989" y="4119"/>
                    <a:pt x="10982" y="4132"/>
                  </a:cubicBezTo>
                  <a:cubicBezTo>
                    <a:pt x="10972" y="4147"/>
                    <a:pt x="10953" y="4154"/>
                    <a:pt x="10936" y="4154"/>
                  </a:cubicBezTo>
                  <a:cubicBezTo>
                    <a:pt x="10924" y="4154"/>
                    <a:pt x="10912" y="4151"/>
                    <a:pt x="10904" y="4141"/>
                  </a:cubicBezTo>
                  <a:cubicBezTo>
                    <a:pt x="10834" y="4076"/>
                    <a:pt x="10549" y="3997"/>
                    <a:pt x="10302" y="3997"/>
                  </a:cubicBezTo>
                  <a:cubicBezTo>
                    <a:pt x="10229" y="3997"/>
                    <a:pt x="10169" y="4003"/>
                    <a:pt x="10120" y="4018"/>
                  </a:cubicBezTo>
                  <a:cubicBezTo>
                    <a:pt x="10089" y="4026"/>
                    <a:pt x="10056" y="4039"/>
                    <a:pt x="10023" y="4054"/>
                  </a:cubicBezTo>
                  <a:cubicBezTo>
                    <a:pt x="9951" y="4084"/>
                    <a:pt x="9870" y="4119"/>
                    <a:pt x="9777" y="4119"/>
                  </a:cubicBezTo>
                  <a:cubicBezTo>
                    <a:pt x="9751" y="4119"/>
                    <a:pt x="9726" y="4116"/>
                    <a:pt x="9703" y="4112"/>
                  </a:cubicBezTo>
                  <a:lnTo>
                    <a:pt x="8958" y="3946"/>
                  </a:lnTo>
                  <a:lnTo>
                    <a:pt x="8958" y="3946"/>
                  </a:lnTo>
                  <a:cubicBezTo>
                    <a:pt x="8971" y="3957"/>
                    <a:pt x="8986" y="3965"/>
                    <a:pt x="8999" y="3971"/>
                  </a:cubicBezTo>
                  <a:cubicBezTo>
                    <a:pt x="9125" y="4038"/>
                    <a:pt x="9281" y="4083"/>
                    <a:pt x="9429" y="4127"/>
                  </a:cubicBezTo>
                  <a:lnTo>
                    <a:pt x="9518" y="4154"/>
                  </a:lnTo>
                  <a:cubicBezTo>
                    <a:pt x="9559" y="4167"/>
                    <a:pt x="9639" y="4176"/>
                    <a:pt x="9724" y="4189"/>
                  </a:cubicBezTo>
                  <a:cubicBezTo>
                    <a:pt x="9903" y="4212"/>
                    <a:pt x="10017" y="4228"/>
                    <a:pt x="10063" y="4265"/>
                  </a:cubicBezTo>
                  <a:cubicBezTo>
                    <a:pt x="10078" y="4278"/>
                    <a:pt x="10085" y="4298"/>
                    <a:pt x="10081" y="4316"/>
                  </a:cubicBezTo>
                  <a:cubicBezTo>
                    <a:pt x="10076" y="4335"/>
                    <a:pt x="10060" y="4349"/>
                    <a:pt x="10040" y="4351"/>
                  </a:cubicBezTo>
                  <a:cubicBezTo>
                    <a:pt x="9906" y="4367"/>
                    <a:pt x="9770" y="4451"/>
                    <a:pt x="9634" y="4531"/>
                  </a:cubicBezTo>
                  <a:cubicBezTo>
                    <a:pt x="9560" y="4574"/>
                    <a:pt x="9489" y="4618"/>
                    <a:pt x="9421" y="4647"/>
                  </a:cubicBezTo>
                  <a:cubicBezTo>
                    <a:pt x="9322" y="4691"/>
                    <a:pt x="9217" y="4714"/>
                    <a:pt x="9104" y="4736"/>
                  </a:cubicBezTo>
                  <a:cubicBezTo>
                    <a:pt x="9063" y="4745"/>
                    <a:pt x="9021" y="4755"/>
                    <a:pt x="8968" y="4765"/>
                  </a:cubicBezTo>
                  <a:lnTo>
                    <a:pt x="8771" y="4774"/>
                  </a:lnTo>
                  <a:cubicBezTo>
                    <a:pt x="8727" y="4785"/>
                    <a:pt x="8643" y="4794"/>
                    <a:pt x="8566" y="4794"/>
                  </a:cubicBezTo>
                  <a:cubicBezTo>
                    <a:pt x="8522" y="4794"/>
                    <a:pt x="8486" y="4790"/>
                    <a:pt x="8457" y="4782"/>
                  </a:cubicBezTo>
                  <a:cubicBezTo>
                    <a:pt x="8148" y="4714"/>
                    <a:pt x="7962" y="4666"/>
                    <a:pt x="7722" y="4563"/>
                  </a:cubicBezTo>
                  <a:cubicBezTo>
                    <a:pt x="7705" y="4554"/>
                    <a:pt x="7686" y="4551"/>
                    <a:pt x="7670" y="4545"/>
                  </a:cubicBezTo>
                  <a:cubicBezTo>
                    <a:pt x="7641" y="4537"/>
                    <a:pt x="7610" y="4526"/>
                    <a:pt x="7580" y="4508"/>
                  </a:cubicBezTo>
                  <a:cubicBezTo>
                    <a:pt x="7570" y="4502"/>
                    <a:pt x="7561" y="4494"/>
                    <a:pt x="7554" y="4487"/>
                  </a:cubicBezTo>
                  <a:lnTo>
                    <a:pt x="7554" y="4487"/>
                  </a:lnTo>
                  <a:cubicBezTo>
                    <a:pt x="7586" y="4548"/>
                    <a:pt x="7613" y="4614"/>
                    <a:pt x="7641" y="4678"/>
                  </a:cubicBezTo>
                  <a:lnTo>
                    <a:pt x="7660" y="4715"/>
                  </a:lnTo>
                  <a:cubicBezTo>
                    <a:pt x="7674" y="4752"/>
                    <a:pt x="7693" y="4785"/>
                    <a:pt x="7712" y="4817"/>
                  </a:cubicBezTo>
                  <a:cubicBezTo>
                    <a:pt x="7749" y="4881"/>
                    <a:pt x="7786" y="4948"/>
                    <a:pt x="7807" y="5035"/>
                  </a:cubicBezTo>
                  <a:cubicBezTo>
                    <a:pt x="7811" y="5048"/>
                    <a:pt x="7802" y="5063"/>
                    <a:pt x="7794" y="5076"/>
                  </a:cubicBezTo>
                  <a:cubicBezTo>
                    <a:pt x="7785" y="5086"/>
                    <a:pt x="7766" y="5093"/>
                    <a:pt x="7750" y="5093"/>
                  </a:cubicBezTo>
                  <a:cubicBezTo>
                    <a:pt x="7736" y="5093"/>
                    <a:pt x="7720" y="5085"/>
                    <a:pt x="7712" y="5072"/>
                  </a:cubicBezTo>
                  <a:cubicBezTo>
                    <a:pt x="7670" y="5009"/>
                    <a:pt x="7612" y="4963"/>
                    <a:pt x="7548" y="4916"/>
                  </a:cubicBezTo>
                  <a:cubicBezTo>
                    <a:pt x="7519" y="4894"/>
                    <a:pt x="7488" y="4871"/>
                    <a:pt x="7459" y="4845"/>
                  </a:cubicBezTo>
                  <a:cubicBezTo>
                    <a:pt x="7372" y="4769"/>
                    <a:pt x="7305" y="4672"/>
                    <a:pt x="7240" y="4580"/>
                  </a:cubicBezTo>
                  <a:cubicBezTo>
                    <a:pt x="7218" y="4547"/>
                    <a:pt x="7196" y="4516"/>
                    <a:pt x="7173" y="4486"/>
                  </a:cubicBezTo>
                  <a:cubicBezTo>
                    <a:pt x="7151" y="4458"/>
                    <a:pt x="7125" y="4429"/>
                    <a:pt x="7097" y="4401"/>
                  </a:cubicBezTo>
                  <a:cubicBezTo>
                    <a:pt x="7061" y="4364"/>
                    <a:pt x="7023" y="4323"/>
                    <a:pt x="6994" y="4276"/>
                  </a:cubicBezTo>
                  <a:cubicBezTo>
                    <a:pt x="6958" y="4224"/>
                    <a:pt x="6930" y="4156"/>
                    <a:pt x="6901" y="4087"/>
                  </a:cubicBezTo>
                  <a:cubicBezTo>
                    <a:pt x="6870" y="4015"/>
                    <a:pt x="6838" y="3941"/>
                    <a:pt x="6799" y="3882"/>
                  </a:cubicBezTo>
                  <a:lnTo>
                    <a:pt x="6799" y="3882"/>
                  </a:lnTo>
                  <a:cubicBezTo>
                    <a:pt x="6818" y="3936"/>
                    <a:pt x="6834" y="4002"/>
                    <a:pt x="6849" y="4066"/>
                  </a:cubicBezTo>
                  <a:cubicBezTo>
                    <a:pt x="6862" y="4115"/>
                    <a:pt x="6872" y="4162"/>
                    <a:pt x="6884" y="4196"/>
                  </a:cubicBezTo>
                  <a:cubicBezTo>
                    <a:pt x="6892" y="4224"/>
                    <a:pt x="6904" y="4252"/>
                    <a:pt x="6913" y="4279"/>
                  </a:cubicBezTo>
                  <a:cubicBezTo>
                    <a:pt x="6936" y="4346"/>
                    <a:pt x="6959" y="4415"/>
                    <a:pt x="6978" y="4489"/>
                  </a:cubicBezTo>
                  <a:cubicBezTo>
                    <a:pt x="7093" y="4979"/>
                    <a:pt x="6934" y="5455"/>
                    <a:pt x="6831" y="5770"/>
                  </a:cubicBezTo>
                  <a:cubicBezTo>
                    <a:pt x="6737" y="6055"/>
                    <a:pt x="6664" y="6360"/>
                    <a:pt x="6594" y="6659"/>
                  </a:cubicBezTo>
                  <a:cubicBezTo>
                    <a:pt x="6591" y="6677"/>
                    <a:pt x="6574" y="6685"/>
                    <a:pt x="6558" y="6691"/>
                  </a:cubicBezTo>
                  <a:cubicBezTo>
                    <a:pt x="6555" y="6693"/>
                    <a:pt x="6552" y="6693"/>
                    <a:pt x="6549" y="6693"/>
                  </a:cubicBezTo>
                  <a:cubicBezTo>
                    <a:pt x="6535" y="6693"/>
                    <a:pt x="6519" y="6685"/>
                    <a:pt x="6508" y="6674"/>
                  </a:cubicBezTo>
                  <a:cubicBezTo>
                    <a:pt x="6506" y="6668"/>
                    <a:pt x="6501" y="6661"/>
                    <a:pt x="6497" y="6652"/>
                  </a:cubicBezTo>
                  <a:cubicBezTo>
                    <a:pt x="6485" y="6639"/>
                    <a:pt x="6476" y="6624"/>
                    <a:pt x="6469" y="6610"/>
                  </a:cubicBezTo>
                  <a:lnTo>
                    <a:pt x="6469" y="6610"/>
                  </a:lnTo>
                  <a:lnTo>
                    <a:pt x="6471" y="6648"/>
                  </a:lnTo>
                  <a:cubicBezTo>
                    <a:pt x="6440" y="6774"/>
                    <a:pt x="6388" y="6883"/>
                    <a:pt x="6337" y="6989"/>
                  </a:cubicBezTo>
                  <a:cubicBezTo>
                    <a:pt x="6309" y="7042"/>
                    <a:pt x="6283" y="7098"/>
                    <a:pt x="6261" y="7152"/>
                  </a:cubicBezTo>
                  <a:cubicBezTo>
                    <a:pt x="6251" y="7178"/>
                    <a:pt x="6250" y="7221"/>
                    <a:pt x="6245" y="7258"/>
                  </a:cubicBezTo>
                  <a:cubicBezTo>
                    <a:pt x="6242" y="7318"/>
                    <a:pt x="6237" y="7383"/>
                    <a:pt x="6206" y="7431"/>
                  </a:cubicBezTo>
                  <a:cubicBezTo>
                    <a:pt x="6199" y="7443"/>
                    <a:pt x="6186" y="7449"/>
                    <a:pt x="6171" y="7449"/>
                  </a:cubicBezTo>
                  <a:cubicBezTo>
                    <a:pt x="6165" y="7449"/>
                    <a:pt x="6158" y="7447"/>
                    <a:pt x="6151" y="7446"/>
                  </a:cubicBezTo>
                  <a:cubicBezTo>
                    <a:pt x="6138" y="7442"/>
                    <a:pt x="6129" y="7433"/>
                    <a:pt x="6123" y="7418"/>
                  </a:cubicBezTo>
                  <a:cubicBezTo>
                    <a:pt x="6087" y="7376"/>
                    <a:pt x="6071" y="7325"/>
                    <a:pt x="6053" y="7279"/>
                  </a:cubicBezTo>
                  <a:cubicBezTo>
                    <a:pt x="6046" y="7258"/>
                    <a:pt x="6039" y="7238"/>
                    <a:pt x="6029" y="7218"/>
                  </a:cubicBezTo>
                  <a:cubicBezTo>
                    <a:pt x="6018" y="7193"/>
                    <a:pt x="6002" y="7167"/>
                    <a:pt x="5985" y="7142"/>
                  </a:cubicBezTo>
                  <a:cubicBezTo>
                    <a:pt x="5966" y="7113"/>
                    <a:pt x="5949" y="7082"/>
                    <a:pt x="5934" y="7053"/>
                  </a:cubicBezTo>
                  <a:cubicBezTo>
                    <a:pt x="5918" y="7017"/>
                    <a:pt x="5905" y="6981"/>
                    <a:pt x="5891" y="6944"/>
                  </a:cubicBezTo>
                  <a:cubicBezTo>
                    <a:pt x="5867" y="6882"/>
                    <a:pt x="5847" y="6822"/>
                    <a:pt x="5813" y="6767"/>
                  </a:cubicBezTo>
                  <a:cubicBezTo>
                    <a:pt x="5784" y="6720"/>
                    <a:pt x="5755" y="6671"/>
                    <a:pt x="5728" y="6622"/>
                  </a:cubicBezTo>
                  <a:cubicBezTo>
                    <a:pt x="5661" y="6505"/>
                    <a:pt x="5592" y="6387"/>
                    <a:pt x="5515" y="6284"/>
                  </a:cubicBezTo>
                  <a:cubicBezTo>
                    <a:pt x="5399" y="6127"/>
                    <a:pt x="5190" y="5973"/>
                    <a:pt x="5023" y="5850"/>
                  </a:cubicBezTo>
                  <a:lnTo>
                    <a:pt x="5007" y="5836"/>
                  </a:lnTo>
                  <a:lnTo>
                    <a:pt x="5007" y="5836"/>
                  </a:lnTo>
                  <a:cubicBezTo>
                    <a:pt x="5008" y="5850"/>
                    <a:pt x="5002" y="5864"/>
                    <a:pt x="4996" y="5873"/>
                  </a:cubicBezTo>
                  <a:cubicBezTo>
                    <a:pt x="4988" y="5887"/>
                    <a:pt x="4967" y="5899"/>
                    <a:pt x="4951" y="5899"/>
                  </a:cubicBezTo>
                  <a:cubicBezTo>
                    <a:pt x="4944" y="5899"/>
                    <a:pt x="4937" y="5897"/>
                    <a:pt x="4931" y="5895"/>
                  </a:cubicBezTo>
                  <a:cubicBezTo>
                    <a:pt x="4928" y="5893"/>
                    <a:pt x="4927" y="5892"/>
                    <a:pt x="4922" y="5890"/>
                  </a:cubicBezTo>
                  <a:cubicBezTo>
                    <a:pt x="4919" y="5887"/>
                    <a:pt x="4916" y="5886"/>
                    <a:pt x="4915" y="5883"/>
                  </a:cubicBezTo>
                  <a:cubicBezTo>
                    <a:pt x="4895" y="5858"/>
                    <a:pt x="4863" y="5839"/>
                    <a:pt x="4822" y="5822"/>
                  </a:cubicBezTo>
                  <a:cubicBezTo>
                    <a:pt x="4756" y="5797"/>
                    <a:pt x="4666" y="5784"/>
                    <a:pt x="4557" y="5784"/>
                  </a:cubicBezTo>
                  <a:cubicBezTo>
                    <a:pt x="4537" y="5784"/>
                    <a:pt x="4498" y="5786"/>
                    <a:pt x="4498" y="5786"/>
                  </a:cubicBezTo>
                  <a:cubicBezTo>
                    <a:pt x="4477" y="5786"/>
                    <a:pt x="4461" y="5774"/>
                    <a:pt x="4454" y="5759"/>
                  </a:cubicBezTo>
                  <a:cubicBezTo>
                    <a:pt x="4419" y="5695"/>
                    <a:pt x="4392" y="5634"/>
                    <a:pt x="4362" y="5573"/>
                  </a:cubicBezTo>
                  <a:cubicBezTo>
                    <a:pt x="4296" y="5426"/>
                    <a:pt x="4229" y="5278"/>
                    <a:pt x="4173" y="5120"/>
                  </a:cubicBezTo>
                  <a:cubicBezTo>
                    <a:pt x="4143" y="5030"/>
                    <a:pt x="4121" y="4938"/>
                    <a:pt x="4099" y="4851"/>
                  </a:cubicBezTo>
                  <a:cubicBezTo>
                    <a:pt x="4070" y="4733"/>
                    <a:pt x="4043" y="4621"/>
                    <a:pt x="3999" y="4512"/>
                  </a:cubicBezTo>
                  <a:cubicBezTo>
                    <a:pt x="3982" y="4468"/>
                    <a:pt x="3961" y="4423"/>
                    <a:pt x="3939" y="4378"/>
                  </a:cubicBezTo>
                  <a:cubicBezTo>
                    <a:pt x="3910" y="4310"/>
                    <a:pt x="3878" y="4246"/>
                    <a:pt x="3852" y="4169"/>
                  </a:cubicBezTo>
                  <a:lnTo>
                    <a:pt x="3832" y="4029"/>
                  </a:lnTo>
                  <a:cubicBezTo>
                    <a:pt x="3816" y="3965"/>
                    <a:pt x="3800" y="3894"/>
                    <a:pt x="3785" y="3824"/>
                  </a:cubicBezTo>
                  <a:cubicBezTo>
                    <a:pt x="3771" y="3759"/>
                    <a:pt x="3756" y="3692"/>
                    <a:pt x="3739" y="3634"/>
                  </a:cubicBezTo>
                  <a:cubicBezTo>
                    <a:pt x="3724" y="3574"/>
                    <a:pt x="3723" y="3520"/>
                    <a:pt x="3721" y="3467"/>
                  </a:cubicBezTo>
                  <a:cubicBezTo>
                    <a:pt x="3720" y="3419"/>
                    <a:pt x="3720" y="3372"/>
                    <a:pt x="3708" y="3321"/>
                  </a:cubicBezTo>
                  <a:cubicBezTo>
                    <a:pt x="3633" y="2980"/>
                    <a:pt x="3761" y="2514"/>
                    <a:pt x="3881" y="2321"/>
                  </a:cubicBezTo>
                  <a:cubicBezTo>
                    <a:pt x="3918" y="2264"/>
                    <a:pt x="3964" y="2215"/>
                    <a:pt x="4012" y="2170"/>
                  </a:cubicBezTo>
                  <a:lnTo>
                    <a:pt x="4050" y="2129"/>
                  </a:lnTo>
                  <a:lnTo>
                    <a:pt x="4054" y="2126"/>
                  </a:lnTo>
                  <a:cubicBezTo>
                    <a:pt x="4063" y="2117"/>
                    <a:pt x="4073" y="2113"/>
                    <a:pt x="4088" y="2113"/>
                  </a:cubicBezTo>
                  <a:lnTo>
                    <a:pt x="4117" y="2113"/>
                  </a:lnTo>
                  <a:lnTo>
                    <a:pt x="4107" y="2107"/>
                  </a:lnTo>
                  <a:cubicBezTo>
                    <a:pt x="4028" y="2068"/>
                    <a:pt x="3960" y="2017"/>
                    <a:pt x="3894" y="1971"/>
                  </a:cubicBezTo>
                  <a:cubicBezTo>
                    <a:pt x="3884" y="1962"/>
                    <a:pt x="3874" y="1957"/>
                    <a:pt x="3867" y="1950"/>
                  </a:cubicBezTo>
                  <a:cubicBezTo>
                    <a:pt x="3822" y="1921"/>
                    <a:pt x="3768" y="1888"/>
                    <a:pt x="3761" y="1790"/>
                  </a:cubicBezTo>
                  <a:cubicBezTo>
                    <a:pt x="3761" y="1777"/>
                    <a:pt x="3765" y="1763"/>
                    <a:pt x="3774" y="1754"/>
                  </a:cubicBezTo>
                  <a:lnTo>
                    <a:pt x="3811" y="1710"/>
                  </a:lnTo>
                  <a:cubicBezTo>
                    <a:pt x="3873" y="1639"/>
                    <a:pt x="3932" y="1568"/>
                    <a:pt x="4086" y="1561"/>
                  </a:cubicBezTo>
                  <a:lnTo>
                    <a:pt x="4089" y="1561"/>
                  </a:lnTo>
                  <a:cubicBezTo>
                    <a:pt x="4101" y="1561"/>
                    <a:pt x="4109" y="1565"/>
                    <a:pt x="4120" y="1574"/>
                  </a:cubicBezTo>
                  <a:cubicBezTo>
                    <a:pt x="4140" y="1590"/>
                    <a:pt x="4168" y="1600"/>
                    <a:pt x="4201" y="1610"/>
                  </a:cubicBezTo>
                  <a:cubicBezTo>
                    <a:pt x="4226" y="1619"/>
                    <a:pt x="4253" y="1629"/>
                    <a:pt x="4277" y="1639"/>
                  </a:cubicBezTo>
                  <a:cubicBezTo>
                    <a:pt x="4339" y="1671"/>
                    <a:pt x="4403" y="1707"/>
                    <a:pt x="4466" y="1742"/>
                  </a:cubicBezTo>
                  <a:cubicBezTo>
                    <a:pt x="4479" y="1750"/>
                    <a:pt x="4493" y="1755"/>
                    <a:pt x="4505" y="1763"/>
                  </a:cubicBezTo>
                  <a:cubicBezTo>
                    <a:pt x="4405" y="1594"/>
                    <a:pt x="4309" y="1335"/>
                    <a:pt x="4344" y="1153"/>
                  </a:cubicBezTo>
                  <a:cubicBezTo>
                    <a:pt x="4345" y="1145"/>
                    <a:pt x="4360" y="1126"/>
                    <a:pt x="4364" y="1117"/>
                  </a:cubicBezTo>
                  <a:cubicBezTo>
                    <a:pt x="4371" y="1110"/>
                    <a:pt x="4383" y="1104"/>
                    <a:pt x="4392" y="1104"/>
                  </a:cubicBezTo>
                  <a:cubicBezTo>
                    <a:pt x="4412" y="1103"/>
                    <a:pt x="4428" y="1101"/>
                    <a:pt x="4447" y="1101"/>
                  </a:cubicBezTo>
                  <a:cubicBezTo>
                    <a:pt x="4661" y="1101"/>
                    <a:pt x="4818" y="1245"/>
                    <a:pt x="4916" y="1417"/>
                  </a:cubicBezTo>
                  <a:cubicBezTo>
                    <a:pt x="4912" y="1435"/>
                    <a:pt x="4905" y="1453"/>
                    <a:pt x="4899" y="1470"/>
                  </a:cubicBezTo>
                  <a:cubicBezTo>
                    <a:pt x="4891" y="1492"/>
                    <a:pt x="4910" y="1508"/>
                    <a:pt x="4928" y="1508"/>
                  </a:cubicBezTo>
                  <a:cubicBezTo>
                    <a:pt x="4937" y="1508"/>
                    <a:pt x="4946" y="1503"/>
                    <a:pt x="4951" y="1494"/>
                  </a:cubicBezTo>
                  <a:cubicBezTo>
                    <a:pt x="4951" y="1492"/>
                    <a:pt x="4953" y="1489"/>
                    <a:pt x="4956" y="1489"/>
                  </a:cubicBezTo>
                  <a:cubicBezTo>
                    <a:pt x="4979" y="1543"/>
                    <a:pt x="4999" y="1595"/>
                    <a:pt x="5014" y="1646"/>
                  </a:cubicBezTo>
                  <a:lnTo>
                    <a:pt x="5015" y="1648"/>
                  </a:lnTo>
                  <a:cubicBezTo>
                    <a:pt x="5033" y="1595"/>
                    <a:pt x="5055" y="1546"/>
                    <a:pt x="5075" y="1497"/>
                  </a:cubicBezTo>
                  <a:cubicBezTo>
                    <a:pt x="5088" y="1470"/>
                    <a:pt x="5101" y="1441"/>
                    <a:pt x="5111" y="1414"/>
                  </a:cubicBezTo>
                  <a:cubicBezTo>
                    <a:pt x="5132" y="1364"/>
                    <a:pt x="5148" y="1318"/>
                    <a:pt x="5162" y="1271"/>
                  </a:cubicBezTo>
                  <a:cubicBezTo>
                    <a:pt x="5178" y="1223"/>
                    <a:pt x="5196" y="1174"/>
                    <a:pt x="5214" y="1126"/>
                  </a:cubicBezTo>
                  <a:cubicBezTo>
                    <a:pt x="5713" y="536"/>
                    <a:pt x="6405" y="253"/>
                    <a:pt x="7216" y="229"/>
                  </a:cubicBezTo>
                  <a:cubicBezTo>
                    <a:pt x="7300" y="226"/>
                    <a:pt x="7391" y="224"/>
                    <a:pt x="7489" y="224"/>
                  </a:cubicBezTo>
                  <a:close/>
                  <a:moveTo>
                    <a:pt x="11196" y="3901"/>
                  </a:moveTo>
                  <a:cubicBezTo>
                    <a:pt x="11206" y="3901"/>
                    <a:pt x="11215" y="3904"/>
                    <a:pt x="11222" y="3909"/>
                  </a:cubicBezTo>
                  <a:cubicBezTo>
                    <a:pt x="11238" y="3920"/>
                    <a:pt x="11303" y="3922"/>
                    <a:pt x="11347" y="3922"/>
                  </a:cubicBezTo>
                  <a:cubicBezTo>
                    <a:pt x="11399" y="3922"/>
                    <a:pt x="11447" y="3923"/>
                    <a:pt x="11479" y="3935"/>
                  </a:cubicBezTo>
                  <a:cubicBezTo>
                    <a:pt x="11569" y="3962"/>
                    <a:pt x="11652" y="4025"/>
                    <a:pt x="11724" y="4076"/>
                  </a:cubicBezTo>
                  <a:cubicBezTo>
                    <a:pt x="11889" y="4202"/>
                    <a:pt x="11995" y="4396"/>
                    <a:pt x="12102" y="4588"/>
                  </a:cubicBezTo>
                  <a:cubicBezTo>
                    <a:pt x="12134" y="4647"/>
                    <a:pt x="12168" y="4708"/>
                    <a:pt x="12200" y="4765"/>
                  </a:cubicBezTo>
                  <a:cubicBezTo>
                    <a:pt x="12349" y="5005"/>
                    <a:pt x="12469" y="5264"/>
                    <a:pt x="12606" y="5579"/>
                  </a:cubicBezTo>
                  <a:cubicBezTo>
                    <a:pt x="12637" y="5649"/>
                    <a:pt x="12676" y="5719"/>
                    <a:pt x="12715" y="5788"/>
                  </a:cubicBezTo>
                  <a:cubicBezTo>
                    <a:pt x="12753" y="5860"/>
                    <a:pt x="12794" y="5932"/>
                    <a:pt x="12824" y="6005"/>
                  </a:cubicBezTo>
                  <a:lnTo>
                    <a:pt x="13105" y="6648"/>
                  </a:lnTo>
                  <a:cubicBezTo>
                    <a:pt x="13138" y="6725"/>
                    <a:pt x="13180" y="6802"/>
                    <a:pt x="13221" y="6880"/>
                  </a:cubicBezTo>
                  <a:cubicBezTo>
                    <a:pt x="13342" y="7110"/>
                    <a:pt x="13465" y="7347"/>
                    <a:pt x="13473" y="7660"/>
                  </a:cubicBezTo>
                  <a:cubicBezTo>
                    <a:pt x="13473" y="7673"/>
                    <a:pt x="13458" y="7696"/>
                    <a:pt x="13448" y="7706"/>
                  </a:cubicBezTo>
                  <a:cubicBezTo>
                    <a:pt x="13441" y="7713"/>
                    <a:pt x="13429" y="7718"/>
                    <a:pt x="13419" y="7718"/>
                  </a:cubicBezTo>
                  <a:cubicBezTo>
                    <a:pt x="13346" y="7722"/>
                    <a:pt x="13269" y="7725"/>
                    <a:pt x="13192" y="7725"/>
                  </a:cubicBezTo>
                  <a:cubicBezTo>
                    <a:pt x="13058" y="7725"/>
                    <a:pt x="12948" y="7715"/>
                    <a:pt x="12866" y="7699"/>
                  </a:cubicBezTo>
                  <a:lnTo>
                    <a:pt x="12670" y="7699"/>
                  </a:lnTo>
                  <a:cubicBezTo>
                    <a:pt x="12357" y="7699"/>
                    <a:pt x="12126" y="7738"/>
                    <a:pt x="11923" y="7830"/>
                  </a:cubicBezTo>
                  <a:cubicBezTo>
                    <a:pt x="11833" y="7869"/>
                    <a:pt x="11760" y="7933"/>
                    <a:pt x="11689" y="8006"/>
                  </a:cubicBezTo>
                  <a:cubicBezTo>
                    <a:pt x="11616" y="8043"/>
                    <a:pt x="11545" y="8084"/>
                    <a:pt x="11472" y="8122"/>
                  </a:cubicBezTo>
                  <a:cubicBezTo>
                    <a:pt x="11709" y="7468"/>
                    <a:pt x="11770" y="6758"/>
                    <a:pt x="11670" y="6072"/>
                  </a:cubicBezTo>
                  <a:lnTo>
                    <a:pt x="11670" y="6065"/>
                  </a:lnTo>
                  <a:cubicBezTo>
                    <a:pt x="11667" y="6053"/>
                    <a:pt x="11667" y="6044"/>
                    <a:pt x="11665" y="6036"/>
                  </a:cubicBezTo>
                  <a:cubicBezTo>
                    <a:pt x="11658" y="5988"/>
                    <a:pt x="11651" y="5941"/>
                    <a:pt x="11642" y="5893"/>
                  </a:cubicBezTo>
                  <a:cubicBezTo>
                    <a:pt x="11638" y="5871"/>
                    <a:pt x="11636" y="5848"/>
                    <a:pt x="11632" y="5825"/>
                  </a:cubicBezTo>
                  <a:cubicBezTo>
                    <a:pt x="11619" y="5722"/>
                    <a:pt x="11609" y="5623"/>
                    <a:pt x="11578" y="5527"/>
                  </a:cubicBezTo>
                  <a:cubicBezTo>
                    <a:pt x="11494" y="5274"/>
                    <a:pt x="11411" y="5014"/>
                    <a:pt x="11283" y="4806"/>
                  </a:cubicBezTo>
                  <a:cubicBezTo>
                    <a:pt x="11279" y="4795"/>
                    <a:pt x="11270" y="4787"/>
                    <a:pt x="11266" y="4779"/>
                  </a:cubicBezTo>
                  <a:cubicBezTo>
                    <a:pt x="11206" y="4662"/>
                    <a:pt x="11138" y="4545"/>
                    <a:pt x="11066" y="4435"/>
                  </a:cubicBezTo>
                  <a:cubicBezTo>
                    <a:pt x="11065" y="4435"/>
                    <a:pt x="11068" y="4431"/>
                    <a:pt x="11069" y="4428"/>
                  </a:cubicBezTo>
                  <a:cubicBezTo>
                    <a:pt x="11077" y="4413"/>
                    <a:pt x="11097" y="4403"/>
                    <a:pt x="11114" y="4403"/>
                  </a:cubicBezTo>
                  <a:cubicBezTo>
                    <a:pt x="11127" y="4403"/>
                    <a:pt x="11141" y="4407"/>
                    <a:pt x="11149" y="4416"/>
                  </a:cubicBezTo>
                  <a:cubicBezTo>
                    <a:pt x="11199" y="4465"/>
                    <a:pt x="11286" y="4518"/>
                    <a:pt x="11398" y="4532"/>
                  </a:cubicBezTo>
                  <a:cubicBezTo>
                    <a:pt x="11388" y="4512"/>
                    <a:pt x="11373" y="4494"/>
                    <a:pt x="11354" y="4474"/>
                  </a:cubicBezTo>
                  <a:cubicBezTo>
                    <a:pt x="11341" y="4458"/>
                    <a:pt x="11327" y="4442"/>
                    <a:pt x="11312" y="4422"/>
                  </a:cubicBezTo>
                  <a:cubicBezTo>
                    <a:pt x="11295" y="4394"/>
                    <a:pt x="11274" y="4367"/>
                    <a:pt x="11254" y="4340"/>
                  </a:cubicBezTo>
                  <a:cubicBezTo>
                    <a:pt x="11170" y="4198"/>
                    <a:pt x="11114" y="4052"/>
                    <a:pt x="11075" y="3904"/>
                  </a:cubicBezTo>
                  <a:cubicBezTo>
                    <a:pt x="11077" y="3904"/>
                    <a:pt x="11078" y="3901"/>
                    <a:pt x="11082" y="3901"/>
                  </a:cubicBezTo>
                  <a:close/>
                  <a:moveTo>
                    <a:pt x="10438" y="4119"/>
                  </a:moveTo>
                  <a:cubicBezTo>
                    <a:pt x="10447" y="4119"/>
                    <a:pt x="10456" y="4121"/>
                    <a:pt x="10463" y="4127"/>
                  </a:cubicBezTo>
                  <a:cubicBezTo>
                    <a:pt x="10466" y="4127"/>
                    <a:pt x="10467" y="4128"/>
                    <a:pt x="10469" y="4128"/>
                  </a:cubicBezTo>
                  <a:cubicBezTo>
                    <a:pt x="10476" y="4131"/>
                    <a:pt x="10489" y="4132"/>
                    <a:pt x="10499" y="4132"/>
                  </a:cubicBezTo>
                  <a:cubicBezTo>
                    <a:pt x="10504" y="4134"/>
                    <a:pt x="10511" y="4134"/>
                    <a:pt x="10514" y="4134"/>
                  </a:cubicBezTo>
                  <a:lnTo>
                    <a:pt x="10517" y="4134"/>
                  </a:lnTo>
                  <a:cubicBezTo>
                    <a:pt x="10524" y="4134"/>
                    <a:pt x="10531" y="4134"/>
                    <a:pt x="10540" y="4135"/>
                  </a:cubicBezTo>
                  <a:cubicBezTo>
                    <a:pt x="10549" y="4138"/>
                    <a:pt x="10558" y="4140"/>
                    <a:pt x="10568" y="4140"/>
                  </a:cubicBezTo>
                  <a:cubicBezTo>
                    <a:pt x="10572" y="4140"/>
                    <a:pt x="10579" y="4141"/>
                    <a:pt x="10585" y="4143"/>
                  </a:cubicBezTo>
                  <a:cubicBezTo>
                    <a:pt x="10655" y="4162"/>
                    <a:pt x="10729" y="4183"/>
                    <a:pt x="10793" y="4208"/>
                  </a:cubicBezTo>
                  <a:cubicBezTo>
                    <a:pt x="10796" y="4212"/>
                    <a:pt x="10802" y="4212"/>
                    <a:pt x="10805" y="4214"/>
                  </a:cubicBezTo>
                  <a:cubicBezTo>
                    <a:pt x="10827" y="4223"/>
                    <a:pt x="10848" y="4233"/>
                    <a:pt x="10866" y="4243"/>
                  </a:cubicBezTo>
                  <a:cubicBezTo>
                    <a:pt x="10853" y="4256"/>
                    <a:pt x="10845" y="4276"/>
                    <a:pt x="10860" y="4295"/>
                  </a:cubicBezTo>
                  <a:cubicBezTo>
                    <a:pt x="11378" y="5115"/>
                    <a:pt x="11631" y="6069"/>
                    <a:pt x="11556" y="7007"/>
                  </a:cubicBezTo>
                  <a:lnTo>
                    <a:pt x="11324" y="7828"/>
                  </a:lnTo>
                  <a:cubicBezTo>
                    <a:pt x="11295" y="7929"/>
                    <a:pt x="11274" y="8030"/>
                    <a:pt x="11254" y="8129"/>
                  </a:cubicBezTo>
                  <a:cubicBezTo>
                    <a:pt x="11245" y="8176"/>
                    <a:pt x="11234" y="8225"/>
                    <a:pt x="11225" y="8275"/>
                  </a:cubicBezTo>
                  <a:cubicBezTo>
                    <a:pt x="11223" y="8278"/>
                    <a:pt x="11222" y="8282"/>
                    <a:pt x="11222" y="8286"/>
                  </a:cubicBezTo>
                  <a:cubicBezTo>
                    <a:pt x="11216" y="8312"/>
                    <a:pt x="11209" y="8336"/>
                    <a:pt x="11202" y="8359"/>
                  </a:cubicBezTo>
                  <a:cubicBezTo>
                    <a:pt x="11178" y="8413"/>
                    <a:pt x="11154" y="8464"/>
                    <a:pt x="11129" y="8514"/>
                  </a:cubicBezTo>
                  <a:cubicBezTo>
                    <a:pt x="10979" y="8802"/>
                    <a:pt x="10793" y="9113"/>
                    <a:pt x="10550" y="9333"/>
                  </a:cubicBezTo>
                  <a:cubicBezTo>
                    <a:pt x="10271" y="9587"/>
                    <a:pt x="9983" y="9678"/>
                    <a:pt x="9682" y="9678"/>
                  </a:cubicBezTo>
                  <a:cubicBezTo>
                    <a:pt x="9486" y="9678"/>
                    <a:pt x="9285" y="9639"/>
                    <a:pt x="9079" y="9583"/>
                  </a:cubicBezTo>
                  <a:cubicBezTo>
                    <a:pt x="9077" y="9583"/>
                    <a:pt x="9075" y="9580"/>
                    <a:pt x="9073" y="9580"/>
                  </a:cubicBezTo>
                  <a:cubicBezTo>
                    <a:pt x="9070" y="9579"/>
                    <a:pt x="9066" y="9579"/>
                    <a:pt x="9063" y="9577"/>
                  </a:cubicBezTo>
                  <a:cubicBezTo>
                    <a:pt x="9059" y="9576"/>
                    <a:pt x="9057" y="9576"/>
                    <a:pt x="9053" y="9573"/>
                  </a:cubicBezTo>
                  <a:cubicBezTo>
                    <a:pt x="9041" y="9570"/>
                    <a:pt x="9029" y="9566"/>
                    <a:pt x="9016" y="9561"/>
                  </a:cubicBezTo>
                  <a:cubicBezTo>
                    <a:pt x="8929" y="9534"/>
                    <a:pt x="8839" y="9505"/>
                    <a:pt x="8747" y="9474"/>
                  </a:cubicBezTo>
                  <a:cubicBezTo>
                    <a:pt x="8739" y="9470"/>
                    <a:pt x="8730" y="9468"/>
                    <a:pt x="8721" y="9464"/>
                  </a:cubicBezTo>
                  <a:cubicBezTo>
                    <a:pt x="8461" y="9375"/>
                    <a:pt x="8207" y="9279"/>
                    <a:pt x="7954" y="9179"/>
                  </a:cubicBezTo>
                  <a:cubicBezTo>
                    <a:pt x="7910" y="9161"/>
                    <a:pt x="7866" y="9143"/>
                    <a:pt x="7821" y="9122"/>
                  </a:cubicBezTo>
                  <a:cubicBezTo>
                    <a:pt x="7690" y="9067"/>
                    <a:pt x="7561" y="9006"/>
                    <a:pt x="7436" y="8940"/>
                  </a:cubicBezTo>
                  <a:cubicBezTo>
                    <a:pt x="7394" y="8922"/>
                    <a:pt x="7352" y="8897"/>
                    <a:pt x="7311" y="8875"/>
                  </a:cubicBezTo>
                  <a:cubicBezTo>
                    <a:pt x="7241" y="8839"/>
                    <a:pt x="7174" y="8799"/>
                    <a:pt x="7109" y="8759"/>
                  </a:cubicBezTo>
                  <a:cubicBezTo>
                    <a:pt x="7057" y="8728"/>
                    <a:pt x="7006" y="8696"/>
                    <a:pt x="6956" y="8663"/>
                  </a:cubicBezTo>
                  <a:cubicBezTo>
                    <a:pt x="6927" y="8642"/>
                    <a:pt x="6897" y="8619"/>
                    <a:pt x="6869" y="8594"/>
                  </a:cubicBezTo>
                  <a:cubicBezTo>
                    <a:pt x="6846" y="8574"/>
                    <a:pt x="6824" y="8555"/>
                    <a:pt x="6799" y="8539"/>
                  </a:cubicBezTo>
                  <a:cubicBezTo>
                    <a:pt x="6795" y="8536"/>
                    <a:pt x="6788" y="8532"/>
                    <a:pt x="6780" y="8526"/>
                  </a:cubicBezTo>
                  <a:cubicBezTo>
                    <a:pt x="6774" y="8523"/>
                    <a:pt x="6767" y="8519"/>
                    <a:pt x="6761" y="8516"/>
                  </a:cubicBezTo>
                  <a:cubicBezTo>
                    <a:pt x="6748" y="8509"/>
                    <a:pt x="6734" y="8503"/>
                    <a:pt x="6722" y="8496"/>
                  </a:cubicBezTo>
                  <a:cubicBezTo>
                    <a:pt x="6709" y="8488"/>
                    <a:pt x="6696" y="8483"/>
                    <a:pt x="6686" y="8475"/>
                  </a:cubicBezTo>
                  <a:cubicBezTo>
                    <a:pt x="6673" y="8468"/>
                    <a:pt x="6661" y="8464"/>
                    <a:pt x="6649" y="8453"/>
                  </a:cubicBezTo>
                  <a:cubicBezTo>
                    <a:pt x="6609" y="8410"/>
                    <a:pt x="6569" y="8366"/>
                    <a:pt x="6527" y="8323"/>
                  </a:cubicBezTo>
                  <a:cubicBezTo>
                    <a:pt x="6526" y="8320"/>
                    <a:pt x="6523" y="8320"/>
                    <a:pt x="6522" y="8315"/>
                  </a:cubicBezTo>
                  <a:cubicBezTo>
                    <a:pt x="6516" y="8305"/>
                    <a:pt x="6508" y="8296"/>
                    <a:pt x="6501" y="8285"/>
                  </a:cubicBezTo>
                  <a:cubicBezTo>
                    <a:pt x="6497" y="8275"/>
                    <a:pt x="6490" y="8264"/>
                    <a:pt x="6482" y="8254"/>
                  </a:cubicBezTo>
                  <a:cubicBezTo>
                    <a:pt x="6478" y="8248"/>
                    <a:pt x="6475" y="8243"/>
                    <a:pt x="6469" y="8238"/>
                  </a:cubicBezTo>
                  <a:cubicBezTo>
                    <a:pt x="6462" y="8228"/>
                    <a:pt x="6456" y="8219"/>
                    <a:pt x="6447" y="8211"/>
                  </a:cubicBezTo>
                  <a:lnTo>
                    <a:pt x="6447" y="8209"/>
                  </a:lnTo>
                  <a:cubicBezTo>
                    <a:pt x="6434" y="8195"/>
                    <a:pt x="6421" y="8182"/>
                    <a:pt x="6410" y="8170"/>
                  </a:cubicBezTo>
                  <a:cubicBezTo>
                    <a:pt x="6402" y="8166"/>
                    <a:pt x="6396" y="8158"/>
                    <a:pt x="6389" y="8154"/>
                  </a:cubicBezTo>
                  <a:cubicBezTo>
                    <a:pt x="6382" y="8151"/>
                    <a:pt x="6375" y="8145"/>
                    <a:pt x="6367" y="8141"/>
                  </a:cubicBezTo>
                  <a:cubicBezTo>
                    <a:pt x="6360" y="8138"/>
                    <a:pt x="6353" y="8134"/>
                    <a:pt x="6346" y="8132"/>
                  </a:cubicBezTo>
                  <a:cubicBezTo>
                    <a:pt x="6337" y="8129"/>
                    <a:pt x="6330" y="8129"/>
                    <a:pt x="6319" y="8126"/>
                  </a:cubicBezTo>
                  <a:cubicBezTo>
                    <a:pt x="6315" y="8131"/>
                    <a:pt x="6305" y="8132"/>
                    <a:pt x="6298" y="8134"/>
                  </a:cubicBezTo>
                  <a:cubicBezTo>
                    <a:pt x="6289" y="8138"/>
                    <a:pt x="6282" y="8138"/>
                    <a:pt x="6273" y="8139"/>
                  </a:cubicBezTo>
                  <a:cubicBezTo>
                    <a:pt x="6244" y="8125"/>
                    <a:pt x="6213" y="8110"/>
                    <a:pt x="6180" y="8102"/>
                  </a:cubicBezTo>
                  <a:cubicBezTo>
                    <a:pt x="5639" y="7945"/>
                    <a:pt x="5235" y="7766"/>
                    <a:pt x="4927" y="7261"/>
                  </a:cubicBezTo>
                  <a:cubicBezTo>
                    <a:pt x="4922" y="7258"/>
                    <a:pt x="4921" y="7254"/>
                    <a:pt x="4916" y="7253"/>
                  </a:cubicBezTo>
                  <a:cubicBezTo>
                    <a:pt x="4916" y="7253"/>
                    <a:pt x="4916" y="7251"/>
                    <a:pt x="4915" y="7251"/>
                  </a:cubicBezTo>
                  <a:cubicBezTo>
                    <a:pt x="4911" y="7249"/>
                    <a:pt x="4907" y="7248"/>
                    <a:pt x="4904" y="7248"/>
                  </a:cubicBezTo>
                  <a:cubicBezTo>
                    <a:pt x="4890" y="7248"/>
                    <a:pt x="4878" y="7263"/>
                    <a:pt x="4880" y="7280"/>
                  </a:cubicBezTo>
                  <a:cubicBezTo>
                    <a:pt x="4807" y="7186"/>
                    <a:pt x="4735" y="7087"/>
                    <a:pt x="4668" y="6988"/>
                  </a:cubicBezTo>
                  <a:cubicBezTo>
                    <a:pt x="4636" y="6938"/>
                    <a:pt x="4602" y="6889"/>
                    <a:pt x="4572" y="6838"/>
                  </a:cubicBezTo>
                  <a:cubicBezTo>
                    <a:pt x="4570" y="6835"/>
                    <a:pt x="4567" y="6832"/>
                    <a:pt x="4567" y="6829"/>
                  </a:cubicBezTo>
                  <a:cubicBezTo>
                    <a:pt x="4535" y="6777"/>
                    <a:pt x="4505" y="6722"/>
                    <a:pt x="4476" y="6668"/>
                  </a:cubicBezTo>
                  <a:cubicBezTo>
                    <a:pt x="4432" y="6579"/>
                    <a:pt x="4283" y="6262"/>
                    <a:pt x="4384" y="6039"/>
                  </a:cubicBezTo>
                  <a:cubicBezTo>
                    <a:pt x="4394" y="6020"/>
                    <a:pt x="4406" y="6002"/>
                    <a:pt x="4421" y="5988"/>
                  </a:cubicBezTo>
                  <a:cubicBezTo>
                    <a:pt x="4426" y="5980"/>
                    <a:pt x="4434" y="5976"/>
                    <a:pt x="4441" y="5969"/>
                  </a:cubicBezTo>
                  <a:cubicBezTo>
                    <a:pt x="4450" y="5963"/>
                    <a:pt x="4457" y="5956"/>
                    <a:pt x="4464" y="5948"/>
                  </a:cubicBezTo>
                  <a:cubicBezTo>
                    <a:pt x="4477" y="5940"/>
                    <a:pt x="4489" y="5929"/>
                    <a:pt x="4499" y="5921"/>
                  </a:cubicBezTo>
                  <a:lnTo>
                    <a:pt x="4504" y="5918"/>
                  </a:lnTo>
                  <a:cubicBezTo>
                    <a:pt x="4506" y="5915"/>
                    <a:pt x="4508" y="5913"/>
                    <a:pt x="4512" y="5912"/>
                  </a:cubicBezTo>
                  <a:cubicBezTo>
                    <a:pt x="4515" y="5911"/>
                    <a:pt x="4522" y="5908"/>
                    <a:pt x="4528" y="5908"/>
                  </a:cubicBezTo>
                  <a:cubicBezTo>
                    <a:pt x="4544" y="5906"/>
                    <a:pt x="4559" y="5906"/>
                    <a:pt x="4573" y="5906"/>
                  </a:cubicBezTo>
                  <a:lnTo>
                    <a:pt x="4578" y="5906"/>
                  </a:lnTo>
                  <a:cubicBezTo>
                    <a:pt x="4586" y="5905"/>
                    <a:pt x="4589" y="5905"/>
                    <a:pt x="4598" y="5905"/>
                  </a:cubicBezTo>
                  <a:cubicBezTo>
                    <a:pt x="4655" y="5905"/>
                    <a:pt x="4707" y="5912"/>
                    <a:pt x="4755" y="5922"/>
                  </a:cubicBezTo>
                  <a:cubicBezTo>
                    <a:pt x="4799" y="5935"/>
                    <a:pt x="4836" y="5950"/>
                    <a:pt x="4871" y="5966"/>
                  </a:cubicBezTo>
                  <a:cubicBezTo>
                    <a:pt x="4890" y="5976"/>
                    <a:pt x="4908" y="5985"/>
                    <a:pt x="4924" y="5993"/>
                  </a:cubicBezTo>
                  <a:cubicBezTo>
                    <a:pt x="4938" y="6002"/>
                    <a:pt x="4951" y="6012"/>
                    <a:pt x="4964" y="6021"/>
                  </a:cubicBezTo>
                  <a:cubicBezTo>
                    <a:pt x="4964" y="6023"/>
                    <a:pt x="4966" y="6023"/>
                    <a:pt x="4966" y="6023"/>
                  </a:cubicBezTo>
                  <a:cubicBezTo>
                    <a:pt x="4967" y="6023"/>
                    <a:pt x="4967" y="6024"/>
                    <a:pt x="4970" y="6024"/>
                  </a:cubicBezTo>
                  <a:lnTo>
                    <a:pt x="4972" y="6024"/>
                  </a:lnTo>
                  <a:cubicBezTo>
                    <a:pt x="4973" y="6024"/>
                    <a:pt x="4973" y="6027"/>
                    <a:pt x="4975" y="6027"/>
                  </a:cubicBezTo>
                  <a:lnTo>
                    <a:pt x="4977" y="6027"/>
                  </a:lnTo>
                  <a:cubicBezTo>
                    <a:pt x="4979" y="6027"/>
                    <a:pt x="4979" y="6028"/>
                    <a:pt x="4980" y="6028"/>
                  </a:cubicBezTo>
                  <a:cubicBezTo>
                    <a:pt x="4986" y="6031"/>
                    <a:pt x="4993" y="6037"/>
                    <a:pt x="5001" y="6041"/>
                  </a:cubicBezTo>
                  <a:cubicBezTo>
                    <a:pt x="5036" y="6065"/>
                    <a:pt x="5071" y="6092"/>
                    <a:pt x="5101" y="6117"/>
                  </a:cubicBezTo>
                  <a:cubicBezTo>
                    <a:pt x="5121" y="6133"/>
                    <a:pt x="5143" y="6150"/>
                    <a:pt x="5164" y="6166"/>
                  </a:cubicBezTo>
                  <a:cubicBezTo>
                    <a:pt x="5236" y="6220"/>
                    <a:pt x="5328" y="6290"/>
                    <a:pt x="5382" y="6376"/>
                  </a:cubicBezTo>
                  <a:cubicBezTo>
                    <a:pt x="5393" y="6390"/>
                    <a:pt x="5387" y="6409"/>
                    <a:pt x="5379" y="6424"/>
                  </a:cubicBezTo>
                  <a:cubicBezTo>
                    <a:pt x="5377" y="6428"/>
                    <a:pt x="5374" y="6430"/>
                    <a:pt x="5370" y="6434"/>
                  </a:cubicBezTo>
                  <a:cubicBezTo>
                    <a:pt x="5367" y="6437"/>
                    <a:pt x="5364" y="6438"/>
                    <a:pt x="5357" y="6443"/>
                  </a:cubicBezTo>
                  <a:cubicBezTo>
                    <a:pt x="5348" y="6446"/>
                    <a:pt x="5338" y="6449"/>
                    <a:pt x="5329" y="6449"/>
                  </a:cubicBezTo>
                  <a:cubicBezTo>
                    <a:pt x="5316" y="6449"/>
                    <a:pt x="5306" y="6444"/>
                    <a:pt x="5297" y="6435"/>
                  </a:cubicBezTo>
                  <a:cubicBezTo>
                    <a:pt x="5290" y="6428"/>
                    <a:pt x="5280" y="6421"/>
                    <a:pt x="5270" y="6415"/>
                  </a:cubicBezTo>
                  <a:cubicBezTo>
                    <a:pt x="5262" y="6412"/>
                    <a:pt x="5254" y="6405"/>
                    <a:pt x="5242" y="6402"/>
                  </a:cubicBezTo>
                  <a:cubicBezTo>
                    <a:pt x="5233" y="6399"/>
                    <a:pt x="5222" y="6395"/>
                    <a:pt x="5213" y="6392"/>
                  </a:cubicBezTo>
                  <a:cubicBezTo>
                    <a:pt x="5200" y="6387"/>
                    <a:pt x="5185" y="6385"/>
                    <a:pt x="5171" y="6383"/>
                  </a:cubicBezTo>
                  <a:cubicBezTo>
                    <a:pt x="5153" y="6380"/>
                    <a:pt x="5134" y="6379"/>
                    <a:pt x="5113" y="6379"/>
                  </a:cubicBezTo>
                  <a:cubicBezTo>
                    <a:pt x="5075" y="6379"/>
                    <a:pt x="5036" y="6383"/>
                    <a:pt x="4996" y="6392"/>
                  </a:cubicBezTo>
                  <a:cubicBezTo>
                    <a:pt x="4977" y="6395"/>
                    <a:pt x="4960" y="6401"/>
                    <a:pt x="4944" y="6406"/>
                  </a:cubicBezTo>
                  <a:lnTo>
                    <a:pt x="4943" y="6406"/>
                  </a:lnTo>
                  <a:cubicBezTo>
                    <a:pt x="4927" y="6414"/>
                    <a:pt x="4912" y="6419"/>
                    <a:pt x="4898" y="6427"/>
                  </a:cubicBezTo>
                  <a:cubicBezTo>
                    <a:pt x="4877" y="6437"/>
                    <a:pt x="4861" y="6446"/>
                    <a:pt x="4848" y="6459"/>
                  </a:cubicBezTo>
                  <a:cubicBezTo>
                    <a:pt x="4841" y="6466"/>
                    <a:pt x="4834" y="6472"/>
                    <a:pt x="4828" y="6479"/>
                  </a:cubicBezTo>
                  <a:cubicBezTo>
                    <a:pt x="4791" y="6531"/>
                    <a:pt x="4793" y="6604"/>
                    <a:pt x="4804" y="6654"/>
                  </a:cubicBezTo>
                  <a:cubicBezTo>
                    <a:pt x="4807" y="6674"/>
                    <a:pt x="4815" y="6696"/>
                    <a:pt x="4822" y="6715"/>
                  </a:cubicBezTo>
                  <a:cubicBezTo>
                    <a:pt x="4829" y="6735"/>
                    <a:pt x="4836" y="6755"/>
                    <a:pt x="4847" y="6773"/>
                  </a:cubicBezTo>
                  <a:cubicBezTo>
                    <a:pt x="4847" y="6747"/>
                    <a:pt x="4850" y="6717"/>
                    <a:pt x="4854" y="6693"/>
                  </a:cubicBezTo>
                  <a:cubicBezTo>
                    <a:pt x="4870" y="6606"/>
                    <a:pt x="4906" y="6544"/>
                    <a:pt x="4944" y="6530"/>
                  </a:cubicBezTo>
                  <a:cubicBezTo>
                    <a:pt x="4988" y="6488"/>
                    <a:pt x="5066" y="6485"/>
                    <a:pt x="5097" y="6485"/>
                  </a:cubicBezTo>
                  <a:lnTo>
                    <a:pt x="5098" y="6485"/>
                  </a:lnTo>
                  <a:cubicBezTo>
                    <a:pt x="5134" y="6485"/>
                    <a:pt x="5169" y="6489"/>
                    <a:pt x="5198" y="6499"/>
                  </a:cubicBezTo>
                  <a:cubicBezTo>
                    <a:pt x="5251" y="6517"/>
                    <a:pt x="5345" y="6560"/>
                    <a:pt x="5428" y="6620"/>
                  </a:cubicBezTo>
                  <a:cubicBezTo>
                    <a:pt x="5447" y="6635"/>
                    <a:pt x="5469" y="6652"/>
                    <a:pt x="5488" y="6668"/>
                  </a:cubicBezTo>
                  <a:cubicBezTo>
                    <a:pt x="5526" y="6703"/>
                    <a:pt x="5559" y="6739"/>
                    <a:pt x="5576" y="6777"/>
                  </a:cubicBezTo>
                  <a:cubicBezTo>
                    <a:pt x="5581" y="6784"/>
                    <a:pt x="5585" y="6793"/>
                    <a:pt x="5588" y="6800"/>
                  </a:cubicBezTo>
                  <a:cubicBezTo>
                    <a:pt x="5591" y="6809"/>
                    <a:pt x="5592" y="6821"/>
                    <a:pt x="5595" y="6828"/>
                  </a:cubicBezTo>
                  <a:lnTo>
                    <a:pt x="5595" y="6835"/>
                  </a:lnTo>
                  <a:cubicBezTo>
                    <a:pt x="5595" y="6843"/>
                    <a:pt x="5592" y="6850"/>
                    <a:pt x="5590" y="6856"/>
                  </a:cubicBezTo>
                  <a:lnTo>
                    <a:pt x="5590" y="6857"/>
                  </a:lnTo>
                  <a:cubicBezTo>
                    <a:pt x="5588" y="6860"/>
                    <a:pt x="5585" y="6864"/>
                    <a:pt x="5582" y="6866"/>
                  </a:cubicBezTo>
                  <a:cubicBezTo>
                    <a:pt x="5578" y="6870"/>
                    <a:pt x="5576" y="6872"/>
                    <a:pt x="5574" y="6873"/>
                  </a:cubicBezTo>
                  <a:cubicBezTo>
                    <a:pt x="5511" y="6914"/>
                    <a:pt x="5411" y="7005"/>
                    <a:pt x="5446" y="7178"/>
                  </a:cubicBezTo>
                  <a:cubicBezTo>
                    <a:pt x="5473" y="7199"/>
                    <a:pt x="5524" y="7231"/>
                    <a:pt x="5576" y="7251"/>
                  </a:cubicBezTo>
                  <a:cubicBezTo>
                    <a:pt x="5556" y="7223"/>
                    <a:pt x="5546" y="7189"/>
                    <a:pt x="5540" y="7151"/>
                  </a:cubicBezTo>
                  <a:cubicBezTo>
                    <a:pt x="5524" y="7042"/>
                    <a:pt x="5575" y="6944"/>
                    <a:pt x="5665" y="6904"/>
                  </a:cubicBezTo>
                  <a:cubicBezTo>
                    <a:pt x="5670" y="6902"/>
                    <a:pt x="5675" y="6901"/>
                    <a:pt x="5678" y="6901"/>
                  </a:cubicBezTo>
                  <a:cubicBezTo>
                    <a:pt x="5690" y="6901"/>
                    <a:pt x="5700" y="6906"/>
                    <a:pt x="5712" y="6914"/>
                  </a:cubicBezTo>
                  <a:cubicBezTo>
                    <a:pt x="5715" y="6917"/>
                    <a:pt x="5720" y="6922"/>
                    <a:pt x="5723" y="6928"/>
                  </a:cubicBezTo>
                  <a:cubicBezTo>
                    <a:pt x="5751" y="6947"/>
                    <a:pt x="5771" y="6972"/>
                    <a:pt x="5792" y="6998"/>
                  </a:cubicBezTo>
                  <a:cubicBezTo>
                    <a:pt x="5805" y="7017"/>
                    <a:pt x="5815" y="7034"/>
                    <a:pt x="5824" y="7053"/>
                  </a:cubicBezTo>
                  <a:lnTo>
                    <a:pt x="5824" y="7055"/>
                  </a:lnTo>
                  <a:cubicBezTo>
                    <a:pt x="5838" y="7082"/>
                    <a:pt x="5851" y="7113"/>
                    <a:pt x="5864" y="7142"/>
                  </a:cubicBezTo>
                  <a:cubicBezTo>
                    <a:pt x="5872" y="7155"/>
                    <a:pt x="5877" y="7170"/>
                    <a:pt x="5885" y="7184"/>
                  </a:cubicBezTo>
                  <a:cubicBezTo>
                    <a:pt x="5889" y="7199"/>
                    <a:pt x="5896" y="7210"/>
                    <a:pt x="5904" y="7225"/>
                  </a:cubicBezTo>
                  <a:cubicBezTo>
                    <a:pt x="5986" y="7385"/>
                    <a:pt x="6071" y="7549"/>
                    <a:pt x="6193" y="7679"/>
                  </a:cubicBezTo>
                  <a:cubicBezTo>
                    <a:pt x="6215" y="7677"/>
                    <a:pt x="6237" y="7674"/>
                    <a:pt x="6260" y="7673"/>
                  </a:cubicBezTo>
                  <a:cubicBezTo>
                    <a:pt x="6266" y="7665"/>
                    <a:pt x="6273" y="7658"/>
                    <a:pt x="6279" y="7652"/>
                  </a:cubicBezTo>
                  <a:cubicBezTo>
                    <a:pt x="6289" y="7641"/>
                    <a:pt x="6299" y="7629"/>
                    <a:pt x="6302" y="7629"/>
                  </a:cubicBezTo>
                  <a:lnTo>
                    <a:pt x="6334" y="7270"/>
                  </a:lnTo>
                  <a:cubicBezTo>
                    <a:pt x="6353" y="7205"/>
                    <a:pt x="6378" y="7143"/>
                    <a:pt x="6402" y="7088"/>
                  </a:cubicBezTo>
                  <a:cubicBezTo>
                    <a:pt x="6430" y="7024"/>
                    <a:pt x="6455" y="6965"/>
                    <a:pt x="6471" y="6899"/>
                  </a:cubicBezTo>
                  <a:cubicBezTo>
                    <a:pt x="6472" y="6893"/>
                    <a:pt x="6475" y="6886"/>
                    <a:pt x="6478" y="6882"/>
                  </a:cubicBezTo>
                  <a:cubicBezTo>
                    <a:pt x="6482" y="6879"/>
                    <a:pt x="6484" y="6873"/>
                    <a:pt x="6490" y="6872"/>
                  </a:cubicBezTo>
                  <a:cubicBezTo>
                    <a:pt x="6497" y="6864"/>
                    <a:pt x="6507" y="6860"/>
                    <a:pt x="6516" y="6860"/>
                  </a:cubicBezTo>
                  <a:cubicBezTo>
                    <a:pt x="6520" y="6860"/>
                    <a:pt x="6522" y="6863"/>
                    <a:pt x="6526" y="6863"/>
                  </a:cubicBezTo>
                  <a:cubicBezTo>
                    <a:pt x="6540" y="6866"/>
                    <a:pt x="6552" y="6866"/>
                    <a:pt x="6564" y="6866"/>
                  </a:cubicBezTo>
                  <a:cubicBezTo>
                    <a:pt x="6581" y="6866"/>
                    <a:pt x="6599" y="6863"/>
                    <a:pt x="6620" y="6857"/>
                  </a:cubicBezTo>
                  <a:lnTo>
                    <a:pt x="6620" y="6856"/>
                  </a:lnTo>
                  <a:cubicBezTo>
                    <a:pt x="6677" y="6751"/>
                    <a:pt x="6703" y="6626"/>
                    <a:pt x="6734" y="6489"/>
                  </a:cubicBezTo>
                  <a:cubicBezTo>
                    <a:pt x="6754" y="6401"/>
                    <a:pt x="6774" y="6307"/>
                    <a:pt x="6804" y="6219"/>
                  </a:cubicBezTo>
                  <a:cubicBezTo>
                    <a:pt x="6841" y="6104"/>
                    <a:pt x="6884" y="5995"/>
                    <a:pt x="6927" y="5884"/>
                  </a:cubicBezTo>
                  <a:cubicBezTo>
                    <a:pt x="6998" y="5703"/>
                    <a:pt x="7073" y="5514"/>
                    <a:pt x="7123" y="5300"/>
                  </a:cubicBezTo>
                  <a:cubicBezTo>
                    <a:pt x="7153" y="5179"/>
                    <a:pt x="7137" y="5045"/>
                    <a:pt x="7118" y="4912"/>
                  </a:cubicBezTo>
                  <a:cubicBezTo>
                    <a:pt x="7110" y="4859"/>
                    <a:pt x="7105" y="4813"/>
                    <a:pt x="7102" y="4763"/>
                  </a:cubicBezTo>
                  <a:cubicBezTo>
                    <a:pt x="7100" y="4750"/>
                    <a:pt x="7110" y="4737"/>
                    <a:pt x="7119" y="4729"/>
                  </a:cubicBezTo>
                  <a:cubicBezTo>
                    <a:pt x="7122" y="4724"/>
                    <a:pt x="7123" y="4724"/>
                    <a:pt x="7126" y="4721"/>
                  </a:cubicBezTo>
                  <a:cubicBezTo>
                    <a:pt x="7131" y="4720"/>
                    <a:pt x="7134" y="4717"/>
                    <a:pt x="7138" y="4717"/>
                  </a:cubicBezTo>
                  <a:cubicBezTo>
                    <a:pt x="7141" y="4715"/>
                    <a:pt x="7145" y="4714"/>
                    <a:pt x="7151" y="4714"/>
                  </a:cubicBezTo>
                  <a:cubicBezTo>
                    <a:pt x="7154" y="4713"/>
                    <a:pt x="7158" y="4713"/>
                    <a:pt x="7161" y="4713"/>
                  </a:cubicBezTo>
                  <a:cubicBezTo>
                    <a:pt x="7174" y="4713"/>
                    <a:pt x="7184" y="4717"/>
                    <a:pt x="7195" y="4727"/>
                  </a:cubicBezTo>
                  <a:cubicBezTo>
                    <a:pt x="7203" y="4734"/>
                    <a:pt x="7209" y="4746"/>
                    <a:pt x="7209" y="4759"/>
                  </a:cubicBezTo>
                  <a:lnTo>
                    <a:pt x="7209" y="4761"/>
                  </a:lnTo>
                  <a:lnTo>
                    <a:pt x="7376" y="4928"/>
                  </a:lnTo>
                  <a:lnTo>
                    <a:pt x="7376" y="4931"/>
                  </a:lnTo>
                  <a:cubicBezTo>
                    <a:pt x="7401" y="4950"/>
                    <a:pt x="7432" y="4968"/>
                    <a:pt x="7464" y="4990"/>
                  </a:cubicBezTo>
                  <a:cubicBezTo>
                    <a:pt x="7488" y="5008"/>
                    <a:pt x="7516" y="5027"/>
                    <a:pt x="7545" y="5044"/>
                  </a:cubicBezTo>
                  <a:cubicBezTo>
                    <a:pt x="7563" y="5057"/>
                    <a:pt x="7581" y="5070"/>
                    <a:pt x="7599" y="5086"/>
                  </a:cubicBezTo>
                  <a:cubicBezTo>
                    <a:pt x="7626" y="5108"/>
                    <a:pt x="7654" y="5131"/>
                    <a:pt x="7677" y="5156"/>
                  </a:cubicBezTo>
                  <a:cubicBezTo>
                    <a:pt x="7686" y="5165"/>
                    <a:pt x="7693" y="5173"/>
                    <a:pt x="7701" y="5181"/>
                  </a:cubicBezTo>
                  <a:cubicBezTo>
                    <a:pt x="7721" y="5203"/>
                    <a:pt x="7737" y="5224"/>
                    <a:pt x="7750" y="5250"/>
                  </a:cubicBezTo>
                  <a:cubicBezTo>
                    <a:pt x="7757" y="5262"/>
                    <a:pt x="7763" y="5274"/>
                    <a:pt x="7769" y="5287"/>
                  </a:cubicBezTo>
                  <a:cubicBezTo>
                    <a:pt x="7773" y="5298"/>
                    <a:pt x="7779" y="5312"/>
                    <a:pt x="7781" y="5325"/>
                  </a:cubicBezTo>
                  <a:cubicBezTo>
                    <a:pt x="7785" y="5335"/>
                    <a:pt x="7785" y="5345"/>
                    <a:pt x="7788" y="5357"/>
                  </a:cubicBezTo>
                  <a:cubicBezTo>
                    <a:pt x="7792" y="5386"/>
                    <a:pt x="7791" y="5418"/>
                    <a:pt x="7785" y="5450"/>
                  </a:cubicBezTo>
                  <a:lnTo>
                    <a:pt x="7786" y="5450"/>
                  </a:lnTo>
                  <a:lnTo>
                    <a:pt x="7786" y="5448"/>
                  </a:lnTo>
                  <a:cubicBezTo>
                    <a:pt x="7791" y="5444"/>
                    <a:pt x="7794" y="5442"/>
                    <a:pt x="7799" y="5440"/>
                  </a:cubicBezTo>
                  <a:cubicBezTo>
                    <a:pt x="7801" y="5437"/>
                    <a:pt x="7802" y="5437"/>
                    <a:pt x="7802" y="5435"/>
                  </a:cubicBezTo>
                  <a:lnTo>
                    <a:pt x="7831" y="5406"/>
                  </a:lnTo>
                  <a:cubicBezTo>
                    <a:pt x="7842" y="5397"/>
                    <a:pt x="7849" y="5386"/>
                    <a:pt x="7856" y="5376"/>
                  </a:cubicBezTo>
                  <a:cubicBezTo>
                    <a:pt x="7974" y="5182"/>
                    <a:pt x="7858" y="4894"/>
                    <a:pt x="7802" y="4778"/>
                  </a:cubicBezTo>
                  <a:cubicBezTo>
                    <a:pt x="7795" y="4763"/>
                    <a:pt x="7801" y="4746"/>
                    <a:pt x="7810" y="4731"/>
                  </a:cubicBezTo>
                  <a:cubicBezTo>
                    <a:pt x="7820" y="4720"/>
                    <a:pt x="7837" y="4710"/>
                    <a:pt x="7853" y="4710"/>
                  </a:cubicBezTo>
                  <a:cubicBezTo>
                    <a:pt x="7866" y="4710"/>
                    <a:pt x="7878" y="4714"/>
                    <a:pt x="7887" y="4723"/>
                  </a:cubicBezTo>
                  <a:cubicBezTo>
                    <a:pt x="7987" y="4817"/>
                    <a:pt x="8319" y="4888"/>
                    <a:pt x="8663" y="4888"/>
                  </a:cubicBezTo>
                  <a:cubicBezTo>
                    <a:pt x="8795" y="4888"/>
                    <a:pt x="8907" y="4875"/>
                    <a:pt x="8995" y="4855"/>
                  </a:cubicBezTo>
                  <a:cubicBezTo>
                    <a:pt x="9095" y="4832"/>
                    <a:pt x="9191" y="4807"/>
                    <a:pt x="9282" y="4779"/>
                  </a:cubicBezTo>
                  <a:cubicBezTo>
                    <a:pt x="9314" y="4771"/>
                    <a:pt x="9346" y="4759"/>
                    <a:pt x="9377" y="4749"/>
                  </a:cubicBezTo>
                  <a:cubicBezTo>
                    <a:pt x="9399" y="4742"/>
                    <a:pt x="9421" y="4734"/>
                    <a:pt x="9444" y="4724"/>
                  </a:cubicBezTo>
                  <a:cubicBezTo>
                    <a:pt x="9448" y="4721"/>
                    <a:pt x="9451" y="4721"/>
                    <a:pt x="9457" y="4720"/>
                  </a:cubicBezTo>
                  <a:cubicBezTo>
                    <a:pt x="9487" y="4708"/>
                    <a:pt x="9518" y="4695"/>
                    <a:pt x="9550" y="4683"/>
                  </a:cubicBezTo>
                  <a:cubicBezTo>
                    <a:pt x="9608" y="4656"/>
                    <a:pt x="9663" y="4628"/>
                    <a:pt x="9719" y="4593"/>
                  </a:cubicBezTo>
                  <a:lnTo>
                    <a:pt x="9770" y="4563"/>
                  </a:lnTo>
                  <a:cubicBezTo>
                    <a:pt x="9786" y="4553"/>
                    <a:pt x="9804" y="4542"/>
                    <a:pt x="9820" y="4531"/>
                  </a:cubicBezTo>
                  <a:lnTo>
                    <a:pt x="9874" y="4497"/>
                  </a:lnTo>
                  <a:cubicBezTo>
                    <a:pt x="9913" y="4476"/>
                    <a:pt x="9954" y="4454"/>
                    <a:pt x="9998" y="4436"/>
                  </a:cubicBezTo>
                  <a:cubicBezTo>
                    <a:pt x="10085" y="4400"/>
                    <a:pt x="10184" y="4371"/>
                    <a:pt x="10289" y="4371"/>
                  </a:cubicBezTo>
                  <a:cubicBezTo>
                    <a:pt x="10344" y="4371"/>
                    <a:pt x="10398" y="4378"/>
                    <a:pt x="10453" y="4393"/>
                  </a:cubicBezTo>
                  <a:cubicBezTo>
                    <a:pt x="10466" y="4396"/>
                    <a:pt x="10480" y="4400"/>
                    <a:pt x="10495" y="4404"/>
                  </a:cubicBezTo>
                  <a:cubicBezTo>
                    <a:pt x="10505" y="4409"/>
                    <a:pt x="10514" y="4415"/>
                    <a:pt x="10524" y="4417"/>
                  </a:cubicBezTo>
                  <a:cubicBezTo>
                    <a:pt x="10505" y="4403"/>
                    <a:pt x="10489" y="4390"/>
                    <a:pt x="10470" y="4375"/>
                  </a:cubicBezTo>
                  <a:cubicBezTo>
                    <a:pt x="10451" y="4361"/>
                    <a:pt x="10433" y="4346"/>
                    <a:pt x="10411" y="4332"/>
                  </a:cubicBezTo>
                  <a:lnTo>
                    <a:pt x="10402" y="4332"/>
                  </a:lnTo>
                  <a:cubicBezTo>
                    <a:pt x="10374" y="4314"/>
                    <a:pt x="10350" y="4295"/>
                    <a:pt x="10323" y="4279"/>
                  </a:cubicBezTo>
                  <a:lnTo>
                    <a:pt x="10322" y="4279"/>
                  </a:lnTo>
                  <a:cubicBezTo>
                    <a:pt x="10284" y="4256"/>
                    <a:pt x="10249" y="4236"/>
                    <a:pt x="10222" y="4221"/>
                  </a:cubicBezTo>
                  <a:cubicBezTo>
                    <a:pt x="10219" y="4218"/>
                    <a:pt x="10213" y="4215"/>
                    <a:pt x="10212" y="4211"/>
                  </a:cubicBezTo>
                  <a:cubicBezTo>
                    <a:pt x="10207" y="4207"/>
                    <a:pt x="10204" y="4198"/>
                    <a:pt x="10200" y="4192"/>
                  </a:cubicBezTo>
                  <a:lnTo>
                    <a:pt x="10200" y="4191"/>
                  </a:lnTo>
                  <a:cubicBezTo>
                    <a:pt x="10197" y="4182"/>
                    <a:pt x="10197" y="4175"/>
                    <a:pt x="10197" y="4167"/>
                  </a:cubicBezTo>
                  <a:cubicBezTo>
                    <a:pt x="10197" y="4154"/>
                    <a:pt x="10200" y="4143"/>
                    <a:pt x="10210" y="4134"/>
                  </a:cubicBezTo>
                  <a:cubicBezTo>
                    <a:pt x="10213" y="4131"/>
                    <a:pt x="10219" y="4127"/>
                    <a:pt x="10225" y="4124"/>
                  </a:cubicBezTo>
                  <a:cubicBezTo>
                    <a:pt x="10229" y="4121"/>
                    <a:pt x="10236" y="4119"/>
                    <a:pt x="10242" y="4119"/>
                  </a:cubicBezTo>
                  <a:close/>
                  <a:moveTo>
                    <a:pt x="7174" y="8983"/>
                  </a:moveTo>
                  <a:cubicBezTo>
                    <a:pt x="7878" y="9348"/>
                    <a:pt x="8701" y="9733"/>
                    <a:pt x="9451" y="9823"/>
                  </a:cubicBezTo>
                  <a:lnTo>
                    <a:pt x="9451" y="9832"/>
                  </a:lnTo>
                  <a:cubicBezTo>
                    <a:pt x="9451" y="9838"/>
                    <a:pt x="9450" y="9845"/>
                    <a:pt x="9448" y="9849"/>
                  </a:cubicBezTo>
                  <a:cubicBezTo>
                    <a:pt x="9445" y="9855"/>
                    <a:pt x="9444" y="9862"/>
                    <a:pt x="9438" y="9864"/>
                  </a:cubicBezTo>
                  <a:cubicBezTo>
                    <a:pt x="9344" y="9961"/>
                    <a:pt x="9312" y="10137"/>
                    <a:pt x="9280" y="10306"/>
                  </a:cubicBezTo>
                  <a:cubicBezTo>
                    <a:pt x="9266" y="10364"/>
                    <a:pt x="9255" y="10421"/>
                    <a:pt x="9243" y="10476"/>
                  </a:cubicBezTo>
                  <a:cubicBezTo>
                    <a:pt x="9236" y="10506"/>
                    <a:pt x="9233" y="10546"/>
                    <a:pt x="9230" y="10589"/>
                  </a:cubicBezTo>
                  <a:cubicBezTo>
                    <a:pt x="9229" y="10618"/>
                    <a:pt x="9229" y="10650"/>
                    <a:pt x="9224" y="10676"/>
                  </a:cubicBezTo>
                  <a:cubicBezTo>
                    <a:pt x="9223" y="10688"/>
                    <a:pt x="9221" y="10697"/>
                    <a:pt x="9221" y="10706"/>
                  </a:cubicBezTo>
                  <a:cubicBezTo>
                    <a:pt x="9219" y="10717"/>
                    <a:pt x="9217" y="10726"/>
                    <a:pt x="9214" y="10736"/>
                  </a:cubicBezTo>
                  <a:cubicBezTo>
                    <a:pt x="9210" y="10748"/>
                    <a:pt x="9208" y="10756"/>
                    <a:pt x="9203" y="10768"/>
                  </a:cubicBezTo>
                  <a:cubicBezTo>
                    <a:pt x="9200" y="10771"/>
                    <a:pt x="9200" y="10778"/>
                    <a:pt x="9195" y="10783"/>
                  </a:cubicBezTo>
                  <a:cubicBezTo>
                    <a:pt x="9192" y="10790"/>
                    <a:pt x="9188" y="10797"/>
                    <a:pt x="9182" y="10801"/>
                  </a:cubicBezTo>
                  <a:cubicBezTo>
                    <a:pt x="9175" y="10813"/>
                    <a:pt x="9163" y="10816"/>
                    <a:pt x="9152" y="10816"/>
                  </a:cubicBezTo>
                  <a:cubicBezTo>
                    <a:pt x="9144" y="10816"/>
                    <a:pt x="9137" y="10815"/>
                    <a:pt x="9131" y="10813"/>
                  </a:cubicBezTo>
                  <a:cubicBezTo>
                    <a:pt x="9127" y="10812"/>
                    <a:pt x="9118" y="10807"/>
                    <a:pt x="9115" y="10801"/>
                  </a:cubicBezTo>
                  <a:cubicBezTo>
                    <a:pt x="9111" y="10799"/>
                    <a:pt x="9108" y="10793"/>
                    <a:pt x="9104" y="10790"/>
                  </a:cubicBezTo>
                  <a:cubicBezTo>
                    <a:pt x="9077" y="10761"/>
                    <a:pt x="9059" y="10727"/>
                    <a:pt x="9041" y="10695"/>
                  </a:cubicBezTo>
                  <a:cubicBezTo>
                    <a:pt x="9028" y="10675"/>
                    <a:pt x="9018" y="10655"/>
                    <a:pt x="9005" y="10634"/>
                  </a:cubicBezTo>
                  <a:cubicBezTo>
                    <a:pt x="8970" y="10589"/>
                    <a:pt x="8928" y="10546"/>
                    <a:pt x="8881" y="10502"/>
                  </a:cubicBezTo>
                  <a:cubicBezTo>
                    <a:pt x="8838" y="10460"/>
                    <a:pt x="8793" y="10416"/>
                    <a:pt x="8756" y="10368"/>
                  </a:cubicBezTo>
                  <a:lnTo>
                    <a:pt x="8745" y="10355"/>
                  </a:lnTo>
                  <a:cubicBezTo>
                    <a:pt x="8739" y="10346"/>
                    <a:pt x="8731" y="10339"/>
                    <a:pt x="8724" y="10329"/>
                  </a:cubicBezTo>
                  <a:lnTo>
                    <a:pt x="8723" y="10328"/>
                  </a:lnTo>
                  <a:cubicBezTo>
                    <a:pt x="8707" y="10307"/>
                    <a:pt x="8692" y="10285"/>
                    <a:pt x="8673" y="10266"/>
                  </a:cubicBezTo>
                  <a:cubicBezTo>
                    <a:pt x="8649" y="10239"/>
                    <a:pt x="8622" y="10211"/>
                    <a:pt x="8598" y="10189"/>
                  </a:cubicBezTo>
                  <a:cubicBezTo>
                    <a:pt x="8535" y="10144"/>
                    <a:pt x="8478" y="10092"/>
                    <a:pt x="8423" y="10041"/>
                  </a:cubicBezTo>
                  <a:cubicBezTo>
                    <a:pt x="8394" y="10013"/>
                    <a:pt x="8362" y="9987"/>
                    <a:pt x="8336" y="9963"/>
                  </a:cubicBezTo>
                  <a:cubicBezTo>
                    <a:pt x="8307" y="9936"/>
                    <a:pt x="8275" y="9913"/>
                    <a:pt x="8244" y="9891"/>
                  </a:cubicBezTo>
                  <a:lnTo>
                    <a:pt x="8121" y="9801"/>
                  </a:lnTo>
                  <a:cubicBezTo>
                    <a:pt x="7971" y="9692"/>
                    <a:pt x="7813" y="9577"/>
                    <a:pt x="7670" y="9452"/>
                  </a:cubicBezTo>
                  <a:cubicBezTo>
                    <a:pt x="7610" y="9398"/>
                    <a:pt x="7548" y="9353"/>
                    <a:pt x="7485" y="9307"/>
                  </a:cubicBezTo>
                  <a:cubicBezTo>
                    <a:pt x="7417" y="9257"/>
                    <a:pt x="7350" y="9207"/>
                    <a:pt x="7286" y="9150"/>
                  </a:cubicBezTo>
                  <a:cubicBezTo>
                    <a:pt x="7161" y="9038"/>
                    <a:pt x="7166" y="9010"/>
                    <a:pt x="7169" y="8994"/>
                  </a:cubicBezTo>
                  <a:cubicBezTo>
                    <a:pt x="7169" y="8990"/>
                    <a:pt x="7169" y="8990"/>
                    <a:pt x="7170" y="8988"/>
                  </a:cubicBezTo>
                  <a:cubicBezTo>
                    <a:pt x="7170" y="8987"/>
                    <a:pt x="7173" y="8984"/>
                    <a:pt x="7174" y="8983"/>
                  </a:cubicBezTo>
                  <a:close/>
                  <a:moveTo>
                    <a:pt x="5273" y="7889"/>
                  </a:moveTo>
                  <a:cubicBezTo>
                    <a:pt x="5280" y="7889"/>
                    <a:pt x="5290" y="7891"/>
                    <a:pt x="5296" y="7894"/>
                  </a:cubicBezTo>
                  <a:cubicBezTo>
                    <a:pt x="5297" y="7894"/>
                    <a:pt x="5297" y="7894"/>
                    <a:pt x="5299" y="7898"/>
                  </a:cubicBezTo>
                  <a:lnTo>
                    <a:pt x="5300" y="7898"/>
                  </a:lnTo>
                  <a:cubicBezTo>
                    <a:pt x="5306" y="7901"/>
                    <a:pt x="5310" y="7904"/>
                    <a:pt x="5313" y="7911"/>
                  </a:cubicBezTo>
                  <a:cubicBezTo>
                    <a:pt x="5318" y="7915"/>
                    <a:pt x="5321" y="7921"/>
                    <a:pt x="5328" y="7927"/>
                  </a:cubicBezTo>
                  <a:lnTo>
                    <a:pt x="5329" y="7929"/>
                  </a:lnTo>
                  <a:cubicBezTo>
                    <a:pt x="5415" y="8036"/>
                    <a:pt x="5595" y="8094"/>
                    <a:pt x="5768" y="8139"/>
                  </a:cubicBezTo>
                  <a:cubicBezTo>
                    <a:pt x="6110" y="8270"/>
                    <a:pt x="6354" y="8279"/>
                    <a:pt x="6616" y="8599"/>
                  </a:cubicBezTo>
                  <a:cubicBezTo>
                    <a:pt x="6674" y="8670"/>
                    <a:pt x="6725" y="8727"/>
                    <a:pt x="6782" y="8778"/>
                  </a:cubicBezTo>
                  <a:cubicBezTo>
                    <a:pt x="6786" y="8781"/>
                    <a:pt x="6786" y="8783"/>
                    <a:pt x="6789" y="8786"/>
                  </a:cubicBezTo>
                  <a:cubicBezTo>
                    <a:pt x="6790" y="8788"/>
                    <a:pt x="6793" y="8788"/>
                    <a:pt x="6795" y="8791"/>
                  </a:cubicBezTo>
                  <a:cubicBezTo>
                    <a:pt x="6802" y="8795"/>
                    <a:pt x="6808" y="8802"/>
                    <a:pt x="6815" y="8810"/>
                  </a:cubicBezTo>
                  <a:cubicBezTo>
                    <a:pt x="6817" y="8814"/>
                    <a:pt x="6818" y="8815"/>
                    <a:pt x="6820" y="8820"/>
                  </a:cubicBezTo>
                  <a:lnTo>
                    <a:pt x="6969" y="8968"/>
                  </a:lnTo>
                  <a:cubicBezTo>
                    <a:pt x="7182" y="9250"/>
                    <a:pt x="7488" y="9489"/>
                    <a:pt x="7789" y="9704"/>
                  </a:cubicBezTo>
                  <a:cubicBezTo>
                    <a:pt x="7843" y="9744"/>
                    <a:pt x="7895" y="9787"/>
                    <a:pt x="7949" y="9827"/>
                  </a:cubicBezTo>
                  <a:cubicBezTo>
                    <a:pt x="8000" y="9868"/>
                    <a:pt x="8048" y="9906"/>
                    <a:pt x="8099" y="9944"/>
                  </a:cubicBezTo>
                  <a:cubicBezTo>
                    <a:pt x="8116" y="9957"/>
                    <a:pt x="8135" y="9968"/>
                    <a:pt x="8153" y="9980"/>
                  </a:cubicBezTo>
                  <a:cubicBezTo>
                    <a:pt x="8205" y="10013"/>
                    <a:pt x="8262" y="10050"/>
                    <a:pt x="8298" y="10102"/>
                  </a:cubicBezTo>
                  <a:cubicBezTo>
                    <a:pt x="8307" y="10117"/>
                    <a:pt x="8301" y="10136"/>
                    <a:pt x="8294" y="10152"/>
                  </a:cubicBezTo>
                  <a:cubicBezTo>
                    <a:pt x="8291" y="10160"/>
                    <a:pt x="8279" y="10168"/>
                    <a:pt x="8269" y="10172"/>
                  </a:cubicBezTo>
                  <a:cubicBezTo>
                    <a:pt x="8262" y="10175"/>
                    <a:pt x="8255" y="10176"/>
                    <a:pt x="8247" y="10176"/>
                  </a:cubicBezTo>
                  <a:cubicBezTo>
                    <a:pt x="8234" y="10176"/>
                    <a:pt x="8225" y="10173"/>
                    <a:pt x="8215" y="10165"/>
                  </a:cubicBezTo>
                  <a:cubicBezTo>
                    <a:pt x="8212" y="10160"/>
                    <a:pt x="8211" y="10159"/>
                    <a:pt x="8205" y="10157"/>
                  </a:cubicBezTo>
                  <a:cubicBezTo>
                    <a:pt x="8124" y="10088"/>
                    <a:pt x="7849" y="10040"/>
                    <a:pt x="7576" y="10040"/>
                  </a:cubicBezTo>
                  <a:cubicBezTo>
                    <a:pt x="7525" y="10040"/>
                    <a:pt x="7478" y="10041"/>
                    <a:pt x="7437" y="10044"/>
                  </a:cubicBezTo>
                  <a:cubicBezTo>
                    <a:pt x="6838" y="10098"/>
                    <a:pt x="6370" y="10250"/>
                    <a:pt x="6007" y="10502"/>
                  </a:cubicBezTo>
                  <a:cubicBezTo>
                    <a:pt x="5960" y="10535"/>
                    <a:pt x="5917" y="10572"/>
                    <a:pt x="5875" y="10608"/>
                  </a:cubicBezTo>
                  <a:cubicBezTo>
                    <a:pt x="5799" y="10669"/>
                    <a:pt x="5719" y="10733"/>
                    <a:pt x="5620" y="10785"/>
                  </a:cubicBezTo>
                  <a:lnTo>
                    <a:pt x="5606" y="10793"/>
                  </a:lnTo>
                  <a:cubicBezTo>
                    <a:pt x="5566" y="10815"/>
                    <a:pt x="5507" y="10848"/>
                    <a:pt x="5438" y="10848"/>
                  </a:cubicBezTo>
                  <a:cubicBezTo>
                    <a:pt x="5422" y="10848"/>
                    <a:pt x="5406" y="10844"/>
                    <a:pt x="5389" y="10841"/>
                  </a:cubicBezTo>
                  <a:cubicBezTo>
                    <a:pt x="5177" y="10783"/>
                    <a:pt x="5116" y="10515"/>
                    <a:pt x="5066" y="10298"/>
                  </a:cubicBezTo>
                  <a:cubicBezTo>
                    <a:pt x="5059" y="10268"/>
                    <a:pt x="5053" y="10236"/>
                    <a:pt x="5044" y="10200"/>
                  </a:cubicBezTo>
                  <a:lnTo>
                    <a:pt x="5033" y="10019"/>
                  </a:lnTo>
                  <a:cubicBezTo>
                    <a:pt x="5021" y="9954"/>
                    <a:pt x="5021" y="9884"/>
                    <a:pt x="5021" y="9811"/>
                  </a:cubicBezTo>
                  <a:cubicBezTo>
                    <a:pt x="5023" y="9744"/>
                    <a:pt x="5024" y="9678"/>
                    <a:pt x="5011" y="9614"/>
                  </a:cubicBezTo>
                  <a:cubicBezTo>
                    <a:pt x="4970" y="9377"/>
                    <a:pt x="5039" y="8813"/>
                    <a:pt x="5105" y="8546"/>
                  </a:cubicBezTo>
                  <a:cubicBezTo>
                    <a:pt x="5117" y="8503"/>
                    <a:pt x="5119" y="8465"/>
                    <a:pt x="5119" y="8423"/>
                  </a:cubicBezTo>
                  <a:cubicBezTo>
                    <a:pt x="5123" y="8379"/>
                    <a:pt x="5123" y="8337"/>
                    <a:pt x="5137" y="8286"/>
                  </a:cubicBezTo>
                  <a:lnTo>
                    <a:pt x="5152" y="8227"/>
                  </a:lnTo>
                  <a:cubicBezTo>
                    <a:pt x="5175" y="8134"/>
                    <a:pt x="5200" y="8038"/>
                    <a:pt x="5207" y="7942"/>
                  </a:cubicBezTo>
                  <a:cubicBezTo>
                    <a:pt x="5210" y="7926"/>
                    <a:pt x="5219" y="7911"/>
                    <a:pt x="5233" y="7904"/>
                  </a:cubicBezTo>
                  <a:lnTo>
                    <a:pt x="5254" y="7892"/>
                  </a:lnTo>
                  <a:cubicBezTo>
                    <a:pt x="5261" y="7889"/>
                    <a:pt x="5268" y="7889"/>
                    <a:pt x="5273" y="7889"/>
                  </a:cubicBezTo>
                  <a:close/>
                  <a:moveTo>
                    <a:pt x="23225" y="7546"/>
                  </a:moveTo>
                  <a:cubicBezTo>
                    <a:pt x="23238" y="7546"/>
                    <a:pt x="23247" y="7549"/>
                    <a:pt x="23256" y="7558"/>
                  </a:cubicBezTo>
                  <a:cubicBezTo>
                    <a:pt x="23326" y="7619"/>
                    <a:pt x="23412" y="7658"/>
                    <a:pt x="23502" y="7702"/>
                  </a:cubicBezTo>
                  <a:cubicBezTo>
                    <a:pt x="23560" y="7729"/>
                    <a:pt x="23618" y="7757"/>
                    <a:pt x="23675" y="7790"/>
                  </a:cubicBezTo>
                  <a:cubicBezTo>
                    <a:pt x="23910" y="7934"/>
                    <a:pt x="24169" y="8052"/>
                    <a:pt x="24394" y="8151"/>
                  </a:cubicBezTo>
                  <a:cubicBezTo>
                    <a:pt x="24473" y="8186"/>
                    <a:pt x="24543" y="8238"/>
                    <a:pt x="24608" y="8289"/>
                  </a:cubicBezTo>
                  <a:cubicBezTo>
                    <a:pt x="24692" y="8353"/>
                    <a:pt x="24771" y="8413"/>
                    <a:pt x="24862" y="8437"/>
                  </a:cubicBezTo>
                  <a:cubicBezTo>
                    <a:pt x="24883" y="8443"/>
                    <a:pt x="24899" y="8472"/>
                    <a:pt x="24899" y="8494"/>
                  </a:cubicBezTo>
                  <a:cubicBezTo>
                    <a:pt x="24899" y="8514"/>
                    <a:pt x="24884" y="8532"/>
                    <a:pt x="24865" y="8538"/>
                  </a:cubicBezTo>
                  <a:lnTo>
                    <a:pt x="24874" y="8542"/>
                  </a:lnTo>
                  <a:cubicBezTo>
                    <a:pt x="24887" y="8545"/>
                    <a:pt x="24902" y="8545"/>
                    <a:pt x="24916" y="8546"/>
                  </a:cubicBezTo>
                  <a:cubicBezTo>
                    <a:pt x="24787" y="8571"/>
                    <a:pt x="24657" y="8603"/>
                    <a:pt x="24527" y="8647"/>
                  </a:cubicBezTo>
                  <a:cubicBezTo>
                    <a:pt x="24499" y="8655"/>
                    <a:pt x="24508" y="8695"/>
                    <a:pt x="24536" y="8695"/>
                  </a:cubicBezTo>
                  <a:cubicBezTo>
                    <a:pt x="24537" y="8695"/>
                    <a:pt x="24538" y="8695"/>
                    <a:pt x="24540" y="8695"/>
                  </a:cubicBezTo>
                  <a:cubicBezTo>
                    <a:pt x="24762" y="8648"/>
                    <a:pt x="24980" y="8628"/>
                    <a:pt x="25193" y="8628"/>
                  </a:cubicBezTo>
                  <a:cubicBezTo>
                    <a:pt x="25260" y="8628"/>
                    <a:pt x="25326" y="8630"/>
                    <a:pt x="25392" y="8634"/>
                  </a:cubicBezTo>
                  <a:cubicBezTo>
                    <a:pt x="25477" y="8654"/>
                    <a:pt x="25565" y="8676"/>
                    <a:pt x="25643" y="8698"/>
                  </a:cubicBezTo>
                  <a:cubicBezTo>
                    <a:pt x="25716" y="8718"/>
                    <a:pt x="25783" y="8727"/>
                    <a:pt x="25857" y="8738"/>
                  </a:cubicBezTo>
                  <a:cubicBezTo>
                    <a:pt x="25931" y="8747"/>
                    <a:pt x="26008" y="8757"/>
                    <a:pt x="26088" y="8782"/>
                  </a:cubicBezTo>
                  <a:cubicBezTo>
                    <a:pt x="26188" y="8808"/>
                    <a:pt x="26286" y="8834"/>
                    <a:pt x="26386" y="8858"/>
                  </a:cubicBezTo>
                  <a:cubicBezTo>
                    <a:pt x="26542" y="8895"/>
                    <a:pt x="26705" y="8936"/>
                    <a:pt x="26857" y="8988"/>
                  </a:cubicBezTo>
                  <a:cubicBezTo>
                    <a:pt x="26904" y="9004"/>
                    <a:pt x="26949" y="9023"/>
                    <a:pt x="26997" y="9039"/>
                  </a:cubicBezTo>
                  <a:cubicBezTo>
                    <a:pt x="27766" y="9350"/>
                    <a:pt x="28512" y="9766"/>
                    <a:pt x="29300" y="10008"/>
                  </a:cubicBezTo>
                  <a:cubicBezTo>
                    <a:pt x="29454" y="10061"/>
                    <a:pt x="29615" y="10109"/>
                    <a:pt x="29788" y="10150"/>
                  </a:cubicBezTo>
                  <a:cubicBezTo>
                    <a:pt x="29833" y="10160"/>
                    <a:pt x="29890" y="10166"/>
                    <a:pt x="29961" y="10166"/>
                  </a:cubicBezTo>
                  <a:cubicBezTo>
                    <a:pt x="29970" y="10166"/>
                    <a:pt x="29980" y="10165"/>
                    <a:pt x="29990" y="10165"/>
                  </a:cubicBezTo>
                  <a:cubicBezTo>
                    <a:pt x="30102" y="10179"/>
                    <a:pt x="30216" y="10192"/>
                    <a:pt x="30332" y="10197"/>
                  </a:cubicBezTo>
                  <a:cubicBezTo>
                    <a:pt x="30191" y="10281"/>
                    <a:pt x="30067" y="10386"/>
                    <a:pt x="29961" y="10515"/>
                  </a:cubicBezTo>
                  <a:cubicBezTo>
                    <a:pt x="29935" y="10544"/>
                    <a:pt x="29959" y="10581"/>
                    <a:pt x="29990" y="10581"/>
                  </a:cubicBezTo>
                  <a:cubicBezTo>
                    <a:pt x="29998" y="10581"/>
                    <a:pt x="30008" y="10578"/>
                    <a:pt x="30017" y="10570"/>
                  </a:cubicBezTo>
                  <a:cubicBezTo>
                    <a:pt x="30277" y="10364"/>
                    <a:pt x="30544" y="10252"/>
                    <a:pt x="30822" y="10185"/>
                  </a:cubicBezTo>
                  <a:cubicBezTo>
                    <a:pt x="30870" y="10181"/>
                    <a:pt x="30917" y="10175"/>
                    <a:pt x="30965" y="10168"/>
                  </a:cubicBezTo>
                  <a:cubicBezTo>
                    <a:pt x="30981" y="10165"/>
                    <a:pt x="30991" y="10156"/>
                    <a:pt x="30998" y="10146"/>
                  </a:cubicBezTo>
                  <a:cubicBezTo>
                    <a:pt x="31344" y="10083"/>
                    <a:pt x="31703" y="10070"/>
                    <a:pt x="32081" y="10015"/>
                  </a:cubicBezTo>
                  <a:cubicBezTo>
                    <a:pt x="32101" y="10012"/>
                    <a:pt x="32109" y="9992"/>
                    <a:pt x="32107" y="9971"/>
                  </a:cubicBezTo>
                  <a:cubicBezTo>
                    <a:pt x="32179" y="9960"/>
                    <a:pt x="32247" y="9947"/>
                    <a:pt x="32312" y="9923"/>
                  </a:cubicBezTo>
                  <a:cubicBezTo>
                    <a:pt x="32543" y="9838"/>
                    <a:pt x="32740" y="9710"/>
                    <a:pt x="32965" y="9545"/>
                  </a:cubicBezTo>
                  <a:cubicBezTo>
                    <a:pt x="33001" y="9518"/>
                    <a:pt x="33039" y="9489"/>
                    <a:pt x="33076" y="9461"/>
                  </a:cubicBezTo>
                  <a:cubicBezTo>
                    <a:pt x="33220" y="9346"/>
                    <a:pt x="33371" y="9230"/>
                    <a:pt x="33593" y="9176"/>
                  </a:cubicBezTo>
                  <a:cubicBezTo>
                    <a:pt x="33622" y="9169"/>
                    <a:pt x="33654" y="9164"/>
                    <a:pt x="33680" y="9164"/>
                  </a:cubicBezTo>
                  <a:cubicBezTo>
                    <a:pt x="33775" y="9164"/>
                    <a:pt x="33861" y="9207"/>
                    <a:pt x="33917" y="9281"/>
                  </a:cubicBezTo>
                  <a:cubicBezTo>
                    <a:pt x="33997" y="9387"/>
                    <a:pt x="34021" y="9542"/>
                    <a:pt x="33981" y="9691"/>
                  </a:cubicBezTo>
                  <a:cubicBezTo>
                    <a:pt x="33884" y="10043"/>
                    <a:pt x="33688" y="10304"/>
                    <a:pt x="33496" y="10553"/>
                  </a:cubicBezTo>
                  <a:lnTo>
                    <a:pt x="33459" y="10602"/>
                  </a:lnTo>
                  <a:lnTo>
                    <a:pt x="33228" y="10825"/>
                  </a:lnTo>
                  <a:cubicBezTo>
                    <a:pt x="33212" y="10835"/>
                    <a:pt x="33193" y="10844"/>
                    <a:pt x="33176" y="10851"/>
                  </a:cubicBezTo>
                  <a:cubicBezTo>
                    <a:pt x="33154" y="10863"/>
                    <a:pt x="33132" y="10871"/>
                    <a:pt x="33125" y="10884"/>
                  </a:cubicBezTo>
                  <a:cubicBezTo>
                    <a:pt x="33105" y="10912"/>
                    <a:pt x="33084" y="10950"/>
                    <a:pt x="33065" y="10989"/>
                  </a:cubicBezTo>
                  <a:cubicBezTo>
                    <a:pt x="33012" y="11089"/>
                    <a:pt x="32951" y="11204"/>
                    <a:pt x="32869" y="11242"/>
                  </a:cubicBezTo>
                  <a:cubicBezTo>
                    <a:pt x="32863" y="11246"/>
                    <a:pt x="32856" y="11246"/>
                    <a:pt x="32849" y="11246"/>
                  </a:cubicBezTo>
                  <a:lnTo>
                    <a:pt x="24470" y="11246"/>
                  </a:lnTo>
                  <a:cubicBezTo>
                    <a:pt x="24458" y="11246"/>
                    <a:pt x="24448" y="11242"/>
                    <a:pt x="24439" y="11233"/>
                  </a:cubicBezTo>
                  <a:cubicBezTo>
                    <a:pt x="24380" y="11181"/>
                    <a:pt x="24258" y="11139"/>
                    <a:pt x="24154" y="11101"/>
                  </a:cubicBezTo>
                  <a:cubicBezTo>
                    <a:pt x="24102" y="11082"/>
                    <a:pt x="24048" y="11065"/>
                    <a:pt x="24008" y="11046"/>
                  </a:cubicBezTo>
                  <a:cubicBezTo>
                    <a:pt x="23945" y="11018"/>
                    <a:pt x="23881" y="10985"/>
                    <a:pt x="23820" y="10950"/>
                  </a:cubicBezTo>
                  <a:cubicBezTo>
                    <a:pt x="23760" y="10916"/>
                    <a:pt x="23702" y="10884"/>
                    <a:pt x="23644" y="10858"/>
                  </a:cubicBezTo>
                  <a:cubicBezTo>
                    <a:pt x="23350" y="10727"/>
                    <a:pt x="23096" y="10633"/>
                    <a:pt x="22820" y="10550"/>
                  </a:cubicBezTo>
                  <a:cubicBezTo>
                    <a:pt x="22724" y="10522"/>
                    <a:pt x="22631" y="10498"/>
                    <a:pt x="22536" y="10473"/>
                  </a:cubicBezTo>
                  <a:cubicBezTo>
                    <a:pt x="22404" y="10439"/>
                    <a:pt x="22279" y="10406"/>
                    <a:pt x="22154" y="10362"/>
                  </a:cubicBezTo>
                  <a:cubicBezTo>
                    <a:pt x="22135" y="10355"/>
                    <a:pt x="22112" y="10352"/>
                    <a:pt x="22088" y="10348"/>
                  </a:cubicBezTo>
                  <a:cubicBezTo>
                    <a:pt x="22026" y="10335"/>
                    <a:pt x="21953" y="10325"/>
                    <a:pt x="21923" y="10269"/>
                  </a:cubicBezTo>
                  <a:cubicBezTo>
                    <a:pt x="21910" y="10250"/>
                    <a:pt x="21915" y="10221"/>
                    <a:pt x="21936" y="10208"/>
                  </a:cubicBezTo>
                  <a:cubicBezTo>
                    <a:pt x="21968" y="10185"/>
                    <a:pt x="21991" y="10149"/>
                    <a:pt x="22016" y="10112"/>
                  </a:cubicBezTo>
                  <a:cubicBezTo>
                    <a:pt x="22026" y="10095"/>
                    <a:pt x="22038" y="10079"/>
                    <a:pt x="22049" y="10063"/>
                  </a:cubicBezTo>
                  <a:cubicBezTo>
                    <a:pt x="22083" y="10018"/>
                    <a:pt x="22118" y="9971"/>
                    <a:pt x="22150" y="9928"/>
                  </a:cubicBezTo>
                  <a:cubicBezTo>
                    <a:pt x="22219" y="9836"/>
                    <a:pt x="22289" y="9742"/>
                    <a:pt x="22359" y="9640"/>
                  </a:cubicBezTo>
                  <a:cubicBezTo>
                    <a:pt x="22616" y="9252"/>
                    <a:pt x="22805" y="8903"/>
                    <a:pt x="22955" y="8539"/>
                  </a:cubicBezTo>
                  <a:cubicBezTo>
                    <a:pt x="22997" y="8440"/>
                    <a:pt x="23016" y="8341"/>
                    <a:pt x="23041" y="8237"/>
                  </a:cubicBezTo>
                  <a:cubicBezTo>
                    <a:pt x="23052" y="8173"/>
                    <a:pt x="23067" y="8106"/>
                    <a:pt x="23087" y="8036"/>
                  </a:cubicBezTo>
                  <a:cubicBezTo>
                    <a:pt x="23135" y="7870"/>
                    <a:pt x="23157" y="7728"/>
                    <a:pt x="23159" y="7593"/>
                  </a:cubicBezTo>
                  <a:cubicBezTo>
                    <a:pt x="23159" y="7565"/>
                    <a:pt x="23179" y="7546"/>
                    <a:pt x="23205" y="7546"/>
                  </a:cubicBezTo>
                  <a:close/>
                  <a:moveTo>
                    <a:pt x="15552" y="10429"/>
                  </a:moveTo>
                  <a:cubicBezTo>
                    <a:pt x="15555" y="10429"/>
                    <a:pt x="15556" y="10431"/>
                    <a:pt x="15558" y="10431"/>
                  </a:cubicBezTo>
                  <a:cubicBezTo>
                    <a:pt x="15598" y="10576"/>
                    <a:pt x="15629" y="10713"/>
                    <a:pt x="15658" y="10784"/>
                  </a:cubicBezTo>
                  <a:cubicBezTo>
                    <a:pt x="15717" y="10931"/>
                    <a:pt x="15789" y="11078"/>
                    <a:pt x="15876" y="11214"/>
                  </a:cubicBezTo>
                  <a:cubicBezTo>
                    <a:pt x="15876" y="11219"/>
                    <a:pt x="15874" y="11226"/>
                    <a:pt x="15870" y="11229"/>
                  </a:cubicBezTo>
                  <a:cubicBezTo>
                    <a:pt x="15861" y="11242"/>
                    <a:pt x="15848" y="11248"/>
                    <a:pt x="15834" y="11248"/>
                  </a:cubicBezTo>
                  <a:lnTo>
                    <a:pt x="13448" y="11248"/>
                  </a:lnTo>
                  <a:cubicBezTo>
                    <a:pt x="13420" y="11248"/>
                    <a:pt x="13401" y="11217"/>
                    <a:pt x="13401" y="11190"/>
                  </a:cubicBezTo>
                  <a:cubicBezTo>
                    <a:pt x="13401" y="11169"/>
                    <a:pt x="13416" y="11149"/>
                    <a:pt x="13438" y="11145"/>
                  </a:cubicBezTo>
                  <a:cubicBezTo>
                    <a:pt x="13503" y="11130"/>
                    <a:pt x="13566" y="11094"/>
                    <a:pt x="13628" y="11060"/>
                  </a:cubicBezTo>
                  <a:cubicBezTo>
                    <a:pt x="13666" y="11040"/>
                    <a:pt x="13702" y="11018"/>
                    <a:pt x="13739" y="11002"/>
                  </a:cubicBezTo>
                  <a:lnTo>
                    <a:pt x="13855" y="10951"/>
                  </a:lnTo>
                  <a:cubicBezTo>
                    <a:pt x="14041" y="10868"/>
                    <a:pt x="14233" y="10784"/>
                    <a:pt x="14426" y="10711"/>
                  </a:cubicBezTo>
                  <a:cubicBezTo>
                    <a:pt x="14596" y="10646"/>
                    <a:pt x="14783" y="10599"/>
                    <a:pt x="14960" y="10553"/>
                  </a:cubicBezTo>
                  <a:cubicBezTo>
                    <a:pt x="15037" y="10534"/>
                    <a:pt x="15111" y="10514"/>
                    <a:pt x="15187" y="10493"/>
                  </a:cubicBezTo>
                  <a:cubicBezTo>
                    <a:pt x="15241" y="10479"/>
                    <a:pt x="15296" y="10473"/>
                    <a:pt x="15351" y="10469"/>
                  </a:cubicBezTo>
                  <a:cubicBezTo>
                    <a:pt x="15419" y="10463"/>
                    <a:pt x="15483" y="10455"/>
                    <a:pt x="15533" y="10434"/>
                  </a:cubicBezTo>
                  <a:cubicBezTo>
                    <a:pt x="15537" y="10429"/>
                    <a:pt x="15546" y="10429"/>
                    <a:pt x="15552" y="10429"/>
                  </a:cubicBezTo>
                  <a:close/>
                  <a:moveTo>
                    <a:pt x="17327" y="9795"/>
                  </a:moveTo>
                  <a:cubicBezTo>
                    <a:pt x="17339" y="9795"/>
                    <a:pt x="17349" y="9800"/>
                    <a:pt x="17357" y="9808"/>
                  </a:cubicBezTo>
                  <a:cubicBezTo>
                    <a:pt x="17373" y="9822"/>
                    <a:pt x="17397" y="9830"/>
                    <a:pt x="17423" y="9839"/>
                  </a:cubicBezTo>
                  <a:cubicBezTo>
                    <a:pt x="17442" y="9846"/>
                    <a:pt x="17464" y="9854"/>
                    <a:pt x="17482" y="9865"/>
                  </a:cubicBezTo>
                  <a:cubicBezTo>
                    <a:pt x="17612" y="9932"/>
                    <a:pt x="17750" y="9997"/>
                    <a:pt x="17914" y="10070"/>
                  </a:cubicBezTo>
                  <a:cubicBezTo>
                    <a:pt x="18202" y="10197"/>
                    <a:pt x="18529" y="10371"/>
                    <a:pt x="18884" y="10592"/>
                  </a:cubicBezTo>
                  <a:cubicBezTo>
                    <a:pt x="18935" y="10621"/>
                    <a:pt x="18983" y="10650"/>
                    <a:pt x="19031" y="10676"/>
                  </a:cubicBezTo>
                  <a:cubicBezTo>
                    <a:pt x="19248" y="10803"/>
                    <a:pt x="19453" y="10921"/>
                    <a:pt x="19576" y="11181"/>
                  </a:cubicBezTo>
                  <a:cubicBezTo>
                    <a:pt x="19583" y="11195"/>
                    <a:pt x="19583" y="11211"/>
                    <a:pt x="19575" y="11227"/>
                  </a:cubicBezTo>
                  <a:cubicBezTo>
                    <a:pt x="19566" y="11241"/>
                    <a:pt x="19551" y="11248"/>
                    <a:pt x="19534" y="11248"/>
                  </a:cubicBezTo>
                  <a:lnTo>
                    <a:pt x="17077" y="11248"/>
                  </a:lnTo>
                  <a:cubicBezTo>
                    <a:pt x="17052" y="11248"/>
                    <a:pt x="17032" y="11227"/>
                    <a:pt x="17032" y="11203"/>
                  </a:cubicBezTo>
                  <a:cubicBezTo>
                    <a:pt x="17019" y="10778"/>
                    <a:pt x="17112" y="10355"/>
                    <a:pt x="17167" y="10143"/>
                  </a:cubicBezTo>
                  <a:cubicBezTo>
                    <a:pt x="17174" y="10115"/>
                    <a:pt x="17177" y="10083"/>
                    <a:pt x="17182" y="10050"/>
                  </a:cubicBezTo>
                  <a:cubicBezTo>
                    <a:pt x="17192" y="9945"/>
                    <a:pt x="17205" y="9814"/>
                    <a:pt x="17321" y="9797"/>
                  </a:cubicBezTo>
                  <a:cubicBezTo>
                    <a:pt x="17323" y="9795"/>
                    <a:pt x="17324" y="9795"/>
                    <a:pt x="17327" y="9795"/>
                  </a:cubicBezTo>
                  <a:close/>
                  <a:moveTo>
                    <a:pt x="22449" y="6765"/>
                  </a:moveTo>
                  <a:cubicBezTo>
                    <a:pt x="22520" y="6773"/>
                    <a:pt x="22587" y="6786"/>
                    <a:pt x="22653" y="6799"/>
                  </a:cubicBezTo>
                  <a:cubicBezTo>
                    <a:pt x="22750" y="6816"/>
                    <a:pt x="22849" y="6835"/>
                    <a:pt x="22964" y="6837"/>
                  </a:cubicBezTo>
                  <a:cubicBezTo>
                    <a:pt x="22980" y="6838"/>
                    <a:pt x="22994" y="6845"/>
                    <a:pt x="23004" y="6860"/>
                  </a:cubicBezTo>
                  <a:cubicBezTo>
                    <a:pt x="23084" y="6991"/>
                    <a:pt x="23093" y="7177"/>
                    <a:pt x="23031" y="7426"/>
                  </a:cubicBezTo>
                  <a:cubicBezTo>
                    <a:pt x="23016" y="7479"/>
                    <a:pt x="23012" y="7533"/>
                    <a:pt x="23007" y="7588"/>
                  </a:cubicBezTo>
                  <a:cubicBezTo>
                    <a:pt x="23004" y="7649"/>
                    <a:pt x="22997" y="7715"/>
                    <a:pt x="22980" y="7780"/>
                  </a:cubicBezTo>
                  <a:lnTo>
                    <a:pt x="22942" y="7915"/>
                  </a:lnTo>
                  <a:cubicBezTo>
                    <a:pt x="22885" y="8118"/>
                    <a:pt x="22827" y="8328"/>
                    <a:pt x="22750" y="8510"/>
                  </a:cubicBezTo>
                  <a:cubicBezTo>
                    <a:pt x="22571" y="8929"/>
                    <a:pt x="22357" y="9310"/>
                    <a:pt x="22049" y="9743"/>
                  </a:cubicBezTo>
                  <a:cubicBezTo>
                    <a:pt x="22006" y="9804"/>
                    <a:pt x="21958" y="9861"/>
                    <a:pt x="21908" y="9915"/>
                  </a:cubicBezTo>
                  <a:cubicBezTo>
                    <a:pt x="21866" y="9961"/>
                    <a:pt x="21827" y="10008"/>
                    <a:pt x="21792" y="10056"/>
                  </a:cubicBezTo>
                  <a:cubicBezTo>
                    <a:pt x="21706" y="10172"/>
                    <a:pt x="21524" y="10409"/>
                    <a:pt x="21377" y="10521"/>
                  </a:cubicBezTo>
                  <a:cubicBezTo>
                    <a:pt x="21319" y="10564"/>
                    <a:pt x="21261" y="10604"/>
                    <a:pt x="21203" y="10646"/>
                  </a:cubicBezTo>
                  <a:cubicBezTo>
                    <a:pt x="21151" y="10682"/>
                    <a:pt x="21097" y="10720"/>
                    <a:pt x="21050" y="10755"/>
                  </a:cubicBezTo>
                  <a:lnTo>
                    <a:pt x="20950" y="10855"/>
                  </a:lnTo>
                  <a:cubicBezTo>
                    <a:pt x="20848" y="10929"/>
                    <a:pt x="20748" y="10989"/>
                    <a:pt x="20639" y="11053"/>
                  </a:cubicBezTo>
                  <a:cubicBezTo>
                    <a:pt x="20595" y="11081"/>
                    <a:pt x="20549" y="11108"/>
                    <a:pt x="20504" y="11136"/>
                  </a:cubicBezTo>
                  <a:cubicBezTo>
                    <a:pt x="20486" y="11146"/>
                    <a:pt x="20469" y="11161"/>
                    <a:pt x="20450" y="11175"/>
                  </a:cubicBezTo>
                  <a:cubicBezTo>
                    <a:pt x="20418" y="11201"/>
                    <a:pt x="20383" y="11229"/>
                    <a:pt x="20351" y="11243"/>
                  </a:cubicBezTo>
                  <a:cubicBezTo>
                    <a:pt x="20345" y="11245"/>
                    <a:pt x="20338" y="11248"/>
                    <a:pt x="20332" y="11248"/>
                  </a:cubicBezTo>
                  <a:lnTo>
                    <a:pt x="19742" y="11248"/>
                  </a:lnTo>
                  <a:cubicBezTo>
                    <a:pt x="19729" y="11248"/>
                    <a:pt x="19714" y="11242"/>
                    <a:pt x="19706" y="11230"/>
                  </a:cubicBezTo>
                  <a:cubicBezTo>
                    <a:pt x="19695" y="11220"/>
                    <a:pt x="19692" y="11207"/>
                    <a:pt x="19694" y="11194"/>
                  </a:cubicBezTo>
                  <a:cubicBezTo>
                    <a:pt x="19707" y="11111"/>
                    <a:pt x="19753" y="11047"/>
                    <a:pt x="19816" y="10998"/>
                  </a:cubicBezTo>
                  <a:cubicBezTo>
                    <a:pt x="19820" y="11000"/>
                    <a:pt x="19824" y="11001"/>
                    <a:pt x="19829" y="11001"/>
                  </a:cubicBezTo>
                  <a:cubicBezTo>
                    <a:pt x="19834" y="11001"/>
                    <a:pt x="19840" y="10999"/>
                    <a:pt x="19845" y="10995"/>
                  </a:cubicBezTo>
                  <a:cubicBezTo>
                    <a:pt x="20854" y="10501"/>
                    <a:pt x="21609" y="9563"/>
                    <a:pt x="22008" y="8501"/>
                  </a:cubicBezTo>
                  <a:cubicBezTo>
                    <a:pt x="22054" y="8421"/>
                    <a:pt x="22097" y="8341"/>
                    <a:pt x="22134" y="8256"/>
                  </a:cubicBezTo>
                  <a:cubicBezTo>
                    <a:pt x="22295" y="7884"/>
                    <a:pt x="22387" y="7398"/>
                    <a:pt x="22398" y="6813"/>
                  </a:cubicBezTo>
                  <a:cubicBezTo>
                    <a:pt x="22398" y="6800"/>
                    <a:pt x="22404" y="6786"/>
                    <a:pt x="22416" y="6777"/>
                  </a:cubicBezTo>
                  <a:cubicBezTo>
                    <a:pt x="22424" y="6770"/>
                    <a:pt x="22434" y="6765"/>
                    <a:pt x="22446" y="6765"/>
                  </a:cubicBezTo>
                  <a:close/>
                  <a:moveTo>
                    <a:pt x="21697" y="10543"/>
                  </a:moveTo>
                  <a:cubicBezTo>
                    <a:pt x="21710" y="10543"/>
                    <a:pt x="21722" y="10548"/>
                    <a:pt x="21732" y="10559"/>
                  </a:cubicBezTo>
                  <a:cubicBezTo>
                    <a:pt x="21798" y="10637"/>
                    <a:pt x="21940" y="10666"/>
                    <a:pt x="22081" y="10694"/>
                  </a:cubicBezTo>
                  <a:cubicBezTo>
                    <a:pt x="22141" y="10706"/>
                    <a:pt x="22197" y="10716"/>
                    <a:pt x="22248" y="10730"/>
                  </a:cubicBezTo>
                  <a:cubicBezTo>
                    <a:pt x="22413" y="10777"/>
                    <a:pt x="22593" y="10813"/>
                    <a:pt x="22767" y="10851"/>
                  </a:cubicBezTo>
                  <a:cubicBezTo>
                    <a:pt x="22984" y="10897"/>
                    <a:pt x="23209" y="10944"/>
                    <a:pt x="23412" y="11009"/>
                  </a:cubicBezTo>
                  <a:cubicBezTo>
                    <a:pt x="23448" y="11022"/>
                    <a:pt x="23494" y="11033"/>
                    <a:pt x="23544" y="11046"/>
                  </a:cubicBezTo>
                  <a:cubicBezTo>
                    <a:pt x="23663" y="11073"/>
                    <a:pt x="23790" y="11105"/>
                    <a:pt x="23859" y="11162"/>
                  </a:cubicBezTo>
                  <a:cubicBezTo>
                    <a:pt x="23872" y="11177"/>
                    <a:pt x="23878" y="11197"/>
                    <a:pt x="23872" y="11217"/>
                  </a:cubicBezTo>
                  <a:cubicBezTo>
                    <a:pt x="23865" y="11236"/>
                    <a:pt x="23848" y="11248"/>
                    <a:pt x="23827" y="11248"/>
                  </a:cubicBezTo>
                  <a:lnTo>
                    <a:pt x="21008" y="11248"/>
                  </a:lnTo>
                  <a:cubicBezTo>
                    <a:pt x="20981" y="11248"/>
                    <a:pt x="20962" y="11217"/>
                    <a:pt x="20962" y="11190"/>
                  </a:cubicBezTo>
                  <a:cubicBezTo>
                    <a:pt x="20962" y="11171"/>
                    <a:pt x="20972" y="11155"/>
                    <a:pt x="20986" y="11147"/>
                  </a:cubicBezTo>
                  <a:cubicBezTo>
                    <a:pt x="21151" y="11066"/>
                    <a:pt x="21335" y="10879"/>
                    <a:pt x="21473" y="10742"/>
                  </a:cubicBezTo>
                  <a:lnTo>
                    <a:pt x="21661" y="10556"/>
                  </a:lnTo>
                  <a:cubicBezTo>
                    <a:pt x="21670" y="10546"/>
                    <a:pt x="21681" y="10543"/>
                    <a:pt x="21693" y="10543"/>
                  </a:cubicBezTo>
                  <a:close/>
                  <a:moveTo>
                    <a:pt x="12264" y="4265"/>
                  </a:moveTo>
                  <a:cubicBezTo>
                    <a:pt x="12323" y="4265"/>
                    <a:pt x="12389" y="4289"/>
                    <a:pt x="12436" y="4305"/>
                  </a:cubicBezTo>
                  <a:lnTo>
                    <a:pt x="12455" y="4311"/>
                  </a:lnTo>
                  <a:cubicBezTo>
                    <a:pt x="12571" y="4351"/>
                    <a:pt x="12706" y="4387"/>
                    <a:pt x="12833" y="4420"/>
                  </a:cubicBezTo>
                  <a:lnTo>
                    <a:pt x="12919" y="4444"/>
                  </a:lnTo>
                  <a:lnTo>
                    <a:pt x="13071" y="4454"/>
                  </a:lnTo>
                  <a:cubicBezTo>
                    <a:pt x="13196" y="4481"/>
                    <a:pt x="13348" y="4496"/>
                    <a:pt x="13550" y="4496"/>
                  </a:cubicBezTo>
                  <a:cubicBezTo>
                    <a:pt x="13650" y="4496"/>
                    <a:pt x="13747" y="4493"/>
                    <a:pt x="13848" y="4490"/>
                  </a:cubicBezTo>
                  <a:cubicBezTo>
                    <a:pt x="13944" y="4487"/>
                    <a:pt x="14038" y="4487"/>
                    <a:pt x="14131" y="4487"/>
                  </a:cubicBezTo>
                  <a:lnTo>
                    <a:pt x="14722" y="4487"/>
                  </a:lnTo>
                  <a:cubicBezTo>
                    <a:pt x="14764" y="4478"/>
                    <a:pt x="14810" y="4474"/>
                    <a:pt x="14871" y="4474"/>
                  </a:cubicBezTo>
                  <a:cubicBezTo>
                    <a:pt x="14906" y="4474"/>
                    <a:pt x="14940" y="4476"/>
                    <a:pt x="14973" y="4478"/>
                  </a:cubicBezTo>
                  <a:cubicBezTo>
                    <a:pt x="15006" y="4480"/>
                    <a:pt x="15041" y="4481"/>
                    <a:pt x="15075" y="4481"/>
                  </a:cubicBezTo>
                  <a:cubicBezTo>
                    <a:pt x="15133" y="4481"/>
                    <a:pt x="15178" y="4478"/>
                    <a:pt x="15220" y="4468"/>
                  </a:cubicBezTo>
                  <a:cubicBezTo>
                    <a:pt x="15261" y="4460"/>
                    <a:pt x="15331" y="4451"/>
                    <a:pt x="15392" y="4451"/>
                  </a:cubicBezTo>
                  <a:cubicBezTo>
                    <a:pt x="15425" y="4451"/>
                    <a:pt x="15454" y="4454"/>
                    <a:pt x="15476" y="4458"/>
                  </a:cubicBezTo>
                  <a:lnTo>
                    <a:pt x="15530" y="4471"/>
                  </a:lnTo>
                  <a:cubicBezTo>
                    <a:pt x="15685" y="4505"/>
                    <a:pt x="15835" y="4540"/>
                    <a:pt x="15985" y="4570"/>
                  </a:cubicBezTo>
                  <a:cubicBezTo>
                    <a:pt x="16000" y="4574"/>
                    <a:pt x="16013" y="4583"/>
                    <a:pt x="16017" y="4598"/>
                  </a:cubicBezTo>
                  <a:cubicBezTo>
                    <a:pt x="16049" y="4667"/>
                    <a:pt x="16088" y="4737"/>
                    <a:pt x="16126" y="4807"/>
                  </a:cubicBezTo>
                  <a:lnTo>
                    <a:pt x="16148" y="4845"/>
                  </a:lnTo>
                  <a:cubicBezTo>
                    <a:pt x="16129" y="4785"/>
                    <a:pt x="16107" y="4733"/>
                    <a:pt x="16087" y="4689"/>
                  </a:cubicBezTo>
                  <a:cubicBezTo>
                    <a:pt x="16079" y="4675"/>
                    <a:pt x="16081" y="4657"/>
                    <a:pt x="16090" y="4643"/>
                  </a:cubicBezTo>
                  <a:cubicBezTo>
                    <a:pt x="16100" y="4631"/>
                    <a:pt x="16114" y="4621"/>
                    <a:pt x="16130" y="4621"/>
                  </a:cubicBezTo>
                  <a:lnTo>
                    <a:pt x="16173" y="4621"/>
                  </a:lnTo>
                  <a:cubicBezTo>
                    <a:pt x="16181" y="4621"/>
                    <a:pt x="16191" y="4625"/>
                    <a:pt x="16199" y="4631"/>
                  </a:cubicBezTo>
                  <a:cubicBezTo>
                    <a:pt x="16238" y="4657"/>
                    <a:pt x="16292" y="4670"/>
                    <a:pt x="16350" y="4683"/>
                  </a:cubicBezTo>
                  <a:cubicBezTo>
                    <a:pt x="16394" y="4694"/>
                    <a:pt x="16439" y="4704"/>
                    <a:pt x="16481" y="4720"/>
                  </a:cubicBezTo>
                  <a:cubicBezTo>
                    <a:pt x="16575" y="4758"/>
                    <a:pt x="16676" y="4794"/>
                    <a:pt x="16776" y="4829"/>
                  </a:cubicBezTo>
                  <a:cubicBezTo>
                    <a:pt x="16892" y="4868"/>
                    <a:pt x="17010" y="4909"/>
                    <a:pt x="17125" y="4960"/>
                  </a:cubicBezTo>
                  <a:cubicBezTo>
                    <a:pt x="17852" y="5278"/>
                    <a:pt x="18414" y="5496"/>
                    <a:pt x="18945" y="5674"/>
                  </a:cubicBezTo>
                  <a:cubicBezTo>
                    <a:pt x="19218" y="5765"/>
                    <a:pt x="19503" y="5845"/>
                    <a:pt x="19778" y="5922"/>
                  </a:cubicBezTo>
                  <a:cubicBezTo>
                    <a:pt x="20050" y="5999"/>
                    <a:pt x="20334" y="6081"/>
                    <a:pt x="20604" y="6169"/>
                  </a:cubicBezTo>
                  <a:cubicBezTo>
                    <a:pt x="20745" y="6217"/>
                    <a:pt x="20883" y="6257"/>
                    <a:pt x="21018" y="6297"/>
                  </a:cubicBezTo>
                  <a:cubicBezTo>
                    <a:pt x="21152" y="6337"/>
                    <a:pt x="21283" y="6376"/>
                    <a:pt x="21408" y="6417"/>
                  </a:cubicBezTo>
                  <a:lnTo>
                    <a:pt x="21603" y="6460"/>
                  </a:lnTo>
                  <a:cubicBezTo>
                    <a:pt x="21665" y="6485"/>
                    <a:pt x="21729" y="6521"/>
                    <a:pt x="21792" y="6553"/>
                  </a:cubicBezTo>
                  <a:cubicBezTo>
                    <a:pt x="21841" y="6581"/>
                    <a:pt x="21888" y="6606"/>
                    <a:pt x="21936" y="6626"/>
                  </a:cubicBezTo>
                  <a:cubicBezTo>
                    <a:pt x="21968" y="6640"/>
                    <a:pt x="22016" y="6654"/>
                    <a:pt x="22064" y="6667"/>
                  </a:cubicBezTo>
                  <a:cubicBezTo>
                    <a:pt x="22100" y="6675"/>
                    <a:pt x="22138" y="6685"/>
                    <a:pt x="22173" y="6697"/>
                  </a:cubicBezTo>
                  <a:cubicBezTo>
                    <a:pt x="22099" y="8379"/>
                    <a:pt x="21350" y="9673"/>
                    <a:pt x="20097" y="10713"/>
                  </a:cubicBezTo>
                  <a:cubicBezTo>
                    <a:pt x="20092" y="10717"/>
                    <a:pt x="20088" y="10719"/>
                    <a:pt x="20085" y="10723"/>
                  </a:cubicBezTo>
                  <a:cubicBezTo>
                    <a:pt x="20031" y="10762"/>
                    <a:pt x="19969" y="10807"/>
                    <a:pt x="19881" y="10822"/>
                  </a:cubicBezTo>
                  <a:cubicBezTo>
                    <a:pt x="19874" y="10825"/>
                    <a:pt x="19865" y="10826"/>
                    <a:pt x="19861" y="10826"/>
                  </a:cubicBezTo>
                  <a:cubicBezTo>
                    <a:pt x="19825" y="10826"/>
                    <a:pt x="19780" y="10804"/>
                    <a:pt x="19726" y="10775"/>
                  </a:cubicBezTo>
                  <a:cubicBezTo>
                    <a:pt x="19711" y="10768"/>
                    <a:pt x="19698" y="10761"/>
                    <a:pt x="19691" y="10756"/>
                  </a:cubicBezTo>
                  <a:cubicBezTo>
                    <a:pt x="19640" y="10724"/>
                    <a:pt x="19591" y="10704"/>
                    <a:pt x="19540" y="10684"/>
                  </a:cubicBezTo>
                  <a:cubicBezTo>
                    <a:pt x="19441" y="10644"/>
                    <a:pt x="19349" y="10608"/>
                    <a:pt x="19255" y="10559"/>
                  </a:cubicBezTo>
                  <a:cubicBezTo>
                    <a:pt x="19067" y="10463"/>
                    <a:pt x="18887" y="10351"/>
                    <a:pt x="18712" y="10245"/>
                  </a:cubicBezTo>
                  <a:cubicBezTo>
                    <a:pt x="18448" y="10082"/>
                    <a:pt x="18175" y="9916"/>
                    <a:pt x="17881" y="9794"/>
                  </a:cubicBezTo>
                  <a:cubicBezTo>
                    <a:pt x="17831" y="9774"/>
                    <a:pt x="17775" y="9760"/>
                    <a:pt x="17715" y="9749"/>
                  </a:cubicBezTo>
                  <a:cubicBezTo>
                    <a:pt x="17629" y="9730"/>
                    <a:pt x="17541" y="9713"/>
                    <a:pt x="17462" y="9659"/>
                  </a:cubicBezTo>
                  <a:lnTo>
                    <a:pt x="17373" y="9570"/>
                  </a:lnTo>
                  <a:cubicBezTo>
                    <a:pt x="17363" y="9563"/>
                    <a:pt x="17353" y="9555"/>
                    <a:pt x="17341" y="9548"/>
                  </a:cubicBezTo>
                  <a:cubicBezTo>
                    <a:pt x="17295" y="9519"/>
                    <a:pt x="17232" y="9478"/>
                    <a:pt x="17221" y="9404"/>
                  </a:cubicBezTo>
                  <a:cubicBezTo>
                    <a:pt x="17219" y="9391"/>
                    <a:pt x="17222" y="9380"/>
                    <a:pt x="17230" y="9368"/>
                  </a:cubicBezTo>
                  <a:cubicBezTo>
                    <a:pt x="17243" y="9350"/>
                    <a:pt x="17250" y="9321"/>
                    <a:pt x="17256" y="9289"/>
                  </a:cubicBezTo>
                  <a:cubicBezTo>
                    <a:pt x="17261" y="9265"/>
                    <a:pt x="17266" y="9239"/>
                    <a:pt x="17276" y="9214"/>
                  </a:cubicBezTo>
                  <a:lnTo>
                    <a:pt x="17312" y="9119"/>
                  </a:lnTo>
                  <a:cubicBezTo>
                    <a:pt x="17350" y="9016"/>
                    <a:pt x="17388" y="8908"/>
                    <a:pt x="17433" y="8808"/>
                  </a:cubicBezTo>
                  <a:cubicBezTo>
                    <a:pt x="17530" y="8590"/>
                    <a:pt x="17656" y="8384"/>
                    <a:pt x="17767" y="8202"/>
                  </a:cubicBezTo>
                  <a:cubicBezTo>
                    <a:pt x="17795" y="8155"/>
                    <a:pt x="17821" y="8109"/>
                    <a:pt x="17843" y="8064"/>
                  </a:cubicBezTo>
                  <a:cubicBezTo>
                    <a:pt x="17861" y="8029"/>
                    <a:pt x="17876" y="7995"/>
                    <a:pt x="17897" y="7962"/>
                  </a:cubicBezTo>
                  <a:lnTo>
                    <a:pt x="17897" y="7962"/>
                  </a:lnTo>
                  <a:lnTo>
                    <a:pt x="17804" y="8046"/>
                  </a:lnTo>
                  <a:cubicBezTo>
                    <a:pt x="17482" y="8471"/>
                    <a:pt x="17264" y="8845"/>
                    <a:pt x="17094" y="9259"/>
                  </a:cubicBezTo>
                  <a:cubicBezTo>
                    <a:pt x="17045" y="9380"/>
                    <a:pt x="17014" y="9510"/>
                    <a:pt x="16981" y="9649"/>
                  </a:cubicBezTo>
                  <a:cubicBezTo>
                    <a:pt x="16971" y="9691"/>
                    <a:pt x="16961" y="9731"/>
                    <a:pt x="16950" y="9774"/>
                  </a:cubicBezTo>
                  <a:cubicBezTo>
                    <a:pt x="16943" y="9803"/>
                    <a:pt x="16943" y="9839"/>
                    <a:pt x="16942" y="9875"/>
                  </a:cubicBezTo>
                  <a:cubicBezTo>
                    <a:pt x="16937" y="9941"/>
                    <a:pt x="16937" y="10006"/>
                    <a:pt x="16902" y="10057"/>
                  </a:cubicBezTo>
                  <a:cubicBezTo>
                    <a:pt x="16894" y="10072"/>
                    <a:pt x="16879" y="10079"/>
                    <a:pt x="16863" y="10079"/>
                  </a:cubicBezTo>
                  <a:cubicBezTo>
                    <a:pt x="16859" y="10079"/>
                    <a:pt x="16854" y="10077"/>
                    <a:pt x="16850" y="10076"/>
                  </a:cubicBezTo>
                  <a:cubicBezTo>
                    <a:pt x="16830" y="10070"/>
                    <a:pt x="16815" y="10051"/>
                    <a:pt x="16818" y="10029"/>
                  </a:cubicBezTo>
                  <a:cubicBezTo>
                    <a:pt x="16828" y="9244"/>
                    <a:pt x="16772" y="8608"/>
                    <a:pt x="16644" y="8081"/>
                  </a:cubicBezTo>
                  <a:cubicBezTo>
                    <a:pt x="16615" y="7965"/>
                    <a:pt x="16597" y="7847"/>
                    <a:pt x="16583" y="7732"/>
                  </a:cubicBezTo>
                  <a:cubicBezTo>
                    <a:pt x="16571" y="7641"/>
                    <a:pt x="16558" y="7549"/>
                    <a:pt x="16539" y="7463"/>
                  </a:cubicBezTo>
                  <a:lnTo>
                    <a:pt x="16539" y="7463"/>
                  </a:lnTo>
                  <a:cubicBezTo>
                    <a:pt x="16516" y="7822"/>
                    <a:pt x="16537" y="8203"/>
                    <a:pt x="16600" y="8488"/>
                  </a:cubicBezTo>
                  <a:cubicBezTo>
                    <a:pt x="16619" y="8586"/>
                    <a:pt x="16623" y="8685"/>
                    <a:pt x="16626" y="8779"/>
                  </a:cubicBezTo>
                  <a:cubicBezTo>
                    <a:pt x="16631" y="8872"/>
                    <a:pt x="16632" y="8958"/>
                    <a:pt x="16651" y="9048"/>
                  </a:cubicBezTo>
                  <a:lnTo>
                    <a:pt x="16661" y="9505"/>
                  </a:lnTo>
                  <a:cubicBezTo>
                    <a:pt x="16689" y="9635"/>
                    <a:pt x="16680" y="10015"/>
                    <a:pt x="16651" y="10149"/>
                  </a:cubicBezTo>
                  <a:cubicBezTo>
                    <a:pt x="16622" y="10284"/>
                    <a:pt x="16654" y="10531"/>
                    <a:pt x="16681" y="10665"/>
                  </a:cubicBezTo>
                  <a:lnTo>
                    <a:pt x="16712" y="11204"/>
                  </a:lnTo>
                  <a:cubicBezTo>
                    <a:pt x="16713" y="11217"/>
                    <a:pt x="16709" y="11229"/>
                    <a:pt x="16699" y="11239"/>
                  </a:cubicBezTo>
                  <a:cubicBezTo>
                    <a:pt x="16690" y="11249"/>
                    <a:pt x="16677" y="11254"/>
                    <a:pt x="16665" y="11254"/>
                  </a:cubicBezTo>
                  <a:lnTo>
                    <a:pt x="16078" y="11254"/>
                  </a:lnTo>
                  <a:cubicBezTo>
                    <a:pt x="15994" y="11108"/>
                    <a:pt x="15899" y="10967"/>
                    <a:pt x="15831" y="10813"/>
                  </a:cubicBezTo>
                  <a:cubicBezTo>
                    <a:pt x="15722" y="10567"/>
                    <a:pt x="15691" y="10313"/>
                    <a:pt x="15601" y="10063"/>
                  </a:cubicBezTo>
                  <a:cubicBezTo>
                    <a:pt x="15553" y="9926"/>
                    <a:pt x="15456" y="9804"/>
                    <a:pt x="15329" y="9792"/>
                  </a:cubicBezTo>
                  <a:cubicBezTo>
                    <a:pt x="15321" y="9788"/>
                    <a:pt x="15312" y="9784"/>
                    <a:pt x="15301" y="9784"/>
                  </a:cubicBezTo>
                  <a:cubicBezTo>
                    <a:pt x="15295" y="9784"/>
                    <a:pt x="15289" y="9785"/>
                    <a:pt x="15281" y="9788"/>
                  </a:cubicBezTo>
                  <a:cubicBezTo>
                    <a:pt x="15274" y="9790"/>
                    <a:pt x="15270" y="9792"/>
                    <a:pt x="15262" y="9794"/>
                  </a:cubicBezTo>
                  <a:cubicBezTo>
                    <a:pt x="15249" y="9797"/>
                    <a:pt x="15235" y="9803"/>
                    <a:pt x="15222" y="9807"/>
                  </a:cubicBezTo>
                  <a:cubicBezTo>
                    <a:pt x="15213" y="9810"/>
                    <a:pt x="15204" y="9811"/>
                    <a:pt x="15194" y="9816"/>
                  </a:cubicBezTo>
                  <a:cubicBezTo>
                    <a:pt x="15142" y="9824"/>
                    <a:pt x="15091" y="9839"/>
                    <a:pt x="15053" y="9852"/>
                  </a:cubicBezTo>
                  <a:cubicBezTo>
                    <a:pt x="14960" y="9881"/>
                    <a:pt x="14871" y="9906"/>
                    <a:pt x="14783" y="9933"/>
                  </a:cubicBezTo>
                  <a:cubicBezTo>
                    <a:pt x="14642" y="9976"/>
                    <a:pt x="14503" y="10013"/>
                    <a:pt x="14370" y="10059"/>
                  </a:cubicBezTo>
                  <a:cubicBezTo>
                    <a:pt x="14155" y="10131"/>
                    <a:pt x="13935" y="10197"/>
                    <a:pt x="13723" y="10261"/>
                  </a:cubicBezTo>
                  <a:cubicBezTo>
                    <a:pt x="13314" y="10383"/>
                    <a:pt x="12926" y="10498"/>
                    <a:pt x="12558" y="10659"/>
                  </a:cubicBezTo>
                  <a:cubicBezTo>
                    <a:pt x="12437" y="10711"/>
                    <a:pt x="12321" y="10777"/>
                    <a:pt x="12209" y="10848"/>
                  </a:cubicBezTo>
                  <a:cubicBezTo>
                    <a:pt x="12148" y="10883"/>
                    <a:pt x="12094" y="10916"/>
                    <a:pt x="12042" y="10957"/>
                  </a:cubicBezTo>
                  <a:cubicBezTo>
                    <a:pt x="11998" y="10986"/>
                    <a:pt x="11956" y="11017"/>
                    <a:pt x="11913" y="11047"/>
                  </a:cubicBezTo>
                  <a:cubicBezTo>
                    <a:pt x="11863" y="11082"/>
                    <a:pt x="11814" y="11123"/>
                    <a:pt x="11767" y="11161"/>
                  </a:cubicBezTo>
                  <a:lnTo>
                    <a:pt x="11725" y="11195"/>
                  </a:lnTo>
                  <a:lnTo>
                    <a:pt x="11709" y="11227"/>
                  </a:lnTo>
                  <a:cubicBezTo>
                    <a:pt x="11702" y="11242"/>
                    <a:pt x="11686" y="11254"/>
                    <a:pt x="11667" y="11254"/>
                  </a:cubicBezTo>
                  <a:lnTo>
                    <a:pt x="9425" y="11254"/>
                  </a:lnTo>
                  <a:cubicBezTo>
                    <a:pt x="9397" y="11254"/>
                    <a:pt x="9377" y="11233"/>
                    <a:pt x="9377" y="11207"/>
                  </a:cubicBezTo>
                  <a:lnTo>
                    <a:pt x="9376" y="11161"/>
                  </a:lnTo>
                  <a:cubicBezTo>
                    <a:pt x="9374" y="11101"/>
                    <a:pt x="9374" y="11044"/>
                    <a:pt x="9371" y="10985"/>
                  </a:cubicBezTo>
                  <a:lnTo>
                    <a:pt x="9371" y="10982"/>
                  </a:lnTo>
                  <a:cubicBezTo>
                    <a:pt x="9368" y="10669"/>
                    <a:pt x="9374" y="10362"/>
                    <a:pt x="9450" y="10124"/>
                  </a:cubicBezTo>
                  <a:cubicBezTo>
                    <a:pt x="9458" y="10099"/>
                    <a:pt x="9464" y="10072"/>
                    <a:pt x="9470" y="10044"/>
                  </a:cubicBezTo>
                  <a:cubicBezTo>
                    <a:pt x="9485" y="9976"/>
                    <a:pt x="9503" y="9888"/>
                    <a:pt x="9567" y="9843"/>
                  </a:cubicBezTo>
                  <a:cubicBezTo>
                    <a:pt x="9602" y="9846"/>
                    <a:pt x="9635" y="9847"/>
                    <a:pt x="9668" y="9847"/>
                  </a:cubicBezTo>
                  <a:cubicBezTo>
                    <a:pt x="9778" y="9847"/>
                    <a:pt x="9880" y="9834"/>
                    <a:pt x="9979" y="9814"/>
                  </a:cubicBezTo>
                  <a:cubicBezTo>
                    <a:pt x="10133" y="9795"/>
                    <a:pt x="10261" y="9746"/>
                    <a:pt x="10345" y="9705"/>
                  </a:cubicBezTo>
                  <a:cubicBezTo>
                    <a:pt x="10763" y="9490"/>
                    <a:pt x="11055" y="9147"/>
                    <a:pt x="11223" y="8688"/>
                  </a:cubicBezTo>
                  <a:cubicBezTo>
                    <a:pt x="11289" y="8568"/>
                    <a:pt x="11348" y="8445"/>
                    <a:pt x="11399" y="8321"/>
                  </a:cubicBezTo>
                  <a:cubicBezTo>
                    <a:pt x="11580" y="8216"/>
                    <a:pt x="11758" y="8110"/>
                    <a:pt x="11934" y="8004"/>
                  </a:cubicBezTo>
                  <a:cubicBezTo>
                    <a:pt x="12116" y="7939"/>
                    <a:pt x="12294" y="7895"/>
                    <a:pt x="12512" y="7846"/>
                  </a:cubicBezTo>
                  <a:cubicBezTo>
                    <a:pt x="12562" y="7833"/>
                    <a:pt x="12619" y="7830"/>
                    <a:pt x="12686" y="7830"/>
                  </a:cubicBezTo>
                  <a:cubicBezTo>
                    <a:pt x="12782" y="7830"/>
                    <a:pt x="12887" y="7840"/>
                    <a:pt x="12988" y="7849"/>
                  </a:cubicBezTo>
                  <a:cubicBezTo>
                    <a:pt x="13086" y="7860"/>
                    <a:pt x="13186" y="7869"/>
                    <a:pt x="13275" y="7869"/>
                  </a:cubicBezTo>
                  <a:cubicBezTo>
                    <a:pt x="13420" y="7869"/>
                    <a:pt x="13509" y="7840"/>
                    <a:pt x="13553" y="7779"/>
                  </a:cubicBezTo>
                  <a:cubicBezTo>
                    <a:pt x="13596" y="7716"/>
                    <a:pt x="13609" y="7577"/>
                    <a:pt x="13577" y="7468"/>
                  </a:cubicBezTo>
                  <a:cubicBezTo>
                    <a:pt x="13516" y="7255"/>
                    <a:pt x="13435" y="7062"/>
                    <a:pt x="13340" y="6851"/>
                  </a:cubicBezTo>
                  <a:cubicBezTo>
                    <a:pt x="12991" y="6059"/>
                    <a:pt x="12578" y="5152"/>
                    <a:pt x="12112" y="4371"/>
                  </a:cubicBezTo>
                  <a:lnTo>
                    <a:pt x="12112" y="4371"/>
                  </a:lnTo>
                  <a:cubicBezTo>
                    <a:pt x="12113" y="4371"/>
                    <a:pt x="12115" y="4371"/>
                    <a:pt x="12117" y="4371"/>
                  </a:cubicBezTo>
                  <a:cubicBezTo>
                    <a:pt x="12143" y="4371"/>
                    <a:pt x="12168" y="4350"/>
                    <a:pt x="12157" y="4323"/>
                  </a:cubicBezTo>
                  <a:cubicBezTo>
                    <a:pt x="12152" y="4307"/>
                    <a:pt x="12145" y="4292"/>
                    <a:pt x="12138" y="4278"/>
                  </a:cubicBezTo>
                  <a:lnTo>
                    <a:pt x="12199" y="4278"/>
                  </a:lnTo>
                  <a:cubicBezTo>
                    <a:pt x="12218" y="4269"/>
                    <a:pt x="12240" y="4265"/>
                    <a:pt x="12264" y="4265"/>
                  </a:cubicBezTo>
                  <a:close/>
                  <a:moveTo>
                    <a:pt x="15306" y="9916"/>
                  </a:moveTo>
                  <a:cubicBezTo>
                    <a:pt x="15411" y="9989"/>
                    <a:pt x="15483" y="10168"/>
                    <a:pt x="15537" y="10354"/>
                  </a:cubicBezTo>
                  <a:cubicBezTo>
                    <a:pt x="15536" y="10359"/>
                    <a:pt x="15534" y="10367"/>
                    <a:pt x="15530" y="10371"/>
                  </a:cubicBezTo>
                  <a:cubicBezTo>
                    <a:pt x="15521" y="10384"/>
                    <a:pt x="15508" y="10390"/>
                    <a:pt x="15494" y="10391"/>
                  </a:cubicBezTo>
                  <a:cubicBezTo>
                    <a:pt x="15358" y="10397"/>
                    <a:pt x="15193" y="10423"/>
                    <a:pt x="15005" y="10473"/>
                  </a:cubicBezTo>
                  <a:cubicBezTo>
                    <a:pt x="14922" y="10493"/>
                    <a:pt x="14845" y="10508"/>
                    <a:pt x="14770" y="10521"/>
                  </a:cubicBezTo>
                  <a:cubicBezTo>
                    <a:pt x="14671" y="10537"/>
                    <a:pt x="14576" y="10553"/>
                    <a:pt x="14482" y="10586"/>
                  </a:cubicBezTo>
                  <a:cubicBezTo>
                    <a:pt x="14173" y="10688"/>
                    <a:pt x="13884" y="10819"/>
                    <a:pt x="13606" y="10945"/>
                  </a:cubicBezTo>
                  <a:cubicBezTo>
                    <a:pt x="13506" y="10990"/>
                    <a:pt x="13406" y="11038"/>
                    <a:pt x="13304" y="11082"/>
                  </a:cubicBezTo>
                  <a:cubicBezTo>
                    <a:pt x="13228" y="11110"/>
                    <a:pt x="13157" y="11146"/>
                    <a:pt x="13112" y="11178"/>
                  </a:cubicBezTo>
                  <a:cubicBezTo>
                    <a:pt x="13106" y="11182"/>
                    <a:pt x="13098" y="11191"/>
                    <a:pt x="13090" y="11198"/>
                  </a:cubicBezTo>
                  <a:cubicBezTo>
                    <a:pt x="13071" y="11217"/>
                    <a:pt x="13054" y="11235"/>
                    <a:pt x="13031" y="11243"/>
                  </a:cubicBezTo>
                  <a:cubicBezTo>
                    <a:pt x="13025" y="11245"/>
                    <a:pt x="13018" y="11248"/>
                    <a:pt x="13012" y="11248"/>
                  </a:cubicBezTo>
                  <a:lnTo>
                    <a:pt x="12254" y="11248"/>
                  </a:lnTo>
                  <a:cubicBezTo>
                    <a:pt x="12238" y="11248"/>
                    <a:pt x="12218" y="11249"/>
                    <a:pt x="12195" y="11251"/>
                  </a:cubicBezTo>
                  <a:cubicBezTo>
                    <a:pt x="12167" y="11254"/>
                    <a:pt x="12134" y="11255"/>
                    <a:pt x="12105" y="11255"/>
                  </a:cubicBezTo>
                  <a:cubicBezTo>
                    <a:pt x="12046" y="11255"/>
                    <a:pt x="12009" y="11248"/>
                    <a:pt x="11981" y="11233"/>
                  </a:cubicBezTo>
                  <a:cubicBezTo>
                    <a:pt x="11965" y="11222"/>
                    <a:pt x="11956" y="11206"/>
                    <a:pt x="11959" y="11188"/>
                  </a:cubicBezTo>
                  <a:cubicBezTo>
                    <a:pt x="11962" y="11168"/>
                    <a:pt x="11974" y="11153"/>
                    <a:pt x="11993" y="11147"/>
                  </a:cubicBezTo>
                  <a:cubicBezTo>
                    <a:pt x="12042" y="11133"/>
                    <a:pt x="12090" y="11091"/>
                    <a:pt x="12138" y="11052"/>
                  </a:cubicBezTo>
                  <a:cubicBezTo>
                    <a:pt x="12166" y="11028"/>
                    <a:pt x="12192" y="11006"/>
                    <a:pt x="12219" y="10988"/>
                  </a:cubicBezTo>
                  <a:cubicBezTo>
                    <a:pt x="12308" y="10928"/>
                    <a:pt x="12403" y="10876"/>
                    <a:pt x="12496" y="10822"/>
                  </a:cubicBezTo>
                  <a:cubicBezTo>
                    <a:pt x="12516" y="10810"/>
                    <a:pt x="12533" y="10800"/>
                    <a:pt x="12554" y="10788"/>
                  </a:cubicBezTo>
                  <a:cubicBezTo>
                    <a:pt x="12885" y="10658"/>
                    <a:pt x="13244" y="10578"/>
                    <a:pt x="13569" y="10473"/>
                  </a:cubicBezTo>
                  <a:cubicBezTo>
                    <a:pt x="14147" y="10290"/>
                    <a:pt x="14726" y="10101"/>
                    <a:pt x="15306" y="9916"/>
                  </a:cubicBezTo>
                  <a:close/>
                  <a:moveTo>
                    <a:pt x="34285" y="9587"/>
                  </a:moveTo>
                  <a:cubicBezTo>
                    <a:pt x="34295" y="9587"/>
                    <a:pt x="34314" y="9592"/>
                    <a:pt x="34322" y="9596"/>
                  </a:cubicBezTo>
                  <a:lnTo>
                    <a:pt x="34342" y="9596"/>
                  </a:lnTo>
                  <a:cubicBezTo>
                    <a:pt x="34355" y="9596"/>
                    <a:pt x="34372" y="9596"/>
                    <a:pt x="34391" y="9599"/>
                  </a:cubicBezTo>
                  <a:cubicBezTo>
                    <a:pt x="34467" y="9619"/>
                    <a:pt x="34573" y="9676"/>
                    <a:pt x="34618" y="9758"/>
                  </a:cubicBezTo>
                  <a:cubicBezTo>
                    <a:pt x="34695" y="9906"/>
                    <a:pt x="34676" y="10211"/>
                    <a:pt x="34633" y="10371"/>
                  </a:cubicBezTo>
                  <a:cubicBezTo>
                    <a:pt x="34543" y="10719"/>
                    <a:pt x="34420" y="11118"/>
                    <a:pt x="34237" y="11472"/>
                  </a:cubicBezTo>
                  <a:lnTo>
                    <a:pt x="34221" y="11504"/>
                  </a:lnTo>
                  <a:cubicBezTo>
                    <a:pt x="34151" y="11636"/>
                    <a:pt x="34066" y="11803"/>
                    <a:pt x="33896" y="11847"/>
                  </a:cubicBezTo>
                  <a:cubicBezTo>
                    <a:pt x="33878" y="11851"/>
                    <a:pt x="33861" y="11853"/>
                    <a:pt x="33842" y="11853"/>
                  </a:cubicBezTo>
                  <a:cubicBezTo>
                    <a:pt x="33766" y="11853"/>
                    <a:pt x="33704" y="11809"/>
                    <a:pt x="33666" y="11780"/>
                  </a:cubicBezTo>
                  <a:lnTo>
                    <a:pt x="33648" y="11767"/>
                  </a:lnTo>
                  <a:cubicBezTo>
                    <a:pt x="33411" y="11604"/>
                    <a:pt x="33387" y="11211"/>
                    <a:pt x="33390" y="10887"/>
                  </a:cubicBezTo>
                  <a:cubicBezTo>
                    <a:pt x="33390" y="10873"/>
                    <a:pt x="33397" y="10858"/>
                    <a:pt x="33410" y="10849"/>
                  </a:cubicBezTo>
                  <a:cubicBezTo>
                    <a:pt x="33600" y="10720"/>
                    <a:pt x="33903" y="10258"/>
                    <a:pt x="34005" y="10024"/>
                  </a:cubicBezTo>
                  <a:lnTo>
                    <a:pt x="34096" y="9746"/>
                  </a:lnTo>
                  <a:cubicBezTo>
                    <a:pt x="34101" y="9736"/>
                    <a:pt x="34101" y="9721"/>
                    <a:pt x="34101" y="9707"/>
                  </a:cubicBezTo>
                  <a:cubicBezTo>
                    <a:pt x="34102" y="9682"/>
                    <a:pt x="34104" y="9657"/>
                    <a:pt x="34114" y="9634"/>
                  </a:cubicBezTo>
                  <a:cubicBezTo>
                    <a:pt x="34115" y="9608"/>
                    <a:pt x="34135" y="9587"/>
                    <a:pt x="34160" y="9587"/>
                  </a:cubicBezTo>
                  <a:close/>
                  <a:moveTo>
                    <a:pt x="34862" y="10000"/>
                  </a:moveTo>
                  <a:cubicBezTo>
                    <a:pt x="35200" y="10034"/>
                    <a:pt x="35469" y="10189"/>
                    <a:pt x="35584" y="10422"/>
                  </a:cubicBezTo>
                  <a:cubicBezTo>
                    <a:pt x="35655" y="10560"/>
                    <a:pt x="35594" y="10739"/>
                    <a:pt x="35552" y="10868"/>
                  </a:cubicBezTo>
                  <a:lnTo>
                    <a:pt x="35546" y="10884"/>
                  </a:lnTo>
                  <a:cubicBezTo>
                    <a:pt x="35454" y="11159"/>
                    <a:pt x="35360" y="11443"/>
                    <a:pt x="35220" y="11671"/>
                  </a:cubicBezTo>
                  <a:cubicBezTo>
                    <a:pt x="35206" y="11693"/>
                    <a:pt x="35192" y="11719"/>
                    <a:pt x="35182" y="11744"/>
                  </a:cubicBezTo>
                  <a:cubicBezTo>
                    <a:pt x="35152" y="11806"/>
                    <a:pt x="35120" y="11869"/>
                    <a:pt x="35065" y="11912"/>
                  </a:cubicBezTo>
                  <a:cubicBezTo>
                    <a:pt x="34986" y="11973"/>
                    <a:pt x="34900" y="12002"/>
                    <a:pt x="34813" y="12002"/>
                  </a:cubicBezTo>
                  <a:cubicBezTo>
                    <a:pt x="34598" y="12002"/>
                    <a:pt x="34407" y="11813"/>
                    <a:pt x="34375" y="11569"/>
                  </a:cubicBezTo>
                  <a:cubicBezTo>
                    <a:pt x="34374" y="11556"/>
                    <a:pt x="34378" y="11542"/>
                    <a:pt x="34387" y="11533"/>
                  </a:cubicBezTo>
                  <a:cubicBezTo>
                    <a:pt x="34445" y="11469"/>
                    <a:pt x="34476" y="11377"/>
                    <a:pt x="34506" y="11277"/>
                  </a:cubicBezTo>
                  <a:cubicBezTo>
                    <a:pt x="34521" y="11227"/>
                    <a:pt x="34537" y="11178"/>
                    <a:pt x="34554" y="11132"/>
                  </a:cubicBezTo>
                  <a:cubicBezTo>
                    <a:pt x="34684" y="10822"/>
                    <a:pt x="34807" y="10480"/>
                    <a:pt x="34812" y="10050"/>
                  </a:cubicBezTo>
                  <a:cubicBezTo>
                    <a:pt x="34812" y="10037"/>
                    <a:pt x="34816" y="10022"/>
                    <a:pt x="34826" y="10013"/>
                  </a:cubicBezTo>
                  <a:cubicBezTo>
                    <a:pt x="34835" y="10006"/>
                    <a:pt x="34845" y="10000"/>
                    <a:pt x="34858" y="10000"/>
                  </a:cubicBezTo>
                  <a:close/>
                  <a:moveTo>
                    <a:pt x="319" y="15717"/>
                  </a:moveTo>
                  <a:cubicBezTo>
                    <a:pt x="328" y="15717"/>
                    <a:pt x="340" y="15720"/>
                    <a:pt x="347" y="15726"/>
                  </a:cubicBezTo>
                  <a:cubicBezTo>
                    <a:pt x="593" y="15913"/>
                    <a:pt x="944" y="16040"/>
                    <a:pt x="1255" y="16143"/>
                  </a:cubicBezTo>
                  <a:cubicBezTo>
                    <a:pt x="1299" y="16158"/>
                    <a:pt x="1343" y="16165"/>
                    <a:pt x="1385" y="16172"/>
                  </a:cubicBezTo>
                  <a:cubicBezTo>
                    <a:pt x="1430" y="16182"/>
                    <a:pt x="1476" y="16190"/>
                    <a:pt x="1524" y="16206"/>
                  </a:cubicBezTo>
                  <a:cubicBezTo>
                    <a:pt x="1706" y="16265"/>
                    <a:pt x="1902" y="16306"/>
                    <a:pt x="2107" y="16347"/>
                  </a:cubicBezTo>
                  <a:cubicBezTo>
                    <a:pt x="2250" y="16374"/>
                    <a:pt x="2397" y="16405"/>
                    <a:pt x="2538" y="16441"/>
                  </a:cubicBezTo>
                  <a:cubicBezTo>
                    <a:pt x="2606" y="16460"/>
                    <a:pt x="2676" y="16467"/>
                    <a:pt x="2746" y="16475"/>
                  </a:cubicBezTo>
                  <a:cubicBezTo>
                    <a:pt x="2811" y="16482"/>
                    <a:pt x="2878" y="16489"/>
                    <a:pt x="2935" y="16502"/>
                  </a:cubicBezTo>
                  <a:lnTo>
                    <a:pt x="3301" y="16540"/>
                  </a:lnTo>
                  <a:lnTo>
                    <a:pt x="3313" y="16541"/>
                  </a:lnTo>
                  <a:lnTo>
                    <a:pt x="3518" y="16563"/>
                  </a:lnTo>
                  <a:lnTo>
                    <a:pt x="4006" y="16543"/>
                  </a:lnTo>
                  <a:cubicBezTo>
                    <a:pt x="4027" y="16543"/>
                    <a:pt x="4043" y="16556"/>
                    <a:pt x="4050" y="16571"/>
                  </a:cubicBezTo>
                  <a:lnTo>
                    <a:pt x="4383" y="17306"/>
                  </a:lnTo>
                  <a:cubicBezTo>
                    <a:pt x="4389" y="17321"/>
                    <a:pt x="4389" y="17338"/>
                    <a:pt x="4380" y="17350"/>
                  </a:cubicBezTo>
                  <a:cubicBezTo>
                    <a:pt x="4370" y="17363"/>
                    <a:pt x="4355" y="17372"/>
                    <a:pt x="4339" y="17372"/>
                  </a:cubicBezTo>
                  <a:lnTo>
                    <a:pt x="4319" y="17372"/>
                  </a:lnTo>
                  <a:cubicBezTo>
                    <a:pt x="4310" y="17372"/>
                    <a:pt x="4300" y="17369"/>
                    <a:pt x="4293" y="17363"/>
                  </a:cubicBezTo>
                  <a:cubicBezTo>
                    <a:pt x="4242" y="17328"/>
                    <a:pt x="4173" y="17327"/>
                    <a:pt x="4094" y="17325"/>
                  </a:cubicBezTo>
                  <a:cubicBezTo>
                    <a:pt x="4035" y="17324"/>
                    <a:pt x="3977" y="17321"/>
                    <a:pt x="3915" y="17309"/>
                  </a:cubicBezTo>
                  <a:cubicBezTo>
                    <a:pt x="3784" y="17280"/>
                    <a:pt x="3636" y="17280"/>
                    <a:pt x="3493" y="17277"/>
                  </a:cubicBezTo>
                  <a:cubicBezTo>
                    <a:pt x="3343" y="17277"/>
                    <a:pt x="3192" y="17277"/>
                    <a:pt x="3064" y="17248"/>
                  </a:cubicBezTo>
                  <a:lnTo>
                    <a:pt x="2920" y="17247"/>
                  </a:lnTo>
                  <a:cubicBezTo>
                    <a:pt x="2804" y="17219"/>
                    <a:pt x="2680" y="17207"/>
                    <a:pt x="2558" y="17200"/>
                  </a:cubicBezTo>
                  <a:lnTo>
                    <a:pt x="2551" y="17200"/>
                  </a:lnTo>
                  <a:cubicBezTo>
                    <a:pt x="2548" y="17197"/>
                    <a:pt x="2542" y="17197"/>
                    <a:pt x="2538" y="17197"/>
                  </a:cubicBezTo>
                  <a:cubicBezTo>
                    <a:pt x="2494" y="17194"/>
                    <a:pt x="2453" y="17193"/>
                    <a:pt x="2410" y="17190"/>
                  </a:cubicBezTo>
                  <a:cubicBezTo>
                    <a:pt x="2221" y="17178"/>
                    <a:pt x="2028" y="17168"/>
                    <a:pt x="1852" y="17122"/>
                  </a:cubicBezTo>
                  <a:lnTo>
                    <a:pt x="1247" y="16975"/>
                  </a:lnTo>
                  <a:cubicBezTo>
                    <a:pt x="1197" y="16956"/>
                    <a:pt x="1146" y="16938"/>
                    <a:pt x="1098" y="16918"/>
                  </a:cubicBezTo>
                  <a:cubicBezTo>
                    <a:pt x="1097" y="16918"/>
                    <a:pt x="1097" y="16917"/>
                    <a:pt x="1096" y="16917"/>
                  </a:cubicBezTo>
                  <a:cubicBezTo>
                    <a:pt x="1094" y="16917"/>
                    <a:pt x="1091" y="16914"/>
                    <a:pt x="1091" y="16914"/>
                  </a:cubicBezTo>
                  <a:cubicBezTo>
                    <a:pt x="1059" y="16902"/>
                    <a:pt x="1026" y="16887"/>
                    <a:pt x="994" y="16874"/>
                  </a:cubicBezTo>
                  <a:cubicBezTo>
                    <a:pt x="909" y="16838"/>
                    <a:pt x="828" y="16803"/>
                    <a:pt x="748" y="16776"/>
                  </a:cubicBezTo>
                  <a:cubicBezTo>
                    <a:pt x="704" y="16761"/>
                    <a:pt x="655" y="16746"/>
                    <a:pt x="607" y="16728"/>
                  </a:cubicBezTo>
                  <a:lnTo>
                    <a:pt x="607" y="16728"/>
                  </a:lnTo>
                  <a:cubicBezTo>
                    <a:pt x="608" y="16730"/>
                    <a:pt x="608" y="16731"/>
                    <a:pt x="606" y="16731"/>
                  </a:cubicBezTo>
                  <a:cubicBezTo>
                    <a:pt x="605" y="16731"/>
                    <a:pt x="604" y="16731"/>
                    <a:pt x="603" y="16730"/>
                  </a:cubicBezTo>
                  <a:cubicBezTo>
                    <a:pt x="434" y="16666"/>
                    <a:pt x="252" y="16568"/>
                    <a:pt x="181" y="16379"/>
                  </a:cubicBezTo>
                  <a:lnTo>
                    <a:pt x="181" y="16376"/>
                  </a:lnTo>
                  <a:cubicBezTo>
                    <a:pt x="145" y="16284"/>
                    <a:pt x="137" y="16165"/>
                    <a:pt x="172" y="16022"/>
                  </a:cubicBezTo>
                  <a:cubicBezTo>
                    <a:pt x="178" y="15996"/>
                    <a:pt x="183" y="15973"/>
                    <a:pt x="187" y="15950"/>
                  </a:cubicBezTo>
                  <a:cubicBezTo>
                    <a:pt x="200" y="15873"/>
                    <a:pt x="214" y="15797"/>
                    <a:pt x="270" y="15743"/>
                  </a:cubicBezTo>
                  <a:cubicBezTo>
                    <a:pt x="276" y="15735"/>
                    <a:pt x="283" y="15729"/>
                    <a:pt x="292" y="15724"/>
                  </a:cubicBezTo>
                  <a:cubicBezTo>
                    <a:pt x="302" y="15720"/>
                    <a:pt x="310" y="15717"/>
                    <a:pt x="319" y="15717"/>
                  </a:cubicBezTo>
                  <a:close/>
                  <a:moveTo>
                    <a:pt x="4330" y="6667"/>
                  </a:moveTo>
                  <a:cubicBezTo>
                    <a:pt x="4344" y="6667"/>
                    <a:pt x="4354" y="6671"/>
                    <a:pt x="4362" y="6678"/>
                  </a:cubicBezTo>
                  <a:cubicBezTo>
                    <a:pt x="4370" y="6683"/>
                    <a:pt x="4376" y="6691"/>
                    <a:pt x="4377" y="6699"/>
                  </a:cubicBezTo>
                  <a:cubicBezTo>
                    <a:pt x="4413" y="6741"/>
                    <a:pt x="4438" y="6790"/>
                    <a:pt x="4461" y="6837"/>
                  </a:cubicBezTo>
                  <a:cubicBezTo>
                    <a:pt x="4476" y="6867"/>
                    <a:pt x="4490" y="6896"/>
                    <a:pt x="4508" y="6925"/>
                  </a:cubicBezTo>
                  <a:cubicBezTo>
                    <a:pt x="4595" y="7056"/>
                    <a:pt x="4693" y="7186"/>
                    <a:pt x="4787" y="7309"/>
                  </a:cubicBezTo>
                  <a:lnTo>
                    <a:pt x="4861" y="7410"/>
                  </a:lnTo>
                  <a:cubicBezTo>
                    <a:pt x="4882" y="7437"/>
                    <a:pt x="4915" y="7471"/>
                    <a:pt x="4954" y="7510"/>
                  </a:cubicBezTo>
                  <a:cubicBezTo>
                    <a:pt x="5037" y="7593"/>
                    <a:pt x="5123" y="7681"/>
                    <a:pt x="5140" y="7760"/>
                  </a:cubicBezTo>
                  <a:cubicBezTo>
                    <a:pt x="5145" y="7779"/>
                    <a:pt x="5137" y="7796"/>
                    <a:pt x="5123" y="7808"/>
                  </a:cubicBezTo>
                  <a:cubicBezTo>
                    <a:pt x="5100" y="7825"/>
                    <a:pt x="5092" y="7860"/>
                    <a:pt x="5082" y="7913"/>
                  </a:cubicBezTo>
                  <a:cubicBezTo>
                    <a:pt x="5079" y="7940"/>
                    <a:pt x="5073" y="7965"/>
                    <a:pt x="5066" y="7991"/>
                  </a:cubicBezTo>
                  <a:cubicBezTo>
                    <a:pt x="5041" y="8077"/>
                    <a:pt x="5027" y="8167"/>
                    <a:pt x="5012" y="8263"/>
                  </a:cubicBezTo>
                  <a:cubicBezTo>
                    <a:pt x="4999" y="8346"/>
                    <a:pt x="4985" y="8430"/>
                    <a:pt x="4964" y="8516"/>
                  </a:cubicBezTo>
                  <a:cubicBezTo>
                    <a:pt x="4770" y="9298"/>
                    <a:pt x="4768" y="10594"/>
                    <a:pt x="5264" y="10900"/>
                  </a:cubicBezTo>
                  <a:cubicBezTo>
                    <a:pt x="5312" y="10929"/>
                    <a:pt x="5419" y="10960"/>
                    <a:pt x="5526" y="10960"/>
                  </a:cubicBezTo>
                  <a:cubicBezTo>
                    <a:pt x="5591" y="10960"/>
                    <a:pt x="5646" y="10950"/>
                    <a:pt x="5684" y="10931"/>
                  </a:cubicBezTo>
                  <a:cubicBezTo>
                    <a:pt x="5741" y="10905"/>
                    <a:pt x="5824" y="10842"/>
                    <a:pt x="5856" y="10800"/>
                  </a:cubicBezTo>
                  <a:cubicBezTo>
                    <a:pt x="5863" y="10788"/>
                    <a:pt x="5867" y="10777"/>
                    <a:pt x="5875" y="10764"/>
                  </a:cubicBezTo>
                  <a:cubicBezTo>
                    <a:pt x="5886" y="10745"/>
                    <a:pt x="5896" y="10724"/>
                    <a:pt x="5915" y="10704"/>
                  </a:cubicBezTo>
                  <a:cubicBezTo>
                    <a:pt x="5915" y="10703"/>
                    <a:pt x="5917" y="10703"/>
                    <a:pt x="5917" y="10703"/>
                  </a:cubicBezTo>
                  <a:cubicBezTo>
                    <a:pt x="5923" y="10697"/>
                    <a:pt x="5930" y="10690"/>
                    <a:pt x="5937" y="10684"/>
                  </a:cubicBezTo>
                  <a:cubicBezTo>
                    <a:pt x="6117" y="10550"/>
                    <a:pt x="6318" y="10432"/>
                    <a:pt x="6536" y="10338"/>
                  </a:cubicBezTo>
                  <a:cubicBezTo>
                    <a:pt x="6565" y="10325"/>
                    <a:pt x="6597" y="10312"/>
                    <a:pt x="6629" y="10301"/>
                  </a:cubicBezTo>
                  <a:cubicBezTo>
                    <a:pt x="6633" y="10298"/>
                    <a:pt x="6641" y="10297"/>
                    <a:pt x="6644" y="10296"/>
                  </a:cubicBezTo>
                  <a:cubicBezTo>
                    <a:pt x="6648" y="10294"/>
                    <a:pt x="6655" y="10291"/>
                    <a:pt x="6658" y="10291"/>
                  </a:cubicBezTo>
                  <a:lnTo>
                    <a:pt x="6660" y="10291"/>
                  </a:lnTo>
                  <a:cubicBezTo>
                    <a:pt x="6754" y="10261"/>
                    <a:pt x="6852" y="10237"/>
                    <a:pt x="6948" y="10216"/>
                  </a:cubicBezTo>
                  <a:cubicBezTo>
                    <a:pt x="6997" y="10202"/>
                    <a:pt x="7045" y="10194"/>
                    <a:pt x="7094" y="10179"/>
                  </a:cubicBezTo>
                  <a:cubicBezTo>
                    <a:pt x="7234" y="10143"/>
                    <a:pt x="7382" y="10124"/>
                    <a:pt x="7532" y="10124"/>
                  </a:cubicBezTo>
                  <a:cubicBezTo>
                    <a:pt x="8191" y="10124"/>
                    <a:pt x="8695" y="10466"/>
                    <a:pt x="8836" y="10570"/>
                  </a:cubicBezTo>
                  <a:cubicBezTo>
                    <a:pt x="8875" y="10599"/>
                    <a:pt x="8903" y="10637"/>
                    <a:pt x="8925" y="10679"/>
                  </a:cubicBezTo>
                  <a:lnTo>
                    <a:pt x="8925" y="10681"/>
                  </a:lnTo>
                  <a:cubicBezTo>
                    <a:pt x="8935" y="10698"/>
                    <a:pt x="8945" y="10717"/>
                    <a:pt x="8952" y="10733"/>
                  </a:cubicBezTo>
                  <a:cubicBezTo>
                    <a:pt x="8967" y="10762"/>
                    <a:pt x="8982" y="10793"/>
                    <a:pt x="9000" y="10819"/>
                  </a:cubicBezTo>
                  <a:cubicBezTo>
                    <a:pt x="9037" y="10871"/>
                    <a:pt x="9077" y="10919"/>
                    <a:pt x="9120" y="10967"/>
                  </a:cubicBezTo>
                  <a:cubicBezTo>
                    <a:pt x="9172" y="11028"/>
                    <a:pt x="9229" y="11094"/>
                    <a:pt x="9272" y="11162"/>
                  </a:cubicBezTo>
                  <a:cubicBezTo>
                    <a:pt x="9277" y="11190"/>
                    <a:pt x="9277" y="11210"/>
                    <a:pt x="9269" y="11225"/>
                  </a:cubicBezTo>
                  <a:cubicBezTo>
                    <a:pt x="9261" y="11239"/>
                    <a:pt x="9245" y="11248"/>
                    <a:pt x="9229" y="11248"/>
                  </a:cubicBezTo>
                  <a:lnTo>
                    <a:pt x="5428" y="11248"/>
                  </a:lnTo>
                  <a:cubicBezTo>
                    <a:pt x="5428" y="11597"/>
                    <a:pt x="5425" y="11954"/>
                    <a:pt x="5424" y="12316"/>
                  </a:cubicBezTo>
                  <a:cubicBezTo>
                    <a:pt x="5421" y="12712"/>
                    <a:pt x="5418" y="13110"/>
                    <a:pt x="5418" y="13501"/>
                  </a:cubicBezTo>
                  <a:lnTo>
                    <a:pt x="5418" y="14113"/>
                  </a:lnTo>
                  <a:cubicBezTo>
                    <a:pt x="5418" y="14129"/>
                    <a:pt x="5421" y="14150"/>
                    <a:pt x="5422" y="14173"/>
                  </a:cubicBezTo>
                  <a:cubicBezTo>
                    <a:pt x="5428" y="14266"/>
                    <a:pt x="5430" y="14336"/>
                    <a:pt x="5402" y="14380"/>
                  </a:cubicBezTo>
                  <a:cubicBezTo>
                    <a:pt x="5398" y="14388"/>
                    <a:pt x="5387" y="14396"/>
                    <a:pt x="5377" y="14398"/>
                  </a:cubicBezTo>
                  <a:lnTo>
                    <a:pt x="5377" y="14877"/>
                  </a:lnTo>
                  <a:cubicBezTo>
                    <a:pt x="5380" y="14877"/>
                    <a:pt x="5382" y="14878"/>
                    <a:pt x="5385" y="14878"/>
                  </a:cubicBezTo>
                  <a:cubicBezTo>
                    <a:pt x="5405" y="14884"/>
                    <a:pt x="5418" y="14904"/>
                    <a:pt x="5418" y="14923"/>
                  </a:cubicBezTo>
                  <a:lnTo>
                    <a:pt x="5418" y="17277"/>
                  </a:lnTo>
                  <a:cubicBezTo>
                    <a:pt x="5418" y="17290"/>
                    <a:pt x="5421" y="17306"/>
                    <a:pt x="5421" y="17322"/>
                  </a:cubicBezTo>
                  <a:cubicBezTo>
                    <a:pt x="5424" y="17401"/>
                    <a:pt x="5425" y="17460"/>
                    <a:pt x="5402" y="17497"/>
                  </a:cubicBezTo>
                  <a:cubicBezTo>
                    <a:pt x="5398" y="17508"/>
                    <a:pt x="5387" y="17514"/>
                    <a:pt x="5377" y="17517"/>
                  </a:cubicBezTo>
                  <a:lnTo>
                    <a:pt x="5377" y="17569"/>
                  </a:lnTo>
                  <a:cubicBezTo>
                    <a:pt x="5380" y="17569"/>
                    <a:pt x="5382" y="17572"/>
                    <a:pt x="5386" y="17572"/>
                  </a:cubicBezTo>
                  <a:cubicBezTo>
                    <a:pt x="5406" y="17577"/>
                    <a:pt x="5418" y="17597"/>
                    <a:pt x="5418" y="17617"/>
                  </a:cubicBezTo>
                  <a:lnTo>
                    <a:pt x="5418" y="18394"/>
                  </a:lnTo>
                  <a:cubicBezTo>
                    <a:pt x="5418" y="18420"/>
                    <a:pt x="5387" y="18440"/>
                    <a:pt x="5360" y="18440"/>
                  </a:cubicBezTo>
                  <a:cubicBezTo>
                    <a:pt x="5335" y="18440"/>
                    <a:pt x="5315" y="18420"/>
                    <a:pt x="5315" y="18394"/>
                  </a:cubicBezTo>
                  <a:lnTo>
                    <a:pt x="5315" y="18391"/>
                  </a:lnTo>
                  <a:cubicBezTo>
                    <a:pt x="5233" y="18299"/>
                    <a:pt x="5175" y="18170"/>
                    <a:pt x="5119" y="18045"/>
                  </a:cubicBezTo>
                  <a:cubicBezTo>
                    <a:pt x="5082" y="17965"/>
                    <a:pt x="5047" y="17888"/>
                    <a:pt x="5009" y="17827"/>
                  </a:cubicBezTo>
                  <a:cubicBezTo>
                    <a:pt x="4841" y="17548"/>
                    <a:pt x="4690" y="17248"/>
                    <a:pt x="4543" y="16957"/>
                  </a:cubicBezTo>
                  <a:cubicBezTo>
                    <a:pt x="4485" y="16841"/>
                    <a:pt x="4426" y="16726"/>
                    <a:pt x="4367" y="16611"/>
                  </a:cubicBezTo>
                  <a:cubicBezTo>
                    <a:pt x="4059" y="16021"/>
                    <a:pt x="3705" y="15325"/>
                    <a:pt x="3390" y="14606"/>
                  </a:cubicBezTo>
                  <a:cubicBezTo>
                    <a:pt x="3263" y="14314"/>
                    <a:pt x="3146" y="14013"/>
                    <a:pt x="3029" y="13722"/>
                  </a:cubicBezTo>
                  <a:cubicBezTo>
                    <a:pt x="2957" y="13539"/>
                    <a:pt x="2885" y="13356"/>
                    <a:pt x="2808" y="13174"/>
                  </a:cubicBezTo>
                  <a:cubicBezTo>
                    <a:pt x="2757" y="13051"/>
                    <a:pt x="2733" y="12920"/>
                    <a:pt x="2706" y="12790"/>
                  </a:cubicBezTo>
                  <a:cubicBezTo>
                    <a:pt x="2688" y="12690"/>
                    <a:pt x="2663" y="12585"/>
                    <a:pt x="2631" y="12487"/>
                  </a:cubicBezTo>
                  <a:cubicBezTo>
                    <a:pt x="2618" y="12446"/>
                    <a:pt x="2597" y="12407"/>
                    <a:pt x="2579" y="12367"/>
                  </a:cubicBezTo>
                  <a:cubicBezTo>
                    <a:pt x="2564" y="12337"/>
                    <a:pt x="2547" y="12303"/>
                    <a:pt x="2535" y="12271"/>
                  </a:cubicBezTo>
                  <a:cubicBezTo>
                    <a:pt x="2531" y="12268"/>
                    <a:pt x="2528" y="12268"/>
                    <a:pt x="2522" y="12267"/>
                  </a:cubicBezTo>
                  <a:cubicBezTo>
                    <a:pt x="2506" y="12260"/>
                    <a:pt x="2494" y="12244"/>
                    <a:pt x="2493" y="12225"/>
                  </a:cubicBezTo>
                  <a:cubicBezTo>
                    <a:pt x="2490" y="12184"/>
                    <a:pt x="2477" y="12149"/>
                    <a:pt x="2462" y="12111"/>
                  </a:cubicBezTo>
                  <a:cubicBezTo>
                    <a:pt x="2455" y="12093"/>
                    <a:pt x="2449" y="12077"/>
                    <a:pt x="2442" y="12061"/>
                  </a:cubicBezTo>
                  <a:cubicBezTo>
                    <a:pt x="2422" y="11995"/>
                    <a:pt x="2406" y="11927"/>
                    <a:pt x="2392" y="11861"/>
                  </a:cubicBezTo>
                  <a:lnTo>
                    <a:pt x="2392" y="11861"/>
                  </a:lnTo>
                  <a:cubicBezTo>
                    <a:pt x="2406" y="12159"/>
                    <a:pt x="2438" y="12389"/>
                    <a:pt x="2491" y="12549"/>
                  </a:cubicBezTo>
                  <a:cubicBezTo>
                    <a:pt x="2501" y="12581"/>
                    <a:pt x="2516" y="12616"/>
                    <a:pt x="2531" y="12649"/>
                  </a:cubicBezTo>
                  <a:cubicBezTo>
                    <a:pt x="2547" y="12686"/>
                    <a:pt x="2561" y="12722"/>
                    <a:pt x="2574" y="12761"/>
                  </a:cubicBezTo>
                  <a:lnTo>
                    <a:pt x="2615" y="12963"/>
                  </a:lnTo>
                  <a:cubicBezTo>
                    <a:pt x="2638" y="13038"/>
                    <a:pt x="2661" y="13115"/>
                    <a:pt x="2685" y="13192"/>
                  </a:cubicBezTo>
                  <a:cubicBezTo>
                    <a:pt x="2733" y="13349"/>
                    <a:pt x="2782" y="13512"/>
                    <a:pt x="2842" y="13654"/>
                  </a:cubicBezTo>
                  <a:cubicBezTo>
                    <a:pt x="2877" y="13735"/>
                    <a:pt x="2898" y="13815"/>
                    <a:pt x="2922" y="13892"/>
                  </a:cubicBezTo>
                  <a:cubicBezTo>
                    <a:pt x="2943" y="13970"/>
                    <a:pt x="2965" y="14045"/>
                    <a:pt x="2997" y="14121"/>
                  </a:cubicBezTo>
                  <a:cubicBezTo>
                    <a:pt x="3060" y="14270"/>
                    <a:pt x="3121" y="14420"/>
                    <a:pt x="3183" y="14571"/>
                  </a:cubicBezTo>
                  <a:cubicBezTo>
                    <a:pt x="3313" y="14890"/>
                    <a:pt x="3447" y="15218"/>
                    <a:pt x="3589" y="15540"/>
                  </a:cubicBezTo>
                  <a:cubicBezTo>
                    <a:pt x="3637" y="15649"/>
                    <a:pt x="3686" y="15756"/>
                    <a:pt x="3737" y="15865"/>
                  </a:cubicBezTo>
                  <a:cubicBezTo>
                    <a:pt x="3790" y="15976"/>
                    <a:pt x="3841" y="16089"/>
                    <a:pt x="3890" y="16201"/>
                  </a:cubicBezTo>
                  <a:cubicBezTo>
                    <a:pt x="3903" y="16227"/>
                    <a:pt x="3913" y="16251"/>
                    <a:pt x="3926" y="16275"/>
                  </a:cubicBezTo>
                  <a:cubicBezTo>
                    <a:pt x="3947" y="16316"/>
                    <a:pt x="3970" y="16358"/>
                    <a:pt x="3986" y="16403"/>
                  </a:cubicBezTo>
                  <a:cubicBezTo>
                    <a:pt x="3990" y="16414"/>
                    <a:pt x="3993" y="16425"/>
                    <a:pt x="3998" y="16438"/>
                  </a:cubicBezTo>
                  <a:cubicBezTo>
                    <a:pt x="4000" y="16451"/>
                    <a:pt x="3998" y="16467"/>
                    <a:pt x="3989" y="16479"/>
                  </a:cubicBezTo>
                  <a:cubicBezTo>
                    <a:pt x="3979" y="16491"/>
                    <a:pt x="3967" y="16498"/>
                    <a:pt x="3952" y="16498"/>
                  </a:cubicBezTo>
                  <a:lnTo>
                    <a:pt x="3932" y="16498"/>
                  </a:lnTo>
                  <a:cubicBezTo>
                    <a:pt x="3923" y="16498"/>
                    <a:pt x="3916" y="16493"/>
                    <a:pt x="3909" y="16492"/>
                  </a:cubicBezTo>
                  <a:cubicBezTo>
                    <a:pt x="3870" y="16469"/>
                    <a:pt x="3807" y="16466"/>
                    <a:pt x="3750" y="16466"/>
                  </a:cubicBezTo>
                  <a:lnTo>
                    <a:pt x="3630" y="16467"/>
                  </a:lnTo>
                  <a:cubicBezTo>
                    <a:pt x="3592" y="16467"/>
                    <a:pt x="3541" y="16466"/>
                    <a:pt x="3497" y="16454"/>
                  </a:cubicBezTo>
                  <a:cubicBezTo>
                    <a:pt x="3337" y="16418"/>
                    <a:pt x="3169" y="16398"/>
                    <a:pt x="3003" y="16377"/>
                  </a:cubicBezTo>
                  <a:cubicBezTo>
                    <a:pt x="2836" y="16358"/>
                    <a:pt x="2661" y="16336"/>
                    <a:pt x="2496" y="16296"/>
                  </a:cubicBezTo>
                  <a:cubicBezTo>
                    <a:pt x="2494" y="16296"/>
                    <a:pt x="2493" y="16294"/>
                    <a:pt x="2491" y="16294"/>
                  </a:cubicBezTo>
                  <a:lnTo>
                    <a:pt x="2488" y="16294"/>
                  </a:lnTo>
                  <a:cubicBezTo>
                    <a:pt x="2485" y="16294"/>
                    <a:pt x="2485" y="16293"/>
                    <a:pt x="2481" y="16293"/>
                  </a:cubicBezTo>
                  <a:cubicBezTo>
                    <a:pt x="2478" y="16293"/>
                    <a:pt x="2477" y="16293"/>
                    <a:pt x="2472" y="16291"/>
                  </a:cubicBezTo>
                  <a:cubicBezTo>
                    <a:pt x="2469" y="16291"/>
                    <a:pt x="2464" y="16288"/>
                    <a:pt x="2459" y="16288"/>
                  </a:cubicBezTo>
                  <a:cubicBezTo>
                    <a:pt x="2456" y="16287"/>
                    <a:pt x="2455" y="16286"/>
                    <a:pt x="2451" y="16286"/>
                  </a:cubicBezTo>
                  <a:cubicBezTo>
                    <a:pt x="2317" y="16251"/>
                    <a:pt x="2179" y="16222"/>
                    <a:pt x="2042" y="16193"/>
                  </a:cubicBezTo>
                  <a:cubicBezTo>
                    <a:pt x="1876" y="16156"/>
                    <a:pt x="1703" y="16118"/>
                    <a:pt x="1542" y="16073"/>
                  </a:cubicBezTo>
                  <a:cubicBezTo>
                    <a:pt x="1506" y="16062"/>
                    <a:pt x="1468" y="16054"/>
                    <a:pt x="1431" y="16044"/>
                  </a:cubicBezTo>
                  <a:lnTo>
                    <a:pt x="1424" y="16044"/>
                  </a:lnTo>
                  <a:cubicBezTo>
                    <a:pt x="1418" y="16041"/>
                    <a:pt x="1411" y="16040"/>
                    <a:pt x="1408" y="16040"/>
                  </a:cubicBezTo>
                  <a:cubicBezTo>
                    <a:pt x="1385" y="16037"/>
                    <a:pt x="1363" y="16031"/>
                    <a:pt x="1338" y="16027"/>
                  </a:cubicBezTo>
                  <a:cubicBezTo>
                    <a:pt x="1276" y="16015"/>
                    <a:pt x="1210" y="16002"/>
                    <a:pt x="1142" y="15974"/>
                  </a:cubicBezTo>
                  <a:cubicBezTo>
                    <a:pt x="1094" y="15954"/>
                    <a:pt x="1043" y="15935"/>
                    <a:pt x="994" y="15915"/>
                  </a:cubicBezTo>
                  <a:cubicBezTo>
                    <a:pt x="907" y="15880"/>
                    <a:pt x="813" y="15845"/>
                    <a:pt x="728" y="15804"/>
                  </a:cubicBezTo>
                  <a:cubicBezTo>
                    <a:pt x="722" y="15801"/>
                    <a:pt x="716" y="15800"/>
                    <a:pt x="710" y="15797"/>
                  </a:cubicBezTo>
                  <a:cubicBezTo>
                    <a:pt x="706" y="15797"/>
                    <a:pt x="706" y="15794"/>
                    <a:pt x="703" y="15793"/>
                  </a:cubicBezTo>
                  <a:cubicBezTo>
                    <a:pt x="699" y="15793"/>
                    <a:pt x="699" y="15791"/>
                    <a:pt x="696" y="15790"/>
                  </a:cubicBezTo>
                  <a:cubicBezTo>
                    <a:pt x="694" y="15790"/>
                    <a:pt x="691" y="15787"/>
                    <a:pt x="691" y="15787"/>
                  </a:cubicBezTo>
                  <a:cubicBezTo>
                    <a:pt x="675" y="15780"/>
                    <a:pt x="659" y="15772"/>
                    <a:pt x="643" y="15764"/>
                  </a:cubicBezTo>
                  <a:cubicBezTo>
                    <a:pt x="611" y="15748"/>
                    <a:pt x="582" y="15727"/>
                    <a:pt x="550" y="15710"/>
                  </a:cubicBezTo>
                  <a:cubicBezTo>
                    <a:pt x="483" y="15668"/>
                    <a:pt x="414" y="15625"/>
                    <a:pt x="335" y="15612"/>
                  </a:cubicBezTo>
                  <a:cubicBezTo>
                    <a:pt x="325" y="15611"/>
                    <a:pt x="316" y="15605"/>
                    <a:pt x="309" y="15598"/>
                  </a:cubicBezTo>
                  <a:lnTo>
                    <a:pt x="309" y="15596"/>
                  </a:lnTo>
                  <a:cubicBezTo>
                    <a:pt x="305" y="15596"/>
                    <a:pt x="303" y="15594"/>
                    <a:pt x="303" y="15589"/>
                  </a:cubicBezTo>
                  <a:lnTo>
                    <a:pt x="302" y="15588"/>
                  </a:lnTo>
                  <a:cubicBezTo>
                    <a:pt x="297" y="15580"/>
                    <a:pt x="294" y="15569"/>
                    <a:pt x="296" y="15560"/>
                  </a:cubicBezTo>
                  <a:cubicBezTo>
                    <a:pt x="296" y="15557"/>
                    <a:pt x="297" y="15553"/>
                    <a:pt x="297" y="15547"/>
                  </a:cubicBezTo>
                  <a:cubicBezTo>
                    <a:pt x="299" y="15546"/>
                    <a:pt x="299" y="15544"/>
                    <a:pt x="299" y="15540"/>
                  </a:cubicBezTo>
                  <a:cubicBezTo>
                    <a:pt x="313" y="15442"/>
                    <a:pt x="385" y="15079"/>
                    <a:pt x="419" y="15029"/>
                  </a:cubicBezTo>
                  <a:cubicBezTo>
                    <a:pt x="422" y="15024"/>
                    <a:pt x="430" y="15016"/>
                    <a:pt x="437" y="15015"/>
                  </a:cubicBezTo>
                  <a:lnTo>
                    <a:pt x="510" y="14634"/>
                  </a:lnTo>
                  <a:lnTo>
                    <a:pt x="515" y="14598"/>
                  </a:lnTo>
                  <a:lnTo>
                    <a:pt x="575" y="14268"/>
                  </a:lnTo>
                  <a:lnTo>
                    <a:pt x="587" y="14010"/>
                  </a:lnTo>
                  <a:cubicBezTo>
                    <a:pt x="617" y="13874"/>
                    <a:pt x="617" y="13718"/>
                    <a:pt x="617" y="13565"/>
                  </a:cubicBezTo>
                  <a:cubicBezTo>
                    <a:pt x="617" y="13507"/>
                    <a:pt x="617" y="13446"/>
                    <a:pt x="622" y="13388"/>
                  </a:cubicBezTo>
                  <a:cubicBezTo>
                    <a:pt x="622" y="13369"/>
                    <a:pt x="622" y="13347"/>
                    <a:pt x="623" y="13328"/>
                  </a:cubicBezTo>
                  <a:cubicBezTo>
                    <a:pt x="623" y="13325"/>
                    <a:pt x="623" y="13323"/>
                    <a:pt x="624" y="13320"/>
                  </a:cubicBezTo>
                  <a:cubicBezTo>
                    <a:pt x="629" y="13248"/>
                    <a:pt x="636" y="13180"/>
                    <a:pt x="649" y="13118"/>
                  </a:cubicBezTo>
                  <a:lnTo>
                    <a:pt x="670" y="12186"/>
                  </a:lnTo>
                  <a:cubicBezTo>
                    <a:pt x="686" y="12113"/>
                    <a:pt x="684" y="12033"/>
                    <a:pt x="684" y="11949"/>
                  </a:cubicBezTo>
                  <a:cubicBezTo>
                    <a:pt x="683" y="11860"/>
                    <a:pt x="681" y="11770"/>
                    <a:pt x="702" y="11678"/>
                  </a:cubicBezTo>
                  <a:cubicBezTo>
                    <a:pt x="716" y="11611"/>
                    <a:pt x="719" y="11533"/>
                    <a:pt x="720" y="11451"/>
                  </a:cubicBezTo>
                  <a:cubicBezTo>
                    <a:pt x="725" y="11367"/>
                    <a:pt x="726" y="11278"/>
                    <a:pt x="742" y="11211"/>
                  </a:cubicBezTo>
                  <a:lnTo>
                    <a:pt x="742" y="10974"/>
                  </a:lnTo>
                  <a:cubicBezTo>
                    <a:pt x="755" y="10916"/>
                    <a:pt x="755" y="10855"/>
                    <a:pt x="757" y="10788"/>
                  </a:cubicBezTo>
                  <a:cubicBezTo>
                    <a:pt x="757" y="10716"/>
                    <a:pt x="757" y="10643"/>
                    <a:pt x="774" y="10570"/>
                  </a:cubicBezTo>
                  <a:cubicBezTo>
                    <a:pt x="793" y="10486"/>
                    <a:pt x="806" y="10405"/>
                    <a:pt x="819" y="10319"/>
                  </a:cubicBezTo>
                  <a:lnTo>
                    <a:pt x="819" y="10316"/>
                  </a:lnTo>
                  <a:cubicBezTo>
                    <a:pt x="825" y="10275"/>
                    <a:pt x="831" y="10233"/>
                    <a:pt x="837" y="10194"/>
                  </a:cubicBezTo>
                  <a:cubicBezTo>
                    <a:pt x="867" y="9979"/>
                    <a:pt x="898" y="9774"/>
                    <a:pt x="973" y="9586"/>
                  </a:cubicBezTo>
                  <a:cubicBezTo>
                    <a:pt x="1235" y="8949"/>
                    <a:pt x="1695" y="8514"/>
                    <a:pt x="2201" y="8144"/>
                  </a:cubicBezTo>
                  <a:cubicBezTo>
                    <a:pt x="2202" y="8144"/>
                    <a:pt x="2202" y="8142"/>
                    <a:pt x="2203" y="8142"/>
                  </a:cubicBezTo>
                  <a:cubicBezTo>
                    <a:pt x="2208" y="8138"/>
                    <a:pt x="2208" y="8138"/>
                    <a:pt x="2211" y="8136"/>
                  </a:cubicBezTo>
                  <a:cubicBezTo>
                    <a:pt x="2398" y="7997"/>
                    <a:pt x="2593" y="7868"/>
                    <a:pt x="2784" y="7738"/>
                  </a:cubicBezTo>
                  <a:cubicBezTo>
                    <a:pt x="2926" y="7644"/>
                    <a:pt x="3068" y="7549"/>
                    <a:pt x="3208" y="7449"/>
                  </a:cubicBezTo>
                  <a:cubicBezTo>
                    <a:pt x="3269" y="7408"/>
                    <a:pt x="3324" y="7362"/>
                    <a:pt x="3383" y="7316"/>
                  </a:cubicBezTo>
                  <a:cubicBezTo>
                    <a:pt x="3444" y="7270"/>
                    <a:pt x="3502" y="7222"/>
                    <a:pt x="3561" y="7180"/>
                  </a:cubicBezTo>
                  <a:cubicBezTo>
                    <a:pt x="3627" y="7135"/>
                    <a:pt x="3694" y="7095"/>
                    <a:pt x="3763" y="7053"/>
                  </a:cubicBezTo>
                  <a:cubicBezTo>
                    <a:pt x="3827" y="7016"/>
                    <a:pt x="3893" y="6976"/>
                    <a:pt x="3955" y="6931"/>
                  </a:cubicBezTo>
                  <a:cubicBezTo>
                    <a:pt x="3977" y="6917"/>
                    <a:pt x="4005" y="6895"/>
                    <a:pt x="4034" y="6872"/>
                  </a:cubicBezTo>
                  <a:lnTo>
                    <a:pt x="4035" y="6870"/>
                  </a:lnTo>
                  <a:cubicBezTo>
                    <a:pt x="4046" y="6863"/>
                    <a:pt x="4056" y="6853"/>
                    <a:pt x="4063" y="6845"/>
                  </a:cubicBezTo>
                  <a:cubicBezTo>
                    <a:pt x="4149" y="6773"/>
                    <a:pt x="4237" y="6700"/>
                    <a:pt x="4309" y="6671"/>
                  </a:cubicBezTo>
                  <a:cubicBezTo>
                    <a:pt x="4312" y="6670"/>
                    <a:pt x="4316" y="6668"/>
                    <a:pt x="4319" y="6668"/>
                  </a:cubicBezTo>
                  <a:cubicBezTo>
                    <a:pt x="4323" y="6668"/>
                    <a:pt x="4326" y="6667"/>
                    <a:pt x="4330" y="6667"/>
                  </a:cubicBezTo>
                  <a:close/>
                  <a:moveTo>
                    <a:pt x="4521" y="17633"/>
                  </a:moveTo>
                  <a:cubicBezTo>
                    <a:pt x="4546" y="17633"/>
                    <a:pt x="4569" y="17654"/>
                    <a:pt x="4569" y="17681"/>
                  </a:cubicBezTo>
                  <a:lnTo>
                    <a:pt x="4569" y="17684"/>
                  </a:lnTo>
                  <a:cubicBezTo>
                    <a:pt x="4637" y="17769"/>
                    <a:pt x="4690" y="17898"/>
                    <a:pt x="4740" y="18019"/>
                  </a:cubicBezTo>
                  <a:cubicBezTo>
                    <a:pt x="4777" y="18110"/>
                    <a:pt x="4813" y="18193"/>
                    <a:pt x="4852" y="18257"/>
                  </a:cubicBezTo>
                  <a:cubicBezTo>
                    <a:pt x="5001" y="18503"/>
                    <a:pt x="5126" y="18775"/>
                    <a:pt x="5239" y="19029"/>
                  </a:cubicBezTo>
                  <a:cubicBezTo>
                    <a:pt x="5252" y="19057"/>
                    <a:pt x="5268" y="19086"/>
                    <a:pt x="5284" y="19115"/>
                  </a:cubicBezTo>
                  <a:cubicBezTo>
                    <a:pt x="5312" y="19158"/>
                    <a:pt x="5339" y="19208"/>
                    <a:pt x="5355" y="19266"/>
                  </a:cubicBezTo>
                  <a:lnTo>
                    <a:pt x="5355" y="19473"/>
                  </a:lnTo>
                  <a:cubicBezTo>
                    <a:pt x="5373" y="19555"/>
                    <a:pt x="5373" y="19643"/>
                    <a:pt x="5376" y="19753"/>
                  </a:cubicBezTo>
                  <a:cubicBezTo>
                    <a:pt x="5376" y="19766"/>
                    <a:pt x="5371" y="19778"/>
                    <a:pt x="5363" y="19788"/>
                  </a:cubicBezTo>
                  <a:cubicBezTo>
                    <a:pt x="5353" y="19797"/>
                    <a:pt x="5342" y="19803"/>
                    <a:pt x="5328" y="19803"/>
                  </a:cubicBezTo>
                  <a:lnTo>
                    <a:pt x="5308" y="19803"/>
                  </a:lnTo>
                  <a:cubicBezTo>
                    <a:pt x="5297" y="19803"/>
                    <a:pt x="5286" y="19798"/>
                    <a:pt x="5277" y="19789"/>
                  </a:cubicBezTo>
                  <a:cubicBezTo>
                    <a:pt x="5217" y="19737"/>
                    <a:pt x="4835" y="19600"/>
                    <a:pt x="4710" y="19584"/>
                  </a:cubicBezTo>
                  <a:cubicBezTo>
                    <a:pt x="4688" y="19580"/>
                    <a:pt x="4671" y="19563"/>
                    <a:pt x="4671" y="19538"/>
                  </a:cubicBezTo>
                  <a:cubicBezTo>
                    <a:pt x="4671" y="19429"/>
                    <a:pt x="4634" y="19302"/>
                    <a:pt x="4599" y="19174"/>
                  </a:cubicBezTo>
                  <a:cubicBezTo>
                    <a:pt x="4583" y="19122"/>
                    <a:pt x="4569" y="19068"/>
                    <a:pt x="4556" y="19012"/>
                  </a:cubicBezTo>
                  <a:lnTo>
                    <a:pt x="4463" y="17684"/>
                  </a:lnTo>
                  <a:cubicBezTo>
                    <a:pt x="4461" y="17673"/>
                    <a:pt x="4472" y="17658"/>
                    <a:pt x="4482" y="17648"/>
                  </a:cubicBezTo>
                  <a:cubicBezTo>
                    <a:pt x="4490" y="17638"/>
                    <a:pt x="4508" y="17633"/>
                    <a:pt x="4521" y="17633"/>
                  </a:cubicBezTo>
                  <a:close/>
                  <a:moveTo>
                    <a:pt x="10270" y="21633"/>
                  </a:moveTo>
                  <a:lnTo>
                    <a:pt x="10270" y="21633"/>
                  </a:lnTo>
                  <a:cubicBezTo>
                    <a:pt x="10270" y="21633"/>
                    <a:pt x="10270" y="21633"/>
                    <a:pt x="10270" y="21633"/>
                  </a:cubicBezTo>
                  <a:cubicBezTo>
                    <a:pt x="10270" y="21633"/>
                    <a:pt x="10270" y="21633"/>
                    <a:pt x="10270" y="21633"/>
                  </a:cubicBezTo>
                  <a:close/>
                  <a:moveTo>
                    <a:pt x="1155" y="17101"/>
                  </a:moveTo>
                  <a:cubicBezTo>
                    <a:pt x="1165" y="17101"/>
                    <a:pt x="1176" y="17104"/>
                    <a:pt x="1183" y="17108"/>
                  </a:cubicBezTo>
                  <a:cubicBezTo>
                    <a:pt x="1255" y="17158"/>
                    <a:pt x="1379" y="17180"/>
                    <a:pt x="1498" y="17202"/>
                  </a:cubicBezTo>
                  <a:cubicBezTo>
                    <a:pt x="1514" y="17204"/>
                    <a:pt x="1529" y="17206"/>
                    <a:pt x="1543" y="17210"/>
                  </a:cubicBezTo>
                  <a:cubicBezTo>
                    <a:pt x="1575" y="17213"/>
                    <a:pt x="1606" y="17220"/>
                    <a:pt x="1635" y="17228"/>
                  </a:cubicBezTo>
                  <a:cubicBezTo>
                    <a:pt x="1649" y="17232"/>
                    <a:pt x="1663" y="17235"/>
                    <a:pt x="1677" y="17239"/>
                  </a:cubicBezTo>
                  <a:cubicBezTo>
                    <a:pt x="1731" y="17254"/>
                    <a:pt x="1788" y="17267"/>
                    <a:pt x="1847" y="17276"/>
                  </a:cubicBezTo>
                  <a:cubicBezTo>
                    <a:pt x="1907" y="17284"/>
                    <a:pt x="1969" y="17293"/>
                    <a:pt x="2030" y="17303"/>
                  </a:cubicBezTo>
                  <a:cubicBezTo>
                    <a:pt x="2137" y="17315"/>
                    <a:pt x="2244" y="17329"/>
                    <a:pt x="2349" y="17356"/>
                  </a:cubicBezTo>
                  <a:cubicBezTo>
                    <a:pt x="2419" y="17370"/>
                    <a:pt x="2494" y="17373"/>
                    <a:pt x="2567" y="17376"/>
                  </a:cubicBezTo>
                  <a:cubicBezTo>
                    <a:pt x="2595" y="17377"/>
                    <a:pt x="2619" y="17377"/>
                    <a:pt x="2648" y="17379"/>
                  </a:cubicBezTo>
                  <a:cubicBezTo>
                    <a:pt x="2676" y="17380"/>
                    <a:pt x="2704" y="17383"/>
                    <a:pt x="2731" y="17386"/>
                  </a:cubicBezTo>
                  <a:cubicBezTo>
                    <a:pt x="2749" y="17391"/>
                    <a:pt x="2768" y="17392"/>
                    <a:pt x="2784" y="17398"/>
                  </a:cubicBezTo>
                  <a:cubicBezTo>
                    <a:pt x="2830" y="17408"/>
                    <a:pt x="2879" y="17412"/>
                    <a:pt x="2929" y="17414"/>
                  </a:cubicBezTo>
                  <a:cubicBezTo>
                    <a:pt x="2978" y="17417"/>
                    <a:pt x="3026" y="17417"/>
                    <a:pt x="3073" y="17417"/>
                  </a:cubicBezTo>
                  <a:lnTo>
                    <a:pt x="3092" y="17417"/>
                  </a:lnTo>
                  <a:cubicBezTo>
                    <a:pt x="3185" y="17417"/>
                    <a:pt x="3288" y="17417"/>
                    <a:pt x="3375" y="17437"/>
                  </a:cubicBezTo>
                  <a:lnTo>
                    <a:pt x="3378" y="17437"/>
                  </a:lnTo>
                  <a:lnTo>
                    <a:pt x="3574" y="17439"/>
                  </a:lnTo>
                  <a:cubicBezTo>
                    <a:pt x="3615" y="17449"/>
                    <a:pt x="3657" y="17453"/>
                    <a:pt x="3701" y="17459"/>
                  </a:cubicBezTo>
                  <a:cubicBezTo>
                    <a:pt x="3743" y="17463"/>
                    <a:pt x="3785" y="17466"/>
                    <a:pt x="3826" y="17472"/>
                  </a:cubicBezTo>
                  <a:lnTo>
                    <a:pt x="3832" y="17472"/>
                  </a:lnTo>
                  <a:cubicBezTo>
                    <a:pt x="3881" y="17475"/>
                    <a:pt x="3932" y="17481"/>
                    <a:pt x="3982" y="17486"/>
                  </a:cubicBezTo>
                  <a:cubicBezTo>
                    <a:pt x="4030" y="17492"/>
                    <a:pt x="4079" y="17501"/>
                    <a:pt x="4123" y="17514"/>
                  </a:cubicBezTo>
                  <a:cubicBezTo>
                    <a:pt x="4131" y="17517"/>
                    <a:pt x="4143" y="17517"/>
                    <a:pt x="4153" y="17518"/>
                  </a:cubicBezTo>
                  <a:cubicBezTo>
                    <a:pt x="4165" y="17523"/>
                    <a:pt x="4175" y="17524"/>
                    <a:pt x="4187" y="17526"/>
                  </a:cubicBezTo>
                  <a:cubicBezTo>
                    <a:pt x="4197" y="17529"/>
                    <a:pt x="4207" y="17530"/>
                    <a:pt x="4217" y="17532"/>
                  </a:cubicBezTo>
                  <a:cubicBezTo>
                    <a:pt x="4229" y="17536"/>
                    <a:pt x="4237" y="17536"/>
                    <a:pt x="4248" y="17539"/>
                  </a:cubicBezTo>
                  <a:cubicBezTo>
                    <a:pt x="4269" y="17543"/>
                    <a:pt x="4290" y="17550"/>
                    <a:pt x="4309" y="17558"/>
                  </a:cubicBezTo>
                  <a:cubicBezTo>
                    <a:pt x="4319" y="17561"/>
                    <a:pt x="4328" y="17566"/>
                    <a:pt x="4339" y="17572"/>
                  </a:cubicBezTo>
                  <a:cubicBezTo>
                    <a:pt x="4355" y="17581"/>
                    <a:pt x="4370" y="17591"/>
                    <a:pt x="4383" y="17604"/>
                  </a:cubicBezTo>
                  <a:cubicBezTo>
                    <a:pt x="4389" y="17612"/>
                    <a:pt x="4396" y="17619"/>
                    <a:pt x="4399" y="17628"/>
                  </a:cubicBezTo>
                  <a:lnTo>
                    <a:pt x="4405" y="17639"/>
                  </a:lnTo>
                  <a:cubicBezTo>
                    <a:pt x="4408" y="17652"/>
                    <a:pt x="4406" y="17667"/>
                    <a:pt x="4399" y="17677"/>
                  </a:cubicBezTo>
                  <a:cubicBezTo>
                    <a:pt x="4376" y="17713"/>
                    <a:pt x="4378" y="17770"/>
                    <a:pt x="4381" y="17831"/>
                  </a:cubicBezTo>
                  <a:cubicBezTo>
                    <a:pt x="4383" y="17885"/>
                    <a:pt x="4384" y="17939"/>
                    <a:pt x="4374" y="17994"/>
                  </a:cubicBezTo>
                  <a:cubicBezTo>
                    <a:pt x="4370" y="18017"/>
                    <a:pt x="4364" y="18042"/>
                    <a:pt x="4362" y="18069"/>
                  </a:cubicBezTo>
                  <a:cubicBezTo>
                    <a:pt x="4357" y="18133"/>
                    <a:pt x="4360" y="18208"/>
                    <a:pt x="4364" y="18282"/>
                  </a:cubicBezTo>
                  <a:cubicBezTo>
                    <a:pt x="4368" y="18325"/>
                    <a:pt x="4370" y="18372"/>
                    <a:pt x="4374" y="18416"/>
                  </a:cubicBezTo>
                  <a:cubicBezTo>
                    <a:pt x="4378" y="18498"/>
                    <a:pt x="4384" y="18577"/>
                    <a:pt x="4386" y="18645"/>
                  </a:cubicBezTo>
                  <a:cubicBezTo>
                    <a:pt x="4386" y="18655"/>
                    <a:pt x="4383" y="18663"/>
                    <a:pt x="4376" y="18670"/>
                  </a:cubicBezTo>
                  <a:cubicBezTo>
                    <a:pt x="4383" y="18684"/>
                    <a:pt x="4390" y="18700"/>
                    <a:pt x="4396" y="18716"/>
                  </a:cubicBezTo>
                  <a:lnTo>
                    <a:pt x="4405" y="18999"/>
                  </a:lnTo>
                  <a:cubicBezTo>
                    <a:pt x="4415" y="19048"/>
                    <a:pt x="4425" y="19096"/>
                    <a:pt x="4434" y="19144"/>
                  </a:cubicBezTo>
                  <a:cubicBezTo>
                    <a:pt x="4456" y="19256"/>
                    <a:pt x="4477" y="19365"/>
                    <a:pt x="4515" y="19458"/>
                  </a:cubicBezTo>
                  <a:cubicBezTo>
                    <a:pt x="4517" y="19459"/>
                    <a:pt x="4519" y="19462"/>
                    <a:pt x="4517" y="19465"/>
                  </a:cubicBezTo>
                  <a:cubicBezTo>
                    <a:pt x="4521" y="19473"/>
                    <a:pt x="4519" y="19481"/>
                    <a:pt x="4517" y="19488"/>
                  </a:cubicBezTo>
                  <a:cubicBezTo>
                    <a:pt x="4515" y="19493"/>
                    <a:pt x="4514" y="19499"/>
                    <a:pt x="4512" y="19502"/>
                  </a:cubicBezTo>
                  <a:cubicBezTo>
                    <a:pt x="4509" y="19506"/>
                    <a:pt x="4508" y="19506"/>
                    <a:pt x="4505" y="19509"/>
                  </a:cubicBezTo>
                  <a:cubicBezTo>
                    <a:pt x="4501" y="19513"/>
                    <a:pt x="4492" y="19518"/>
                    <a:pt x="4485" y="19520"/>
                  </a:cubicBezTo>
                  <a:cubicBezTo>
                    <a:pt x="4483" y="19522"/>
                    <a:pt x="4480" y="19522"/>
                    <a:pt x="4479" y="19522"/>
                  </a:cubicBezTo>
                  <a:cubicBezTo>
                    <a:pt x="4477" y="19523"/>
                    <a:pt x="4476" y="19523"/>
                    <a:pt x="4473" y="19523"/>
                  </a:cubicBezTo>
                  <a:lnTo>
                    <a:pt x="4432" y="19523"/>
                  </a:lnTo>
                  <a:cubicBezTo>
                    <a:pt x="4422" y="19523"/>
                    <a:pt x="4412" y="19520"/>
                    <a:pt x="4405" y="19515"/>
                  </a:cubicBezTo>
                  <a:cubicBezTo>
                    <a:pt x="4368" y="19491"/>
                    <a:pt x="4304" y="19484"/>
                    <a:pt x="4243" y="19478"/>
                  </a:cubicBezTo>
                  <a:cubicBezTo>
                    <a:pt x="4223" y="19474"/>
                    <a:pt x="4200" y="19474"/>
                    <a:pt x="4179" y="19471"/>
                  </a:cubicBezTo>
                  <a:cubicBezTo>
                    <a:pt x="4159" y="19467"/>
                    <a:pt x="4137" y="19465"/>
                    <a:pt x="4120" y="19459"/>
                  </a:cubicBezTo>
                  <a:cubicBezTo>
                    <a:pt x="4108" y="19457"/>
                    <a:pt x="4098" y="19455"/>
                    <a:pt x="4085" y="19452"/>
                  </a:cubicBezTo>
                  <a:cubicBezTo>
                    <a:pt x="4083" y="19451"/>
                    <a:pt x="4083" y="19451"/>
                    <a:pt x="4080" y="19451"/>
                  </a:cubicBezTo>
                  <a:cubicBezTo>
                    <a:pt x="4064" y="19448"/>
                    <a:pt x="4050" y="19445"/>
                    <a:pt x="4034" y="19442"/>
                  </a:cubicBezTo>
                  <a:cubicBezTo>
                    <a:pt x="4012" y="19438"/>
                    <a:pt x="3990" y="19435"/>
                    <a:pt x="3964" y="19430"/>
                  </a:cubicBezTo>
                  <a:cubicBezTo>
                    <a:pt x="3941" y="19427"/>
                    <a:pt x="3916" y="19426"/>
                    <a:pt x="3890" y="19423"/>
                  </a:cubicBezTo>
                  <a:cubicBezTo>
                    <a:pt x="3877" y="19423"/>
                    <a:pt x="3862" y="19422"/>
                    <a:pt x="3846" y="19422"/>
                  </a:cubicBezTo>
                  <a:cubicBezTo>
                    <a:pt x="3788" y="19419"/>
                    <a:pt x="3724" y="19419"/>
                    <a:pt x="3657" y="19419"/>
                  </a:cubicBezTo>
                  <a:lnTo>
                    <a:pt x="3541" y="19420"/>
                  </a:lnTo>
                  <a:lnTo>
                    <a:pt x="3538" y="19420"/>
                  </a:lnTo>
                  <a:lnTo>
                    <a:pt x="3367" y="19419"/>
                  </a:lnTo>
                  <a:cubicBezTo>
                    <a:pt x="3330" y="19419"/>
                    <a:pt x="3288" y="19419"/>
                    <a:pt x="3250" y="19422"/>
                  </a:cubicBezTo>
                  <a:cubicBezTo>
                    <a:pt x="3237" y="19423"/>
                    <a:pt x="3226" y="19426"/>
                    <a:pt x="3214" y="19427"/>
                  </a:cubicBezTo>
                  <a:cubicBezTo>
                    <a:pt x="3208" y="19429"/>
                    <a:pt x="3204" y="19430"/>
                    <a:pt x="3198" y="19430"/>
                  </a:cubicBezTo>
                  <a:lnTo>
                    <a:pt x="3202" y="19430"/>
                  </a:lnTo>
                  <a:lnTo>
                    <a:pt x="3227" y="19441"/>
                  </a:lnTo>
                  <a:cubicBezTo>
                    <a:pt x="3272" y="19455"/>
                    <a:pt x="3316" y="19459"/>
                    <a:pt x="3359" y="19467"/>
                  </a:cubicBezTo>
                  <a:cubicBezTo>
                    <a:pt x="3372" y="19470"/>
                    <a:pt x="3384" y="19471"/>
                    <a:pt x="3396" y="19473"/>
                  </a:cubicBezTo>
                  <a:cubicBezTo>
                    <a:pt x="3432" y="19480"/>
                    <a:pt x="3468" y="19487"/>
                    <a:pt x="3508" y="19500"/>
                  </a:cubicBezTo>
                  <a:lnTo>
                    <a:pt x="3563" y="19518"/>
                  </a:lnTo>
                  <a:lnTo>
                    <a:pt x="3577" y="19522"/>
                  </a:lnTo>
                  <a:lnTo>
                    <a:pt x="3595" y="19528"/>
                  </a:lnTo>
                  <a:cubicBezTo>
                    <a:pt x="3634" y="19539"/>
                    <a:pt x="3676" y="19554"/>
                    <a:pt x="3718" y="19567"/>
                  </a:cubicBezTo>
                  <a:cubicBezTo>
                    <a:pt x="3742" y="19576"/>
                    <a:pt x="3763" y="19582"/>
                    <a:pt x="3787" y="19589"/>
                  </a:cubicBezTo>
                  <a:cubicBezTo>
                    <a:pt x="3800" y="19593"/>
                    <a:pt x="3810" y="19596"/>
                    <a:pt x="3822" y="19600"/>
                  </a:cubicBezTo>
                  <a:cubicBezTo>
                    <a:pt x="3832" y="19603"/>
                    <a:pt x="3843" y="19605"/>
                    <a:pt x="3854" y="19611"/>
                  </a:cubicBezTo>
                  <a:lnTo>
                    <a:pt x="4140" y="19654"/>
                  </a:lnTo>
                  <a:cubicBezTo>
                    <a:pt x="4184" y="19667"/>
                    <a:pt x="4224" y="19675"/>
                    <a:pt x="4268" y="19685"/>
                  </a:cubicBezTo>
                  <a:cubicBezTo>
                    <a:pt x="4312" y="19696"/>
                    <a:pt x="4354" y="19705"/>
                    <a:pt x="4397" y="19714"/>
                  </a:cubicBezTo>
                  <a:cubicBezTo>
                    <a:pt x="4543" y="19749"/>
                    <a:pt x="4694" y="19784"/>
                    <a:pt x="4838" y="19830"/>
                  </a:cubicBezTo>
                  <a:cubicBezTo>
                    <a:pt x="4906" y="19855"/>
                    <a:pt x="4977" y="19880"/>
                    <a:pt x="5046" y="19903"/>
                  </a:cubicBezTo>
                  <a:cubicBezTo>
                    <a:pt x="5116" y="19929"/>
                    <a:pt x="5187" y="19954"/>
                    <a:pt x="5257" y="19980"/>
                  </a:cubicBezTo>
                  <a:cubicBezTo>
                    <a:pt x="5329" y="20008"/>
                    <a:pt x="5401" y="20032"/>
                    <a:pt x="5472" y="20056"/>
                  </a:cubicBezTo>
                  <a:cubicBezTo>
                    <a:pt x="5543" y="20074"/>
                    <a:pt x="5613" y="20101"/>
                    <a:pt x="5681" y="20124"/>
                  </a:cubicBezTo>
                  <a:lnTo>
                    <a:pt x="6151" y="20229"/>
                  </a:lnTo>
                  <a:lnTo>
                    <a:pt x="6154" y="20229"/>
                  </a:lnTo>
                  <a:cubicBezTo>
                    <a:pt x="6255" y="20262"/>
                    <a:pt x="6360" y="20295"/>
                    <a:pt x="6469" y="20327"/>
                  </a:cubicBezTo>
                  <a:cubicBezTo>
                    <a:pt x="6522" y="20343"/>
                    <a:pt x="6578" y="20358"/>
                    <a:pt x="6635" y="20371"/>
                  </a:cubicBezTo>
                  <a:cubicBezTo>
                    <a:pt x="6745" y="20400"/>
                    <a:pt x="6860" y="20425"/>
                    <a:pt x="6979" y="20445"/>
                  </a:cubicBezTo>
                  <a:cubicBezTo>
                    <a:pt x="7041" y="20457"/>
                    <a:pt x="7100" y="20466"/>
                    <a:pt x="7161" y="20473"/>
                  </a:cubicBezTo>
                  <a:cubicBezTo>
                    <a:pt x="7224" y="20480"/>
                    <a:pt x="7288" y="20486"/>
                    <a:pt x="7350" y="20490"/>
                  </a:cubicBezTo>
                  <a:cubicBezTo>
                    <a:pt x="7414" y="20495"/>
                    <a:pt x="7480" y="20497"/>
                    <a:pt x="7547" y="20497"/>
                  </a:cubicBezTo>
                  <a:lnTo>
                    <a:pt x="7551" y="20497"/>
                  </a:lnTo>
                  <a:cubicBezTo>
                    <a:pt x="7576" y="20497"/>
                    <a:pt x="7596" y="20529"/>
                    <a:pt x="7596" y="20554"/>
                  </a:cubicBezTo>
                  <a:cubicBezTo>
                    <a:pt x="7596" y="20561"/>
                    <a:pt x="7594" y="20569"/>
                    <a:pt x="7590" y="20576"/>
                  </a:cubicBezTo>
                  <a:lnTo>
                    <a:pt x="7590" y="20577"/>
                  </a:lnTo>
                  <a:cubicBezTo>
                    <a:pt x="7587" y="20585"/>
                    <a:pt x="7581" y="20591"/>
                    <a:pt x="7574" y="20595"/>
                  </a:cubicBezTo>
                  <a:cubicBezTo>
                    <a:pt x="7531" y="20623"/>
                    <a:pt x="7491" y="20659"/>
                    <a:pt x="7451" y="20695"/>
                  </a:cubicBezTo>
                  <a:lnTo>
                    <a:pt x="7413" y="20734"/>
                  </a:lnTo>
                  <a:lnTo>
                    <a:pt x="7413" y="20734"/>
                  </a:lnTo>
                  <a:lnTo>
                    <a:pt x="7429" y="20729"/>
                  </a:lnTo>
                  <a:cubicBezTo>
                    <a:pt x="7554" y="20673"/>
                    <a:pt x="7688" y="20614"/>
                    <a:pt x="7823" y="20557"/>
                  </a:cubicBezTo>
                  <a:cubicBezTo>
                    <a:pt x="7958" y="20503"/>
                    <a:pt x="8096" y="20448"/>
                    <a:pt x="8228" y="20404"/>
                  </a:cubicBezTo>
                  <a:cubicBezTo>
                    <a:pt x="8292" y="20386"/>
                    <a:pt x="8390" y="20371"/>
                    <a:pt x="8480" y="20371"/>
                  </a:cubicBezTo>
                  <a:cubicBezTo>
                    <a:pt x="8528" y="20371"/>
                    <a:pt x="8572" y="20374"/>
                    <a:pt x="8606" y="20383"/>
                  </a:cubicBezTo>
                  <a:cubicBezTo>
                    <a:pt x="8614" y="20386"/>
                    <a:pt x="8621" y="20387"/>
                    <a:pt x="8630" y="20387"/>
                  </a:cubicBezTo>
                  <a:cubicBezTo>
                    <a:pt x="8635" y="20388"/>
                    <a:pt x="8643" y="20388"/>
                    <a:pt x="8650" y="20388"/>
                  </a:cubicBezTo>
                  <a:cubicBezTo>
                    <a:pt x="8657" y="20390"/>
                    <a:pt x="8665" y="20390"/>
                    <a:pt x="8673" y="20390"/>
                  </a:cubicBezTo>
                  <a:cubicBezTo>
                    <a:pt x="8691" y="20394"/>
                    <a:pt x="8710" y="20394"/>
                    <a:pt x="8729" y="20394"/>
                  </a:cubicBezTo>
                  <a:cubicBezTo>
                    <a:pt x="8756" y="20394"/>
                    <a:pt x="8787" y="20394"/>
                    <a:pt x="8814" y="20393"/>
                  </a:cubicBezTo>
                  <a:cubicBezTo>
                    <a:pt x="8843" y="20393"/>
                    <a:pt x="8874" y="20390"/>
                    <a:pt x="8903" y="20390"/>
                  </a:cubicBezTo>
                  <a:cubicBezTo>
                    <a:pt x="8931" y="20390"/>
                    <a:pt x="8960" y="20390"/>
                    <a:pt x="8986" y="20394"/>
                  </a:cubicBezTo>
                  <a:lnTo>
                    <a:pt x="8993" y="20394"/>
                  </a:lnTo>
                  <a:cubicBezTo>
                    <a:pt x="8998" y="20394"/>
                    <a:pt x="8999" y="20396"/>
                    <a:pt x="9003" y="20396"/>
                  </a:cubicBezTo>
                  <a:lnTo>
                    <a:pt x="9008" y="20396"/>
                  </a:lnTo>
                  <a:cubicBezTo>
                    <a:pt x="9014" y="20397"/>
                    <a:pt x="9021" y="20400"/>
                    <a:pt x="9028" y="20400"/>
                  </a:cubicBezTo>
                  <a:cubicBezTo>
                    <a:pt x="9043" y="20403"/>
                    <a:pt x="9057" y="20404"/>
                    <a:pt x="9072" y="20410"/>
                  </a:cubicBezTo>
                  <a:cubicBezTo>
                    <a:pt x="9088" y="20415"/>
                    <a:pt x="9105" y="20423"/>
                    <a:pt x="9120" y="20431"/>
                  </a:cubicBezTo>
                  <a:cubicBezTo>
                    <a:pt x="9137" y="20444"/>
                    <a:pt x="9144" y="20463"/>
                    <a:pt x="9139" y="20483"/>
                  </a:cubicBezTo>
                  <a:cubicBezTo>
                    <a:pt x="9139" y="20483"/>
                    <a:pt x="9139" y="20484"/>
                    <a:pt x="9137" y="20484"/>
                  </a:cubicBezTo>
                  <a:cubicBezTo>
                    <a:pt x="9136" y="20490"/>
                    <a:pt x="9134" y="20496"/>
                    <a:pt x="9128" y="20502"/>
                  </a:cubicBezTo>
                  <a:cubicBezTo>
                    <a:pt x="9188" y="20497"/>
                    <a:pt x="9252" y="20497"/>
                    <a:pt x="9310" y="20492"/>
                  </a:cubicBezTo>
                  <a:cubicBezTo>
                    <a:pt x="9370" y="20489"/>
                    <a:pt x="9432" y="20484"/>
                    <a:pt x="9490" y="20480"/>
                  </a:cubicBezTo>
                  <a:cubicBezTo>
                    <a:pt x="9727" y="20461"/>
                    <a:pt x="9957" y="20436"/>
                    <a:pt x="10171" y="20400"/>
                  </a:cubicBezTo>
                  <a:cubicBezTo>
                    <a:pt x="10225" y="20390"/>
                    <a:pt x="10277" y="20381"/>
                    <a:pt x="10328" y="20372"/>
                  </a:cubicBezTo>
                  <a:cubicBezTo>
                    <a:pt x="10380" y="20361"/>
                    <a:pt x="10430" y="20352"/>
                    <a:pt x="10479" y="20342"/>
                  </a:cubicBezTo>
                  <a:lnTo>
                    <a:pt x="11287" y="20330"/>
                  </a:lnTo>
                  <a:lnTo>
                    <a:pt x="11426" y="20330"/>
                  </a:lnTo>
                  <a:cubicBezTo>
                    <a:pt x="11521" y="20330"/>
                    <a:pt x="11616" y="20330"/>
                    <a:pt x="11709" y="20335"/>
                  </a:cubicBezTo>
                  <a:lnTo>
                    <a:pt x="11710" y="20335"/>
                  </a:lnTo>
                  <a:cubicBezTo>
                    <a:pt x="11773" y="20338"/>
                    <a:pt x="11833" y="20339"/>
                    <a:pt x="11892" y="20345"/>
                  </a:cubicBezTo>
                  <a:cubicBezTo>
                    <a:pt x="11952" y="20351"/>
                    <a:pt x="12009" y="20358"/>
                    <a:pt x="12065" y="20367"/>
                  </a:cubicBezTo>
                  <a:cubicBezTo>
                    <a:pt x="12093" y="20371"/>
                    <a:pt x="12119" y="20378"/>
                    <a:pt x="12148" y="20383"/>
                  </a:cubicBezTo>
                  <a:cubicBezTo>
                    <a:pt x="12161" y="20387"/>
                    <a:pt x="12177" y="20387"/>
                    <a:pt x="12199" y="20387"/>
                  </a:cubicBezTo>
                  <a:cubicBezTo>
                    <a:pt x="12218" y="20387"/>
                    <a:pt x="12234" y="20387"/>
                    <a:pt x="12253" y="20386"/>
                  </a:cubicBezTo>
                  <a:cubicBezTo>
                    <a:pt x="12272" y="20383"/>
                    <a:pt x="12289" y="20383"/>
                    <a:pt x="12308" y="20383"/>
                  </a:cubicBezTo>
                  <a:cubicBezTo>
                    <a:pt x="12343" y="20383"/>
                    <a:pt x="12387" y="20387"/>
                    <a:pt x="12424" y="20409"/>
                  </a:cubicBezTo>
                  <a:cubicBezTo>
                    <a:pt x="12429" y="20412"/>
                    <a:pt x="12430" y="20412"/>
                    <a:pt x="12435" y="20416"/>
                  </a:cubicBezTo>
                  <a:cubicBezTo>
                    <a:pt x="12437" y="20419"/>
                    <a:pt x="12442" y="20426"/>
                    <a:pt x="12445" y="20431"/>
                  </a:cubicBezTo>
                  <a:cubicBezTo>
                    <a:pt x="12449" y="20441"/>
                    <a:pt x="12449" y="20451"/>
                    <a:pt x="12446" y="20460"/>
                  </a:cubicBezTo>
                  <a:cubicBezTo>
                    <a:pt x="12443" y="20470"/>
                    <a:pt x="12439" y="20480"/>
                    <a:pt x="12432" y="20484"/>
                  </a:cubicBezTo>
                  <a:cubicBezTo>
                    <a:pt x="12423" y="20490"/>
                    <a:pt x="12414" y="20496"/>
                    <a:pt x="12405" y="20496"/>
                  </a:cubicBezTo>
                  <a:cubicBezTo>
                    <a:pt x="12378" y="20497"/>
                    <a:pt x="12350" y="20503"/>
                    <a:pt x="12321" y="20509"/>
                  </a:cubicBezTo>
                  <a:cubicBezTo>
                    <a:pt x="12314" y="20512"/>
                    <a:pt x="12305" y="20512"/>
                    <a:pt x="12296" y="20516"/>
                  </a:cubicBezTo>
                  <a:cubicBezTo>
                    <a:pt x="12285" y="20519"/>
                    <a:pt x="12275" y="20524"/>
                    <a:pt x="12262" y="20527"/>
                  </a:cubicBezTo>
                  <a:lnTo>
                    <a:pt x="12218" y="20543"/>
                  </a:lnTo>
                  <a:cubicBezTo>
                    <a:pt x="12205" y="20547"/>
                    <a:pt x="12195" y="20553"/>
                    <a:pt x="12182" y="20556"/>
                  </a:cubicBezTo>
                  <a:cubicBezTo>
                    <a:pt x="12168" y="20560"/>
                    <a:pt x="12158" y="20563"/>
                    <a:pt x="12145" y="20569"/>
                  </a:cubicBezTo>
                  <a:cubicBezTo>
                    <a:pt x="12129" y="20572"/>
                    <a:pt x="12112" y="20577"/>
                    <a:pt x="12096" y="20582"/>
                  </a:cubicBezTo>
                  <a:cubicBezTo>
                    <a:pt x="12064" y="20591"/>
                    <a:pt x="12030" y="20598"/>
                    <a:pt x="11998" y="20601"/>
                  </a:cubicBezTo>
                  <a:cubicBezTo>
                    <a:pt x="11993" y="20604"/>
                    <a:pt x="11985" y="20605"/>
                    <a:pt x="11978" y="20605"/>
                  </a:cubicBezTo>
                  <a:cubicBezTo>
                    <a:pt x="11971" y="20607"/>
                    <a:pt x="11963" y="20608"/>
                    <a:pt x="11958" y="20608"/>
                  </a:cubicBezTo>
                  <a:cubicBezTo>
                    <a:pt x="11955" y="20608"/>
                    <a:pt x="11955" y="20611"/>
                    <a:pt x="11950" y="20611"/>
                  </a:cubicBezTo>
                  <a:lnTo>
                    <a:pt x="12100" y="20611"/>
                  </a:lnTo>
                  <a:lnTo>
                    <a:pt x="12371" y="20601"/>
                  </a:lnTo>
                  <a:lnTo>
                    <a:pt x="12421" y="20599"/>
                  </a:lnTo>
                  <a:cubicBezTo>
                    <a:pt x="12494" y="20583"/>
                    <a:pt x="12568" y="20567"/>
                    <a:pt x="12641" y="20553"/>
                  </a:cubicBezTo>
                  <a:cubicBezTo>
                    <a:pt x="12645" y="20553"/>
                    <a:pt x="12648" y="20550"/>
                    <a:pt x="12653" y="20550"/>
                  </a:cubicBezTo>
                  <a:lnTo>
                    <a:pt x="12794" y="20519"/>
                  </a:lnTo>
                  <a:cubicBezTo>
                    <a:pt x="12926" y="20492"/>
                    <a:pt x="13060" y="20466"/>
                    <a:pt x="13191" y="20434"/>
                  </a:cubicBezTo>
                  <a:cubicBezTo>
                    <a:pt x="13230" y="20425"/>
                    <a:pt x="13278" y="20422"/>
                    <a:pt x="13333" y="20422"/>
                  </a:cubicBezTo>
                  <a:cubicBezTo>
                    <a:pt x="13403" y="20422"/>
                    <a:pt x="13486" y="20429"/>
                    <a:pt x="13566" y="20445"/>
                  </a:cubicBezTo>
                  <a:cubicBezTo>
                    <a:pt x="13593" y="20451"/>
                    <a:pt x="13619" y="20458"/>
                    <a:pt x="13643" y="20466"/>
                  </a:cubicBezTo>
                  <a:cubicBezTo>
                    <a:pt x="13656" y="20468"/>
                    <a:pt x="13667" y="20473"/>
                    <a:pt x="13681" y="20477"/>
                  </a:cubicBezTo>
                  <a:cubicBezTo>
                    <a:pt x="13699" y="20483"/>
                    <a:pt x="13715" y="20490"/>
                    <a:pt x="13731" y="20497"/>
                  </a:cubicBezTo>
                  <a:cubicBezTo>
                    <a:pt x="13747" y="20505"/>
                    <a:pt x="13765" y="20512"/>
                    <a:pt x="13776" y="20521"/>
                  </a:cubicBezTo>
                  <a:cubicBezTo>
                    <a:pt x="13795" y="20532"/>
                    <a:pt x="13811" y="20543"/>
                    <a:pt x="13824" y="20557"/>
                  </a:cubicBezTo>
                  <a:cubicBezTo>
                    <a:pt x="13838" y="20570"/>
                    <a:pt x="13848" y="20585"/>
                    <a:pt x="13854" y="20601"/>
                  </a:cubicBezTo>
                  <a:cubicBezTo>
                    <a:pt x="13855" y="20605"/>
                    <a:pt x="13856" y="20607"/>
                    <a:pt x="13855" y="20611"/>
                  </a:cubicBezTo>
                  <a:cubicBezTo>
                    <a:pt x="13856" y="20612"/>
                    <a:pt x="13856" y="20614"/>
                    <a:pt x="13856" y="20614"/>
                  </a:cubicBezTo>
                  <a:cubicBezTo>
                    <a:pt x="13859" y="20615"/>
                    <a:pt x="13859" y="20618"/>
                    <a:pt x="13859" y="20618"/>
                  </a:cubicBezTo>
                  <a:lnTo>
                    <a:pt x="13859" y="20710"/>
                  </a:lnTo>
                  <a:cubicBezTo>
                    <a:pt x="13859" y="20723"/>
                    <a:pt x="13855" y="20734"/>
                    <a:pt x="13846" y="20743"/>
                  </a:cubicBezTo>
                  <a:cubicBezTo>
                    <a:pt x="13832" y="20759"/>
                    <a:pt x="13817" y="20780"/>
                    <a:pt x="13803" y="20797"/>
                  </a:cubicBezTo>
                  <a:cubicBezTo>
                    <a:pt x="13776" y="20832"/>
                    <a:pt x="13750" y="20867"/>
                    <a:pt x="13715" y="20894"/>
                  </a:cubicBezTo>
                  <a:cubicBezTo>
                    <a:pt x="13678" y="20921"/>
                    <a:pt x="13638" y="20945"/>
                    <a:pt x="13599" y="20967"/>
                  </a:cubicBezTo>
                  <a:cubicBezTo>
                    <a:pt x="13564" y="20986"/>
                    <a:pt x="13529" y="21005"/>
                    <a:pt x="13497" y="21028"/>
                  </a:cubicBezTo>
                  <a:lnTo>
                    <a:pt x="13478" y="21043"/>
                  </a:lnTo>
                  <a:cubicBezTo>
                    <a:pt x="13426" y="21083"/>
                    <a:pt x="13388" y="21112"/>
                    <a:pt x="13353" y="21112"/>
                  </a:cubicBezTo>
                  <a:cubicBezTo>
                    <a:pt x="13340" y="21112"/>
                    <a:pt x="13319" y="21102"/>
                    <a:pt x="13310" y="21092"/>
                  </a:cubicBezTo>
                  <a:cubicBezTo>
                    <a:pt x="13292" y="21072"/>
                    <a:pt x="13279" y="21049"/>
                    <a:pt x="13268" y="21025"/>
                  </a:cubicBezTo>
                  <a:cubicBezTo>
                    <a:pt x="13265" y="21018"/>
                    <a:pt x="13259" y="21011"/>
                    <a:pt x="13256" y="21003"/>
                  </a:cubicBezTo>
                  <a:cubicBezTo>
                    <a:pt x="13252" y="20999"/>
                    <a:pt x="13250" y="20992"/>
                    <a:pt x="13249" y="20986"/>
                  </a:cubicBezTo>
                  <a:cubicBezTo>
                    <a:pt x="13244" y="20982"/>
                    <a:pt x="13244" y="20976"/>
                    <a:pt x="13241" y="20971"/>
                  </a:cubicBezTo>
                  <a:cubicBezTo>
                    <a:pt x="13239" y="20969"/>
                    <a:pt x="13237" y="20963"/>
                    <a:pt x="13236" y="20960"/>
                  </a:cubicBezTo>
                  <a:cubicBezTo>
                    <a:pt x="13231" y="20954"/>
                    <a:pt x="13228" y="20947"/>
                    <a:pt x="13224" y="20942"/>
                  </a:cubicBezTo>
                  <a:cubicBezTo>
                    <a:pt x="13220" y="20935"/>
                    <a:pt x="13212" y="20928"/>
                    <a:pt x="13205" y="20921"/>
                  </a:cubicBezTo>
                  <a:cubicBezTo>
                    <a:pt x="13191" y="20905"/>
                    <a:pt x="13169" y="20890"/>
                    <a:pt x="13148" y="20874"/>
                  </a:cubicBezTo>
                  <a:cubicBezTo>
                    <a:pt x="13135" y="20865"/>
                    <a:pt x="13121" y="20854"/>
                    <a:pt x="13105" y="20846"/>
                  </a:cubicBezTo>
                  <a:cubicBezTo>
                    <a:pt x="13083" y="20833"/>
                    <a:pt x="13061" y="20822"/>
                    <a:pt x="13038" y="20809"/>
                  </a:cubicBezTo>
                  <a:cubicBezTo>
                    <a:pt x="13035" y="20809"/>
                    <a:pt x="13034" y="20809"/>
                    <a:pt x="13034" y="20807"/>
                  </a:cubicBezTo>
                  <a:cubicBezTo>
                    <a:pt x="13010" y="20794"/>
                    <a:pt x="12987" y="20782"/>
                    <a:pt x="12965" y="20774"/>
                  </a:cubicBezTo>
                  <a:cubicBezTo>
                    <a:pt x="12922" y="20756"/>
                    <a:pt x="12874" y="20742"/>
                    <a:pt x="12827" y="20732"/>
                  </a:cubicBezTo>
                  <a:cubicBezTo>
                    <a:pt x="12778" y="20723"/>
                    <a:pt x="12727" y="20720"/>
                    <a:pt x="12672" y="20720"/>
                  </a:cubicBezTo>
                  <a:lnTo>
                    <a:pt x="12645" y="20720"/>
                  </a:lnTo>
                  <a:cubicBezTo>
                    <a:pt x="12635" y="20720"/>
                    <a:pt x="12625" y="20720"/>
                    <a:pt x="12618" y="20721"/>
                  </a:cubicBezTo>
                  <a:cubicBezTo>
                    <a:pt x="12606" y="20721"/>
                    <a:pt x="12597" y="20721"/>
                    <a:pt x="12590" y="20723"/>
                  </a:cubicBezTo>
                  <a:cubicBezTo>
                    <a:pt x="12581" y="20724"/>
                    <a:pt x="12573" y="20724"/>
                    <a:pt x="12562" y="20727"/>
                  </a:cubicBezTo>
                  <a:lnTo>
                    <a:pt x="12509" y="20732"/>
                  </a:lnTo>
                  <a:cubicBezTo>
                    <a:pt x="12490" y="20734"/>
                    <a:pt x="12472" y="20736"/>
                    <a:pt x="12452" y="20742"/>
                  </a:cubicBezTo>
                  <a:cubicBezTo>
                    <a:pt x="12403" y="20750"/>
                    <a:pt x="12356" y="20761"/>
                    <a:pt x="12308" y="20772"/>
                  </a:cubicBezTo>
                  <a:cubicBezTo>
                    <a:pt x="12238" y="20790"/>
                    <a:pt x="12168" y="20810"/>
                    <a:pt x="12103" y="20830"/>
                  </a:cubicBezTo>
                  <a:lnTo>
                    <a:pt x="12001" y="20860"/>
                  </a:lnTo>
                  <a:cubicBezTo>
                    <a:pt x="11884" y="20892"/>
                    <a:pt x="11756" y="20905"/>
                    <a:pt x="11631" y="20918"/>
                  </a:cubicBezTo>
                  <a:cubicBezTo>
                    <a:pt x="11628" y="20918"/>
                    <a:pt x="11625" y="20918"/>
                    <a:pt x="11622" y="20919"/>
                  </a:cubicBezTo>
                  <a:cubicBezTo>
                    <a:pt x="11556" y="20925"/>
                    <a:pt x="11492" y="20932"/>
                    <a:pt x="11433" y="20941"/>
                  </a:cubicBezTo>
                  <a:cubicBezTo>
                    <a:pt x="11367" y="20953"/>
                    <a:pt x="11305" y="20964"/>
                    <a:pt x="11247" y="20983"/>
                  </a:cubicBezTo>
                  <a:lnTo>
                    <a:pt x="10683" y="21174"/>
                  </a:lnTo>
                  <a:cubicBezTo>
                    <a:pt x="10722" y="21171"/>
                    <a:pt x="10763" y="21163"/>
                    <a:pt x="10802" y="21159"/>
                  </a:cubicBezTo>
                  <a:cubicBezTo>
                    <a:pt x="10888" y="21149"/>
                    <a:pt x="10976" y="21139"/>
                    <a:pt x="11064" y="21120"/>
                  </a:cubicBezTo>
                  <a:lnTo>
                    <a:pt x="11244" y="21110"/>
                  </a:lnTo>
                  <a:cubicBezTo>
                    <a:pt x="11332" y="21091"/>
                    <a:pt x="11421" y="21073"/>
                    <a:pt x="11513" y="21057"/>
                  </a:cubicBezTo>
                  <a:cubicBezTo>
                    <a:pt x="11629" y="21037"/>
                    <a:pt x="11748" y="21019"/>
                    <a:pt x="11863" y="20986"/>
                  </a:cubicBezTo>
                  <a:lnTo>
                    <a:pt x="12394" y="20830"/>
                  </a:lnTo>
                  <a:cubicBezTo>
                    <a:pt x="12407" y="20826"/>
                    <a:pt x="12421" y="20825"/>
                    <a:pt x="12437" y="20822"/>
                  </a:cubicBezTo>
                  <a:cubicBezTo>
                    <a:pt x="12468" y="20816"/>
                    <a:pt x="12500" y="20812"/>
                    <a:pt x="12533" y="20810"/>
                  </a:cubicBezTo>
                  <a:cubicBezTo>
                    <a:pt x="12551" y="20809"/>
                    <a:pt x="12568" y="20809"/>
                    <a:pt x="12587" y="20809"/>
                  </a:cubicBezTo>
                  <a:cubicBezTo>
                    <a:pt x="12735" y="20809"/>
                    <a:pt x="12888" y="20838"/>
                    <a:pt x="12977" y="20884"/>
                  </a:cubicBezTo>
                  <a:cubicBezTo>
                    <a:pt x="13010" y="20902"/>
                    <a:pt x="13038" y="20921"/>
                    <a:pt x="13063" y="20947"/>
                  </a:cubicBezTo>
                  <a:lnTo>
                    <a:pt x="13099" y="20983"/>
                  </a:lnTo>
                  <a:cubicBezTo>
                    <a:pt x="13111" y="20996"/>
                    <a:pt x="13121" y="21006"/>
                    <a:pt x="13132" y="21019"/>
                  </a:cubicBezTo>
                  <a:cubicBezTo>
                    <a:pt x="13140" y="21027"/>
                    <a:pt x="13147" y="21035"/>
                    <a:pt x="13154" y="21043"/>
                  </a:cubicBezTo>
                  <a:cubicBezTo>
                    <a:pt x="13161" y="21051"/>
                    <a:pt x="13169" y="21059"/>
                    <a:pt x="13176" y="21069"/>
                  </a:cubicBezTo>
                  <a:cubicBezTo>
                    <a:pt x="13185" y="21078"/>
                    <a:pt x="13188" y="21088"/>
                    <a:pt x="13188" y="21101"/>
                  </a:cubicBezTo>
                  <a:lnTo>
                    <a:pt x="13188" y="21130"/>
                  </a:lnTo>
                  <a:cubicBezTo>
                    <a:pt x="13188" y="21134"/>
                    <a:pt x="13188" y="21136"/>
                    <a:pt x="13191" y="21137"/>
                  </a:cubicBezTo>
                  <a:lnTo>
                    <a:pt x="13191" y="21142"/>
                  </a:lnTo>
                  <a:lnTo>
                    <a:pt x="13191" y="21144"/>
                  </a:lnTo>
                  <a:lnTo>
                    <a:pt x="13191" y="21149"/>
                  </a:lnTo>
                  <a:lnTo>
                    <a:pt x="13191" y="21152"/>
                  </a:lnTo>
                  <a:cubicBezTo>
                    <a:pt x="13191" y="21165"/>
                    <a:pt x="13191" y="21178"/>
                    <a:pt x="13188" y="21204"/>
                  </a:cubicBezTo>
                  <a:lnTo>
                    <a:pt x="13188" y="21208"/>
                  </a:lnTo>
                  <a:cubicBezTo>
                    <a:pt x="13188" y="21210"/>
                    <a:pt x="13188" y="21211"/>
                    <a:pt x="13186" y="21214"/>
                  </a:cubicBezTo>
                  <a:cubicBezTo>
                    <a:pt x="13186" y="21217"/>
                    <a:pt x="13185" y="21219"/>
                    <a:pt x="13183" y="21223"/>
                  </a:cubicBezTo>
                  <a:lnTo>
                    <a:pt x="13180" y="21224"/>
                  </a:lnTo>
                  <a:cubicBezTo>
                    <a:pt x="13180" y="21226"/>
                    <a:pt x="13180" y="21226"/>
                    <a:pt x="13179" y="21229"/>
                  </a:cubicBezTo>
                  <a:lnTo>
                    <a:pt x="13173" y="21239"/>
                  </a:lnTo>
                  <a:lnTo>
                    <a:pt x="13099" y="21312"/>
                  </a:lnTo>
                  <a:lnTo>
                    <a:pt x="13063" y="21348"/>
                  </a:lnTo>
                  <a:cubicBezTo>
                    <a:pt x="12897" y="21464"/>
                    <a:pt x="12701" y="21559"/>
                    <a:pt x="12512" y="21648"/>
                  </a:cubicBezTo>
                  <a:lnTo>
                    <a:pt x="12395" y="21704"/>
                  </a:lnTo>
                  <a:lnTo>
                    <a:pt x="12394" y="21706"/>
                  </a:lnTo>
                  <a:cubicBezTo>
                    <a:pt x="12388" y="21710"/>
                    <a:pt x="12381" y="21710"/>
                    <a:pt x="12373" y="21710"/>
                  </a:cubicBezTo>
                  <a:cubicBezTo>
                    <a:pt x="12365" y="21710"/>
                    <a:pt x="12357" y="21706"/>
                    <a:pt x="12350" y="21703"/>
                  </a:cubicBezTo>
                  <a:cubicBezTo>
                    <a:pt x="12336" y="21694"/>
                    <a:pt x="12328" y="21680"/>
                    <a:pt x="12328" y="21662"/>
                  </a:cubicBezTo>
                  <a:lnTo>
                    <a:pt x="12330" y="21655"/>
                  </a:lnTo>
                  <a:lnTo>
                    <a:pt x="12285" y="21499"/>
                  </a:lnTo>
                  <a:lnTo>
                    <a:pt x="12282" y="21486"/>
                  </a:lnTo>
                  <a:lnTo>
                    <a:pt x="12282" y="21485"/>
                  </a:lnTo>
                  <a:cubicBezTo>
                    <a:pt x="12264" y="21454"/>
                    <a:pt x="12246" y="21421"/>
                    <a:pt x="12221" y="21392"/>
                  </a:cubicBezTo>
                  <a:lnTo>
                    <a:pt x="12221" y="21390"/>
                  </a:lnTo>
                  <a:cubicBezTo>
                    <a:pt x="12209" y="21376"/>
                    <a:pt x="12196" y="21363"/>
                    <a:pt x="12183" y="21347"/>
                  </a:cubicBezTo>
                  <a:lnTo>
                    <a:pt x="12141" y="21304"/>
                  </a:lnTo>
                  <a:cubicBezTo>
                    <a:pt x="12119" y="21284"/>
                    <a:pt x="12096" y="21267"/>
                    <a:pt x="12073" y="21248"/>
                  </a:cubicBezTo>
                  <a:cubicBezTo>
                    <a:pt x="12046" y="21230"/>
                    <a:pt x="12023" y="21214"/>
                    <a:pt x="11995" y="21201"/>
                  </a:cubicBezTo>
                  <a:cubicBezTo>
                    <a:pt x="11978" y="21192"/>
                    <a:pt x="11959" y="21185"/>
                    <a:pt x="11943" y="21178"/>
                  </a:cubicBezTo>
                  <a:cubicBezTo>
                    <a:pt x="11915" y="21165"/>
                    <a:pt x="11891" y="21158"/>
                    <a:pt x="11865" y="21152"/>
                  </a:cubicBezTo>
                  <a:cubicBezTo>
                    <a:pt x="11862" y="21150"/>
                    <a:pt x="11856" y="21149"/>
                    <a:pt x="11853" y="21149"/>
                  </a:cubicBezTo>
                  <a:cubicBezTo>
                    <a:pt x="11825" y="21144"/>
                    <a:pt x="11798" y="21142"/>
                    <a:pt x="11770" y="21142"/>
                  </a:cubicBezTo>
                  <a:cubicBezTo>
                    <a:pt x="11753" y="21142"/>
                    <a:pt x="11734" y="21143"/>
                    <a:pt x="11718" y="21144"/>
                  </a:cubicBezTo>
                  <a:cubicBezTo>
                    <a:pt x="11702" y="21146"/>
                    <a:pt x="11686" y="21149"/>
                    <a:pt x="11671" y="21153"/>
                  </a:cubicBezTo>
                  <a:cubicBezTo>
                    <a:pt x="11654" y="21158"/>
                    <a:pt x="11636" y="21160"/>
                    <a:pt x="11620" y="21166"/>
                  </a:cubicBezTo>
                  <a:cubicBezTo>
                    <a:pt x="11587" y="21178"/>
                    <a:pt x="11556" y="21190"/>
                    <a:pt x="11526" y="21203"/>
                  </a:cubicBezTo>
                  <a:cubicBezTo>
                    <a:pt x="11494" y="21217"/>
                    <a:pt x="11463" y="21233"/>
                    <a:pt x="11433" y="21251"/>
                  </a:cubicBezTo>
                  <a:cubicBezTo>
                    <a:pt x="11417" y="21259"/>
                    <a:pt x="11402" y="21267"/>
                    <a:pt x="11388" y="21275"/>
                  </a:cubicBezTo>
                  <a:cubicBezTo>
                    <a:pt x="11334" y="21303"/>
                    <a:pt x="11286" y="21332"/>
                    <a:pt x="11237" y="21352"/>
                  </a:cubicBezTo>
                  <a:cubicBezTo>
                    <a:pt x="11123" y="21400"/>
                    <a:pt x="11000" y="21422"/>
                    <a:pt x="10879" y="21444"/>
                  </a:cubicBezTo>
                  <a:cubicBezTo>
                    <a:pt x="10854" y="21448"/>
                    <a:pt x="10829" y="21454"/>
                    <a:pt x="10806" y="21457"/>
                  </a:cubicBezTo>
                  <a:cubicBezTo>
                    <a:pt x="10781" y="21461"/>
                    <a:pt x="10757" y="21466"/>
                    <a:pt x="10733" y="21472"/>
                  </a:cubicBezTo>
                  <a:cubicBezTo>
                    <a:pt x="10707" y="21476"/>
                    <a:pt x="10684" y="21483"/>
                    <a:pt x="10658" y="21488"/>
                  </a:cubicBezTo>
                  <a:cubicBezTo>
                    <a:pt x="10635" y="21493"/>
                    <a:pt x="10611" y="21501"/>
                    <a:pt x="10588" y="21508"/>
                  </a:cubicBezTo>
                  <a:cubicBezTo>
                    <a:pt x="10555" y="21520"/>
                    <a:pt x="10524" y="21530"/>
                    <a:pt x="10491" y="21544"/>
                  </a:cubicBezTo>
                  <a:cubicBezTo>
                    <a:pt x="10475" y="21550"/>
                    <a:pt x="10460" y="21557"/>
                    <a:pt x="10444" y="21563"/>
                  </a:cubicBezTo>
                  <a:cubicBezTo>
                    <a:pt x="10403" y="21579"/>
                    <a:pt x="10363" y="21597"/>
                    <a:pt x="10321" y="21616"/>
                  </a:cubicBezTo>
                  <a:lnTo>
                    <a:pt x="10312" y="21616"/>
                  </a:lnTo>
                  <a:cubicBezTo>
                    <a:pt x="10307" y="21617"/>
                    <a:pt x="10305" y="21618"/>
                    <a:pt x="10299" y="21618"/>
                  </a:cubicBezTo>
                  <a:cubicBezTo>
                    <a:pt x="10294" y="21621"/>
                    <a:pt x="10291" y="21623"/>
                    <a:pt x="10287" y="21623"/>
                  </a:cubicBezTo>
                  <a:cubicBezTo>
                    <a:pt x="10286" y="21624"/>
                    <a:pt x="10284" y="21624"/>
                    <a:pt x="10284" y="21624"/>
                  </a:cubicBezTo>
                  <a:cubicBezTo>
                    <a:pt x="10282" y="21625"/>
                    <a:pt x="10281" y="21627"/>
                    <a:pt x="10280" y="21627"/>
                  </a:cubicBezTo>
                  <a:cubicBezTo>
                    <a:pt x="10280" y="21627"/>
                    <a:pt x="10280" y="21627"/>
                    <a:pt x="10280" y="21626"/>
                  </a:cubicBezTo>
                  <a:cubicBezTo>
                    <a:pt x="10278" y="21629"/>
                    <a:pt x="10278" y="21630"/>
                    <a:pt x="10277" y="21630"/>
                  </a:cubicBezTo>
                  <a:cubicBezTo>
                    <a:pt x="10277" y="21630"/>
                    <a:pt x="10274" y="21630"/>
                    <a:pt x="10273" y="21632"/>
                  </a:cubicBezTo>
                  <a:cubicBezTo>
                    <a:pt x="10271" y="21632"/>
                    <a:pt x="10271" y="21633"/>
                    <a:pt x="10270" y="21633"/>
                  </a:cubicBezTo>
                  <a:lnTo>
                    <a:pt x="10270" y="21633"/>
                  </a:lnTo>
                  <a:cubicBezTo>
                    <a:pt x="10299" y="21632"/>
                    <a:pt x="10329" y="21632"/>
                    <a:pt x="10357" y="21630"/>
                  </a:cubicBezTo>
                  <a:cubicBezTo>
                    <a:pt x="10361" y="21630"/>
                    <a:pt x="10367" y="21629"/>
                    <a:pt x="10373" y="21629"/>
                  </a:cubicBezTo>
                  <a:lnTo>
                    <a:pt x="10383" y="21629"/>
                  </a:lnTo>
                  <a:cubicBezTo>
                    <a:pt x="10408" y="21629"/>
                    <a:pt x="10431" y="21626"/>
                    <a:pt x="10453" y="21624"/>
                  </a:cubicBezTo>
                  <a:cubicBezTo>
                    <a:pt x="10470" y="21623"/>
                    <a:pt x="10488" y="21621"/>
                    <a:pt x="10502" y="21617"/>
                  </a:cubicBezTo>
                  <a:cubicBezTo>
                    <a:pt x="10584" y="21597"/>
                    <a:pt x="10662" y="21581"/>
                    <a:pt x="10738" y="21563"/>
                  </a:cubicBezTo>
                  <a:cubicBezTo>
                    <a:pt x="10774" y="21553"/>
                    <a:pt x="10815" y="21544"/>
                    <a:pt x="10851" y="21536"/>
                  </a:cubicBezTo>
                  <a:cubicBezTo>
                    <a:pt x="10888" y="21527"/>
                    <a:pt x="10925" y="21517"/>
                    <a:pt x="10962" y="21508"/>
                  </a:cubicBezTo>
                  <a:lnTo>
                    <a:pt x="11071" y="21480"/>
                  </a:lnTo>
                  <a:lnTo>
                    <a:pt x="11077" y="21480"/>
                  </a:lnTo>
                  <a:cubicBezTo>
                    <a:pt x="11080" y="21480"/>
                    <a:pt x="11081" y="21480"/>
                    <a:pt x="11084" y="21483"/>
                  </a:cubicBezTo>
                  <a:cubicBezTo>
                    <a:pt x="11085" y="21483"/>
                    <a:pt x="11087" y="21485"/>
                    <a:pt x="11091" y="21485"/>
                  </a:cubicBezTo>
                  <a:lnTo>
                    <a:pt x="11093" y="21485"/>
                  </a:lnTo>
                  <a:cubicBezTo>
                    <a:pt x="11094" y="21485"/>
                    <a:pt x="11095" y="21486"/>
                    <a:pt x="11095" y="21486"/>
                  </a:cubicBezTo>
                  <a:cubicBezTo>
                    <a:pt x="11135" y="21451"/>
                    <a:pt x="11180" y="21421"/>
                    <a:pt x="11229" y="21393"/>
                  </a:cubicBezTo>
                  <a:cubicBezTo>
                    <a:pt x="11282" y="21367"/>
                    <a:pt x="11338" y="21341"/>
                    <a:pt x="11396" y="21319"/>
                  </a:cubicBezTo>
                  <a:cubicBezTo>
                    <a:pt x="11404" y="21316"/>
                    <a:pt x="11412" y="21316"/>
                    <a:pt x="11420" y="21312"/>
                  </a:cubicBezTo>
                  <a:cubicBezTo>
                    <a:pt x="11423" y="21312"/>
                    <a:pt x="11423" y="21310"/>
                    <a:pt x="11427" y="21309"/>
                  </a:cubicBezTo>
                  <a:cubicBezTo>
                    <a:pt x="11444" y="21304"/>
                    <a:pt x="11463" y="21299"/>
                    <a:pt x="11479" y="21294"/>
                  </a:cubicBezTo>
                  <a:cubicBezTo>
                    <a:pt x="11508" y="21284"/>
                    <a:pt x="11537" y="21277"/>
                    <a:pt x="11565" y="21270"/>
                  </a:cubicBezTo>
                  <a:cubicBezTo>
                    <a:pt x="11588" y="21265"/>
                    <a:pt x="11612" y="21258"/>
                    <a:pt x="11636" y="21254"/>
                  </a:cubicBezTo>
                  <a:cubicBezTo>
                    <a:pt x="11647" y="21252"/>
                    <a:pt x="11658" y="21251"/>
                    <a:pt x="11670" y="21248"/>
                  </a:cubicBezTo>
                  <a:cubicBezTo>
                    <a:pt x="11683" y="21246"/>
                    <a:pt x="11692" y="21245"/>
                    <a:pt x="11703" y="21243"/>
                  </a:cubicBezTo>
                  <a:cubicBezTo>
                    <a:pt x="11712" y="21240"/>
                    <a:pt x="11721" y="21239"/>
                    <a:pt x="11731" y="21239"/>
                  </a:cubicBezTo>
                  <a:cubicBezTo>
                    <a:pt x="11740" y="21238"/>
                    <a:pt x="11748" y="21238"/>
                    <a:pt x="11757" y="21238"/>
                  </a:cubicBezTo>
                  <a:cubicBezTo>
                    <a:pt x="11776" y="21238"/>
                    <a:pt x="11792" y="21239"/>
                    <a:pt x="11811" y="21240"/>
                  </a:cubicBezTo>
                  <a:lnTo>
                    <a:pt x="11814" y="21240"/>
                  </a:lnTo>
                  <a:cubicBezTo>
                    <a:pt x="11815" y="21240"/>
                    <a:pt x="11818" y="21240"/>
                    <a:pt x="11818" y="21243"/>
                  </a:cubicBezTo>
                  <a:cubicBezTo>
                    <a:pt x="11833" y="21246"/>
                    <a:pt x="11849" y="21248"/>
                    <a:pt x="11863" y="21255"/>
                  </a:cubicBezTo>
                  <a:cubicBezTo>
                    <a:pt x="11869" y="21258"/>
                    <a:pt x="11876" y="21259"/>
                    <a:pt x="11881" y="21261"/>
                  </a:cubicBezTo>
                  <a:cubicBezTo>
                    <a:pt x="11884" y="21261"/>
                    <a:pt x="11885" y="21262"/>
                    <a:pt x="11885" y="21262"/>
                  </a:cubicBezTo>
                  <a:cubicBezTo>
                    <a:pt x="11898" y="21268"/>
                    <a:pt x="11910" y="21275"/>
                    <a:pt x="11923" y="21283"/>
                  </a:cubicBezTo>
                  <a:cubicBezTo>
                    <a:pt x="11937" y="21288"/>
                    <a:pt x="11950" y="21297"/>
                    <a:pt x="11965" y="21306"/>
                  </a:cubicBezTo>
                  <a:cubicBezTo>
                    <a:pt x="11975" y="21312"/>
                    <a:pt x="11985" y="21319"/>
                    <a:pt x="11994" y="21326"/>
                  </a:cubicBezTo>
                  <a:cubicBezTo>
                    <a:pt x="12004" y="21333"/>
                    <a:pt x="12014" y="21341"/>
                    <a:pt x="12023" y="21349"/>
                  </a:cubicBezTo>
                  <a:cubicBezTo>
                    <a:pt x="12025" y="21349"/>
                    <a:pt x="12025" y="21352"/>
                    <a:pt x="12026" y="21352"/>
                  </a:cubicBezTo>
                  <a:cubicBezTo>
                    <a:pt x="12033" y="21357"/>
                    <a:pt x="12043" y="21364"/>
                    <a:pt x="12048" y="21371"/>
                  </a:cubicBezTo>
                  <a:cubicBezTo>
                    <a:pt x="12058" y="21379"/>
                    <a:pt x="12062" y="21384"/>
                    <a:pt x="12068" y="21392"/>
                  </a:cubicBezTo>
                  <a:cubicBezTo>
                    <a:pt x="12087" y="21408"/>
                    <a:pt x="12102" y="21427"/>
                    <a:pt x="12113" y="21444"/>
                  </a:cubicBezTo>
                  <a:cubicBezTo>
                    <a:pt x="12125" y="21457"/>
                    <a:pt x="12132" y="21469"/>
                    <a:pt x="12139" y="21480"/>
                  </a:cubicBezTo>
                  <a:cubicBezTo>
                    <a:pt x="12142" y="21486"/>
                    <a:pt x="12148" y="21493"/>
                    <a:pt x="12152" y="21499"/>
                  </a:cubicBezTo>
                  <a:cubicBezTo>
                    <a:pt x="12163" y="21517"/>
                    <a:pt x="12171" y="21534"/>
                    <a:pt x="12179" y="21550"/>
                  </a:cubicBezTo>
                  <a:cubicBezTo>
                    <a:pt x="12179" y="21552"/>
                    <a:pt x="12183" y="21556"/>
                    <a:pt x="12186" y="21565"/>
                  </a:cubicBezTo>
                  <a:lnTo>
                    <a:pt x="12186" y="21566"/>
                  </a:lnTo>
                  <a:cubicBezTo>
                    <a:pt x="12190" y="21575"/>
                    <a:pt x="12196" y="21588"/>
                    <a:pt x="12199" y="21602"/>
                  </a:cubicBezTo>
                  <a:cubicBezTo>
                    <a:pt x="12212" y="21645"/>
                    <a:pt x="12227" y="21706"/>
                    <a:pt x="12214" y="21762"/>
                  </a:cubicBezTo>
                  <a:cubicBezTo>
                    <a:pt x="12211" y="21777"/>
                    <a:pt x="12206" y="21791"/>
                    <a:pt x="12199" y="21806"/>
                  </a:cubicBezTo>
                  <a:cubicBezTo>
                    <a:pt x="12157" y="21890"/>
                    <a:pt x="12084" y="21935"/>
                    <a:pt x="11995" y="21963"/>
                  </a:cubicBezTo>
                  <a:cubicBezTo>
                    <a:pt x="11908" y="21989"/>
                    <a:pt x="11805" y="22001"/>
                    <a:pt x="11703" y="22010"/>
                  </a:cubicBezTo>
                  <a:cubicBezTo>
                    <a:pt x="11660" y="22014"/>
                    <a:pt x="11612" y="22017"/>
                    <a:pt x="11571" y="22023"/>
                  </a:cubicBezTo>
                  <a:cubicBezTo>
                    <a:pt x="11549" y="22026"/>
                    <a:pt x="11527" y="22030"/>
                    <a:pt x="11507" y="22033"/>
                  </a:cubicBezTo>
                  <a:cubicBezTo>
                    <a:pt x="11503" y="22036"/>
                    <a:pt x="11495" y="22036"/>
                    <a:pt x="11492" y="22037"/>
                  </a:cubicBezTo>
                  <a:cubicBezTo>
                    <a:pt x="11488" y="22037"/>
                    <a:pt x="11487" y="22039"/>
                    <a:pt x="11484" y="22040"/>
                  </a:cubicBezTo>
                  <a:cubicBezTo>
                    <a:pt x="11476" y="22040"/>
                    <a:pt x="11471" y="22044"/>
                    <a:pt x="11463" y="22044"/>
                  </a:cubicBezTo>
                  <a:cubicBezTo>
                    <a:pt x="11456" y="22046"/>
                    <a:pt x="11450" y="22047"/>
                    <a:pt x="11443" y="22047"/>
                  </a:cubicBezTo>
                  <a:cubicBezTo>
                    <a:pt x="11190" y="22117"/>
                    <a:pt x="10931" y="22183"/>
                    <a:pt x="10670" y="22248"/>
                  </a:cubicBezTo>
                  <a:lnTo>
                    <a:pt x="10437" y="22308"/>
                  </a:lnTo>
                  <a:lnTo>
                    <a:pt x="10382" y="22319"/>
                  </a:lnTo>
                  <a:cubicBezTo>
                    <a:pt x="10345" y="22324"/>
                    <a:pt x="10307" y="22328"/>
                    <a:pt x="10271" y="22329"/>
                  </a:cubicBezTo>
                  <a:cubicBezTo>
                    <a:pt x="10251" y="22329"/>
                    <a:pt x="10233" y="22331"/>
                    <a:pt x="10214" y="22331"/>
                  </a:cubicBezTo>
                  <a:cubicBezTo>
                    <a:pt x="10165" y="22335"/>
                    <a:pt x="10114" y="22335"/>
                    <a:pt x="10068" y="22342"/>
                  </a:cubicBezTo>
                  <a:cubicBezTo>
                    <a:pt x="10052" y="22345"/>
                    <a:pt x="10034" y="22348"/>
                    <a:pt x="10020" y="22351"/>
                  </a:cubicBezTo>
                  <a:cubicBezTo>
                    <a:pt x="10017" y="22353"/>
                    <a:pt x="10009" y="22353"/>
                    <a:pt x="10004" y="22353"/>
                  </a:cubicBezTo>
                  <a:cubicBezTo>
                    <a:pt x="9996" y="22356"/>
                    <a:pt x="9989" y="22357"/>
                    <a:pt x="9982" y="22357"/>
                  </a:cubicBezTo>
                  <a:cubicBezTo>
                    <a:pt x="9964" y="22358"/>
                    <a:pt x="9944" y="22358"/>
                    <a:pt x="9918" y="22358"/>
                  </a:cubicBezTo>
                  <a:cubicBezTo>
                    <a:pt x="9858" y="22358"/>
                    <a:pt x="9780" y="22356"/>
                    <a:pt x="9710" y="22350"/>
                  </a:cubicBezTo>
                  <a:cubicBezTo>
                    <a:pt x="9700" y="22350"/>
                    <a:pt x="9690" y="22348"/>
                    <a:pt x="9682" y="22348"/>
                  </a:cubicBezTo>
                  <a:cubicBezTo>
                    <a:pt x="9666" y="22345"/>
                    <a:pt x="9649" y="22344"/>
                    <a:pt x="9634" y="22344"/>
                  </a:cubicBezTo>
                  <a:cubicBezTo>
                    <a:pt x="9620" y="22342"/>
                    <a:pt x="9608" y="22341"/>
                    <a:pt x="9595" y="22341"/>
                  </a:cubicBezTo>
                  <a:lnTo>
                    <a:pt x="9591" y="22341"/>
                  </a:lnTo>
                  <a:cubicBezTo>
                    <a:pt x="9579" y="22338"/>
                    <a:pt x="9569" y="22337"/>
                    <a:pt x="9560" y="22337"/>
                  </a:cubicBezTo>
                  <a:cubicBezTo>
                    <a:pt x="9554" y="22335"/>
                    <a:pt x="9550" y="22335"/>
                    <a:pt x="9547" y="22334"/>
                  </a:cubicBezTo>
                  <a:cubicBezTo>
                    <a:pt x="9482" y="22319"/>
                    <a:pt x="9399" y="22312"/>
                    <a:pt x="9303" y="22312"/>
                  </a:cubicBezTo>
                  <a:cubicBezTo>
                    <a:pt x="9269" y="22312"/>
                    <a:pt x="9237" y="22313"/>
                    <a:pt x="9203" y="22315"/>
                  </a:cubicBezTo>
                  <a:cubicBezTo>
                    <a:pt x="9102" y="22319"/>
                    <a:pt x="8999" y="22331"/>
                    <a:pt x="8912" y="22348"/>
                  </a:cubicBezTo>
                  <a:cubicBezTo>
                    <a:pt x="8883" y="22353"/>
                    <a:pt x="8854" y="22360"/>
                    <a:pt x="8827" y="22366"/>
                  </a:cubicBezTo>
                  <a:cubicBezTo>
                    <a:pt x="8816" y="22370"/>
                    <a:pt x="8803" y="22372"/>
                    <a:pt x="8791" y="22374"/>
                  </a:cubicBezTo>
                  <a:cubicBezTo>
                    <a:pt x="8779" y="22379"/>
                    <a:pt x="8769" y="22382"/>
                    <a:pt x="8759" y="22386"/>
                  </a:cubicBezTo>
                  <a:cubicBezTo>
                    <a:pt x="8750" y="22389"/>
                    <a:pt x="8743" y="22392"/>
                    <a:pt x="8736" y="22395"/>
                  </a:cubicBezTo>
                  <a:cubicBezTo>
                    <a:pt x="8730" y="22399"/>
                    <a:pt x="8723" y="22399"/>
                    <a:pt x="8717" y="22399"/>
                  </a:cubicBezTo>
                  <a:cubicBezTo>
                    <a:pt x="8708" y="22399"/>
                    <a:pt x="8699" y="22396"/>
                    <a:pt x="8689" y="22392"/>
                  </a:cubicBezTo>
                  <a:cubicBezTo>
                    <a:pt x="8686" y="22389"/>
                    <a:pt x="8686" y="22388"/>
                    <a:pt x="8682" y="22385"/>
                  </a:cubicBezTo>
                  <a:cubicBezTo>
                    <a:pt x="8679" y="22382"/>
                    <a:pt x="8678" y="22379"/>
                    <a:pt x="8675" y="22374"/>
                  </a:cubicBezTo>
                  <a:cubicBezTo>
                    <a:pt x="8672" y="22367"/>
                    <a:pt x="8670" y="22363"/>
                    <a:pt x="8670" y="22353"/>
                  </a:cubicBezTo>
                  <a:cubicBezTo>
                    <a:pt x="8670" y="22334"/>
                    <a:pt x="8667" y="22316"/>
                    <a:pt x="8667" y="22300"/>
                  </a:cubicBezTo>
                  <a:cubicBezTo>
                    <a:pt x="8666" y="22280"/>
                    <a:pt x="8665" y="22264"/>
                    <a:pt x="8663" y="22247"/>
                  </a:cubicBezTo>
                  <a:cubicBezTo>
                    <a:pt x="8660" y="22233"/>
                    <a:pt x="8659" y="22222"/>
                    <a:pt x="8656" y="22212"/>
                  </a:cubicBezTo>
                  <a:cubicBezTo>
                    <a:pt x="8651" y="22199"/>
                    <a:pt x="8649" y="22185"/>
                    <a:pt x="8643" y="22175"/>
                  </a:cubicBezTo>
                  <a:cubicBezTo>
                    <a:pt x="8638" y="22171"/>
                    <a:pt x="8630" y="22159"/>
                    <a:pt x="8624" y="22149"/>
                  </a:cubicBezTo>
                  <a:cubicBezTo>
                    <a:pt x="8608" y="22130"/>
                    <a:pt x="8592" y="22106"/>
                    <a:pt x="8588" y="22082"/>
                  </a:cubicBezTo>
                  <a:cubicBezTo>
                    <a:pt x="8586" y="22074"/>
                    <a:pt x="8585" y="22066"/>
                    <a:pt x="8585" y="22058"/>
                  </a:cubicBezTo>
                  <a:cubicBezTo>
                    <a:pt x="8585" y="22033"/>
                    <a:pt x="8588" y="22008"/>
                    <a:pt x="8598" y="21980"/>
                  </a:cubicBezTo>
                  <a:cubicBezTo>
                    <a:pt x="8606" y="21953"/>
                    <a:pt x="8617" y="21927"/>
                    <a:pt x="8630" y="21898"/>
                  </a:cubicBezTo>
                  <a:lnTo>
                    <a:pt x="8641" y="21870"/>
                  </a:lnTo>
                  <a:lnTo>
                    <a:pt x="8656" y="21829"/>
                  </a:lnTo>
                  <a:cubicBezTo>
                    <a:pt x="8686" y="21742"/>
                    <a:pt x="8715" y="21662"/>
                    <a:pt x="8755" y="21585"/>
                  </a:cubicBezTo>
                  <a:cubicBezTo>
                    <a:pt x="8766" y="21565"/>
                    <a:pt x="8775" y="21549"/>
                    <a:pt x="8787" y="21528"/>
                  </a:cubicBezTo>
                  <a:cubicBezTo>
                    <a:pt x="8787" y="21527"/>
                    <a:pt x="8788" y="21524"/>
                    <a:pt x="8790" y="21524"/>
                  </a:cubicBezTo>
                  <a:cubicBezTo>
                    <a:pt x="8791" y="21522"/>
                    <a:pt x="8791" y="21521"/>
                    <a:pt x="8794" y="21517"/>
                  </a:cubicBezTo>
                  <a:cubicBezTo>
                    <a:pt x="8795" y="21514"/>
                    <a:pt x="8797" y="21512"/>
                    <a:pt x="8797" y="21509"/>
                  </a:cubicBezTo>
                  <a:lnTo>
                    <a:pt x="8795" y="21509"/>
                  </a:lnTo>
                  <a:cubicBezTo>
                    <a:pt x="8787" y="21514"/>
                    <a:pt x="8777" y="21517"/>
                    <a:pt x="8769" y="21521"/>
                  </a:cubicBezTo>
                  <a:cubicBezTo>
                    <a:pt x="8736" y="21536"/>
                    <a:pt x="8704" y="21550"/>
                    <a:pt x="8678" y="21568"/>
                  </a:cubicBezTo>
                  <a:cubicBezTo>
                    <a:pt x="8667" y="21573"/>
                    <a:pt x="8659" y="21581"/>
                    <a:pt x="8651" y="21588"/>
                  </a:cubicBezTo>
                  <a:cubicBezTo>
                    <a:pt x="8638" y="21600"/>
                    <a:pt x="8628" y="21610"/>
                    <a:pt x="8619" y="21624"/>
                  </a:cubicBezTo>
                  <a:cubicBezTo>
                    <a:pt x="8601" y="21650"/>
                    <a:pt x="8590" y="21681"/>
                    <a:pt x="8580" y="21717"/>
                  </a:cubicBezTo>
                  <a:cubicBezTo>
                    <a:pt x="8573" y="21745"/>
                    <a:pt x="8569" y="21774"/>
                    <a:pt x="8563" y="21803"/>
                  </a:cubicBezTo>
                  <a:cubicBezTo>
                    <a:pt x="8556" y="21850"/>
                    <a:pt x="8547" y="21899"/>
                    <a:pt x="8529" y="21944"/>
                  </a:cubicBezTo>
                  <a:cubicBezTo>
                    <a:pt x="8526" y="21951"/>
                    <a:pt x="8525" y="21957"/>
                    <a:pt x="8519" y="21963"/>
                  </a:cubicBezTo>
                  <a:cubicBezTo>
                    <a:pt x="8515" y="21966"/>
                    <a:pt x="8508" y="21972"/>
                    <a:pt x="8503" y="21975"/>
                  </a:cubicBezTo>
                  <a:cubicBezTo>
                    <a:pt x="8497" y="21978"/>
                    <a:pt x="8490" y="21979"/>
                    <a:pt x="8484" y="21979"/>
                  </a:cubicBezTo>
                  <a:cubicBezTo>
                    <a:pt x="8477" y="21979"/>
                    <a:pt x="8468" y="21975"/>
                    <a:pt x="8461" y="21972"/>
                  </a:cubicBezTo>
                  <a:cubicBezTo>
                    <a:pt x="8461" y="21972"/>
                    <a:pt x="8400" y="21935"/>
                    <a:pt x="8345" y="21902"/>
                  </a:cubicBezTo>
                  <a:cubicBezTo>
                    <a:pt x="8329" y="21893"/>
                    <a:pt x="8314" y="21885"/>
                    <a:pt x="8301" y="21877"/>
                  </a:cubicBezTo>
                  <a:cubicBezTo>
                    <a:pt x="8288" y="21870"/>
                    <a:pt x="8278" y="21864"/>
                    <a:pt x="8272" y="21861"/>
                  </a:cubicBezTo>
                  <a:cubicBezTo>
                    <a:pt x="8271" y="21861"/>
                    <a:pt x="8268" y="21858"/>
                    <a:pt x="8268" y="21858"/>
                  </a:cubicBezTo>
                  <a:lnTo>
                    <a:pt x="8268" y="21858"/>
                  </a:lnTo>
                  <a:cubicBezTo>
                    <a:pt x="8295" y="21886"/>
                    <a:pt x="8324" y="21915"/>
                    <a:pt x="8352" y="21944"/>
                  </a:cubicBezTo>
                  <a:cubicBezTo>
                    <a:pt x="8364" y="21956"/>
                    <a:pt x="8372" y="21966"/>
                    <a:pt x="8381" y="21979"/>
                  </a:cubicBezTo>
                  <a:cubicBezTo>
                    <a:pt x="8390" y="21992"/>
                    <a:pt x="8401" y="22001"/>
                    <a:pt x="8409" y="22014"/>
                  </a:cubicBezTo>
                  <a:cubicBezTo>
                    <a:pt x="8422" y="22031"/>
                    <a:pt x="8436" y="22050"/>
                    <a:pt x="8448" y="22068"/>
                  </a:cubicBezTo>
                  <a:cubicBezTo>
                    <a:pt x="8461" y="22087"/>
                    <a:pt x="8473" y="22104"/>
                    <a:pt x="8484" y="22124"/>
                  </a:cubicBezTo>
                  <a:cubicBezTo>
                    <a:pt x="8492" y="22137"/>
                    <a:pt x="8499" y="22152"/>
                    <a:pt x="8505" y="22164"/>
                  </a:cubicBezTo>
                  <a:cubicBezTo>
                    <a:pt x="8512" y="22177"/>
                    <a:pt x="8518" y="22191"/>
                    <a:pt x="8525" y="22206"/>
                  </a:cubicBezTo>
                  <a:cubicBezTo>
                    <a:pt x="8528" y="22219"/>
                    <a:pt x="8535" y="22233"/>
                    <a:pt x="8540" y="22248"/>
                  </a:cubicBezTo>
                  <a:cubicBezTo>
                    <a:pt x="8545" y="22268"/>
                    <a:pt x="8550" y="22284"/>
                    <a:pt x="8554" y="22305"/>
                  </a:cubicBezTo>
                  <a:cubicBezTo>
                    <a:pt x="8558" y="22341"/>
                    <a:pt x="8558" y="22377"/>
                    <a:pt x="8556" y="22414"/>
                  </a:cubicBezTo>
                  <a:cubicBezTo>
                    <a:pt x="8553" y="22430"/>
                    <a:pt x="8550" y="22446"/>
                    <a:pt x="8545" y="22462"/>
                  </a:cubicBezTo>
                  <a:cubicBezTo>
                    <a:pt x="8535" y="22497"/>
                    <a:pt x="8522" y="22530"/>
                    <a:pt x="8505" y="22562"/>
                  </a:cubicBezTo>
                  <a:cubicBezTo>
                    <a:pt x="8489" y="22593"/>
                    <a:pt x="8467" y="22622"/>
                    <a:pt x="8441" y="22651"/>
                  </a:cubicBezTo>
                  <a:cubicBezTo>
                    <a:pt x="8428" y="22664"/>
                    <a:pt x="8416" y="22678"/>
                    <a:pt x="8403" y="22691"/>
                  </a:cubicBezTo>
                  <a:cubicBezTo>
                    <a:pt x="8390" y="22705"/>
                    <a:pt x="8375" y="22719"/>
                    <a:pt x="8361" y="22729"/>
                  </a:cubicBezTo>
                  <a:cubicBezTo>
                    <a:pt x="8346" y="22742"/>
                    <a:pt x="8332" y="22751"/>
                    <a:pt x="8317" y="22763"/>
                  </a:cubicBezTo>
                  <a:cubicBezTo>
                    <a:pt x="8287" y="22782"/>
                    <a:pt x="8255" y="22799"/>
                    <a:pt x="8223" y="22811"/>
                  </a:cubicBezTo>
                  <a:cubicBezTo>
                    <a:pt x="8207" y="22816"/>
                    <a:pt x="8192" y="22822"/>
                    <a:pt x="8176" y="22825"/>
                  </a:cubicBezTo>
                  <a:cubicBezTo>
                    <a:pt x="8156" y="22831"/>
                    <a:pt x="8135" y="22832"/>
                    <a:pt x="8116" y="22832"/>
                  </a:cubicBezTo>
                  <a:cubicBezTo>
                    <a:pt x="8066" y="22832"/>
                    <a:pt x="8020" y="22818"/>
                    <a:pt x="7984" y="22806"/>
                  </a:cubicBezTo>
                  <a:cubicBezTo>
                    <a:pt x="7973" y="22802"/>
                    <a:pt x="7958" y="22796"/>
                    <a:pt x="7946" y="22793"/>
                  </a:cubicBezTo>
                  <a:cubicBezTo>
                    <a:pt x="7943" y="22793"/>
                    <a:pt x="7943" y="22792"/>
                    <a:pt x="7939" y="22789"/>
                  </a:cubicBezTo>
                  <a:cubicBezTo>
                    <a:pt x="7930" y="22786"/>
                    <a:pt x="7922" y="22777"/>
                    <a:pt x="7917" y="22773"/>
                  </a:cubicBezTo>
                  <a:lnTo>
                    <a:pt x="7836" y="22691"/>
                  </a:lnTo>
                  <a:cubicBezTo>
                    <a:pt x="7792" y="22625"/>
                    <a:pt x="7772" y="22537"/>
                    <a:pt x="7754" y="22453"/>
                  </a:cubicBezTo>
                  <a:lnTo>
                    <a:pt x="7744" y="22417"/>
                  </a:lnTo>
                  <a:cubicBezTo>
                    <a:pt x="7718" y="22292"/>
                    <a:pt x="7744" y="22184"/>
                    <a:pt x="7772" y="22081"/>
                  </a:cubicBezTo>
                  <a:cubicBezTo>
                    <a:pt x="7798" y="21979"/>
                    <a:pt x="7823" y="21883"/>
                    <a:pt x="7798" y="21774"/>
                  </a:cubicBezTo>
                  <a:cubicBezTo>
                    <a:pt x="7762" y="21611"/>
                    <a:pt x="7728" y="21502"/>
                    <a:pt x="7682" y="21399"/>
                  </a:cubicBezTo>
                  <a:cubicBezTo>
                    <a:pt x="7682" y="21403"/>
                    <a:pt x="7682" y="21406"/>
                    <a:pt x="7679" y="21411"/>
                  </a:cubicBezTo>
                  <a:lnTo>
                    <a:pt x="7679" y="21441"/>
                  </a:lnTo>
                  <a:cubicBezTo>
                    <a:pt x="7676" y="21473"/>
                    <a:pt x="7676" y="21502"/>
                    <a:pt x="7683" y="21524"/>
                  </a:cubicBezTo>
                  <a:cubicBezTo>
                    <a:pt x="7692" y="21563"/>
                    <a:pt x="7696" y="21601"/>
                    <a:pt x="7701" y="21640"/>
                  </a:cubicBezTo>
                  <a:cubicBezTo>
                    <a:pt x="7706" y="21710"/>
                    <a:pt x="7706" y="21774"/>
                    <a:pt x="7705" y="21837"/>
                  </a:cubicBezTo>
                  <a:cubicBezTo>
                    <a:pt x="7701" y="21866"/>
                    <a:pt x="7701" y="21895"/>
                    <a:pt x="7698" y="21922"/>
                  </a:cubicBezTo>
                  <a:cubicBezTo>
                    <a:pt x="7690" y="21986"/>
                    <a:pt x="7679" y="22047"/>
                    <a:pt x="7670" y="22108"/>
                  </a:cubicBezTo>
                  <a:cubicBezTo>
                    <a:pt x="7661" y="22167"/>
                    <a:pt x="7653" y="22225"/>
                    <a:pt x="7645" y="22283"/>
                  </a:cubicBezTo>
                  <a:cubicBezTo>
                    <a:pt x="7641" y="22312"/>
                    <a:pt x="7640" y="22342"/>
                    <a:pt x="7635" y="22374"/>
                  </a:cubicBezTo>
                  <a:cubicBezTo>
                    <a:pt x="7632" y="22404"/>
                    <a:pt x="7632" y="22437"/>
                    <a:pt x="7632" y="22468"/>
                  </a:cubicBezTo>
                  <a:cubicBezTo>
                    <a:pt x="7632" y="22472"/>
                    <a:pt x="7631" y="22476"/>
                    <a:pt x="7628" y="22481"/>
                  </a:cubicBezTo>
                  <a:cubicBezTo>
                    <a:pt x="7626" y="22484"/>
                    <a:pt x="7625" y="22489"/>
                    <a:pt x="7619" y="22494"/>
                  </a:cubicBezTo>
                  <a:cubicBezTo>
                    <a:pt x="7613" y="22498"/>
                    <a:pt x="7606" y="22505"/>
                    <a:pt x="7597" y="22508"/>
                  </a:cubicBezTo>
                  <a:cubicBezTo>
                    <a:pt x="7589" y="22511"/>
                    <a:pt x="7580" y="22513"/>
                    <a:pt x="7573" y="22513"/>
                  </a:cubicBezTo>
                  <a:cubicBezTo>
                    <a:pt x="7552" y="22513"/>
                    <a:pt x="7531" y="22511"/>
                    <a:pt x="7510" y="22510"/>
                  </a:cubicBezTo>
                  <a:cubicBezTo>
                    <a:pt x="7496" y="22510"/>
                    <a:pt x="7483" y="22508"/>
                    <a:pt x="7467" y="22505"/>
                  </a:cubicBezTo>
                  <a:cubicBezTo>
                    <a:pt x="7464" y="22505"/>
                    <a:pt x="7459" y="22504"/>
                    <a:pt x="7456" y="22504"/>
                  </a:cubicBezTo>
                  <a:cubicBezTo>
                    <a:pt x="7436" y="22501"/>
                    <a:pt x="7420" y="22498"/>
                    <a:pt x="7401" y="22495"/>
                  </a:cubicBezTo>
                  <a:cubicBezTo>
                    <a:pt x="7388" y="22491"/>
                    <a:pt x="7374" y="22489"/>
                    <a:pt x="7362" y="22486"/>
                  </a:cubicBezTo>
                  <a:cubicBezTo>
                    <a:pt x="7358" y="22484"/>
                    <a:pt x="7352" y="22484"/>
                    <a:pt x="7349" y="22482"/>
                  </a:cubicBezTo>
                  <a:cubicBezTo>
                    <a:pt x="7344" y="22481"/>
                    <a:pt x="7337" y="22479"/>
                    <a:pt x="7334" y="22479"/>
                  </a:cubicBezTo>
                  <a:cubicBezTo>
                    <a:pt x="7314" y="22475"/>
                    <a:pt x="7298" y="22468"/>
                    <a:pt x="7278" y="22460"/>
                  </a:cubicBezTo>
                  <a:cubicBezTo>
                    <a:pt x="7224" y="22440"/>
                    <a:pt x="7170" y="22417"/>
                    <a:pt x="7122" y="22392"/>
                  </a:cubicBezTo>
                  <a:cubicBezTo>
                    <a:pt x="7087" y="22373"/>
                    <a:pt x="7054" y="22356"/>
                    <a:pt x="7023" y="22335"/>
                  </a:cubicBezTo>
                  <a:cubicBezTo>
                    <a:pt x="6955" y="22292"/>
                    <a:pt x="6886" y="22242"/>
                    <a:pt x="6825" y="22196"/>
                  </a:cubicBezTo>
                  <a:cubicBezTo>
                    <a:pt x="6805" y="22181"/>
                    <a:pt x="6783" y="22164"/>
                    <a:pt x="6766" y="22149"/>
                  </a:cubicBezTo>
                  <a:lnTo>
                    <a:pt x="6759" y="22145"/>
                  </a:lnTo>
                  <a:lnTo>
                    <a:pt x="6759" y="22145"/>
                  </a:lnTo>
                  <a:cubicBezTo>
                    <a:pt x="6761" y="22148"/>
                    <a:pt x="6766" y="22155"/>
                    <a:pt x="6769" y="22159"/>
                  </a:cubicBezTo>
                  <a:cubicBezTo>
                    <a:pt x="6777" y="22169"/>
                    <a:pt x="6788" y="22178"/>
                    <a:pt x="6796" y="22191"/>
                  </a:cubicBezTo>
                  <a:cubicBezTo>
                    <a:pt x="6805" y="22204"/>
                    <a:pt x="6814" y="22215"/>
                    <a:pt x="6824" y="22226"/>
                  </a:cubicBezTo>
                  <a:cubicBezTo>
                    <a:pt x="6841" y="22249"/>
                    <a:pt x="6857" y="22273"/>
                    <a:pt x="6872" y="22299"/>
                  </a:cubicBezTo>
                  <a:cubicBezTo>
                    <a:pt x="6882" y="22313"/>
                    <a:pt x="6882" y="22331"/>
                    <a:pt x="6875" y="22345"/>
                  </a:cubicBezTo>
                  <a:cubicBezTo>
                    <a:pt x="6866" y="22360"/>
                    <a:pt x="6849" y="22370"/>
                    <a:pt x="6833" y="22370"/>
                  </a:cubicBezTo>
                  <a:lnTo>
                    <a:pt x="6760" y="22370"/>
                  </a:lnTo>
                  <a:cubicBezTo>
                    <a:pt x="6751" y="22370"/>
                    <a:pt x="6743" y="22367"/>
                    <a:pt x="6735" y="22364"/>
                  </a:cubicBezTo>
                  <a:cubicBezTo>
                    <a:pt x="6709" y="22348"/>
                    <a:pt x="6670" y="22345"/>
                    <a:pt x="6626" y="22345"/>
                  </a:cubicBezTo>
                  <a:lnTo>
                    <a:pt x="6597" y="22345"/>
                  </a:lnTo>
                  <a:cubicBezTo>
                    <a:pt x="6564" y="22345"/>
                    <a:pt x="6526" y="22345"/>
                    <a:pt x="6490" y="22338"/>
                  </a:cubicBezTo>
                  <a:cubicBezTo>
                    <a:pt x="6476" y="22335"/>
                    <a:pt x="6466" y="22335"/>
                    <a:pt x="6453" y="22331"/>
                  </a:cubicBezTo>
                  <a:cubicBezTo>
                    <a:pt x="6415" y="22324"/>
                    <a:pt x="6369" y="22319"/>
                    <a:pt x="6324" y="22313"/>
                  </a:cubicBezTo>
                  <a:lnTo>
                    <a:pt x="6315" y="22313"/>
                  </a:lnTo>
                  <a:cubicBezTo>
                    <a:pt x="6251" y="22308"/>
                    <a:pt x="6183" y="22305"/>
                    <a:pt x="6114" y="22305"/>
                  </a:cubicBezTo>
                  <a:cubicBezTo>
                    <a:pt x="6061" y="22305"/>
                    <a:pt x="6005" y="22308"/>
                    <a:pt x="5959" y="22309"/>
                  </a:cubicBezTo>
                  <a:cubicBezTo>
                    <a:pt x="5909" y="22313"/>
                    <a:pt x="5866" y="22321"/>
                    <a:pt x="5828" y="22328"/>
                  </a:cubicBezTo>
                  <a:lnTo>
                    <a:pt x="5276" y="22358"/>
                  </a:lnTo>
                  <a:cubicBezTo>
                    <a:pt x="5239" y="22366"/>
                    <a:pt x="5203" y="22370"/>
                    <a:pt x="5164" y="22372"/>
                  </a:cubicBezTo>
                  <a:cubicBezTo>
                    <a:pt x="5126" y="22373"/>
                    <a:pt x="5088" y="22373"/>
                    <a:pt x="5050" y="22373"/>
                  </a:cubicBezTo>
                  <a:cubicBezTo>
                    <a:pt x="5030" y="22373"/>
                    <a:pt x="5014" y="22373"/>
                    <a:pt x="4993" y="22374"/>
                  </a:cubicBezTo>
                  <a:cubicBezTo>
                    <a:pt x="4957" y="22374"/>
                    <a:pt x="4919" y="22377"/>
                    <a:pt x="4883" y="22380"/>
                  </a:cubicBezTo>
                  <a:cubicBezTo>
                    <a:pt x="4864" y="22385"/>
                    <a:pt x="4847" y="22386"/>
                    <a:pt x="4829" y="22389"/>
                  </a:cubicBezTo>
                  <a:cubicBezTo>
                    <a:pt x="4726" y="22411"/>
                    <a:pt x="4537" y="22424"/>
                    <a:pt x="4328" y="22424"/>
                  </a:cubicBezTo>
                  <a:cubicBezTo>
                    <a:pt x="4301" y="22424"/>
                    <a:pt x="4275" y="22424"/>
                    <a:pt x="4252" y="22422"/>
                  </a:cubicBezTo>
                  <a:cubicBezTo>
                    <a:pt x="4216" y="22422"/>
                    <a:pt x="4178" y="22422"/>
                    <a:pt x="4143" y="22421"/>
                  </a:cubicBezTo>
                  <a:cubicBezTo>
                    <a:pt x="4107" y="22418"/>
                    <a:pt x="4073" y="22417"/>
                    <a:pt x="4043" y="22415"/>
                  </a:cubicBezTo>
                  <a:cubicBezTo>
                    <a:pt x="4003" y="22411"/>
                    <a:pt x="3967" y="22409"/>
                    <a:pt x="3934" y="22404"/>
                  </a:cubicBezTo>
                  <a:cubicBezTo>
                    <a:pt x="3897" y="22401"/>
                    <a:pt x="3867" y="22395"/>
                    <a:pt x="3843" y="22389"/>
                  </a:cubicBezTo>
                  <a:lnTo>
                    <a:pt x="3576" y="22370"/>
                  </a:lnTo>
                  <a:cubicBezTo>
                    <a:pt x="3547" y="22363"/>
                    <a:pt x="3516" y="22356"/>
                    <a:pt x="3484" y="22350"/>
                  </a:cubicBezTo>
                  <a:cubicBezTo>
                    <a:pt x="3454" y="22344"/>
                    <a:pt x="3425" y="22337"/>
                    <a:pt x="3393" y="22334"/>
                  </a:cubicBezTo>
                  <a:cubicBezTo>
                    <a:pt x="3364" y="22328"/>
                    <a:pt x="3332" y="22321"/>
                    <a:pt x="3301" y="22315"/>
                  </a:cubicBezTo>
                  <a:cubicBezTo>
                    <a:pt x="3279" y="22312"/>
                    <a:pt x="3258" y="22306"/>
                    <a:pt x="3233" y="22300"/>
                  </a:cubicBezTo>
                  <a:cubicBezTo>
                    <a:pt x="3212" y="22297"/>
                    <a:pt x="3192" y="22292"/>
                    <a:pt x="3172" y="22286"/>
                  </a:cubicBezTo>
                  <a:cubicBezTo>
                    <a:pt x="3127" y="22273"/>
                    <a:pt x="3080" y="22261"/>
                    <a:pt x="3037" y="22242"/>
                  </a:cubicBezTo>
                  <a:cubicBezTo>
                    <a:pt x="2833" y="22159"/>
                    <a:pt x="2648" y="22069"/>
                    <a:pt x="2485" y="21973"/>
                  </a:cubicBezTo>
                  <a:cubicBezTo>
                    <a:pt x="2443" y="21950"/>
                    <a:pt x="2404" y="21924"/>
                    <a:pt x="2365" y="21898"/>
                  </a:cubicBezTo>
                  <a:cubicBezTo>
                    <a:pt x="2333" y="21879"/>
                    <a:pt x="2305" y="21858"/>
                    <a:pt x="2276" y="21837"/>
                  </a:cubicBezTo>
                  <a:cubicBezTo>
                    <a:pt x="2275" y="21835"/>
                    <a:pt x="2273" y="21834"/>
                    <a:pt x="2270" y="21834"/>
                  </a:cubicBezTo>
                  <a:cubicBezTo>
                    <a:pt x="2267" y="21832"/>
                    <a:pt x="2263" y="21829"/>
                    <a:pt x="2260" y="21826"/>
                  </a:cubicBezTo>
                  <a:cubicBezTo>
                    <a:pt x="2222" y="21799"/>
                    <a:pt x="2183" y="21771"/>
                    <a:pt x="2145" y="21742"/>
                  </a:cubicBezTo>
                  <a:cubicBezTo>
                    <a:pt x="2077" y="21688"/>
                    <a:pt x="2012" y="21630"/>
                    <a:pt x="1953" y="21570"/>
                  </a:cubicBezTo>
                  <a:cubicBezTo>
                    <a:pt x="1921" y="21541"/>
                    <a:pt x="1892" y="21509"/>
                    <a:pt x="1863" y="21477"/>
                  </a:cubicBezTo>
                  <a:cubicBezTo>
                    <a:pt x="1837" y="21447"/>
                    <a:pt x="1811" y="21415"/>
                    <a:pt x="1786" y="21384"/>
                  </a:cubicBezTo>
                  <a:cubicBezTo>
                    <a:pt x="1769" y="21364"/>
                    <a:pt x="1753" y="21342"/>
                    <a:pt x="1738" y="21320"/>
                  </a:cubicBezTo>
                  <a:cubicBezTo>
                    <a:pt x="1725" y="21304"/>
                    <a:pt x="1713" y="21288"/>
                    <a:pt x="1702" y="21272"/>
                  </a:cubicBezTo>
                  <a:cubicBezTo>
                    <a:pt x="1681" y="21246"/>
                    <a:pt x="1665" y="21219"/>
                    <a:pt x="1649" y="21194"/>
                  </a:cubicBezTo>
                  <a:cubicBezTo>
                    <a:pt x="1626" y="21158"/>
                    <a:pt x="1604" y="21120"/>
                    <a:pt x="1583" y="21081"/>
                  </a:cubicBezTo>
                  <a:cubicBezTo>
                    <a:pt x="1562" y="21044"/>
                    <a:pt x="1543" y="21008"/>
                    <a:pt x="1526" y="20971"/>
                  </a:cubicBezTo>
                  <a:cubicBezTo>
                    <a:pt x="1507" y="20935"/>
                    <a:pt x="1491" y="20897"/>
                    <a:pt x="1476" y="20861"/>
                  </a:cubicBezTo>
                  <a:lnTo>
                    <a:pt x="1476" y="20860"/>
                  </a:lnTo>
                  <a:cubicBezTo>
                    <a:pt x="1463" y="20832"/>
                    <a:pt x="1455" y="20803"/>
                    <a:pt x="1447" y="20774"/>
                  </a:cubicBezTo>
                  <a:cubicBezTo>
                    <a:pt x="1439" y="20745"/>
                    <a:pt x="1433" y="20714"/>
                    <a:pt x="1427" y="20684"/>
                  </a:cubicBezTo>
                  <a:cubicBezTo>
                    <a:pt x="1420" y="20652"/>
                    <a:pt x="1415" y="20623"/>
                    <a:pt x="1411" y="20591"/>
                  </a:cubicBezTo>
                  <a:cubicBezTo>
                    <a:pt x="1405" y="20560"/>
                    <a:pt x="1401" y="20531"/>
                    <a:pt x="1397" y="20497"/>
                  </a:cubicBezTo>
                  <a:cubicBezTo>
                    <a:pt x="1386" y="20425"/>
                    <a:pt x="1376" y="20352"/>
                    <a:pt x="1360" y="20281"/>
                  </a:cubicBezTo>
                  <a:cubicBezTo>
                    <a:pt x="1347" y="20227"/>
                    <a:pt x="1347" y="20172"/>
                    <a:pt x="1347" y="20118"/>
                  </a:cubicBezTo>
                  <a:cubicBezTo>
                    <a:pt x="1347" y="20073"/>
                    <a:pt x="1347" y="20029"/>
                    <a:pt x="1337" y="19981"/>
                  </a:cubicBezTo>
                  <a:lnTo>
                    <a:pt x="1328" y="19339"/>
                  </a:lnTo>
                  <a:cubicBezTo>
                    <a:pt x="1302" y="19220"/>
                    <a:pt x="1301" y="19092"/>
                    <a:pt x="1301" y="18964"/>
                  </a:cubicBezTo>
                  <a:cubicBezTo>
                    <a:pt x="1299" y="18844"/>
                    <a:pt x="1299" y="18721"/>
                    <a:pt x="1273" y="18600"/>
                  </a:cubicBezTo>
                  <a:lnTo>
                    <a:pt x="1274" y="18434"/>
                  </a:lnTo>
                  <a:cubicBezTo>
                    <a:pt x="1248" y="18309"/>
                    <a:pt x="1244" y="18173"/>
                    <a:pt x="1238" y="18040"/>
                  </a:cubicBezTo>
                  <a:cubicBezTo>
                    <a:pt x="1235" y="17908"/>
                    <a:pt x="1229" y="17771"/>
                    <a:pt x="1202" y="17648"/>
                  </a:cubicBezTo>
                  <a:cubicBezTo>
                    <a:pt x="1193" y="17606"/>
                    <a:pt x="1183" y="17565"/>
                    <a:pt x="1176" y="17523"/>
                  </a:cubicBezTo>
                  <a:cubicBezTo>
                    <a:pt x="1155" y="17439"/>
                    <a:pt x="1136" y="17357"/>
                    <a:pt x="1117" y="17277"/>
                  </a:cubicBezTo>
                  <a:cubicBezTo>
                    <a:pt x="1107" y="17238"/>
                    <a:pt x="1097" y="17199"/>
                    <a:pt x="1090" y="17161"/>
                  </a:cubicBezTo>
                  <a:lnTo>
                    <a:pt x="1090" y="17158"/>
                  </a:lnTo>
                  <a:cubicBezTo>
                    <a:pt x="1088" y="17152"/>
                    <a:pt x="1088" y="17146"/>
                    <a:pt x="1090" y="17143"/>
                  </a:cubicBezTo>
                  <a:cubicBezTo>
                    <a:pt x="1090" y="17140"/>
                    <a:pt x="1091" y="17140"/>
                    <a:pt x="1091" y="17139"/>
                  </a:cubicBezTo>
                  <a:lnTo>
                    <a:pt x="1091" y="17136"/>
                  </a:lnTo>
                  <a:cubicBezTo>
                    <a:pt x="1093" y="17130"/>
                    <a:pt x="1096" y="17123"/>
                    <a:pt x="1098" y="17119"/>
                  </a:cubicBezTo>
                  <a:cubicBezTo>
                    <a:pt x="1107" y="17107"/>
                    <a:pt x="1122" y="17101"/>
                    <a:pt x="1135" y="17101"/>
                  </a:cubicBezTo>
                  <a:close/>
                  <a:moveTo>
                    <a:pt x="65287" y="27171"/>
                  </a:moveTo>
                  <a:cubicBezTo>
                    <a:pt x="65278" y="27183"/>
                    <a:pt x="65284" y="27175"/>
                    <a:pt x="65274" y="27191"/>
                  </a:cubicBezTo>
                  <a:lnTo>
                    <a:pt x="65287" y="27191"/>
                  </a:lnTo>
                  <a:lnTo>
                    <a:pt x="65287" y="27171"/>
                  </a:lnTo>
                  <a:close/>
                  <a:moveTo>
                    <a:pt x="66501" y="27771"/>
                  </a:moveTo>
                  <a:cubicBezTo>
                    <a:pt x="66470" y="27796"/>
                    <a:pt x="66441" y="27824"/>
                    <a:pt x="66421" y="27854"/>
                  </a:cubicBezTo>
                  <a:cubicBezTo>
                    <a:pt x="66400" y="27883"/>
                    <a:pt x="66385" y="27915"/>
                    <a:pt x="66369" y="27946"/>
                  </a:cubicBezTo>
                  <a:cubicBezTo>
                    <a:pt x="66353" y="27976"/>
                    <a:pt x="66338" y="28007"/>
                    <a:pt x="66325" y="28040"/>
                  </a:cubicBezTo>
                  <a:cubicBezTo>
                    <a:pt x="66312" y="28072"/>
                    <a:pt x="66299" y="28106"/>
                    <a:pt x="66289" y="28139"/>
                  </a:cubicBezTo>
                  <a:cubicBezTo>
                    <a:pt x="66275" y="28174"/>
                    <a:pt x="66265" y="28209"/>
                    <a:pt x="66254" y="28245"/>
                  </a:cubicBezTo>
                  <a:lnTo>
                    <a:pt x="66254" y="28767"/>
                  </a:lnTo>
                  <a:cubicBezTo>
                    <a:pt x="66257" y="28747"/>
                    <a:pt x="66257" y="28725"/>
                    <a:pt x="66261" y="28706"/>
                  </a:cubicBezTo>
                  <a:cubicBezTo>
                    <a:pt x="66262" y="28696"/>
                    <a:pt x="66265" y="28687"/>
                    <a:pt x="66265" y="28677"/>
                  </a:cubicBezTo>
                  <a:cubicBezTo>
                    <a:pt x="66268" y="28661"/>
                    <a:pt x="66270" y="28647"/>
                    <a:pt x="66273" y="28638"/>
                  </a:cubicBezTo>
                  <a:lnTo>
                    <a:pt x="66273" y="28636"/>
                  </a:lnTo>
                  <a:cubicBezTo>
                    <a:pt x="66319" y="28456"/>
                    <a:pt x="66355" y="28254"/>
                    <a:pt x="66412" y="28074"/>
                  </a:cubicBezTo>
                  <a:cubicBezTo>
                    <a:pt x="66424" y="28034"/>
                    <a:pt x="66438" y="27994"/>
                    <a:pt x="66454" y="27957"/>
                  </a:cubicBezTo>
                  <a:cubicBezTo>
                    <a:pt x="66466" y="27921"/>
                    <a:pt x="66483" y="27885"/>
                    <a:pt x="66501" y="27851"/>
                  </a:cubicBezTo>
                  <a:lnTo>
                    <a:pt x="66501" y="27771"/>
                  </a:lnTo>
                  <a:close/>
                  <a:moveTo>
                    <a:pt x="66252" y="28965"/>
                  </a:moveTo>
                  <a:lnTo>
                    <a:pt x="66252" y="29019"/>
                  </a:lnTo>
                  <a:lnTo>
                    <a:pt x="66261" y="29019"/>
                  </a:lnTo>
                  <a:lnTo>
                    <a:pt x="66261" y="28987"/>
                  </a:lnTo>
                  <a:cubicBezTo>
                    <a:pt x="66258" y="28982"/>
                    <a:pt x="66254" y="28974"/>
                    <a:pt x="66252" y="28965"/>
                  </a:cubicBezTo>
                  <a:close/>
                  <a:moveTo>
                    <a:pt x="65149" y="26514"/>
                  </a:moveTo>
                  <a:lnTo>
                    <a:pt x="65149" y="26797"/>
                  </a:lnTo>
                  <a:lnTo>
                    <a:pt x="65149" y="26799"/>
                  </a:lnTo>
                  <a:lnTo>
                    <a:pt x="65149" y="27523"/>
                  </a:lnTo>
                  <a:lnTo>
                    <a:pt x="65149" y="27526"/>
                  </a:lnTo>
                  <a:lnTo>
                    <a:pt x="65149" y="27895"/>
                  </a:lnTo>
                  <a:lnTo>
                    <a:pt x="65149" y="27896"/>
                  </a:lnTo>
                  <a:lnTo>
                    <a:pt x="65149" y="29592"/>
                  </a:lnTo>
                  <a:lnTo>
                    <a:pt x="65150" y="29592"/>
                  </a:lnTo>
                  <a:cubicBezTo>
                    <a:pt x="65218" y="29590"/>
                    <a:pt x="65284" y="29583"/>
                    <a:pt x="65342" y="29570"/>
                  </a:cubicBezTo>
                  <a:cubicBezTo>
                    <a:pt x="65358" y="29567"/>
                    <a:pt x="65373" y="29563"/>
                    <a:pt x="65387" y="29558"/>
                  </a:cubicBezTo>
                  <a:lnTo>
                    <a:pt x="65387" y="29308"/>
                  </a:lnTo>
                  <a:lnTo>
                    <a:pt x="65349" y="29352"/>
                  </a:lnTo>
                  <a:cubicBezTo>
                    <a:pt x="65309" y="29355"/>
                    <a:pt x="65265" y="29356"/>
                    <a:pt x="65223" y="29358"/>
                  </a:cubicBezTo>
                  <a:cubicBezTo>
                    <a:pt x="65223" y="29358"/>
                    <a:pt x="65222" y="29359"/>
                    <a:pt x="65222" y="29359"/>
                  </a:cubicBezTo>
                  <a:cubicBezTo>
                    <a:pt x="65221" y="29359"/>
                    <a:pt x="65221" y="29358"/>
                    <a:pt x="65220" y="29358"/>
                  </a:cubicBezTo>
                  <a:cubicBezTo>
                    <a:pt x="65198" y="29359"/>
                    <a:pt x="65176" y="29359"/>
                    <a:pt x="65153" y="29359"/>
                  </a:cubicBezTo>
                  <a:lnTo>
                    <a:pt x="65153" y="27898"/>
                  </a:lnTo>
                  <a:cubicBezTo>
                    <a:pt x="65168" y="27941"/>
                    <a:pt x="65184" y="27984"/>
                    <a:pt x="65201" y="28026"/>
                  </a:cubicBezTo>
                  <a:cubicBezTo>
                    <a:pt x="65229" y="28094"/>
                    <a:pt x="65250" y="28192"/>
                    <a:pt x="65278" y="28274"/>
                  </a:cubicBezTo>
                  <a:cubicBezTo>
                    <a:pt x="65291" y="28308"/>
                    <a:pt x="65303" y="28338"/>
                    <a:pt x="65316" y="28365"/>
                  </a:cubicBezTo>
                  <a:cubicBezTo>
                    <a:pt x="65323" y="28378"/>
                    <a:pt x="65330" y="28391"/>
                    <a:pt x="65339" y="28401"/>
                  </a:cubicBezTo>
                  <a:lnTo>
                    <a:pt x="65339" y="28391"/>
                  </a:lnTo>
                  <a:cubicBezTo>
                    <a:pt x="65361" y="28356"/>
                    <a:pt x="65360" y="28283"/>
                    <a:pt x="65346" y="28202"/>
                  </a:cubicBezTo>
                  <a:cubicBezTo>
                    <a:pt x="65345" y="28189"/>
                    <a:pt x="65344" y="28174"/>
                    <a:pt x="65342" y="28160"/>
                  </a:cubicBezTo>
                  <a:cubicBezTo>
                    <a:pt x="65329" y="28098"/>
                    <a:pt x="65313" y="28034"/>
                    <a:pt x="65298" y="27984"/>
                  </a:cubicBezTo>
                  <a:cubicBezTo>
                    <a:pt x="65293" y="27968"/>
                    <a:pt x="65287" y="27950"/>
                    <a:pt x="65285" y="27939"/>
                  </a:cubicBezTo>
                  <a:cubicBezTo>
                    <a:pt x="65281" y="27934"/>
                    <a:pt x="65281" y="27928"/>
                    <a:pt x="65281" y="27925"/>
                  </a:cubicBezTo>
                  <a:cubicBezTo>
                    <a:pt x="65278" y="27912"/>
                    <a:pt x="65272" y="27898"/>
                    <a:pt x="65269" y="27889"/>
                  </a:cubicBezTo>
                  <a:lnTo>
                    <a:pt x="65269" y="27888"/>
                  </a:lnTo>
                  <a:cubicBezTo>
                    <a:pt x="65269" y="27883"/>
                    <a:pt x="65266" y="27880"/>
                    <a:pt x="65265" y="27876"/>
                  </a:cubicBezTo>
                  <a:cubicBezTo>
                    <a:pt x="65258" y="27860"/>
                    <a:pt x="65252" y="27843"/>
                    <a:pt x="65248" y="27825"/>
                  </a:cubicBezTo>
                  <a:cubicBezTo>
                    <a:pt x="65240" y="27808"/>
                    <a:pt x="65234" y="27792"/>
                    <a:pt x="65229" y="27774"/>
                  </a:cubicBezTo>
                  <a:cubicBezTo>
                    <a:pt x="65208" y="27707"/>
                    <a:pt x="65186" y="27642"/>
                    <a:pt x="65168" y="27577"/>
                  </a:cubicBezTo>
                  <a:lnTo>
                    <a:pt x="65150" y="27527"/>
                  </a:lnTo>
                  <a:lnTo>
                    <a:pt x="65150" y="27524"/>
                  </a:lnTo>
                  <a:lnTo>
                    <a:pt x="65150" y="26799"/>
                  </a:lnTo>
                  <a:cubicBezTo>
                    <a:pt x="65163" y="26838"/>
                    <a:pt x="65178" y="26877"/>
                    <a:pt x="65189" y="26914"/>
                  </a:cubicBezTo>
                  <a:cubicBezTo>
                    <a:pt x="65191" y="26916"/>
                    <a:pt x="65191" y="26919"/>
                    <a:pt x="65192" y="26922"/>
                  </a:cubicBezTo>
                  <a:cubicBezTo>
                    <a:pt x="65198" y="26941"/>
                    <a:pt x="65204" y="26960"/>
                    <a:pt x="65207" y="26980"/>
                  </a:cubicBezTo>
                  <a:cubicBezTo>
                    <a:pt x="65211" y="26994"/>
                    <a:pt x="65213" y="27004"/>
                    <a:pt x="65214" y="27015"/>
                  </a:cubicBezTo>
                  <a:cubicBezTo>
                    <a:pt x="65220" y="27039"/>
                    <a:pt x="65227" y="27062"/>
                    <a:pt x="65233" y="27084"/>
                  </a:cubicBezTo>
                  <a:cubicBezTo>
                    <a:pt x="65236" y="27091"/>
                    <a:pt x="65236" y="27098"/>
                    <a:pt x="65240" y="27105"/>
                  </a:cubicBezTo>
                  <a:cubicBezTo>
                    <a:pt x="65243" y="27117"/>
                    <a:pt x="65245" y="27126"/>
                    <a:pt x="65252" y="27133"/>
                  </a:cubicBezTo>
                  <a:cubicBezTo>
                    <a:pt x="65258" y="27146"/>
                    <a:pt x="65265" y="27159"/>
                    <a:pt x="65274" y="27169"/>
                  </a:cubicBezTo>
                  <a:cubicBezTo>
                    <a:pt x="65281" y="26919"/>
                    <a:pt x="65227" y="26701"/>
                    <a:pt x="65150" y="26517"/>
                  </a:cubicBezTo>
                  <a:cubicBezTo>
                    <a:pt x="65150" y="26515"/>
                    <a:pt x="65149" y="26514"/>
                    <a:pt x="65149" y="26514"/>
                  </a:cubicBezTo>
                  <a:close/>
                  <a:moveTo>
                    <a:pt x="66495" y="30977"/>
                  </a:moveTo>
                  <a:cubicBezTo>
                    <a:pt x="66486" y="30992"/>
                    <a:pt x="66476" y="31008"/>
                    <a:pt x="66463" y="31027"/>
                  </a:cubicBezTo>
                  <a:cubicBezTo>
                    <a:pt x="66450" y="31044"/>
                    <a:pt x="66438" y="31063"/>
                    <a:pt x="66427" y="31080"/>
                  </a:cubicBezTo>
                  <a:cubicBezTo>
                    <a:pt x="66399" y="31131"/>
                    <a:pt x="66374" y="31184"/>
                    <a:pt x="66355" y="31245"/>
                  </a:cubicBezTo>
                  <a:cubicBezTo>
                    <a:pt x="66312" y="31373"/>
                    <a:pt x="66325" y="31503"/>
                    <a:pt x="66290" y="31649"/>
                  </a:cubicBezTo>
                  <a:cubicBezTo>
                    <a:pt x="66281" y="31685"/>
                    <a:pt x="66274" y="31724"/>
                    <a:pt x="66268" y="31762"/>
                  </a:cubicBezTo>
                  <a:cubicBezTo>
                    <a:pt x="66261" y="31800"/>
                    <a:pt x="66255" y="31838"/>
                    <a:pt x="66251" y="31879"/>
                  </a:cubicBezTo>
                  <a:lnTo>
                    <a:pt x="66251" y="34334"/>
                  </a:lnTo>
                  <a:cubicBezTo>
                    <a:pt x="66274" y="34423"/>
                    <a:pt x="66284" y="34513"/>
                    <a:pt x="66291" y="34606"/>
                  </a:cubicBezTo>
                  <a:cubicBezTo>
                    <a:pt x="66297" y="34664"/>
                    <a:pt x="66302" y="34722"/>
                    <a:pt x="66309" y="34779"/>
                  </a:cubicBezTo>
                  <a:cubicBezTo>
                    <a:pt x="66309" y="34785"/>
                    <a:pt x="66309" y="34792"/>
                    <a:pt x="66310" y="34799"/>
                  </a:cubicBezTo>
                  <a:cubicBezTo>
                    <a:pt x="66313" y="34852"/>
                    <a:pt x="66321" y="34906"/>
                    <a:pt x="66331" y="34955"/>
                  </a:cubicBezTo>
                  <a:cubicBezTo>
                    <a:pt x="66335" y="34991"/>
                    <a:pt x="66345" y="35026"/>
                    <a:pt x="66355" y="35058"/>
                  </a:cubicBezTo>
                  <a:cubicBezTo>
                    <a:pt x="66363" y="35084"/>
                    <a:pt x="66370" y="35108"/>
                    <a:pt x="66376" y="35132"/>
                  </a:cubicBezTo>
                  <a:cubicBezTo>
                    <a:pt x="66418" y="35266"/>
                    <a:pt x="66457" y="35398"/>
                    <a:pt x="66498" y="35531"/>
                  </a:cubicBezTo>
                  <a:lnTo>
                    <a:pt x="66498" y="34541"/>
                  </a:lnTo>
                  <a:cubicBezTo>
                    <a:pt x="66483" y="34432"/>
                    <a:pt x="66466" y="34324"/>
                    <a:pt x="66450" y="34215"/>
                  </a:cubicBezTo>
                  <a:cubicBezTo>
                    <a:pt x="66444" y="34193"/>
                    <a:pt x="66440" y="34170"/>
                    <a:pt x="66435" y="34147"/>
                  </a:cubicBezTo>
                  <a:cubicBezTo>
                    <a:pt x="66422" y="34077"/>
                    <a:pt x="66414" y="34009"/>
                    <a:pt x="66405" y="33937"/>
                  </a:cubicBezTo>
                  <a:cubicBezTo>
                    <a:pt x="66405" y="33931"/>
                    <a:pt x="66403" y="33924"/>
                    <a:pt x="66400" y="33920"/>
                  </a:cubicBezTo>
                  <a:cubicBezTo>
                    <a:pt x="66398" y="33898"/>
                    <a:pt x="66396" y="33875"/>
                    <a:pt x="66392" y="33852"/>
                  </a:cubicBezTo>
                  <a:cubicBezTo>
                    <a:pt x="66389" y="33827"/>
                    <a:pt x="66386" y="33801"/>
                    <a:pt x="66382" y="33776"/>
                  </a:cubicBezTo>
                  <a:cubicBezTo>
                    <a:pt x="66377" y="33753"/>
                    <a:pt x="66374" y="33726"/>
                    <a:pt x="66369" y="33702"/>
                  </a:cubicBezTo>
                  <a:cubicBezTo>
                    <a:pt x="66364" y="33676"/>
                    <a:pt x="66360" y="33652"/>
                    <a:pt x="66354" y="33626"/>
                  </a:cubicBezTo>
                  <a:lnTo>
                    <a:pt x="66354" y="33412"/>
                  </a:lnTo>
                  <a:cubicBezTo>
                    <a:pt x="66350" y="33399"/>
                    <a:pt x="66347" y="33385"/>
                    <a:pt x="66342" y="33367"/>
                  </a:cubicBezTo>
                  <a:cubicBezTo>
                    <a:pt x="66332" y="33302"/>
                    <a:pt x="66321" y="33210"/>
                    <a:pt x="66326" y="33146"/>
                  </a:cubicBezTo>
                  <a:cubicBezTo>
                    <a:pt x="66326" y="33142"/>
                    <a:pt x="66328" y="33135"/>
                    <a:pt x="66331" y="33129"/>
                  </a:cubicBezTo>
                  <a:cubicBezTo>
                    <a:pt x="66331" y="33123"/>
                    <a:pt x="66332" y="33117"/>
                    <a:pt x="66334" y="33114"/>
                  </a:cubicBezTo>
                  <a:cubicBezTo>
                    <a:pt x="66339" y="33087"/>
                    <a:pt x="66347" y="33056"/>
                    <a:pt x="66353" y="33027"/>
                  </a:cubicBezTo>
                  <a:cubicBezTo>
                    <a:pt x="66357" y="32998"/>
                    <a:pt x="66363" y="32966"/>
                    <a:pt x="66367" y="32938"/>
                  </a:cubicBezTo>
                  <a:lnTo>
                    <a:pt x="66367" y="32934"/>
                  </a:lnTo>
                  <a:cubicBezTo>
                    <a:pt x="66376" y="32876"/>
                    <a:pt x="66385" y="32818"/>
                    <a:pt x="66392" y="32761"/>
                  </a:cubicBezTo>
                  <a:cubicBezTo>
                    <a:pt x="66400" y="32680"/>
                    <a:pt x="66412" y="32597"/>
                    <a:pt x="66421" y="32514"/>
                  </a:cubicBezTo>
                  <a:cubicBezTo>
                    <a:pt x="66432" y="32431"/>
                    <a:pt x="66443" y="32351"/>
                    <a:pt x="66457" y="32271"/>
                  </a:cubicBezTo>
                  <a:cubicBezTo>
                    <a:pt x="66464" y="32230"/>
                    <a:pt x="66472" y="32191"/>
                    <a:pt x="66483" y="32155"/>
                  </a:cubicBezTo>
                  <a:cubicBezTo>
                    <a:pt x="66486" y="32133"/>
                    <a:pt x="66494" y="32107"/>
                    <a:pt x="66495" y="32084"/>
                  </a:cubicBezTo>
                  <a:lnTo>
                    <a:pt x="66495" y="30977"/>
                  </a:lnTo>
                  <a:close/>
                  <a:moveTo>
                    <a:pt x="66251" y="35900"/>
                  </a:moveTo>
                  <a:lnTo>
                    <a:pt x="66251" y="36355"/>
                  </a:lnTo>
                  <a:lnTo>
                    <a:pt x="66251" y="36357"/>
                  </a:lnTo>
                  <a:cubicBezTo>
                    <a:pt x="66255" y="36371"/>
                    <a:pt x="66262" y="36386"/>
                    <a:pt x="66268" y="36400"/>
                  </a:cubicBezTo>
                  <a:cubicBezTo>
                    <a:pt x="66274" y="36415"/>
                    <a:pt x="66281" y="36429"/>
                    <a:pt x="66287" y="36444"/>
                  </a:cubicBezTo>
                  <a:cubicBezTo>
                    <a:pt x="66299" y="36474"/>
                    <a:pt x="66310" y="36503"/>
                    <a:pt x="66323" y="36533"/>
                  </a:cubicBezTo>
                  <a:cubicBezTo>
                    <a:pt x="66347" y="36585"/>
                    <a:pt x="66385" y="36682"/>
                    <a:pt x="66432" y="36767"/>
                  </a:cubicBezTo>
                  <a:cubicBezTo>
                    <a:pt x="66435" y="36777"/>
                    <a:pt x="66443" y="36785"/>
                    <a:pt x="66447" y="36794"/>
                  </a:cubicBezTo>
                  <a:cubicBezTo>
                    <a:pt x="66454" y="36806"/>
                    <a:pt x="66459" y="36815"/>
                    <a:pt x="66466" y="36823"/>
                  </a:cubicBezTo>
                  <a:cubicBezTo>
                    <a:pt x="66478" y="36838"/>
                    <a:pt x="66486" y="36852"/>
                    <a:pt x="66498" y="36867"/>
                  </a:cubicBezTo>
                  <a:lnTo>
                    <a:pt x="66498" y="36660"/>
                  </a:lnTo>
                  <a:lnTo>
                    <a:pt x="66498" y="36658"/>
                  </a:lnTo>
                  <a:cubicBezTo>
                    <a:pt x="66485" y="36611"/>
                    <a:pt x="66469" y="36562"/>
                    <a:pt x="66454" y="36512"/>
                  </a:cubicBezTo>
                  <a:cubicBezTo>
                    <a:pt x="66430" y="36435"/>
                    <a:pt x="66406" y="36355"/>
                    <a:pt x="66377" y="36277"/>
                  </a:cubicBezTo>
                  <a:cubicBezTo>
                    <a:pt x="66357" y="36224"/>
                    <a:pt x="66339" y="36169"/>
                    <a:pt x="66321" y="36117"/>
                  </a:cubicBezTo>
                  <a:cubicBezTo>
                    <a:pt x="66318" y="36104"/>
                    <a:pt x="66312" y="36092"/>
                    <a:pt x="66309" y="36080"/>
                  </a:cubicBezTo>
                  <a:cubicBezTo>
                    <a:pt x="66289" y="36019"/>
                    <a:pt x="66268" y="35963"/>
                    <a:pt x="66251" y="35900"/>
                  </a:cubicBezTo>
                  <a:close/>
                  <a:moveTo>
                    <a:pt x="65288" y="36662"/>
                  </a:moveTo>
                  <a:cubicBezTo>
                    <a:pt x="65285" y="36665"/>
                    <a:pt x="65281" y="36672"/>
                    <a:pt x="65280" y="36678"/>
                  </a:cubicBezTo>
                  <a:cubicBezTo>
                    <a:pt x="65277" y="36685"/>
                    <a:pt x="65277" y="36692"/>
                    <a:pt x="65272" y="36700"/>
                  </a:cubicBezTo>
                  <a:cubicBezTo>
                    <a:pt x="65269" y="36710"/>
                    <a:pt x="65269" y="36722"/>
                    <a:pt x="65266" y="36735"/>
                  </a:cubicBezTo>
                  <a:cubicBezTo>
                    <a:pt x="65265" y="36738"/>
                    <a:pt x="65265" y="36742"/>
                    <a:pt x="65265" y="36746"/>
                  </a:cubicBezTo>
                  <a:cubicBezTo>
                    <a:pt x="65262" y="36796"/>
                    <a:pt x="65264" y="36854"/>
                    <a:pt x="65266" y="36896"/>
                  </a:cubicBezTo>
                  <a:lnTo>
                    <a:pt x="65266" y="36897"/>
                  </a:lnTo>
                  <a:cubicBezTo>
                    <a:pt x="65269" y="36921"/>
                    <a:pt x="65271" y="36945"/>
                    <a:pt x="65274" y="36970"/>
                  </a:cubicBezTo>
                  <a:cubicBezTo>
                    <a:pt x="65278" y="37004"/>
                    <a:pt x="65281" y="37036"/>
                    <a:pt x="65288" y="37069"/>
                  </a:cubicBezTo>
                  <a:cubicBezTo>
                    <a:pt x="65298" y="37117"/>
                    <a:pt x="65309" y="37165"/>
                    <a:pt x="65323" y="37211"/>
                  </a:cubicBezTo>
                  <a:cubicBezTo>
                    <a:pt x="65328" y="37230"/>
                    <a:pt x="65332" y="37248"/>
                    <a:pt x="65336" y="37265"/>
                  </a:cubicBezTo>
                  <a:cubicBezTo>
                    <a:pt x="65342" y="37284"/>
                    <a:pt x="65349" y="37302"/>
                    <a:pt x="65357" y="37321"/>
                  </a:cubicBezTo>
                  <a:cubicBezTo>
                    <a:pt x="65361" y="37341"/>
                    <a:pt x="65368" y="37360"/>
                    <a:pt x="65374" y="37377"/>
                  </a:cubicBezTo>
                  <a:cubicBezTo>
                    <a:pt x="65380" y="37393"/>
                    <a:pt x="65387" y="37412"/>
                    <a:pt x="65393" y="37428"/>
                  </a:cubicBezTo>
                  <a:lnTo>
                    <a:pt x="65393" y="37113"/>
                  </a:lnTo>
                  <a:cubicBezTo>
                    <a:pt x="65380" y="37084"/>
                    <a:pt x="65367" y="37054"/>
                    <a:pt x="65358" y="37025"/>
                  </a:cubicBezTo>
                  <a:cubicBezTo>
                    <a:pt x="65338" y="36970"/>
                    <a:pt x="65322" y="36912"/>
                    <a:pt x="65310" y="36852"/>
                  </a:cubicBezTo>
                  <a:cubicBezTo>
                    <a:pt x="65306" y="36829"/>
                    <a:pt x="65301" y="36806"/>
                    <a:pt x="65298" y="36781"/>
                  </a:cubicBezTo>
                  <a:cubicBezTo>
                    <a:pt x="65294" y="36767"/>
                    <a:pt x="65294" y="36751"/>
                    <a:pt x="65293" y="36735"/>
                  </a:cubicBezTo>
                  <a:cubicBezTo>
                    <a:pt x="65288" y="36710"/>
                    <a:pt x="65288" y="36687"/>
                    <a:pt x="65288" y="36662"/>
                  </a:cubicBezTo>
                  <a:close/>
                  <a:moveTo>
                    <a:pt x="66252" y="37360"/>
                  </a:moveTo>
                  <a:lnTo>
                    <a:pt x="66252" y="37812"/>
                  </a:lnTo>
                  <a:cubicBezTo>
                    <a:pt x="66252" y="37813"/>
                    <a:pt x="66254" y="37816"/>
                    <a:pt x="66255" y="37816"/>
                  </a:cubicBezTo>
                  <a:cubicBezTo>
                    <a:pt x="66281" y="37869"/>
                    <a:pt x="66306" y="37918"/>
                    <a:pt x="66332" y="37969"/>
                  </a:cubicBezTo>
                  <a:cubicBezTo>
                    <a:pt x="66357" y="38017"/>
                    <a:pt x="66385" y="38065"/>
                    <a:pt x="66414" y="38111"/>
                  </a:cubicBezTo>
                  <a:cubicBezTo>
                    <a:pt x="66441" y="38159"/>
                    <a:pt x="66470" y="38204"/>
                    <a:pt x="66499" y="38250"/>
                  </a:cubicBezTo>
                  <a:lnTo>
                    <a:pt x="66499" y="37950"/>
                  </a:lnTo>
                  <a:cubicBezTo>
                    <a:pt x="66470" y="37882"/>
                    <a:pt x="66441" y="37812"/>
                    <a:pt x="66411" y="37741"/>
                  </a:cubicBezTo>
                  <a:cubicBezTo>
                    <a:pt x="66355" y="37616"/>
                    <a:pt x="66303" y="37489"/>
                    <a:pt x="66252" y="37360"/>
                  </a:cubicBezTo>
                  <a:close/>
                  <a:moveTo>
                    <a:pt x="65156" y="38213"/>
                  </a:moveTo>
                  <a:cubicBezTo>
                    <a:pt x="65156" y="38247"/>
                    <a:pt x="65160" y="38277"/>
                    <a:pt x="65168" y="38308"/>
                  </a:cubicBezTo>
                  <a:cubicBezTo>
                    <a:pt x="65169" y="38321"/>
                    <a:pt x="65170" y="38335"/>
                    <a:pt x="65175" y="38348"/>
                  </a:cubicBezTo>
                  <a:cubicBezTo>
                    <a:pt x="65178" y="38360"/>
                    <a:pt x="65179" y="38375"/>
                    <a:pt x="65185" y="38388"/>
                  </a:cubicBezTo>
                  <a:cubicBezTo>
                    <a:pt x="65189" y="38408"/>
                    <a:pt x="65194" y="38425"/>
                    <a:pt x="65201" y="38444"/>
                  </a:cubicBezTo>
                  <a:cubicBezTo>
                    <a:pt x="65205" y="38462"/>
                    <a:pt x="65214" y="38481"/>
                    <a:pt x="65220" y="38497"/>
                  </a:cubicBezTo>
                  <a:cubicBezTo>
                    <a:pt x="65240" y="38549"/>
                    <a:pt x="65258" y="38600"/>
                    <a:pt x="65274" y="38649"/>
                  </a:cubicBezTo>
                  <a:cubicBezTo>
                    <a:pt x="65317" y="38782"/>
                    <a:pt x="65351" y="38911"/>
                    <a:pt x="65381" y="39043"/>
                  </a:cubicBezTo>
                  <a:cubicBezTo>
                    <a:pt x="65386" y="39055"/>
                    <a:pt x="65387" y="39064"/>
                    <a:pt x="65389" y="39075"/>
                  </a:cubicBezTo>
                  <a:lnTo>
                    <a:pt x="65389" y="38700"/>
                  </a:lnTo>
                  <a:cubicBezTo>
                    <a:pt x="65378" y="38674"/>
                    <a:pt x="65367" y="38648"/>
                    <a:pt x="65354" y="38623"/>
                  </a:cubicBezTo>
                  <a:cubicBezTo>
                    <a:pt x="65342" y="38596"/>
                    <a:pt x="65330" y="38569"/>
                    <a:pt x="65316" y="38545"/>
                  </a:cubicBezTo>
                  <a:cubicBezTo>
                    <a:pt x="65303" y="38517"/>
                    <a:pt x="65291" y="38491"/>
                    <a:pt x="65277" y="38468"/>
                  </a:cubicBezTo>
                  <a:cubicBezTo>
                    <a:pt x="65264" y="38443"/>
                    <a:pt x="65249" y="38417"/>
                    <a:pt x="65234" y="38393"/>
                  </a:cubicBezTo>
                  <a:cubicBezTo>
                    <a:pt x="65230" y="38388"/>
                    <a:pt x="65227" y="38380"/>
                    <a:pt x="65221" y="38373"/>
                  </a:cubicBezTo>
                  <a:cubicBezTo>
                    <a:pt x="65211" y="38350"/>
                    <a:pt x="65204" y="38321"/>
                    <a:pt x="65194" y="38293"/>
                  </a:cubicBezTo>
                  <a:cubicBezTo>
                    <a:pt x="65191" y="38282"/>
                    <a:pt x="65186" y="38271"/>
                    <a:pt x="65182" y="38261"/>
                  </a:cubicBezTo>
                  <a:cubicBezTo>
                    <a:pt x="65176" y="38242"/>
                    <a:pt x="65169" y="38226"/>
                    <a:pt x="65156" y="38213"/>
                  </a:cubicBezTo>
                  <a:close/>
                  <a:moveTo>
                    <a:pt x="66252" y="39003"/>
                  </a:moveTo>
                  <a:lnTo>
                    <a:pt x="66252" y="39142"/>
                  </a:lnTo>
                  <a:cubicBezTo>
                    <a:pt x="66275" y="39170"/>
                    <a:pt x="66303" y="39195"/>
                    <a:pt x="66331" y="39215"/>
                  </a:cubicBezTo>
                  <a:cubicBezTo>
                    <a:pt x="66339" y="39222"/>
                    <a:pt x="66348" y="39229"/>
                    <a:pt x="66357" y="39235"/>
                  </a:cubicBezTo>
                  <a:lnTo>
                    <a:pt x="66357" y="39215"/>
                  </a:lnTo>
                  <a:cubicBezTo>
                    <a:pt x="66345" y="39202"/>
                    <a:pt x="66334" y="39187"/>
                    <a:pt x="66325" y="39171"/>
                  </a:cubicBezTo>
                  <a:cubicBezTo>
                    <a:pt x="66296" y="39120"/>
                    <a:pt x="66275" y="39062"/>
                    <a:pt x="66252" y="39003"/>
                  </a:cubicBezTo>
                  <a:close/>
                  <a:moveTo>
                    <a:pt x="66495" y="39663"/>
                  </a:moveTo>
                  <a:cubicBezTo>
                    <a:pt x="66485" y="39666"/>
                    <a:pt x="66470" y="39670"/>
                    <a:pt x="66457" y="39674"/>
                  </a:cubicBezTo>
                  <a:cubicBezTo>
                    <a:pt x="66440" y="39679"/>
                    <a:pt x="66422" y="39686"/>
                    <a:pt x="66406" y="39693"/>
                  </a:cubicBezTo>
                  <a:cubicBezTo>
                    <a:pt x="66405" y="39695"/>
                    <a:pt x="66403" y="39695"/>
                    <a:pt x="66403" y="39695"/>
                  </a:cubicBezTo>
                  <a:cubicBezTo>
                    <a:pt x="66371" y="39708"/>
                    <a:pt x="66342" y="39722"/>
                    <a:pt x="66313" y="39740"/>
                  </a:cubicBezTo>
                  <a:cubicBezTo>
                    <a:pt x="66294" y="39753"/>
                    <a:pt x="66273" y="39767"/>
                    <a:pt x="66252" y="39783"/>
                  </a:cubicBezTo>
                  <a:lnTo>
                    <a:pt x="66252" y="40041"/>
                  </a:lnTo>
                  <a:lnTo>
                    <a:pt x="66255" y="40036"/>
                  </a:lnTo>
                  <a:cubicBezTo>
                    <a:pt x="66275" y="40016"/>
                    <a:pt x="66297" y="39997"/>
                    <a:pt x="66318" y="39978"/>
                  </a:cubicBezTo>
                  <a:cubicBezTo>
                    <a:pt x="66329" y="39971"/>
                    <a:pt x="66339" y="39962"/>
                    <a:pt x="66348" y="39954"/>
                  </a:cubicBezTo>
                  <a:cubicBezTo>
                    <a:pt x="66369" y="39936"/>
                    <a:pt x="66390" y="39924"/>
                    <a:pt x="66408" y="39911"/>
                  </a:cubicBezTo>
                  <a:cubicBezTo>
                    <a:pt x="66428" y="39898"/>
                    <a:pt x="66448" y="39890"/>
                    <a:pt x="66469" y="39878"/>
                  </a:cubicBezTo>
                  <a:cubicBezTo>
                    <a:pt x="66478" y="39875"/>
                    <a:pt x="66488" y="39871"/>
                    <a:pt x="66495" y="39868"/>
                  </a:cubicBezTo>
                  <a:lnTo>
                    <a:pt x="66495" y="39663"/>
                  </a:lnTo>
                  <a:close/>
                  <a:moveTo>
                    <a:pt x="65390" y="40515"/>
                  </a:moveTo>
                  <a:cubicBezTo>
                    <a:pt x="65387" y="40518"/>
                    <a:pt x="65383" y="40521"/>
                    <a:pt x="65380" y="40521"/>
                  </a:cubicBezTo>
                  <a:cubicBezTo>
                    <a:pt x="65303" y="40554"/>
                    <a:pt x="65227" y="40587"/>
                    <a:pt x="65153" y="40622"/>
                  </a:cubicBezTo>
                  <a:lnTo>
                    <a:pt x="65150" y="40622"/>
                  </a:lnTo>
                  <a:lnTo>
                    <a:pt x="65150" y="40867"/>
                  </a:lnTo>
                  <a:cubicBezTo>
                    <a:pt x="65150" y="40867"/>
                    <a:pt x="65150" y="40865"/>
                    <a:pt x="65153" y="40865"/>
                  </a:cubicBezTo>
                  <a:cubicBezTo>
                    <a:pt x="65194" y="40837"/>
                    <a:pt x="65236" y="40811"/>
                    <a:pt x="65277" y="40785"/>
                  </a:cubicBezTo>
                  <a:cubicBezTo>
                    <a:pt x="65296" y="40772"/>
                    <a:pt x="65316" y="40760"/>
                    <a:pt x="65336" y="40749"/>
                  </a:cubicBezTo>
                  <a:cubicBezTo>
                    <a:pt x="65357" y="40739"/>
                    <a:pt x="65373" y="40728"/>
                    <a:pt x="65390" y="40720"/>
                  </a:cubicBezTo>
                  <a:lnTo>
                    <a:pt x="65390" y="40515"/>
                  </a:lnTo>
                  <a:close/>
                  <a:moveTo>
                    <a:pt x="66252" y="40785"/>
                  </a:moveTo>
                  <a:lnTo>
                    <a:pt x="66252" y="40973"/>
                  </a:lnTo>
                  <a:cubicBezTo>
                    <a:pt x="66342" y="41016"/>
                    <a:pt x="66425" y="41061"/>
                    <a:pt x="66499" y="41106"/>
                  </a:cubicBezTo>
                  <a:lnTo>
                    <a:pt x="66499" y="40929"/>
                  </a:lnTo>
                  <a:cubicBezTo>
                    <a:pt x="66421" y="40878"/>
                    <a:pt x="66335" y="40833"/>
                    <a:pt x="66252" y="40785"/>
                  </a:cubicBezTo>
                  <a:close/>
                  <a:moveTo>
                    <a:pt x="66252" y="43010"/>
                  </a:moveTo>
                  <a:lnTo>
                    <a:pt x="66252" y="44295"/>
                  </a:lnTo>
                  <a:cubicBezTo>
                    <a:pt x="66267" y="44275"/>
                    <a:pt x="66280" y="44253"/>
                    <a:pt x="66291" y="44228"/>
                  </a:cubicBezTo>
                  <a:cubicBezTo>
                    <a:pt x="66301" y="44211"/>
                    <a:pt x="66309" y="44191"/>
                    <a:pt x="66317" y="44169"/>
                  </a:cubicBezTo>
                  <a:lnTo>
                    <a:pt x="66317" y="44169"/>
                  </a:lnTo>
                  <a:cubicBezTo>
                    <a:pt x="66318" y="44166"/>
                    <a:pt x="66319" y="44163"/>
                    <a:pt x="66321" y="44160"/>
                  </a:cubicBezTo>
                  <a:cubicBezTo>
                    <a:pt x="66326" y="44148"/>
                    <a:pt x="66332" y="44135"/>
                    <a:pt x="66335" y="44122"/>
                  </a:cubicBezTo>
                  <a:cubicBezTo>
                    <a:pt x="66341" y="44100"/>
                    <a:pt x="66348" y="44078"/>
                    <a:pt x="66353" y="44054"/>
                  </a:cubicBezTo>
                  <a:cubicBezTo>
                    <a:pt x="66367" y="43983"/>
                    <a:pt x="66373" y="43903"/>
                    <a:pt x="66373" y="43821"/>
                  </a:cubicBezTo>
                  <a:lnTo>
                    <a:pt x="66373" y="43821"/>
                  </a:lnTo>
                  <a:cubicBezTo>
                    <a:pt x="66373" y="43742"/>
                    <a:pt x="66367" y="43660"/>
                    <a:pt x="66358" y="43584"/>
                  </a:cubicBezTo>
                  <a:lnTo>
                    <a:pt x="66358" y="43584"/>
                  </a:lnTo>
                  <a:cubicBezTo>
                    <a:pt x="66358" y="43580"/>
                    <a:pt x="66357" y="43575"/>
                    <a:pt x="66357" y="43571"/>
                  </a:cubicBezTo>
                  <a:cubicBezTo>
                    <a:pt x="66354" y="43539"/>
                    <a:pt x="66348" y="43508"/>
                    <a:pt x="66345" y="43479"/>
                  </a:cubicBezTo>
                  <a:cubicBezTo>
                    <a:pt x="66339" y="43443"/>
                    <a:pt x="66332" y="43407"/>
                    <a:pt x="66325" y="43375"/>
                  </a:cubicBezTo>
                  <a:cubicBezTo>
                    <a:pt x="66312" y="43322"/>
                    <a:pt x="66305" y="43276"/>
                    <a:pt x="66297" y="43226"/>
                  </a:cubicBezTo>
                  <a:cubicBezTo>
                    <a:pt x="66290" y="43183"/>
                    <a:pt x="66284" y="43140"/>
                    <a:pt x="66275" y="43098"/>
                  </a:cubicBezTo>
                  <a:cubicBezTo>
                    <a:pt x="66268" y="43069"/>
                    <a:pt x="66262" y="43039"/>
                    <a:pt x="66252" y="43010"/>
                  </a:cubicBezTo>
                  <a:close/>
                  <a:moveTo>
                    <a:pt x="65150" y="41573"/>
                  </a:moveTo>
                  <a:lnTo>
                    <a:pt x="65150" y="44337"/>
                  </a:lnTo>
                  <a:lnTo>
                    <a:pt x="65387" y="44337"/>
                  </a:lnTo>
                  <a:lnTo>
                    <a:pt x="65387" y="44336"/>
                  </a:lnTo>
                  <a:lnTo>
                    <a:pt x="65389" y="44336"/>
                  </a:lnTo>
                  <a:lnTo>
                    <a:pt x="65389" y="44334"/>
                  </a:lnTo>
                  <a:lnTo>
                    <a:pt x="65389" y="44070"/>
                  </a:lnTo>
                  <a:cubicBezTo>
                    <a:pt x="65339" y="44070"/>
                    <a:pt x="65291" y="44072"/>
                    <a:pt x="65248" y="44072"/>
                  </a:cubicBezTo>
                  <a:cubicBezTo>
                    <a:pt x="65220" y="44072"/>
                    <a:pt x="65192" y="44071"/>
                    <a:pt x="65169" y="44068"/>
                  </a:cubicBezTo>
                  <a:lnTo>
                    <a:pt x="65152" y="44068"/>
                  </a:lnTo>
                  <a:lnTo>
                    <a:pt x="65152" y="42954"/>
                  </a:lnTo>
                  <a:lnTo>
                    <a:pt x="65153" y="41825"/>
                  </a:lnTo>
                  <a:lnTo>
                    <a:pt x="65153" y="41825"/>
                  </a:lnTo>
                  <a:cubicBezTo>
                    <a:pt x="65158" y="41827"/>
                    <a:pt x="65161" y="41829"/>
                    <a:pt x="65163" y="41831"/>
                  </a:cubicBezTo>
                  <a:cubicBezTo>
                    <a:pt x="65163" y="41831"/>
                    <a:pt x="65163" y="41831"/>
                    <a:pt x="65163" y="41831"/>
                  </a:cubicBezTo>
                  <a:lnTo>
                    <a:pt x="65163" y="41831"/>
                  </a:lnTo>
                  <a:cubicBezTo>
                    <a:pt x="65200" y="41854"/>
                    <a:pt x="65232" y="41880"/>
                    <a:pt x="65266" y="41906"/>
                  </a:cubicBezTo>
                  <a:lnTo>
                    <a:pt x="65360" y="41983"/>
                  </a:lnTo>
                  <a:cubicBezTo>
                    <a:pt x="65365" y="41986"/>
                    <a:pt x="65368" y="41992"/>
                    <a:pt x="65373" y="41995"/>
                  </a:cubicBezTo>
                  <a:cubicBezTo>
                    <a:pt x="65377" y="41999"/>
                    <a:pt x="65384" y="42006"/>
                    <a:pt x="65389" y="42012"/>
                  </a:cubicBezTo>
                  <a:lnTo>
                    <a:pt x="65389" y="41733"/>
                  </a:lnTo>
                  <a:cubicBezTo>
                    <a:pt x="65351" y="41704"/>
                    <a:pt x="65310" y="41675"/>
                    <a:pt x="65268" y="41650"/>
                  </a:cubicBezTo>
                  <a:cubicBezTo>
                    <a:pt x="65230" y="41621"/>
                    <a:pt x="65192" y="41598"/>
                    <a:pt x="65153" y="41575"/>
                  </a:cubicBezTo>
                  <a:lnTo>
                    <a:pt x="65153" y="41577"/>
                  </a:lnTo>
                  <a:cubicBezTo>
                    <a:pt x="65153" y="41577"/>
                    <a:pt x="65152" y="41576"/>
                    <a:pt x="65152" y="41576"/>
                  </a:cubicBezTo>
                  <a:cubicBezTo>
                    <a:pt x="65152" y="41576"/>
                    <a:pt x="65152" y="41573"/>
                    <a:pt x="65150" y="41573"/>
                  </a:cubicBezTo>
                  <a:close/>
                  <a:moveTo>
                    <a:pt x="66499" y="44549"/>
                  </a:moveTo>
                  <a:cubicBezTo>
                    <a:pt x="66447" y="44562"/>
                    <a:pt x="66398" y="44573"/>
                    <a:pt x="66345" y="44584"/>
                  </a:cubicBezTo>
                  <a:cubicBezTo>
                    <a:pt x="66313" y="44591"/>
                    <a:pt x="66283" y="44596"/>
                    <a:pt x="66252" y="44603"/>
                  </a:cubicBezTo>
                  <a:lnTo>
                    <a:pt x="66252" y="44778"/>
                  </a:lnTo>
                  <a:cubicBezTo>
                    <a:pt x="66335" y="44759"/>
                    <a:pt x="66414" y="44734"/>
                    <a:pt x="66473" y="44719"/>
                  </a:cubicBezTo>
                  <a:cubicBezTo>
                    <a:pt x="66483" y="44716"/>
                    <a:pt x="66491" y="44716"/>
                    <a:pt x="66499" y="44715"/>
                  </a:cubicBezTo>
                  <a:lnTo>
                    <a:pt x="66499" y="44549"/>
                  </a:lnTo>
                  <a:close/>
                  <a:moveTo>
                    <a:pt x="6686" y="45454"/>
                  </a:moveTo>
                  <a:cubicBezTo>
                    <a:pt x="6677" y="45458"/>
                    <a:pt x="6667" y="45461"/>
                    <a:pt x="6658" y="45467"/>
                  </a:cubicBezTo>
                  <a:cubicBezTo>
                    <a:pt x="6649" y="45470"/>
                    <a:pt x="6638" y="45474"/>
                    <a:pt x="6631" y="45478"/>
                  </a:cubicBezTo>
                  <a:cubicBezTo>
                    <a:pt x="6628" y="45480"/>
                    <a:pt x="6622" y="45481"/>
                    <a:pt x="6617" y="45481"/>
                  </a:cubicBezTo>
                  <a:lnTo>
                    <a:pt x="6617" y="45483"/>
                  </a:lnTo>
                  <a:lnTo>
                    <a:pt x="6616" y="45483"/>
                  </a:lnTo>
                  <a:cubicBezTo>
                    <a:pt x="6615" y="45489"/>
                    <a:pt x="6615" y="45496"/>
                    <a:pt x="6615" y="45499"/>
                  </a:cubicBezTo>
                  <a:cubicBezTo>
                    <a:pt x="6610" y="45518"/>
                    <a:pt x="6610" y="45528"/>
                    <a:pt x="6613" y="45535"/>
                  </a:cubicBezTo>
                  <a:cubicBezTo>
                    <a:pt x="6613" y="45539"/>
                    <a:pt x="6615" y="45541"/>
                    <a:pt x="6616" y="45542"/>
                  </a:cubicBezTo>
                  <a:lnTo>
                    <a:pt x="6620" y="45542"/>
                  </a:lnTo>
                  <a:cubicBezTo>
                    <a:pt x="6642" y="45563"/>
                    <a:pt x="6713" y="45582"/>
                    <a:pt x="6776" y="45595"/>
                  </a:cubicBezTo>
                  <a:lnTo>
                    <a:pt x="6776" y="45475"/>
                  </a:lnTo>
                  <a:lnTo>
                    <a:pt x="6686" y="45454"/>
                  </a:lnTo>
                  <a:close/>
                  <a:moveTo>
                    <a:pt x="65150" y="45728"/>
                  </a:moveTo>
                  <a:cubicBezTo>
                    <a:pt x="65150" y="45729"/>
                    <a:pt x="65150" y="45730"/>
                    <a:pt x="65150" y="45730"/>
                  </a:cubicBezTo>
                  <a:lnTo>
                    <a:pt x="65150" y="45730"/>
                  </a:lnTo>
                  <a:cubicBezTo>
                    <a:pt x="65150" y="45730"/>
                    <a:pt x="65150" y="45730"/>
                    <a:pt x="65150" y="45730"/>
                  </a:cubicBezTo>
                  <a:lnTo>
                    <a:pt x="65150" y="45728"/>
                  </a:lnTo>
                  <a:close/>
                  <a:moveTo>
                    <a:pt x="65150" y="45730"/>
                  </a:moveTo>
                  <a:cubicBezTo>
                    <a:pt x="65150" y="45736"/>
                    <a:pt x="65149" y="45743"/>
                    <a:pt x="65147" y="45749"/>
                  </a:cubicBezTo>
                  <a:cubicBezTo>
                    <a:pt x="65150" y="45743"/>
                    <a:pt x="65150" y="45737"/>
                    <a:pt x="65150" y="45730"/>
                  </a:cubicBezTo>
                  <a:close/>
                  <a:moveTo>
                    <a:pt x="56898" y="45776"/>
                  </a:moveTo>
                  <a:cubicBezTo>
                    <a:pt x="56905" y="45788"/>
                    <a:pt x="56912" y="45803"/>
                    <a:pt x="56920" y="45814"/>
                  </a:cubicBezTo>
                  <a:cubicBezTo>
                    <a:pt x="56936" y="45842"/>
                    <a:pt x="56954" y="45867"/>
                    <a:pt x="56972" y="45888"/>
                  </a:cubicBezTo>
                  <a:cubicBezTo>
                    <a:pt x="56976" y="45894"/>
                    <a:pt x="56981" y="45899"/>
                    <a:pt x="56986" y="45903"/>
                  </a:cubicBezTo>
                  <a:cubicBezTo>
                    <a:pt x="56991" y="45909"/>
                    <a:pt x="56998" y="45914"/>
                    <a:pt x="57004" y="45917"/>
                  </a:cubicBezTo>
                  <a:cubicBezTo>
                    <a:pt x="57007" y="45922"/>
                    <a:pt x="57011" y="45923"/>
                    <a:pt x="57014" y="45926"/>
                  </a:cubicBezTo>
                  <a:lnTo>
                    <a:pt x="57014" y="45896"/>
                  </a:lnTo>
                  <a:cubicBezTo>
                    <a:pt x="56991" y="45861"/>
                    <a:pt x="56972" y="45820"/>
                    <a:pt x="56957" y="45776"/>
                  </a:cubicBezTo>
                  <a:close/>
                  <a:moveTo>
                    <a:pt x="57027" y="45929"/>
                  </a:moveTo>
                  <a:cubicBezTo>
                    <a:pt x="57018" y="45938"/>
                    <a:pt x="57023" y="45930"/>
                    <a:pt x="57016" y="45948"/>
                  </a:cubicBezTo>
                  <a:lnTo>
                    <a:pt x="57027" y="45948"/>
                  </a:lnTo>
                  <a:lnTo>
                    <a:pt x="57027" y="45929"/>
                  </a:lnTo>
                  <a:close/>
                  <a:moveTo>
                    <a:pt x="21381" y="45914"/>
                  </a:moveTo>
                  <a:cubicBezTo>
                    <a:pt x="21308" y="45914"/>
                    <a:pt x="21230" y="45919"/>
                    <a:pt x="21151" y="45925"/>
                  </a:cubicBezTo>
                  <a:cubicBezTo>
                    <a:pt x="21123" y="45926"/>
                    <a:pt x="21095" y="45928"/>
                    <a:pt x="21066" y="45930"/>
                  </a:cubicBezTo>
                  <a:cubicBezTo>
                    <a:pt x="21014" y="45933"/>
                    <a:pt x="20962" y="45939"/>
                    <a:pt x="20911" y="45942"/>
                  </a:cubicBezTo>
                  <a:lnTo>
                    <a:pt x="20140" y="45992"/>
                  </a:lnTo>
                  <a:lnTo>
                    <a:pt x="21532" y="45992"/>
                  </a:lnTo>
                  <a:cubicBezTo>
                    <a:pt x="21536" y="45989"/>
                    <a:pt x="21537" y="45983"/>
                    <a:pt x="21543" y="45976"/>
                  </a:cubicBezTo>
                  <a:cubicBezTo>
                    <a:pt x="21546" y="45971"/>
                    <a:pt x="21546" y="45968"/>
                    <a:pt x="21548" y="45964"/>
                  </a:cubicBezTo>
                  <a:cubicBezTo>
                    <a:pt x="21545" y="45946"/>
                    <a:pt x="21539" y="45938"/>
                    <a:pt x="21524" y="45922"/>
                  </a:cubicBezTo>
                  <a:cubicBezTo>
                    <a:pt x="21480" y="45916"/>
                    <a:pt x="21432" y="45914"/>
                    <a:pt x="21381" y="45914"/>
                  </a:cubicBezTo>
                  <a:close/>
                  <a:moveTo>
                    <a:pt x="55544" y="45773"/>
                  </a:moveTo>
                  <a:lnTo>
                    <a:pt x="55544" y="45776"/>
                  </a:lnTo>
                  <a:lnTo>
                    <a:pt x="55528" y="45776"/>
                  </a:lnTo>
                  <a:cubicBezTo>
                    <a:pt x="55528" y="45803"/>
                    <a:pt x="55530" y="45829"/>
                    <a:pt x="55531" y="45853"/>
                  </a:cubicBezTo>
                  <a:cubicBezTo>
                    <a:pt x="55531" y="45856"/>
                    <a:pt x="55531" y="45858"/>
                    <a:pt x="55533" y="45859"/>
                  </a:cubicBezTo>
                  <a:cubicBezTo>
                    <a:pt x="55534" y="45878"/>
                    <a:pt x="55537" y="45896"/>
                    <a:pt x="55540" y="45914"/>
                  </a:cubicBezTo>
                  <a:cubicBezTo>
                    <a:pt x="55543" y="45933"/>
                    <a:pt x="55544" y="45952"/>
                    <a:pt x="55550" y="45973"/>
                  </a:cubicBezTo>
                  <a:cubicBezTo>
                    <a:pt x="55550" y="45977"/>
                    <a:pt x="55551" y="45984"/>
                    <a:pt x="55553" y="45992"/>
                  </a:cubicBezTo>
                  <a:lnTo>
                    <a:pt x="55652" y="45992"/>
                  </a:lnTo>
                  <a:cubicBezTo>
                    <a:pt x="55645" y="45974"/>
                    <a:pt x="55637" y="45954"/>
                    <a:pt x="55627" y="45933"/>
                  </a:cubicBezTo>
                  <a:cubicBezTo>
                    <a:pt x="55620" y="45914"/>
                    <a:pt x="55611" y="45894"/>
                    <a:pt x="55601" y="45874"/>
                  </a:cubicBezTo>
                  <a:lnTo>
                    <a:pt x="55601" y="45773"/>
                  </a:lnTo>
                  <a:close/>
                  <a:moveTo>
                    <a:pt x="7594" y="45776"/>
                  </a:moveTo>
                  <a:lnTo>
                    <a:pt x="8542" y="45994"/>
                  </a:lnTo>
                  <a:lnTo>
                    <a:pt x="9040" y="45994"/>
                  </a:lnTo>
                  <a:lnTo>
                    <a:pt x="8089" y="45776"/>
                  </a:lnTo>
                  <a:close/>
                  <a:moveTo>
                    <a:pt x="13084" y="45776"/>
                  </a:moveTo>
                  <a:lnTo>
                    <a:pt x="13034" y="45994"/>
                  </a:lnTo>
                  <a:lnTo>
                    <a:pt x="15255" y="45994"/>
                  </a:lnTo>
                  <a:lnTo>
                    <a:pt x="15242" y="45776"/>
                  </a:lnTo>
                  <a:close/>
                  <a:moveTo>
                    <a:pt x="22388" y="45776"/>
                  </a:moveTo>
                  <a:lnTo>
                    <a:pt x="22401" y="45994"/>
                  </a:lnTo>
                  <a:lnTo>
                    <a:pt x="52696" y="45994"/>
                  </a:lnTo>
                  <a:cubicBezTo>
                    <a:pt x="52697" y="45974"/>
                    <a:pt x="52699" y="45952"/>
                    <a:pt x="52703" y="45932"/>
                  </a:cubicBezTo>
                  <a:cubicBezTo>
                    <a:pt x="52708" y="45912"/>
                    <a:pt x="52709" y="45894"/>
                    <a:pt x="52711" y="45875"/>
                  </a:cubicBezTo>
                  <a:cubicBezTo>
                    <a:pt x="52715" y="45842"/>
                    <a:pt x="52719" y="45808"/>
                    <a:pt x="52724" y="45776"/>
                  </a:cubicBezTo>
                  <a:close/>
                  <a:moveTo>
                    <a:pt x="56214" y="45776"/>
                  </a:moveTo>
                  <a:cubicBezTo>
                    <a:pt x="56220" y="45797"/>
                    <a:pt x="56228" y="45820"/>
                    <a:pt x="56235" y="45842"/>
                  </a:cubicBezTo>
                  <a:cubicBezTo>
                    <a:pt x="56249" y="45893"/>
                    <a:pt x="56265" y="45942"/>
                    <a:pt x="56280" y="45994"/>
                  </a:cubicBezTo>
                  <a:lnTo>
                    <a:pt x="56419" y="45994"/>
                  </a:lnTo>
                  <a:cubicBezTo>
                    <a:pt x="56396" y="45922"/>
                    <a:pt x="56373" y="45849"/>
                    <a:pt x="56347" y="45776"/>
                  </a:cubicBezTo>
                  <a:close/>
                  <a:moveTo>
                    <a:pt x="57748" y="45776"/>
                  </a:moveTo>
                  <a:cubicBezTo>
                    <a:pt x="57711" y="45849"/>
                    <a:pt x="57674" y="45923"/>
                    <a:pt x="57638" y="45994"/>
                  </a:cubicBezTo>
                  <a:lnTo>
                    <a:pt x="58538" y="45994"/>
                  </a:lnTo>
                  <a:cubicBezTo>
                    <a:pt x="58526" y="45974"/>
                    <a:pt x="58517" y="45955"/>
                    <a:pt x="58510" y="45933"/>
                  </a:cubicBezTo>
                  <a:cubicBezTo>
                    <a:pt x="58501" y="45914"/>
                    <a:pt x="58494" y="45894"/>
                    <a:pt x="58488" y="45874"/>
                  </a:cubicBezTo>
                  <a:lnTo>
                    <a:pt x="58532" y="45874"/>
                  </a:lnTo>
                  <a:cubicBezTo>
                    <a:pt x="58547" y="45887"/>
                    <a:pt x="58568" y="45891"/>
                    <a:pt x="58593" y="45897"/>
                  </a:cubicBezTo>
                  <a:cubicBezTo>
                    <a:pt x="58613" y="45903"/>
                    <a:pt x="58642" y="45906"/>
                    <a:pt x="58672" y="45910"/>
                  </a:cubicBezTo>
                  <a:cubicBezTo>
                    <a:pt x="58702" y="45913"/>
                    <a:pt x="58736" y="45913"/>
                    <a:pt x="58772" y="45916"/>
                  </a:cubicBezTo>
                  <a:cubicBezTo>
                    <a:pt x="58823" y="45917"/>
                    <a:pt x="58876" y="45918"/>
                    <a:pt x="58925" y="45918"/>
                  </a:cubicBezTo>
                  <a:cubicBezTo>
                    <a:pt x="58974" y="45918"/>
                    <a:pt x="59020" y="45917"/>
                    <a:pt x="59055" y="45917"/>
                  </a:cubicBezTo>
                  <a:cubicBezTo>
                    <a:pt x="59108" y="45917"/>
                    <a:pt x="59163" y="45916"/>
                    <a:pt x="59217" y="45912"/>
                  </a:cubicBezTo>
                  <a:cubicBezTo>
                    <a:pt x="59255" y="45909"/>
                    <a:pt x="59295" y="45906"/>
                    <a:pt x="59333" y="45901"/>
                  </a:cubicBezTo>
                  <a:cubicBezTo>
                    <a:pt x="59383" y="45896"/>
                    <a:pt x="59432" y="45888"/>
                    <a:pt x="59478" y="45881"/>
                  </a:cubicBezTo>
                  <a:cubicBezTo>
                    <a:pt x="59508" y="45878"/>
                    <a:pt x="59537" y="45872"/>
                    <a:pt x="59566" y="45868"/>
                  </a:cubicBezTo>
                  <a:cubicBezTo>
                    <a:pt x="59611" y="45861"/>
                    <a:pt x="59657" y="45851"/>
                    <a:pt x="59701" y="45842"/>
                  </a:cubicBezTo>
                  <a:cubicBezTo>
                    <a:pt x="59778" y="45821"/>
                    <a:pt x="59856" y="45801"/>
                    <a:pt x="59928" y="45776"/>
                  </a:cubicBezTo>
                  <a:close/>
                  <a:moveTo>
                    <a:pt x="66312" y="45374"/>
                  </a:moveTo>
                  <a:cubicBezTo>
                    <a:pt x="66307" y="45381"/>
                    <a:pt x="66306" y="45400"/>
                    <a:pt x="66307" y="45425"/>
                  </a:cubicBezTo>
                  <a:cubicBezTo>
                    <a:pt x="66307" y="45435"/>
                    <a:pt x="66310" y="45445"/>
                    <a:pt x="66312" y="45457"/>
                  </a:cubicBezTo>
                  <a:cubicBezTo>
                    <a:pt x="66315" y="45493"/>
                    <a:pt x="66322" y="45532"/>
                    <a:pt x="66332" y="45573"/>
                  </a:cubicBezTo>
                  <a:cubicBezTo>
                    <a:pt x="66335" y="45602"/>
                    <a:pt x="66342" y="45628"/>
                    <a:pt x="66348" y="45648"/>
                  </a:cubicBezTo>
                  <a:cubicBezTo>
                    <a:pt x="66351" y="45660"/>
                    <a:pt x="66354" y="45669"/>
                    <a:pt x="66355" y="45675"/>
                  </a:cubicBezTo>
                  <a:cubicBezTo>
                    <a:pt x="66408" y="45853"/>
                    <a:pt x="66450" y="46040"/>
                    <a:pt x="66496" y="46220"/>
                  </a:cubicBezTo>
                  <a:lnTo>
                    <a:pt x="66496" y="45907"/>
                  </a:lnTo>
                  <a:lnTo>
                    <a:pt x="66496" y="45904"/>
                  </a:lnTo>
                  <a:cubicBezTo>
                    <a:pt x="66485" y="45856"/>
                    <a:pt x="66470" y="45807"/>
                    <a:pt x="66454" y="45759"/>
                  </a:cubicBezTo>
                  <a:cubicBezTo>
                    <a:pt x="66447" y="45734"/>
                    <a:pt x="66438" y="45707"/>
                    <a:pt x="66430" y="45683"/>
                  </a:cubicBezTo>
                  <a:lnTo>
                    <a:pt x="66424" y="45667"/>
                  </a:lnTo>
                  <a:cubicBezTo>
                    <a:pt x="66421" y="45660"/>
                    <a:pt x="66419" y="45653"/>
                    <a:pt x="66415" y="45647"/>
                  </a:cubicBezTo>
                  <a:cubicBezTo>
                    <a:pt x="66412" y="45634"/>
                    <a:pt x="66406" y="45621"/>
                    <a:pt x="66400" y="45609"/>
                  </a:cubicBezTo>
                  <a:cubicBezTo>
                    <a:pt x="66385" y="45570"/>
                    <a:pt x="66364" y="45532"/>
                    <a:pt x="66350" y="45494"/>
                  </a:cubicBezTo>
                  <a:cubicBezTo>
                    <a:pt x="66344" y="45481"/>
                    <a:pt x="66339" y="45467"/>
                    <a:pt x="66335" y="45457"/>
                  </a:cubicBezTo>
                  <a:cubicBezTo>
                    <a:pt x="66332" y="45443"/>
                    <a:pt x="66328" y="45435"/>
                    <a:pt x="66325" y="45423"/>
                  </a:cubicBezTo>
                  <a:cubicBezTo>
                    <a:pt x="66322" y="45420"/>
                    <a:pt x="66321" y="45416"/>
                    <a:pt x="66321" y="45410"/>
                  </a:cubicBezTo>
                  <a:cubicBezTo>
                    <a:pt x="66318" y="45398"/>
                    <a:pt x="66315" y="45385"/>
                    <a:pt x="66312" y="45374"/>
                  </a:cubicBezTo>
                  <a:close/>
                  <a:moveTo>
                    <a:pt x="7286" y="0"/>
                  </a:moveTo>
                  <a:cubicBezTo>
                    <a:pt x="7202" y="0"/>
                    <a:pt x="7131" y="3"/>
                    <a:pt x="7096" y="12"/>
                  </a:cubicBezTo>
                  <a:cubicBezTo>
                    <a:pt x="7043" y="25"/>
                    <a:pt x="6995" y="25"/>
                    <a:pt x="6964" y="25"/>
                  </a:cubicBezTo>
                  <a:cubicBezTo>
                    <a:pt x="6942" y="25"/>
                    <a:pt x="6857" y="22"/>
                    <a:pt x="6838" y="22"/>
                  </a:cubicBezTo>
                  <a:cubicBezTo>
                    <a:pt x="6795" y="22"/>
                    <a:pt x="6761" y="25"/>
                    <a:pt x="6719" y="37"/>
                  </a:cubicBezTo>
                  <a:cubicBezTo>
                    <a:pt x="6407" y="111"/>
                    <a:pt x="6113" y="182"/>
                    <a:pt x="5876" y="328"/>
                  </a:cubicBezTo>
                  <a:cubicBezTo>
                    <a:pt x="5809" y="368"/>
                    <a:pt x="5751" y="412"/>
                    <a:pt x="5693" y="460"/>
                  </a:cubicBezTo>
                  <a:cubicBezTo>
                    <a:pt x="5373" y="656"/>
                    <a:pt x="5110" y="932"/>
                    <a:pt x="4963" y="1292"/>
                  </a:cubicBezTo>
                  <a:cubicBezTo>
                    <a:pt x="4950" y="1289"/>
                    <a:pt x="4941" y="1277"/>
                    <a:pt x="4935" y="1265"/>
                  </a:cubicBezTo>
                  <a:cubicBezTo>
                    <a:pt x="4893" y="1135"/>
                    <a:pt x="4650" y="969"/>
                    <a:pt x="4448" y="969"/>
                  </a:cubicBezTo>
                  <a:cubicBezTo>
                    <a:pt x="4383" y="969"/>
                    <a:pt x="4326" y="985"/>
                    <a:pt x="4283" y="1020"/>
                  </a:cubicBezTo>
                  <a:cubicBezTo>
                    <a:pt x="4204" y="1076"/>
                    <a:pt x="4189" y="1196"/>
                    <a:pt x="4239" y="1393"/>
                  </a:cubicBezTo>
                  <a:cubicBezTo>
                    <a:pt x="4243" y="1408"/>
                    <a:pt x="4236" y="1422"/>
                    <a:pt x="4226" y="1434"/>
                  </a:cubicBezTo>
                  <a:cubicBezTo>
                    <a:pt x="4216" y="1447"/>
                    <a:pt x="4200" y="1451"/>
                    <a:pt x="4182" y="1451"/>
                  </a:cubicBezTo>
                  <a:cubicBezTo>
                    <a:pt x="4173" y="1451"/>
                    <a:pt x="4163" y="1450"/>
                    <a:pt x="4156" y="1444"/>
                  </a:cubicBezTo>
                  <a:cubicBezTo>
                    <a:pt x="4143" y="1435"/>
                    <a:pt x="4120" y="1433"/>
                    <a:pt x="4092" y="1433"/>
                  </a:cubicBezTo>
                  <a:cubicBezTo>
                    <a:pt x="4032" y="1433"/>
                    <a:pt x="3964" y="1451"/>
                    <a:pt x="3938" y="1462"/>
                  </a:cubicBezTo>
                  <a:cubicBezTo>
                    <a:pt x="3923" y="1465"/>
                    <a:pt x="3556" y="1595"/>
                    <a:pt x="3627" y="1850"/>
                  </a:cubicBezTo>
                  <a:cubicBezTo>
                    <a:pt x="3650" y="1934"/>
                    <a:pt x="3720" y="2016"/>
                    <a:pt x="3795" y="2046"/>
                  </a:cubicBezTo>
                  <a:cubicBezTo>
                    <a:pt x="3809" y="2050"/>
                    <a:pt x="3823" y="2053"/>
                    <a:pt x="3839" y="2055"/>
                  </a:cubicBezTo>
                  <a:cubicBezTo>
                    <a:pt x="3865" y="2059"/>
                    <a:pt x="3891" y="2065"/>
                    <a:pt x="3919" y="2082"/>
                  </a:cubicBezTo>
                  <a:cubicBezTo>
                    <a:pt x="3932" y="2091"/>
                    <a:pt x="3939" y="2106"/>
                    <a:pt x="3939" y="2123"/>
                  </a:cubicBezTo>
                  <a:cubicBezTo>
                    <a:pt x="3939" y="2139"/>
                    <a:pt x="3931" y="2154"/>
                    <a:pt x="3916" y="2162"/>
                  </a:cubicBezTo>
                  <a:cubicBezTo>
                    <a:pt x="3647" y="2321"/>
                    <a:pt x="3477" y="2985"/>
                    <a:pt x="3585" y="3461"/>
                  </a:cubicBezTo>
                  <a:cubicBezTo>
                    <a:pt x="3604" y="3535"/>
                    <a:pt x="3614" y="3611"/>
                    <a:pt x="3628" y="3688"/>
                  </a:cubicBezTo>
                  <a:cubicBezTo>
                    <a:pt x="3649" y="3804"/>
                    <a:pt x="3665" y="3913"/>
                    <a:pt x="3698" y="4016"/>
                  </a:cubicBezTo>
                  <a:cubicBezTo>
                    <a:pt x="3723" y="4090"/>
                    <a:pt x="3758" y="4166"/>
                    <a:pt x="3790" y="4239"/>
                  </a:cubicBezTo>
                  <a:cubicBezTo>
                    <a:pt x="3811" y="4291"/>
                    <a:pt x="3836" y="4342"/>
                    <a:pt x="3855" y="4396"/>
                  </a:cubicBezTo>
                  <a:lnTo>
                    <a:pt x="3855" y="4399"/>
                  </a:lnTo>
                  <a:cubicBezTo>
                    <a:pt x="3855" y="4400"/>
                    <a:pt x="3858" y="4401"/>
                    <a:pt x="3858" y="4401"/>
                  </a:cubicBezTo>
                  <a:cubicBezTo>
                    <a:pt x="3867" y="4417"/>
                    <a:pt x="3870" y="4432"/>
                    <a:pt x="3877" y="4449"/>
                  </a:cubicBezTo>
                  <a:lnTo>
                    <a:pt x="3883" y="4508"/>
                  </a:lnTo>
                  <a:lnTo>
                    <a:pt x="3883" y="4509"/>
                  </a:lnTo>
                  <a:lnTo>
                    <a:pt x="3890" y="4576"/>
                  </a:lnTo>
                  <a:lnTo>
                    <a:pt x="3894" y="4627"/>
                  </a:lnTo>
                  <a:lnTo>
                    <a:pt x="3967" y="4832"/>
                  </a:lnTo>
                  <a:lnTo>
                    <a:pt x="3974" y="4856"/>
                  </a:lnTo>
                  <a:lnTo>
                    <a:pt x="4057" y="5101"/>
                  </a:lnTo>
                  <a:lnTo>
                    <a:pt x="4080" y="5155"/>
                  </a:lnTo>
                  <a:cubicBezTo>
                    <a:pt x="4141" y="5297"/>
                    <a:pt x="4207" y="5447"/>
                    <a:pt x="4283" y="5572"/>
                  </a:cubicBezTo>
                  <a:cubicBezTo>
                    <a:pt x="4296" y="5592"/>
                    <a:pt x="4310" y="5614"/>
                    <a:pt x="4326" y="5634"/>
                  </a:cubicBezTo>
                  <a:cubicBezTo>
                    <a:pt x="4360" y="5678"/>
                    <a:pt x="4392" y="5723"/>
                    <a:pt x="4410" y="5777"/>
                  </a:cubicBezTo>
                  <a:cubicBezTo>
                    <a:pt x="4419" y="5803"/>
                    <a:pt x="4406" y="5831"/>
                    <a:pt x="4381" y="5838"/>
                  </a:cubicBezTo>
                  <a:cubicBezTo>
                    <a:pt x="4349" y="5848"/>
                    <a:pt x="4328" y="5876"/>
                    <a:pt x="4306" y="5908"/>
                  </a:cubicBezTo>
                  <a:cubicBezTo>
                    <a:pt x="4306" y="5911"/>
                    <a:pt x="4304" y="5911"/>
                    <a:pt x="4304" y="5912"/>
                  </a:cubicBezTo>
                  <a:cubicBezTo>
                    <a:pt x="4303" y="5913"/>
                    <a:pt x="4301" y="5915"/>
                    <a:pt x="4301" y="5918"/>
                  </a:cubicBezTo>
                  <a:lnTo>
                    <a:pt x="4290" y="5934"/>
                  </a:lnTo>
                  <a:cubicBezTo>
                    <a:pt x="4201" y="6066"/>
                    <a:pt x="4219" y="6180"/>
                    <a:pt x="4245" y="6348"/>
                  </a:cubicBezTo>
                  <a:lnTo>
                    <a:pt x="4258" y="6428"/>
                  </a:lnTo>
                  <a:cubicBezTo>
                    <a:pt x="4261" y="6446"/>
                    <a:pt x="4253" y="6465"/>
                    <a:pt x="4237" y="6473"/>
                  </a:cubicBezTo>
                  <a:cubicBezTo>
                    <a:pt x="4168" y="6517"/>
                    <a:pt x="4105" y="6574"/>
                    <a:pt x="4041" y="6627"/>
                  </a:cubicBezTo>
                  <a:cubicBezTo>
                    <a:pt x="3989" y="6675"/>
                    <a:pt x="3932" y="6722"/>
                    <a:pt x="3875" y="6763"/>
                  </a:cubicBezTo>
                  <a:cubicBezTo>
                    <a:pt x="3839" y="6790"/>
                    <a:pt x="3801" y="6815"/>
                    <a:pt x="3766" y="6838"/>
                  </a:cubicBezTo>
                  <a:cubicBezTo>
                    <a:pt x="3765" y="6841"/>
                    <a:pt x="3765" y="6843"/>
                    <a:pt x="3763" y="6843"/>
                  </a:cubicBezTo>
                  <a:cubicBezTo>
                    <a:pt x="3599" y="6959"/>
                    <a:pt x="3438" y="7071"/>
                    <a:pt x="3273" y="7186"/>
                  </a:cubicBezTo>
                  <a:cubicBezTo>
                    <a:pt x="3114" y="7296"/>
                    <a:pt x="2619" y="7645"/>
                    <a:pt x="2619" y="7645"/>
                  </a:cubicBezTo>
                  <a:cubicBezTo>
                    <a:pt x="2244" y="7910"/>
                    <a:pt x="1891" y="8157"/>
                    <a:pt x="1586" y="8451"/>
                  </a:cubicBezTo>
                  <a:lnTo>
                    <a:pt x="1583" y="8455"/>
                  </a:lnTo>
                  <a:cubicBezTo>
                    <a:pt x="1231" y="8791"/>
                    <a:pt x="944" y="9191"/>
                    <a:pt x="764" y="9746"/>
                  </a:cubicBezTo>
                  <a:cubicBezTo>
                    <a:pt x="728" y="9858"/>
                    <a:pt x="706" y="9976"/>
                    <a:pt x="690" y="10095"/>
                  </a:cubicBezTo>
                  <a:lnTo>
                    <a:pt x="690" y="10099"/>
                  </a:lnTo>
                  <a:cubicBezTo>
                    <a:pt x="681" y="10166"/>
                    <a:pt x="674" y="10236"/>
                    <a:pt x="667" y="10304"/>
                  </a:cubicBezTo>
                  <a:cubicBezTo>
                    <a:pt x="649" y="10454"/>
                    <a:pt x="632" y="10607"/>
                    <a:pt x="598" y="10759"/>
                  </a:cubicBezTo>
                  <a:cubicBezTo>
                    <a:pt x="587" y="10817"/>
                    <a:pt x="587" y="10884"/>
                    <a:pt x="588" y="10948"/>
                  </a:cubicBezTo>
                  <a:cubicBezTo>
                    <a:pt x="590" y="11014"/>
                    <a:pt x="591" y="11081"/>
                    <a:pt x="577" y="11133"/>
                  </a:cubicBezTo>
                  <a:lnTo>
                    <a:pt x="577" y="11498"/>
                  </a:lnTo>
                  <a:lnTo>
                    <a:pt x="536" y="12356"/>
                  </a:lnTo>
                  <a:lnTo>
                    <a:pt x="536" y="12811"/>
                  </a:lnTo>
                  <a:cubicBezTo>
                    <a:pt x="537" y="13039"/>
                    <a:pt x="537" y="13276"/>
                    <a:pt x="494" y="13458"/>
                  </a:cubicBezTo>
                  <a:lnTo>
                    <a:pt x="482" y="13653"/>
                  </a:lnTo>
                  <a:cubicBezTo>
                    <a:pt x="467" y="13714"/>
                    <a:pt x="466" y="13781"/>
                    <a:pt x="463" y="13852"/>
                  </a:cubicBezTo>
                  <a:cubicBezTo>
                    <a:pt x="459" y="13929"/>
                    <a:pt x="459" y="14009"/>
                    <a:pt x="441" y="14089"/>
                  </a:cubicBezTo>
                  <a:cubicBezTo>
                    <a:pt x="401" y="14260"/>
                    <a:pt x="380" y="14446"/>
                    <a:pt x="363" y="14624"/>
                  </a:cubicBezTo>
                  <a:cubicBezTo>
                    <a:pt x="341" y="14816"/>
                    <a:pt x="319" y="15013"/>
                    <a:pt x="276" y="15191"/>
                  </a:cubicBezTo>
                  <a:lnTo>
                    <a:pt x="255" y="15393"/>
                  </a:lnTo>
                  <a:lnTo>
                    <a:pt x="230" y="15630"/>
                  </a:lnTo>
                  <a:cubicBezTo>
                    <a:pt x="216" y="15660"/>
                    <a:pt x="191" y="15689"/>
                    <a:pt x="168" y="15717"/>
                  </a:cubicBezTo>
                  <a:cubicBezTo>
                    <a:pt x="148" y="15740"/>
                    <a:pt x="124" y="15764"/>
                    <a:pt x="116" y="15785"/>
                  </a:cubicBezTo>
                  <a:cubicBezTo>
                    <a:pt x="34" y="15964"/>
                    <a:pt x="1" y="16294"/>
                    <a:pt x="85" y="16482"/>
                  </a:cubicBezTo>
                  <a:cubicBezTo>
                    <a:pt x="146" y="16626"/>
                    <a:pt x="271" y="16671"/>
                    <a:pt x="428" y="16730"/>
                  </a:cubicBezTo>
                  <a:cubicBezTo>
                    <a:pt x="478" y="16749"/>
                    <a:pt x="529" y="16767"/>
                    <a:pt x="579" y="16790"/>
                  </a:cubicBezTo>
                  <a:cubicBezTo>
                    <a:pt x="619" y="16809"/>
                    <a:pt x="649" y="16839"/>
                    <a:pt x="681" y="16867"/>
                  </a:cubicBezTo>
                  <a:cubicBezTo>
                    <a:pt x="700" y="16887"/>
                    <a:pt x="719" y="16905"/>
                    <a:pt x="734" y="16914"/>
                  </a:cubicBezTo>
                  <a:lnTo>
                    <a:pt x="994" y="17029"/>
                  </a:lnTo>
                  <a:cubicBezTo>
                    <a:pt x="1013" y="17037"/>
                    <a:pt x="1026" y="17059"/>
                    <a:pt x="1020" y="17081"/>
                  </a:cubicBezTo>
                  <a:cubicBezTo>
                    <a:pt x="1017" y="17094"/>
                    <a:pt x="1017" y="17107"/>
                    <a:pt x="1017" y="17122"/>
                  </a:cubicBezTo>
                  <a:cubicBezTo>
                    <a:pt x="1004" y="17260"/>
                    <a:pt x="1037" y="17550"/>
                    <a:pt x="1062" y="17673"/>
                  </a:cubicBezTo>
                  <a:lnTo>
                    <a:pt x="1071" y="17985"/>
                  </a:lnTo>
                  <a:cubicBezTo>
                    <a:pt x="1103" y="18125"/>
                    <a:pt x="1107" y="18277"/>
                    <a:pt x="1114" y="18429"/>
                  </a:cubicBezTo>
                  <a:cubicBezTo>
                    <a:pt x="1120" y="18571"/>
                    <a:pt x="1128" y="18721"/>
                    <a:pt x="1157" y="18862"/>
                  </a:cubicBezTo>
                  <a:lnTo>
                    <a:pt x="1177" y="19196"/>
                  </a:lnTo>
                  <a:cubicBezTo>
                    <a:pt x="1206" y="19330"/>
                    <a:pt x="1209" y="19494"/>
                    <a:pt x="1209" y="19653"/>
                  </a:cubicBezTo>
                  <a:lnTo>
                    <a:pt x="1208" y="19849"/>
                  </a:lnTo>
                  <a:cubicBezTo>
                    <a:pt x="1216" y="19885"/>
                    <a:pt x="1215" y="19928"/>
                    <a:pt x="1213" y="19974"/>
                  </a:cubicBezTo>
                  <a:cubicBezTo>
                    <a:pt x="1212" y="20018"/>
                    <a:pt x="1209" y="20064"/>
                    <a:pt x="1216" y="20101"/>
                  </a:cubicBezTo>
                  <a:cubicBezTo>
                    <a:pt x="1242" y="20213"/>
                    <a:pt x="1251" y="20329"/>
                    <a:pt x="1260" y="20439"/>
                  </a:cubicBezTo>
                  <a:cubicBezTo>
                    <a:pt x="1273" y="20576"/>
                    <a:pt x="1282" y="20705"/>
                    <a:pt x="1321" y="20822"/>
                  </a:cubicBezTo>
                  <a:cubicBezTo>
                    <a:pt x="1546" y="21501"/>
                    <a:pt x="2080" y="21992"/>
                    <a:pt x="3005" y="22369"/>
                  </a:cubicBezTo>
                  <a:cubicBezTo>
                    <a:pt x="3076" y="22398"/>
                    <a:pt x="3148" y="22412"/>
                    <a:pt x="3227" y="22427"/>
                  </a:cubicBezTo>
                  <a:cubicBezTo>
                    <a:pt x="3278" y="22436"/>
                    <a:pt x="3329" y="22446"/>
                    <a:pt x="3383" y="22460"/>
                  </a:cubicBezTo>
                  <a:cubicBezTo>
                    <a:pt x="3572" y="22510"/>
                    <a:pt x="3795" y="22536"/>
                    <a:pt x="4109" y="22543"/>
                  </a:cubicBezTo>
                  <a:cubicBezTo>
                    <a:pt x="4137" y="22543"/>
                    <a:pt x="4168" y="22546"/>
                    <a:pt x="4200" y="22550"/>
                  </a:cubicBezTo>
                  <a:cubicBezTo>
                    <a:pt x="4236" y="22553"/>
                    <a:pt x="4272" y="22559"/>
                    <a:pt x="4309" y="22559"/>
                  </a:cubicBezTo>
                  <a:cubicBezTo>
                    <a:pt x="4330" y="22559"/>
                    <a:pt x="4349" y="22558"/>
                    <a:pt x="4368" y="22553"/>
                  </a:cubicBezTo>
                  <a:cubicBezTo>
                    <a:pt x="4428" y="22540"/>
                    <a:pt x="4493" y="22536"/>
                    <a:pt x="4581" y="22536"/>
                  </a:cubicBezTo>
                  <a:cubicBezTo>
                    <a:pt x="4621" y="22536"/>
                    <a:pt x="4661" y="22537"/>
                    <a:pt x="4703" y="22537"/>
                  </a:cubicBezTo>
                  <a:cubicBezTo>
                    <a:pt x="4742" y="22539"/>
                    <a:pt x="4783" y="22540"/>
                    <a:pt x="4822" y="22540"/>
                  </a:cubicBezTo>
                  <a:cubicBezTo>
                    <a:pt x="4906" y="22540"/>
                    <a:pt x="4966" y="22536"/>
                    <a:pt x="5021" y="22523"/>
                  </a:cubicBezTo>
                  <a:cubicBezTo>
                    <a:pt x="5060" y="22514"/>
                    <a:pt x="5097" y="22504"/>
                    <a:pt x="5130" y="22495"/>
                  </a:cubicBezTo>
                  <a:cubicBezTo>
                    <a:pt x="5204" y="22473"/>
                    <a:pt x="5273" y="22452"/>
                    <a:pt x="5371" y="22452"/>
                  </a:cubicBezTo>
                  <a:cubicBezTo>
                    <a:pt x="5385" y="22452"/>
                    <a:pt x="5396" y="22456"/>
                    <a:pt x="5406" y="22465"/>
                  </a:cubicBezTo>
                  <a:cubicBezTo>
                    <a:pt x="5415" y="22473"/>
                    <a:pt x="5418" y="22485"/>
                    <a:pt x="5418" y="22500"/>
                  </a:cubicBezTo>
                  <a:cubicBezTo>
                    <a:pt x="5418" y="24871"/>
                    <a:pt x="5417" y="27244"/>
                    <a:pt x="5415" y="29619"/>
                  </a:cubicBezTo>
                  <a:cubicBezTo>
                    <a:pt x="5411" y="35095"/>
                    <a:pt x="5406" y="40746"/>
                    <a:pt x="5425" y="46304"/>
                  </a:cubicBezTo>
                  <a:lnTo>
                    <a:pt x="5425" y="46307"/>
                  </a:lnTo>
                  <a:cubicBezTo>
                    <a:pt x="5428" y="46576"/>
                    <a:pt x="5428" y="46841"/>
                    <a:pt x="5430" y="47108"/>
                  </a:cubicBezTo>
                  <a:lnTo>
                    <a:pt x="5460" y="47108"/>
                  </a:lnTo>
                  <a:lnTo>
                    <a:pt x="5665" y="46213"/>
                  </a:lnTo>
                  <a:lnTo>
                    <a:pt x="5665" y="22513"/>
                  </a:lnTo>
                  <a:cubicBezTo>
                    <a:pt x="5665" y="22486"/>
                    <a:pt x="5687" y="22466"/>
                    <a:pt x="5713" y="22466"/>
                  </a:cubicBezTo>
                  <a:cubicBezTo>
                    <a:pt x="5765" y="22466"/>
                    <a:pt x="5821" y="22453"/>
                    <a:pt x="5872" y="22443"/>
                  </a:cubicBezTo>
                  <a:cubicBezTo>
                    <a:pt x="5925" y="22431"/>
                    <a:pt x="5976" y="22422"/>
                    <a:pt x="6026" y="22422"/>
                  </a:cubicBezTo>
                  <a:cubicBezTo>
                    <a:pt x="6043" y="22422"/>
                    <a:pt x="6058" y="22422"/>
                    <a:pt x="6075" y="22425"/>
                  </a:cubicBezTo>
                  <a:lnTo>
                    <a:pt x="6114" y="22433"/>
                  </a:lnTo>
                  <a:cubicBezTo>
                    <a:pt x="6229" y="22453"/>
                    <a:pt x="6359" y="22476"/>
                    <a:pt x="6491" y="22476"/>
                  </a:cubicBezTo>
                  <a:cubicBezTo>
                    <a:pt x="6519" y="22476"/>
                    <a:pt x="6538" y="22497"/>
                    <a:pt x="6538" y="22524"/>
                  </a:cubicBezTo>
                  <a:cubicBezTo>
                    <a:pt x="6538" y="24920"/>
                    <a:pt x="6535" y="27319"/>
                    <a:pt x="6530" y="29718"/>
                  </a:cubicBezTo>
                  <a:cubicBezTo>
                    <a:pt x="6526" y="33978"/>
                    <a:pt x="6519" y="38351"/>
                    <a:pt x="6533" y="42696"/>
                  </a:cubicBezTo>
                  <a:cubicBezTo>
                    <a:pt x="6533" y="42768"/>
                    <a:pt x="6533" y="42841"/>
                    <a:pt x="6535" y="42914"/>
                  </a:cubicBezTo>
                  <a:lnTo>
                    <a:pt x="6535" y="42915"/>
                  </a:lnTo>
                  <a:lnTo>
                    <a:pt x="6776" y="42970"/>
                  </a:lnTo>
                  <a:lnTo>
                    <a:pt x="6776" y="22575"/>
                  </a:lnTo>
                  <a:cubicBezTo>
                    <a:pt x="6776" y="22561"/>
                    <a:pt x="6782" y="22547"/>
                    <a:pt x="6792" y="22539"/>
                  </a:cubicBezTo>
                  <a:cubicBezTo>
                    <a:pt x="6796" y="22536"/>
                    <a:pt x="6802" y="22533"/>
                    <a:pt x="6805" y="22530"/>
                  </a:cubicBezTo>
                  <a:cubicBezTo>
                    <a:pt x="6811" y="22529"/>
                    <a:pt x="6818" y="22526"/>
                    <a:pt x="6824" y="22526"/>
                  </a:cubicBezTo>
                  <a:lnTo>
                    <a:pt x="6827" y="22526"/>
                  </a:lnTo>
                  <a:cubicBezTo>
                    <a:pt x="6886" y="22531"/>
                    <a:pt x="6950" y="22540"/>
                    <a:pt x="7017" y="22553"/>
                  </a:cubicBezTo>
                  <a:cubicBezTo>
                    <a:pt x="7052" y="22559"/>
                    <a:pt x="7087" y="22566"/>
                    <a:pt x="7123" y="22574"/>
                  </a:cubicBezTo>
                  <a:cubicBezTo>
                    <a:pt x="7160" y="22581"/>
                    <a:pt x="7196" y="22588"/>
                    <a:pt x="7235" y="22598"/>
                  </a:cubicBezTo>
                  <a:lnTo>
                    <a:pt x="7619" y="22588"/>
                  </a:lnTo>
                  <a:cubicBezTo>
                    <a:pt x="7634" y="22588"/>
                    <a:pt x="7647" y="22594"/>
                    <a:pt x="7656" y="22606"/>
                  </a:cubicBezTo>
                  <a:cubicBezTo>
                    <a:pt x="7660" y="22610"/>
                    <a:pt x="7661" y="22613"/>
                    <a:pt x="7663" y="22619"/>
                  </a:cubicBezTo>
                  <a:cubicBezTo>
                    <a:pt x="7669" y="22632"/>
                    <a:pt x="7674" y="22646"/>
                    <a:pt x="7679" y="22658"/>
                  </a:cubicBezTo>
                  <a:lnTo>
                    <a:pt x="7718" y="22741"/>
                  </a:lnTo>
                  <a:cubicBezTo>
                    <a:pt x="7737" y="22780"/>
                    <a:pt x="7763" y="22819"/>
                    <a:pt x="7794" y="22850"/>
                  </a:cubicBezTo>
                  <a:cubicBezTo>
                    <a:pt x="7814" y="22872"/>
                    <a:pt x="7836" y="22892"/>
                    <a:pt x="7861" y="22905"/>
                  </a:cubicBezTo>
                  <a:cubicBezTo>
                    <a:pt x="7875" y="22915"/>
                    <a:pt x="7890" y="22923"/>
                    <a:pt x="7904" y="22927"/>
                  </a:cubicBezTo>
                  <a:cubicBezTo>
                    <a:pt x="7917" y="22931"/>
                    <a:pt x="7930" y="22939"/>
                    <a:pt x="7943" y="22940"/>
                  </a:cubicBezTo>
                  <a:cubicBezTo>
                    <a:pt x="7981" y="22953"/>
                    <a:pt x="8026" y="22959"/>
                    <a:pt x="8071" y="22959"/>
                  </a:cubicBezTo>
                  <a:cubicBezTo>
                    <a:pt x="8111" y="22959"/>
                    <a:pt x="8150" y="22955"/>
                    <a:pt x="8191" y="22946"/>
                  </a:cubicBezTo>
                  <a:cubicBezTo>
                    <a:pt x="8228" y="22939"/>
                    <a:pt x="8268" y="22927"/>
                    <a:pt x="8304" y="22915"/>
                  </a:cubicBezTo>
                  <a:cubicBezTo>
                    <a:pt x="8348" y="22898"/>
                    <a:pt x="8388" y="22879"/>
                    <a:pt x="8419" y="22854"/>
                  </a:cubicBezTo>
                  <a:cubicBezTo>
                    <a:pt x="8446" y="22835"/>
                    <a:pt x="8474" y="22808"/>
                    <a:pt x="8500" y="22777"/>
                  </a:cubicBezTo>
                  <a:cubicBezTo>
                    <a:pt x="8513" y="22764"/>
                    <a:pt x="8525" y="22750"/>
                    <a:pt x="8537" y="22734"/>
                  </a:cubicBezTo>
                  <a:cubicBezTo>
                    <a:pt x="8558" y="22706"/>
                    <a:pt x="8579" y="22677"/>
                    <a:pt x="8595" y="22649"/>
                  </a:cubicBezTo>
                  <a:cubicBezTo>
                    <a:pt x="8598" y="22648"/>
                    <a:pt x="8598" y="22646"/>
                    <a:pt x="8599" y="22643"/>
                  </a:cubicBezTo>
                  <a:cubicBezTo>
                    <a:pt x="8605" y="22632"/>
                    <a:pt x="8609" y="22620"/>
                    <a:pt x="8614" y="22606"/>
                  </a:cubicBezTo>
                  <a:cubicBezTo>
                    <a:pt x="8617" y="22597"/>
                    <a:pt x="8619" y="22588"/>
                    <a:pt x="8624" y="22578"/>
                  </a:cubicBezTo>
                  <a:cubicBezTo>
                    <a:pt x="8634" y="22559"/>
                    <a:pt x="8644" y="22537"/>
                    <a:pt x="8660" y="22523"/>
                  </a:cubicBezTo>
                  <a:lnTo>
                    <a:pt x="8665" y="22518"/>
                  </a:lnTo>
                  <a:cubicBezTo>
                    <a:pt x="8672" y="22513"/>
                    <a:pt x="8681" y="22505"/>
                    <a:pt x="8689" y="22504"/>
                  </a:cubicBezTo>
                  <a:cubicBezTo>
                    <a:pt x="8726" y="22476"/>
                    <a:pt x="8768" y="22466"/>
                    <a:pt x="8811" y="22460"/>
                  </a:cubicBezTo>
                  <a:cubicBezTo>
                    <a:pt x="8830" y="22459"/>
                    <a:pt x="8846" y="22457"/>
                    <a:pt x="8864" y="22457"/>
                  </a:cubicBezTo>
                  <a:cubicBezTo>
                    <a:pt x="8871" y="22454"/>
                    <a:pt x="8881" y="22454"/>
                    <a:pt x="8890" y="22454"/>
                  </a:cubicBezTo>
                  <a:cubicBezTo>
                    <a:pt x="8929" y="22453"/>
                    <a:pt x="8970" y="22452"/>
                    <a:pt x="9009" y="22443"/>
                  </a:cubicBezTo>
                  <a:cubicBezTo>
                    <a:pt x="9044" y="22436"/>
                    <a:pt x="9079" y="22430"/>
                    <a:pt x="9117" y="22425"/>
                  </a:cubicBezTo>
                  <a:cubicBezTo>
                    <a:pt x="9155" y="22422"/>
                    <a:pt x="9195" y="22422"/>
                    <a:pt x="9239" y="22422"/>
                  </a:cubicBezTo>
                  <a:cubicBezTo>
                    <a:pt x="9291" y="22422"/>
                    <a:pt x="9348" y="22425"/>
                    <a:pt x="9405" y="22428"/>
                  </a:cubicBezTo>
                  <a:cubicBezTo>
                    <a:pt x="9431" y="22431"/>
                    <a:pt x="9458" y="22434"/>
                    <a:pt x="9487" y="22436"/>
                  </a:cubicBezTo>
                  <a:cubicBezTo>
                    <a:pt x="9515" y="22438"/>
                    <a:pt x="9544" y="22441"/>
                    <a:pt x="9572" y="22444"/>
                  </a:cubicBezTo>
                  <a:cubicBezTo>
                    <a:pt x="9598" y="22449"/>
                    <a:pt x="9627" y="22450"/>
                    <a:pt x="9655" y="22452"/>
                  </a:cubicBezTo>
                  <a:cubicBezTo>
                    <a:pt x="9740" y="22460"/>
                    <a:pt x="9828" y="22466"/>
                    <a:pt x="9909" y="22466"/>
                  </a:cubicBezTo>
                  <a:cubicBezTo>
                    <a:pt x="10001" y="22466"/>
                    <a:pt x="10078" y="22459"/>
                    <a:pt x="10150" y="22443"/>
                  </a:cubicBezTo>
                  <a:lnTo>
                    <a:pt x="10396" y="22390"/>
                  </a:lnTo>
                  <a:cubicBezTo>
                    <a:pt x="10482" y="22372"/>
                    <a:pt x="10568" y="22354"/>
                    <a:pt x="10649" y="22335"/>
                  </a:cubicBezTo>
                  <a:cubicBezTo>
                    <a:pt x="10902" y="22281"/>
                    <a:pt x="11145" y="22223"/>
                    <a:pt x="11399" y="22153"/>
                  </a:cubicBezTo>
                  <a:lnTo>
                    <a:pt x="12003" y="22072"/>
                  </a:lnTo>
                  <a:cubicBezTo>
                    <a:pt x="12103" y="22039"/>
                    <a:pt x="12198" y="21983"/>
                    <a:pt x="12250" y="21921"/>
                  </a:cubicBezTo>
                  <a:cubicBezTo>
                    <a:pt x="12259" y="21911"/>
                    <a:pt x="12264" y="21901"/>
                    <a:pt x="12270" y="21890"/>
                  </a:cubicBezTo>
                  <a:cubicBezTo>
                    <a:pt x="12272" y="21886"/>
                    <a:pt x="12273" y="21886"/>
                    <a:pt x="12273" y="21883"/>
                  </a:cubicBezTo>
                  <a:cubicBezTo>
                    <a:pt x="12276" y="21879"/>
                    <a:pt x="12278" y="21879"/>
                    <a:pt x="12278" y="21876"/>
                  </a:cubicBezTo>
                  <a:cubicBezTo>
                    <a:pt x="12282" y="21870"/>
                    <a:pt x="12283" y="21863"/>
                    <a:pt x="12286" y="21857"/>
                  </a:cubicBezTo>
                  <a:cubicBezTo>
                    <a:pt x="12292" y="21847"/>
                    <a:pt x="12299" y="21835"/>
                    <a:pt x="12307" y="21826"/>
                  </a:cubicBezTo>
                  <a:cubicBezTo>
                    <a:pt x="12314" y="21818"/>
                    <a:pt x="12327" y="21809"/>
                    <a:pt x="12337" y="21802"/>
                  </a:cubicBezTo>
                  <a:cubicBezTo>
                    <a:pt x="12350" y="21794"/>
                    <a:pt x="12365" y="21789"/>
                    <a:pt x="12385" y="21784"/>
                  </a:cubicBezTo>
                  <a:cubicBezTo>
                    <a:pt x="12395" y="21783"/>
                    <a:pt x="12405" y="21781"/>
                    <a:pt x="12417" y="21781"/>
                  </a:cubicBezTo>
                  <a:cubicBezTo>
                    <a:pt x="12461" y="21758"/>
                    <a:pt x="12510" y="21746"/>
                    <a:pt x="12558" y="21738"/>
                  </a:cubicBezTo>
                  <a:cubicBezTo>
                    <a:pt x="12590" y="21732"/>
                    <a:pt x="12624" y="21725"/>
                    <a:pt x="12650" y="21713"/>
                  </a:cubicBezTo>
                  <a:cubicBezTo>
                    <a:pt x="12664" y="21709"/>
                    <a:pt x="12682" y="21701"/>
                    <a:pt x="12698" y="21694"/>
                  </a:cubicBezTo>
                  <a:cubicBezTo>
                    <a:pt x="12699" y="21694"/>
                    <a:pt x="12699" y="21694"/>
                    <a:pt x="12699" y="21693"/>
                  </a:cubicBezTo>
                  <a:cubicBezTo>
                    <a:pt x="12734" y="21677"/>
                    <a:pt x="12769" y="21661"/>
                    <a:pt x="12808" y="21643"/>
                  </a:cubicBezTo>
                  <a:cubicBezTo>
                    <a:pt x="12846" y="21623"/>
                    <a:pt x="12887" y="21605"/>
                    <a:pt x="12929" y="21584"/>
                  </a:cubicBezTo>
                  <a:cubicBezTo>
                    <a:pt x="12968" y="21562"/>
                    <a:pt x="13010" y="21540"/>
                    <a:pt x="13050" y="21514"/>
                  </a:cubicBezTo>
                  <a:cubicBezTo>
                    <a:pt x="13070" y="21501"/>
                    <a:pt x="13092" y="21491"/>
                    <a:pt x="13111" y="21477"/>
                  </a:cubicBezTo>
                  <a:cubicBezTo>
                    <a:pt x="13130" y="21464"/>
                    <a:pt x="13151" y="21450"/>
                    <a:pt x="13173" y="21431"/>
                  </a:cubicBezTo>
                  <a:cubicBezTo>
                    <a:pt x="13186" y="21418"/>
                    <a:pt x="13201" y="21405"/>
                    <a:pt x="13215" y="21395"/>
                  </a:cubicBezTo>
                  <a:cubicBezTo>
                    <a:pt x="13236" y="21374"/>
                    <a:pt x="13252" y="21355"/>
                    <a:pt x="13260" y="21338"/>
                  </a:cubicBezTo>
                  <a:cubicBezTo>
                    <a:pt x="13266" y="21329"/>
                    <a:pt x="13272" y="21312"/>
                    <a:pt x="13278" y="21297"/>
                  </a:cubicBezTo>
                  <a:cubicBezTo>
                    <a:pt x="13288" y="21264"/>
                    <a:pt x="13300" y="21223"/>
                    <a:pt x="13346" y="21194"/>
                  </a:cubicBezTo>
                  <a:lnTo>
                    <a:pt x="13486" y="21144"/>
                  </a:lnTo>
                  <a:cubicBezTo>
                    <a:pt x="13525" y="21126"/>
                    <a:pt x="13592" y="21089"/>
                    <a:pt x="13663" y="21041"/>
                  </a:cubicBezTo>
                  <a:cubicBezTo>
                    <a:pt x="13682" y="21028"/>
                    <a:pt x="13707" y="21012"/>
                    <a:pt x="13726" y="20998"/>
                  </a:cubicBezTo>
                  <a:cubicBezTo>
                    <a:pt x="13753" y="20977"/>
                    <a:pt x="13779" y="20958"/>
                    <a:pt x="13803" y="20937"/>
                  </a:cubicBezTo>
                  <a:cubicBezTo>
                    <a:pt x="13804" y="20937"/>
                    <a:pt x="13804" y="20934"/>
                    <a:pt x="13804" y="20934"/>
                  </a:cubicBezTo>
                  <a:cubicBezTo>
                    <a:pt x="13817" y="20923"/>
                    <a:pt x="13827" y="20912"/>
                    <a:pt x="13840" y="20900"/>
                  </a:cubicBezTo>
                  <a:cubicBezTo>
                    <a:pt x="13918" y="20823"/>
                    <a:pt x="13970" y="20740"/>
                    <a:pt x="13958" y="20655"/>
                  </a:cubicBezTo>
                  <a:cubicBezTo>
                    <a:pt x="13939" y="20483"/>
                    <a:pt x="13794" y="20402"/>
                    <a:pt x="13646" y="20364"/>
                  </a:cubicBezTo>
                  <a:lnTo>
                    <a:pt x="13602" y="20352"/>
                  </a:lnTo>
                  <a:cubicBezTo>
                    <a:pt x="13590" y="20349"/>
                    <a:pt x="13577" y="20349"/>
                    <a:pt x="13566" y="20345"/>
                  </a:cubicBezTo>
                  <a:cubicBezTo>
                    <a:pt x="13544" y="20342"/>
                    <a:pt x="13522" y="20340"/>
                    <a:pt x="13503" y="20336"/>
                  </a:cubicBezTo>
                  <a:cubicBezTo>
                    <a:pt x="13442" y="20330"/>
                    <a:pt x="13390" y="20329"/>
                    <a:pt x="13355" y="20329"/>
                  </a:cubicBezTo>
                  <a:cubicBezTo>
                    <a:pt x="13268" y="20329"/>
                    <a:pt x="13176" y="20336"/>
                    <a:pt x="13092" y="20352"/>
                  </a:cubicBezTo>
                  <a:cubicBezTo>
                    <a:pt x="13089" y="20355"/>
                    <a:pt x="13082" y="20355"/>
                    <a:pt x="13077" y="20355"/>
                  </a:cubicBezTo>
                  <a:cubicBezTo>
                    <a:pt x="13074" y="20356"/>
                    <a:pt x="13067" y="20356"/>
                    <a:pt x="13061" y="20356"/>
                  </a:cubicBezTo>
                  <a:cubicBezTo>
                    <a:pt x="13048" y="20358"/>
                    <a:pt x="13038" y="20358"/>
                    <a:pt x="13025" y="20358"/>
                  </a:cubicBezTo>
                  <a:cubicBezTo>
                    <a:pt x="12929" y="20358"/>
                    <a:pt x="12783" y="20335"/>
                    <a:pt x="12689" y="20313"/>
                  </a:cubicBezTo>
                  <a:lnTo>
                    <a:pt x="12452" y="20301"/>
                  </a:lnTo>
                  <a:cubicBezTo>
                    <a:pt x="12357" y="20282"/>
                    <a:pt x="12250" y="20275"/>
                    <a:pt x="12147" y="20265"/>
                  </a:cubicBezTo>
                  <a:cubicBezTo>
                    <a:pt x="12119" y="20263"/>
                    <a:pt x="12094" y="20262"/>
                    <a:pt x="12068" y="20261"/>
                  </a:cubicBezTo>
                  <a:cubicBezTo>
                    <a:pt x="12042" y="20258"/>
                    <a:pt x="12014" y="20256"/>
                    <a:pt x="11987" y="20253"/>
                  </a:cubicBezTo>
                  <a:cubicBezTo>
                    <a:pt x="11934" y="20249"/>
                    <a:pt x="11885" y="20240"/>
                    <a:pt x="11840" y="20229"/>
                  </a:cubicBezTo>
                  <a:lnTo>
                    <a:pt x="11705" y="20229"/>
                  </a:lnTo>
                  <a:cubicBezTo>
                    <a:pt x="11660" y="20218"/>
                    <a:pt x="11610" y="20213"/>
                    <a:pt x="11562" y="20210"/>
                  </a:cubicBezTo>
                  <a:cubicBezTo>
                    <a:pt x="11511" y="20205"/>
                    <a:pt x="11463" y="20205"/>
                    <a:pt x="11421" y="20205"/>
                  </a:cubicBezTo>
                  <a:lnTo>
                    <a:pt x="11338" y="20205"/>
                  </a:lnTo>
                  <a:cubicBezTo>
                    <a:pt x="11276" y="20207"/>
                    <a:pt x="11202" y="20207"/>
                    <a:pt x="11177" y="20207"/>
                  </a:cubicBezTo>
                  <a:cubicBezTo>
                    <a:pt x="10731" y="20207"/>
                    <a:pt x="10373" y="20231"/>
                    <a:pt x="10040" y="20285"/>
                  </a:cubicBezTo>
                  <a:cubicBezTo>
                    <a:pt x="9929" y="20306"/>
                    <a:pt x="9822" y="20327"/>
                    <a:pt x="9716" y="20352"/>
                  </a:cubicBezTo>
                  <a:cubicBezTo>
                    <a:pt x="9694" y="20356"/>
                    <a:pt x="9669" y="20359"/>
                    <a:pt x="9640" y="20359"/>
                  </a:cubicBezTo>
                  <a:cubicBezTo>
                    <a:pt x="9601" y="20359"/>
                    <a:pt x="9559" y="20355"/>
                    <a:pt x="9521" y="20349"/>
                  </a:cubicBezTo>
                  <a:lnTo>
                    <a:pt x="9490" y="20345"/>
                  </a:lnTo>
                  <a:cubicBezTo>
                    <a:pt x="9480" y="20343"/>
                    <a:pt x="9471" y="20342"/>
                    <a:pt x="9463" y="20342"/>
                  </a:cubicBezTo>
                  <a:cubicBezTo>
                    <a:pt x="9330" y="20335"/>
                    <a:pt x="9188" y="20323"/>
                    <a:pt x="9044" y="20306"/>
                  </a:cubicBezTo>
                  <a:cubicBezTo>
                    <a:pt x="8957" y="20294"/>
                    <a:pt x="8870" y="20279"/>
                    <a:pt x="8781" y="20261"/>
                  </a:cubicBezTo>
                  <a:cubicBezTo>
                    <a:pt x="8763" y="20256"/>
                    <a:pt x="8745" y="20250"/>
                    <a:pt x="8729" y="20247"/>
                  </a:cubicBezTo>
                  <a:cubicBezTo>
                    <a:pt x="8710" y="20243"/>
                    <a:pt x="8692" y="20243"/>
                    <a:pt x="8672" y="20242"/>
                  </a:cubicBezTo>
                  <a:cubicBezTo>
                    <a:pt x="8633" y="20239"/>
                    <a:pt x="8590" y="20236"/>
                    <a:pt x="8547" y="20236"/>
                  </a:cubicBezTo>
                  <a:cubicBezTo>
                    <a:pt x="8480" y="20236"/>
                    <a:pt x="8409" y="20240"/>
                    <a:pt x="8342" y="20249"/>
                  </a:cubicBezTo>
                  <a:cubicBezTo>
                    <a:pt x="8291" y="20256"/>
                    <a:pt x="8241" y="20263"/>
                    <a:pt x="8192" y="20275"/>
                  </a:cubicBezTo>
                  <a:cubicBezTo>
                    <a:pt x="8178" y="20278"/>
                    <a:pt x="8163" y="20279"/>
                    <a:pt x="8148" y="20285"/>
                  </a:cubicBezTo>
                  <a:cubicBezTo>
                    <a:pt x="8109" y="20297"/>
                    <a:pt x="8074" y="20307"/>
                    <a:pt x="8044" y="20320"/>
                  </a:cubicBezTo>
                  <a:cubicBezTo>
                    <a:pt x="8032" y="20323"/>
                    <a:pt x="8019" y="20330"/>
                    <a:pt x="8007" y="20338"/>
                  </a:cubicBezTo>
                  <a:cubicBezTo>
                    <a:pt x="8002" y="20342"/>
                    <a:pt x="7994" y="20343"/>
                    <a:pt x="7987" y="20349"/>
                  </a:cubicBezTo>
                  <a:cubicBezTo>
                    <a:pt x="7980" y="20352"/>
                    <a:pt x="7973" y="20356"/>
                    <a:pt x="7965" y="20362"/>
                  </a:cubicBezTo>
                  <a:cubicBezTo>
                    <a:pt x="7929" y="20381"/>
                    <a:pt x="7893" y="20400"/>
                    <a:pt x="7856" y="20415"/>
                  </a:cubicBezTo>
                  <a:cubicBezTo>
                    <a:pt x="7847" y="20418"/>
                    <a:pt x="7836" y="20422"/>
                    <a:pt x="7829" y="20425"/>
                  </a:cubicBezTo>
                  <a:cubicBezTo>
                    <a:pt x="7811" y="20431"/>
                    <a:pt x="7794" y="20436"/>
                    <a:pt x="7776" y="20438"/>
                  </a:cubicBezTo>
                  <a:cubicBezTo>
                    <a:pt x="7765" y="20439"/>
                    <a:pt x="7756" y="20441"/>
                    <a:pt x="7746" y="20441"/>
                  </a:cubicBezTo>
                  <a:lnTo>
                    <a:pt x="7743" y="20441"/>
                  </a:lnTo>
                  <a:cubicBezTo>
                    <a:pt x="7704" y="20438"/>
                    <a:pt x="7663" y="20438"/>
                    <a:pt x="7624" y="20438"/>
                  </a:cubicBezTo>
                  <a:cubicBezTo>
                    <a:pt x="7590" y="20438"/>
                    <a:pt x="7558" y="20438"/>
                    <a:pt x="7525" y="20439"/>
                  </a:cubicBezTo>
                  <a:cubicBezTo>
                    <a:pt x="7493" y="20439"/>
                    <a:pt x="7459" y="20441"/>
                    <a:pt x="7429" y="20441"/>
                  </a:cubicBezTo>
                  <a:cubicBezTo>
                    <a:pt x="7371" y="20441"/>
                    <a:pt x="7296" y="20438"/>
                    <a:pt x="7219" y="20422"/>
                  </a:cubicBezTo>
                  <a:lnTo>
                    <a:pt x="6815" y="20338"/>
                  </a:lnTo>
                  <a:cubicBezTo>
                    <a:pt x="6811" y="20336"/>
                    <a:pt x="6804" y="20335"/>
                    <a:pt x="6801" y="20330"/>
                  </a:cubicBezTo>
                  <a:cubicBezTo>
                    <a:pt x="6796" y="20327"/>
                    <a:pt x="6790" y="20324"/>
                    <a:pt x="6788" y="20320"/>
                  </a:cubicBezTo>
                  <a:cubicBezTo>
                    <a:pt x="6780" y="20313"/>
                    <a:pt x="6776" y="20301"/>
                    <a:pt x="6776" y="20292"/>
                  </a:cubicBezTo>
                  <a:lnTo>
                    <a:pt x="6776" y="12744"/>
                  </a:lnTo>
                  <a:cubicBezTo>
                    <a:pt x="6776" y="12716"/>
                    <a:pt x="6796" y="12696"/>
                    <a:pt x="6824" y="12696"/>
                  </a:cubicBezTo>
                  <a:lnTo>
                    <a:pt x="65107" y="12696"/>
                  </a:lnTo>
                  <a:cubicBezTo>
                    <a:pt x="65127" y="12696"/>
                    <a:pt x="65143" y="12709"/>
                    <a:pt x="65150" y="12724"/>
                  </a:cubicBezTo>
                  <a:cubicBezTo>
                    <a:pt x="65153" y="12729"/>
                    <a:pt x="65155" y="12737"/>
                    <a:pt x="65155" y="12744"/>
                  </a:cubicBezTo>
                  <a:lnTo>
                    <a:pt x="65155" y="24637"/>
                  </a:lnTo>
                  <a:cubicBezTo>
                    <a:pt x="65156" y="24637"/>
                    <a:pt x="65156" y="24638"/>
                    <a:pt x="65156" y="24640"/>
                  </a:cubicBezTo>
                  <a:cubicBezTo>
                    <a:pt x="65169" y="24660"/>
                    <a:pt x="65178" y="24679"/>
                    <a:pt x="65186" y="24699"/>
                  </a:cubicBezTo>
                  <a:cubicBezTo>
                    <a:pt x="65205" y="24733"/>
                    <a:pt x="65221" y="24766"/>
                    <a:pt x="65236" y="24800"/>
                  </a:cubicBezTo>
                  <a:cubicBezTo>
                    <a:pt x="65250" y="24833"/>
                    <a:pt x="65265" y="24869"/>
                    <a:pt x="65278" y="24900"/>
                  </a:cubicBezTo>
                  <a:cubicBezTo>
                    <a:pt x="65306" y="24968"/>
                    <a:pt x="65329" y="25038"/>
                    <a:pt x="65351" y="25111"/>
                  </a:cubicBezTo>
                  <a:cubicBezTo>
                    <a:pt x="65365" y="25159"/>
                    <a:pt x="65380" y="25208"/>
                    <a:pt x="65394" y="25259"/>
                  </a:cubicBezTo>
                  <a:lnTo>
                    <a:pt x="65394" y="12892"/>
                  </a:lnTo>
                  <a:cubicBezTo>
                    <a:pt x="65394" y="12850"/>
                    <a:pt x="65394" y="12808"/>
                    <a:pt x="65396" y="12764"/>
                  </a:cubicBezTo>
                  <a:cubicBezTo>
                    <a:pt x="65400" y="12662"/>
                    <a:pt x="65402" y="12556"/>
                    <a:pt x="65390" y="12469"/>
                  </a:cubicBezTo>
                  <a:cubicBezTo>
                    <a:pt x="65307" y="12462"/>
                    <a:pt x="65213" y="12456"/>
                    <a:pt x="65092" y="12456"/>
                  </a:cubicBezTo>
                  <a:cubicBezTo>
                    <a:pt x="65019" y="12456"/>
                    <a:pt x="64947" y="12457"/>
                    <a:pt x="64874" y="12459"/>
                  </a:cubicBezTo>
                  <a:cubicBezTo>
                    <a:pt x="64803" y="12462"/>
                    <a:pt x="64733" y="12463"/>
                    <a:pt x="64663" y="12463"/>
                  </a:cubicBezTo>
                  <a:lnTo>
                    <a:pt x="36222" y="12463"/>
                  </a:lnTo>
                  <a:cubicBezTo>
                    <a:pt x="36151" y="12463"/>
                    <a:pt x="36072" y="12459"/>
                    <a:pt x="35991" y="12457"/>
                  </a:cubicBezTo>
                  <a:cubicBezTo>
                    <a:pt x="35905" y="12455"/>
                    <a:pt x="35815" y="12450"/>
                    <a:pt x="35729" y="12450"/>
                  </a:cubicBezTo>
                  <a:cubicBezTo>
                    <a:pt x="35610" y="12450"/>
                    <a:pt x="35517" y="12457"/>
                    <a:pt x="35444" y="12472"/>
                  </a:cubicBezTo>
                  <a:cubicBezTo>
                    <a:pt x="35408" y="12479"/>
                    <a:pt x="35370" y="12485"/>
                    <a:pt x="35320" y="12485"/>
                  </a:cubicBezTo>
                  <a:cubicBezTo>
                    <a:pt x="35284" y="12485"/>
                    <a:pt x="35243" y="12481"/>
                    <a:pt x="35207" y="12481"/>
                  </a:cubicBezTo>
                  <a:cubicBezTo>
                    <a:pt x="35174" y="12478"/>
                    <a:pt x="35139" y="12478"/>
                    <a:pt x="35105" y="12478"/>
                  </a:cubicBezTo>
                  <a:cubicBezTo>
                    <a:pt x="35069" y="12478"/>
                    <a:pt x="35043" y="12481"/>
                    <a:pt x="35009" y="12487"/>
                  </a:cubicBezTo>
                  <a:lnTo>
                    <a:pt x="34572" y="12487"/>
                  </a:lnTo>
                  <a:lnTo>
                    <a:pt x="33785" y="12473"/>
                  </a:lnTo>
                  <a:cubicBezTo>
                    <a:pt x="33709" y="12457"/>
                    <a:pt x="33555" y="12441"/>
                    <a:pt x="33423" y="12441"/>
                  </a:cubicBezTo>
                  <a:cubicBezTo>
                    <a:pt x="33358" y="12441"/>
                    <a:pt x="33302" y="12444"/>
                    <a:pt x="33266" y="12455"/>
                  </a:cubicBezTo>
                  <a:cubicBezTo>
                    <a:pt x="33201" y="12469"/>
                    <a:pt x="33122" y="12473"/>
                    <a:pt x="33019" y="12473"/>
                  </a:cubicBezTo>
                  <a:cubicBezTo>
                    <a:pt x="32958" y="12473"/>
                    <a:pt x="32892" y="12471"/>
                    <a:pt x="32828" y="12471"/>
                  </a:cubicBezTo>
                  <a:cubicBezTo>
                    <a:pt x="32769" y="12466"/>
                    <a:pt x="32711" y="12466"/>
                    <a:pt x="32655" y="12466"/>
                  </a:cubicBezTo>
                  <a:lnTo>
                    <a:pt x="7342" y="12466"/>
                  </a:lnTo>
                  <a:cubicBezTo>
                    <a:pt x="7266" y="12466"/>
                    <a:pt x="7186" y="12465"/>
                    <a:pt x="7106" y="12463"/>
                  </a:cubicBezTo>
                  <a:cubicBezTo>
                    <a:pt x="7023" y="12462"/>
                    <a:pt x="6940" y="12459"/>
                    <a:pt x="6860" y="12459"/>
                  </a:cubicBezTo>
                  <a:cubicBezTo>
                    <a:pt x="6735" y="12459"/>
                    <a:pt x="6635" y="12463"/>
                    <a:pt x="6549" y="12472"/>
                  </a:cubicBezTo>
                  <a:cubicBezTo>
                    <a:pt x="6532" y="14349"/>
                    <a:pt x="6535" y="16283"/>
                    <a:pt x="6536" y="18149"/>
                  </a:cubicBezTo>
                  <a:cubicBezTo>
                    <a:pt x="6536" y="18833"/>
                    <a:pt x="6539" y="19515"/>
                    <a:pt x="6539" y="20194"/>
                  </a:cubicBezTo>
                  <a:cubicBezTo>
                    <a:pt x="6539" y="20220"/>
                    <a:pt x="6507" y="20240"/>
                    <a:pt x="6479" y="20240"/>
                  </a:cubicBezTo>
                  <a:cubicBezTo>
                    <a:pt x="6471" y="20240"/>
                    <a:pt x="6460" y="20237"/>
                    <a:pt x="6453" y="20233"/>
                  </a:cubicBezTo>
                  <a:cubicBezTo>
                    <a:pt x="6424" y="20213"/>
                    <a:pt x="6382" y="20204"/>
                    <a:pt x="6338" y="20194"/>
                  </a:cubicBezTo>
                  <a:cubicBezTo>
                    <a:pt x="6302" y="20186"/>
                    <a:pt x="6266" y="20178"/>
                    <a:pt x="6234" y="20165"/>
                  </a:cubicBezTo>
                  <a:cubicBezTo>
                    <a:pt x="6194" y="20149"/>
                    <a:pt x="6154" y="20131"/>
                    <a:pt x="6112" y="20112"/>
                  </a:cubicBezTo>
                  <a:cubicBezTo>
                    <a:pt x="5979" y="20053"/>
                    <a:pt x="5841" y="19993"/>
                    <a:pt x="5704" y="19971"/>
                  </a:cubicBezTo>
                  <a:cubicBezTo>
                    <a:pt x="5683" y="19967"/>
                    <a:pt x="5664" y="19946"/>
                    <a:pt x="5664" y="19925"/>
                  </a:cubicBezTo>
                  <a:lnTo>
                    <a:pt x="5664" y="11547"/>
                  </a:lnTo>
                  <a:cubicBezTo>
                    <a:pt x="5664" y="11521"/>
                    <a:pt x="5686" y="11499"/>
                    <a:pt x="5712" y="11499"/>
                  </a:cubicBezTo>
                  <a:lnTo>
                    <a:pt x="33272" y="11499"/>
                  </a:lnTo>
                  <a:cubicBezTo>
                    <a:pt x="33294" y="11499"/>
                    <a:pt x="33313" y="11514"/>
                    <a:pt x="33317" y="11536"/>
                  </a:cubicBezTo>
                  <a:cubicBezTo>
                    <a:pt x="33372" y="11729"/>
                    <a:pt x="33520" y="11902"/>
                    <a:pt x="33694" y="11972"/>
                  </a:cubicBezTo>
                  <a:cubicBezTo>
                    <a:pt x="33739" y="11991"/>
                    <a:pt x="33788" y="11999"/>
                    <a:pt x="33840" y="11999"/>
                  </a:cubicBezTo>
                  <a:cubicBezTo>
                    <a:pt x="34000" y="11999"/>
                    <a:pt x="34143" y="11917"/>
                    <a:pt x="34197" y="11834"/>
                  </a:cubicBezTo>
                  <a:cubicBezTo>
                    <a:pt x="34205" y="11822"/>
                    <a:pt x="34231" y="11812"/>
                    <a:pt x="34247" y="11812"/>
                  </a:cubicBezTo>
                  <a:cubicBezTo>
                    <a:pt x="34268" y="11812"/>
                    <a:pt x="34285" y="11825"/>
                    <a:pt x="34291" y="11845"/>
                  </a:cubicBezTo>
                  <a:cubicBezTo>
                    <a:pt x="34339" y="11992"/>
                    <a:pt x="34595" y="12168"/>
                    <a:pt x="34846" y="12168"/>
                  </a:cubicBezTo>
                  <a:cubicBezTo>
                    <a:pt x="34903" y="12168"/>
                    <a:pt x="34958" y="12158"/>
                    <a:pt x="35008" y="12138"/>
                  </a:cubicBezTo>
                  <a:cubicBezTo>
                    <a:pt x="35174" y="12071"/>
                    <a:pt x="35235" y="11972"/>
                    <a:pt x="35322" y="11837"/>
                  </a:cubicBezTo>
                  <a:cubicBezTo>
                    <a:pt x="35342" y="11802"/>
                    <a:pt x="35365" y="11767"/>
                    <a:pt x="35392" y="11729"/>
                  </a:cubicBezTo>
                  <a:cubicBezTo>
                    <a:pt x="35438" y="11659"/>
                    <a:pt x="35520" y="11633"/>
                    <a:pt x="35597" y="11604"/>
                  </a:cubicBezTo>
                  <a:cubicBezTo>
                    <a:pt x="35629" y="11592"/>
                    <a:pt x="35661" y="11582"/>
                    <a:pt x="35690" y="11568"/>
                  </a:cubicBezTo>
                  <a:cubicBezTo>
                    <a:pt x="35700" y="11562"/>
                    <a:pt x="35713" y="11550"/>
                    <a:pt x="35726" y="11542"/>
                  </a:cubicBezTo>
                  <a:cubicBezTo>
                    <a:pt x="35745" y="11526"/>
                    <a:pt x="35765" y="11511"/>
                    <a:pt x="35786" y="11504"/>
                  </a:cubicBezTo>
                  <a:cubicBezTo>
                    <a:pt x="35789" y="11499"/>
                    <a:pt x="35796" y="11499"/>
                    <a:pt x="35802" y="11499"/>
                  </a:cubicBezTo>
                  <a:lnTo>
                    <a:pt x="59319" y="11499"/>
                  </a:lnTo>
                  <a:cubicBezTo>
                    <a:pt x="59339" y="11499"/>
                    <a:pt x="59369" y="11499"/>
                    <a:pt x="59404" y="11498"/>
                  </a:cubicBezTo>
                  <a:cubicBezTo>
                    <a:pt x="59454" y="11495"/>
                    <a:pt x="59512" y="11495"/>
                    <a:pt x="59564" y="11495"/>
                  </a:cubicBezTo>
                  <a:cubicBezTo>
                    <a:pt x="59659" y="11495"/>
                    <a:pt x="59710" y="11499"/>
                    <a:pt x="59737" y="11518"/>
                  </a:cubicBezTo>
                  <a:lnTo>
                    <a:pt x="59740" y="11521"/>
                  </a:lnTo>
                  <a:lnTo>
                    <a:pt x="60240" y="11521"/>
                  </a:lnTo>
                  <a:cubicBezTo>
                    <a:pt x="60258" y="11521"/>
                    <a:pt x="60280" y="11524"/>
                    <a:pt x="60304" y="11526"/>
                  </a:cubicBezTo>
                  <a:cubicBezTo>
                    <a:pt x="60313" y="11527"/>
                    <a:pt x="60323" y="11527"/>
                    <a:pt x="60333" y="11527"/>
                  </a:cubicBezTo>
                  <a:cubicBezTo>
                    <a:pt x="60341" y="11512"/>
                    <a:pt x="60357" y="11502"/>
                    <a:pt x="60374" y="11502"/>
                  </a:cubicBezTo>
                  <a:lnTo>
                    <a:pt x="65032" y="11502"/>
                  </a:lnTo>
                  <a:cubicBezTo>
                    <a:pt x="65053" y="11502"/>
                    <a:pt x="65080" y="11502"/>
                    <a:pt x="65112" y="11499"/>
                  </a:cubicBezTo>
                  <a:cubicBezTo>
                    <a:pt x="65157" y="11496"/>
                    <a:pt x="65213" y="11496"/>
                    <a:pt x="65264" y="11496"/>
                  </a:cubicBezTo>
                  <a:cubicBezTo>
                    <a:pt x="65354" y="11496"/>
                    <a:pt x="65402" y="11504"/>
                    <a:pt x="65429" y="11520"/>
                  </a:cubicBezTo>
                  <a:lnTo>
                    <a:pt x="65432" y="11524"/>
                  </a:lnTo>
                  <a:cubicBezTo>
                    <a:pt x="65562" y="11524"/>
                    <a:pt x="65681" y="11518"/>
                    <a:pt x="65797" y="11512"/>
                  </a:cubicBezTo>
                  <a:cubicBezTo>
                    <a:pt x="65931" y="11510"/>
                    <a:pt x="66062" y="11504"/>
                    <a:pt x="66201" y="11502"/>
                  </a:cubicBezTo>
                  <a:cubicBezTo>
                    <a:pt x="66213" y="11502"/>
                    <a:pt x="66226" y="11507"/>
                    <a:pt x="66236" y="11517"/>
                  </a:cubicBezTo>
                  <a:cubicBezTo>
                    <a:pt x="66245" y="11526"/>
                    <a:pt x="66248" y="11536"/>
                    <a:pt x="66248" y="11549"/>
                  </a:cubicBezTo>
                  <a:lnTo>
                    <a:pt x="66248" y="26155"/>
                  </a:lnTo>
                  <a:cubicBezTo>
                    <a:pt x="66332" y="26208"/>
                    <a:pt x="66414" y="26261"/>
                    <a:pt x="66495" y="26315"/>
                  </a:cubicBezTo>
                  <a:lnTo>
                    <a:pt x="66495" y="11725"/>
                  </a:lnTo>
                  <a:cubicBezTo>
                    <a:pt x="66495" y="11681"/>
                    <a:pt x="66496" y="11633"/>
                    <a:pt x="66499" y="11585"/>
                  </a:cubicBezTo>
                  <a:cubicBezTo>
                    <a:pt x="66505" y="11466"/>
                    <a:pt x="66508" y="11350"/>
                    <a:pt x="66494" y="11255"/>
                  </a:cubicBezTo>
                  <a:cubicBezTo>
                    <a:pt x="66376" y="11242"/>
                    <a:pt x="66239" y="11236"/>
                    <a:pt x="66072" y="11236"/>
                  </a:cubicBezTo>
                  <a:cubicBezTo>
                    <a:pt x="65953" y="11236"/>
                    <a:pt x="65831" y="11241"/>
                    <a:pt x="65708" y="11242"/>
                  </a:cubicBezTo>
                  <a:cubicBezTo>
                    <a:pt x="65589" y="11243"/>
                    <a:pt x="65469" y="11246"/>
                    <a:pt x="65354" y="11246"/>
                  </a:cubicBezTo>
                  <a:lnTo>
                    <a:pt x="35690" y="11246"/>
                  </a:lnTo>
                  <a:cubicBezTo>
                    <a:pt x="35664" y="11246"/>
                    <a:pt x="35643" y="11226"/>
                    <a:pt x="35643" y="11198"/>
                  </a:cubicBezTo>
                  <a:lnTo>
                    <a:pt x="35643" y="11178"/>
                  </a:lnTo>
                  <a:cubicBezTo>
                    <a:pt x="35643" y="11168"/>
                    <a:pt x="35648" y="11159"/>
                    <a:pt x="35655" y="11149"/>
                  </a:cubicBezTo>
                  <a:cubicBezTo>
                    <a:pt x="35691" y="11104"/>
                    <a:pt x="35707" y="11033"/>
                    <a:pt x="35728" y="10960"/>
                  </a:cubicBezTo>
                  <a:cubicBezTo>
                    <a:pt x="35735" y="10934"/>
                    <a:pt x="35739" y="10905"/>
                    <a:pt x="35749" y="10877"/>
                  </a:cubicBezTo>
                  <a:cubicBezTo>
                    <a:pt x="35810" y="10672"/>
                    <a:pt x="35791" y="10470"/>
                    <a:pt x="35688" y="10294"/>
                  </a:cubicBezTo>
                  <a:cubicBezTo>
                    <a:pt x="35572" y="10093"/>
                    <a:pt x="35360" y="9938"/>
                    <a:pt x="35118" y="9880"/>
                  </a:cubicBezTo>
                  <a:cubicBezTo>
                    <a:pt x="35104" y="9875"/>
                    <a:pt x="35085" y="9874"/>
                    <a:pt x="35067" y="9874"/>
                  </a:cubicBezTo>
                  <a:cubicBezTo>
                    <a:pt x="35024" y="9874"/>
                    <a:pt x="34979" y="9884"/>
                    <a:pt x="34935" y="9896"/>
                  </a:cubicBezTo>
                  <a:cubicBezTo>
                    <a:pt x="34908" y="9902"/>
                    <a:pt x="34878" y="9909"/>
                    <a:pt x="34855" y="9912"/>
                  </a:cubicBezTo>
                  <a:lnTo>
                    <a:pt x="34849" y="9912"/>
                  </a:lnTo>
                  <a:cubicBezTo>
                    <a:pt x="34828" y="9912"/>
                    <a:pt x="34806" y="9896"/>
                    <a:pt x="34801" y="9874"/>
                  </a:cubicBezTo>
                  <a:cubicBezTo>
                    <a:pt x="34749" y="9598"/>
                    <a:pt x="34625" y="9499"/>
                    <a:pt x="34327" y="9499"/>
                  </a:cubicBezTo>
                  <a:cubicBezTo>
                    <a:pt x="34278" y="9499"/>
                    <a:pt x="34226" y="9503"/>
                    <a:pt x="34169" y="9506"/>
                  </a:cubicBezTo>
                  <a:lnTo>
                    <a:pt x="34166" y="9506"/>
                  </a:lnTo>
                  <a:cubicBezTo>
                    <a:pt x="34153" y="9506"/>
                    <a:pt x="34143" y="9503"/>
                    <a:pt x="34133" y="9494"/>
                  </a:cubicBezTo>
                  <a:cubicBezTo>
                    <a:pt x="34124" y="9484"/>
                    <a:pt x="34118" y="9473"/>
                    <a:pt x="34118" y="9458"/>
                  </a:cubicBezTo>
                  <a:lnTo>
                    <a:pt x="34118" y="9448"/>
                  </a:lnTo>
                  <a:cubicBezTo>
                    <a:pt x="34104" y="9422"/>
                    <a:pt x="34099" y="9388"/>
                    <a:pt x="34095" y="9359"/>
                  </a:cubicBezTo>
                  <a:cubicBezTo>
                    <a:pt x="34092" y="9337"/>
                    <a:pt x="34089" y="9316"/>
                    <a:pt x="34082" y="9300"/>
                  </a:cubicBezTo>
                  <a:cubicBezTo>
                    <a:pt x="34056" y="9236"/>
                    <a:pt x="33983" y="9150"/>
                    <a:pt x="33925" y="9112"/>
                  </a:cubicBezTo>
                  <a:cubicBezTo>
                    <a:pt x="33855" y="9068"/>
                    <a:pt x="33755" y="9044"/>
                    <a:pt x="33641" y="9044"/>
                  </a:cubicBezTo>
                  <a:cubicBezTo>
                    <a:pt x="33542" y="9044"/>
                    <a:pt x="33445" y="9061"/>
                    <a:pt x="33366" y="9096"/>
                  </a:cubicBezTo>
                  <a:cubicBezTo>
                    <a:pt x="33172" y="9179"/>
                    <a:pt x="33003" y="9307"/>
                    <a:pt x="32839" y="9430"/>
                  </a:cubicBezTo>
                  <a:cubicBezTo>
                    <a:pt x="32734" y="9509"/>
                    <a:pt x="32626" y="9592"/>
                    <a:pt x="32510" y="9662"/>
                  </a:cubicBezTo>
                  <a:cubicBezTo>
                    <a:pt x="32357" y="9753"/>
                    <a:pt x="32180" y="9794"/>
                    <a:pt x="31992" y="9833"/>
                  </a:cubicBezTo>
                  <a:cubicBezTo>
                    <a:pt x="31947" y="9843"/>
                    <a:pt x="31899" y="9854"/>
                    <a:pt x="31854" y="9862"/>
                  </a:cubicBezTo>
                  <a:cubicBezTo>
                    <a:pt x="31811" y="9874"/>
                    <a:pt x="31763" y="9875"/>
                    <a:pt x="31718" y="9875"/>
                  </a:cubicBezTo>
                  <a:cubicBezTo>
                    <a:pt x="31681" y="9875"/>
                    <a:pt x="31645" y="9877"/>
                    <a:pt x="31606" y="9884"/>
                  </a:cubicBezTo>
                  <a:lnTo>
                    <a:pt x="31402" y="9884"/>
                  </a:lnTo>
                  <a:lnTo>
                    <a:pt x="30902" y="9925"/>
                  </a:lnTo>
                  <a:lnTo>
                    <a:pt x="30639" y="9993"/>
                  </a:lnTo>
                  <a:cubicBezTo>
                    <a:pt x="30629" y="9997"/>
                    <a:pt x="30617" y="10008"/>
                    <a:pt x="30604" y="10019"/>
                  </a:cubicBezTo>
                  <a:cubicBezTo>
                    <a:pt x="30592" y="10027"/>
                    <a:pt x="30581" y="10035"/>
                    <a:pt x="30566" y="10044"/>
                  </a:cubicBezTo>
                  <a:cubicBezTo>
                    <a:pt x="28843" y="9984"/>
                    <a:pt x="27327" y="8612"/>
                    <a:pt x="25659" y="8503"/>
                  </a:cubicBezTo>
                  <a:lnTo>
                    <a:pt x="25342" y="8398"/>
                  </a:lnTo>
                  <a:cubicBezTo>
                    <a:pt x="24969" y="8238"/>
                    <a:pt x="24572" y="8064"/>
                    <a:pt x="24229" y="7856"/>
                  </a:cubicBezTo>
                  <a:cubicBezTo>
                    <a:pt x="24184" y="7830"/>
                    <a:pt x="24136" y="7809"/>
                    <a:pt x="24085" y="7788"/>
                  </a:cubicBezTo>
                  <a:cubicBezTo>
                    <a:pt x="24032" y="7767"/>
                    <a:pt x="23980" y="7744"/>
                    <a:pt x="23929" y="7710"/>
                  </a:cubicBezTo>
                  <a:lnTo>
                    <a:pt x="23759" y="7607"/>
                  </a:lnTo>
                  <a:cubicBezTo>
                    <a:pt x="23583" y="7497"/>
                    <a:pt x="23400" y="7380"/>
                    <a:pt x="23207" y="7289"/>
                  </a:cubicBezTo>
                  <a:cubicBezTo>
                    <a:pt x="23191" y="7282"/>
                    <a:pt x="23180" y="7266"/>
                    <a:pt x="23180" y="7248"/>
                  </a:cubicBezTo>
                  <a:cubicBezTo>
                    <a:pt x="23176" y="6904"/>
                    <a:pt x="23108" y="6757"/>
                    <a:pt x="22920" y="6690"/>
                  </a:cubicBezTo>
                  <a:cubicBezTo>
                    <a:pt x="22879" y="6675"/>
                    <a:pt x="22836" y="6675"/>
                    <a:pt x="22785" y="6675"/>
                  </a:cubicBezTo>
                  <a:cubicBezTo>
                    <a:pt x="22741" y="6674"/>
                    <a:pt x="22689" y="6674"/>
                    <a:pt x="22637" y="6661"/>
                  </a:cubicBezTo>
                  <a:lnTo>
                    <a:pt x="22581" y="6648"/>
                  </a:lnTo>
                  <a:cubicBezTo>
                    <a:pt x="22507" y="6632"/>
                    <a:pt x="22432" y="6616"/>
                    <a:pt x="22360" y="6587"/>
                  </a:cubicBezTo>
                  <a:cubicBezTo>
                    <a:pt x="21953" y="6419"/>
                    <a:pt x="21504" y="6278"/>
                    <a:pt x="21069" y="6143"/>
                  </a:cubicBezTo>
                  <a:cubicBezTo>
                    <a:pt x="20858" y="6078"/>
                    <a:pt x="20651" y="6012"/>
                    <a:pt x="20444" y="5944"/>
                  </a:cubicBezTo>
                  <a:cubicBezTo>
                    <a:pt x="20123" y="5838"/>
                    <a:pt x="19783" y="5748"/>
                    <a:pt x="19455" y="5659"/>
                  </a:cubicBezTo>
                  <a:cubicBezTo>
                    <a:pt x="18980" y="5534"/>
                    <a:pt x="18487" y="5402"/>
                    <a:pt x="18045" y="5217"/>
                  </a:cubicBezTo>
                  <a:cubicBezTo>
                    <a:pt x="17789" y="5112"/>
                    <a:pt x="17535" y="4998"/>
                    <a:pt x="17288" y="4888"/>
                  </a:cubicBezTo>
                  <a:cubicBezTo>
                    <a:pt x="17177" y="4839"/>
                    <a:pt x="17067" y="4788"/>
                    <a:pt x="16955" y="4740"/>
                  </a:cubicBezTo>
                  <a:cubicBezTo>
                    <a:pt x="16872" y="4704"/>
                    <a:pt x="16788" y="4663"/>
                    <a:pt x="16705" y="4624"/>
                  </a:cubicBezTo>
                  <a:cubicBezTo>
                    <a:pt x="16508" y="4531"/>
                    <a:pt x="16306" y="4432"/>
                    <a:pt x="16079" y="4369"/>
                  </a:cubicBezTo>
                  <a:cubicBezTo>
                    <a:pt x="16027" y="4355"/>
                    <a:pt x="15963" y="4351"/>
                    <a:pt x="15899" y="4348"/>
                  </a:cubicBezTo>
                  <a:cubicBezTo>
                    <a:pt x="15840" y="4343"/>
                    <a:pt x="15780" y="4342"/>
                    <a:pt x="15731" y="4329"/>
                  </a:cubicBezTo>
                  <a:lnTo>
                    <a:pt x="15512" y="4329"/>
                  </a:lnTo>
                  <a:cubicBezTo>
                    <a:pt x="15398" y="4301"/>
                    <a:pt x="15213" y="4276"/>
                    <a:pt x="15034" y="4276"/>
                  </a:cubicBezTo>
                  <a:cubicBezTo>
                    <a:pt x="14941" y="4276"/>
                    <a:pt x="14861" y="4284"/>
                    <a:pt x="14785" y="4298"/>
                  </a:cubicBezTo>
                  <a:lnTo>
                    <a:pt x="14495" y="4298"/>
                  </a:lnTo>
                  <a:cubicBezTo>
                    <a:pt x="14409" y="4316"/>
                    <a:pt x="14290" y="4326"/>
                    <a:pt x="14160" y="4326"/>
                  </a:cubicBezTo>
                  <a:cubicBezTo>
                    <a:pt x="14006" y="4326"/>
                    <a:pt x="13855" y="4311"/>
                    <a:pt x="13756" y="4285"/>
                  </a:cubicBezTo>
                  <a:cubicBezTo>
                    <a:pt x="13541" y="4233"/>
                    <a:pt x="13308" y="4196"/>
                    <a:pt x="13084" y="4162"/>
                  </a:cubicBezTo>
                  <a:cubicBezTo>
                    <a:pt x="12875" y="4130"/>
                    <a:pt x="12658" y="4095"/>
                    <a:pt x="12461" y="4047"/>
                  </a:cubicBezTo>
                  <a:lnTo>
                    <a:pt x="12302" y="4044"/>
                  </a:lnTo>
                  <a:lnTo>
                    <a:pt x="12131" y="4036"/>
                  </a:lnTo>
                  <a:cubicBezTo>
                    <a:pt x="12096" y="4028"/>
                    <a:pt x="12059" y="4018"/>
                    <a:pt x="12022" y="4009"/>
                  </a:cubicBezTo>
                  <a:lnTo>
                    <a:pt x="11961" y="3993"/>
                  </a:lnTo>
                  <a:cubicBezTo>
                    <a:pt x="11837" y="3868"/>
                    <a:pt x="11683" y="3769"/>
                    <a:pt x="11523" y="3711"/>
                  </a:cubicBezTo>
                  <a:cubicBezTo>
                    <a:pt x="11441" y="3682"/>
                    <a:pt x="11342" y="3660"/>
                    <a:pt x="11247" y="3660"/>
                  </a:cubicBezTo>
                  <a:cubicBezTo>
                    <a:pt x="11169" y="3660"/>
                    <a:pt x="11094" y="3674"/>
                    <a:pt x="11034" y="3712"/>
                  </a:cubicBezTo>
                  <a:cubicBezTo>
                    <a:pt x="10976" y="3424"/>
                    <a:pt x="10950" y="3129"/>
                    <a:pt x="10848" y="2836"/>
                  </a:cubicBezTo>
                  <a:cubicBezTo>
                    <a:pt x="10797" y="2693"/>
                    <a:pt x="10731" y="2556"/>
                    <a:pt x="10635" y="2446"/>
                  </a:cubicBezTo>
                  <a:cubicBezTo>
                    <a:pt x="10825" y="2080"/>
                    <a:pt x="10568" y="1534"/>
                    <a:pt x="10172" y="1422"/>
                  </a:cubicBezTo>
                  <a:cubicBezTo>
                    <a:pt x="10258" y="1296"/>
                    <a:pt x="10289" y="1136"/>
                    <a:pt x="10228" y="985"/>
                  </a:cubicBezTo>
                  <a:cubicBezTo>
                    <a:pt x="10172" y="852"/>
                    <a:pt x="9996" y="682"/>
                    <a:pt x="9833" y="682"/>
                  </a:cubicBezTo>
                  <a:cubicBezTo>
                    <a:pt x="9804" y="682"/>
                    <a:pt x="9776" y="687"/>
                    <a:pt x="9749" y="698"/>
                  </a:cubicBezTo>
                  <a:cubicBezTo>
                    <a:pt x="9743" y="693"/>
                    <a:pt x="9736" y="685"/>
                    <a:pt x="9729" y="679"/>
                  </a:cubicBezTo>
                  <a:cubicBezTo>
                    <a:pt x="9726" y="671"/>
                    <a:pt x="9719" y="663"/>
                    <a:pt x="9714" y="655"/>
                  </a:cubicBezTo>
                  <a:cubicBezTo>
                    <a:pt x="9671" y="585"/>
                    <a:pt x="9633" y="525"/>
                    <a:pt x="9550" y="474"/>
                  </a:cubicBezTo>
                  <a:cubicBezTo>
                    <a:pt x="9445" y="409"/>
                    <a:pt x="9313" y="376"/>
                    <a:pt x="9168" y="351"/>
                  </a:cubicBezTo>
                  <a:cubicBezTo>
                    <a:pt x="8833" y="219"/>
                    <a:pt x="8441" y="139"/>
                    <a:pt x="8052" y="99"/>
                  </a:cubicBezTo>
                  <a:cubicBezTo>
                    <a:pt x="8048" y="98"/>
                    <a:pt x="8045" y="96"/>
                    <a:pt x="8041" y="96"/>
                  </a:cubicBezTo>
                  <a:lnTo>
                    <a:pt x="7603" y="22"/>
                  </a:lnTo>
                  <a:cubicBezTo>
                    <a:pt x="7547" y="9"/>
                    <a:pt x="7414" y="0"/>
                    <a:pt x="7286" y="0"/>
                  </a:cubicBezTo>
                  <a:close/>
                  <a:moveTo>
                    <a:pt x="7552" y="46864"/>
                  </a:moveTo>
                  <a:lnTo>
                    <a:pt x="8633" y="47111"/>
                  </a:lnTo>
                  <a:lnTo>
                    <a:pt x="9127" y="47111"/>
                  </a:lnTo>
                  <a:lnTo>
                    <a:pt x="8052" y="46864"/>
                  </a:lnTo>
                  <a:close/>
                  <a:moveTo>
                    <a:pt x="12834" y="46864"/>
                  </a:moveTo>
                  <a:lnTo>
                    <a:pt x="12778" y="47111"/>
                  </a:lnTo>
                  <a:lnTo>
                    <a:pt x="15325" y="47111"/>
                  </a:lnTo>
                  <a:lnTo>
                    <a:pt x="15309" y="46864"/>
                  </a:lnTo>
                  <a:close/>
                  <a:moveTo>
                    <a:pt x="22456" y="46864"/>
                  </a:moveTo>
                  <a:lnTo>
                    <a:pt x="22474" y="47111"/>
                  </a:lnTo>
                  <a:lnTo>
                    <a:pt x="52558" y="47111"/>
                  </a:lnTo>
                  <a:cubicBezTo>
                    <a:pt x="52564" y="47028"/>
                    <a:pt x="52567" y="46947"/>
                    <a:pt x="52574" y="46864"/>
                  </a:cubicBezTo>
                  <a:close/>
                  <a:moveTo>
                    <a:pt x="55219" y="46864"/>
                  </a:moveTo>
                  <a:cubicBezTo>
                    <a:pt x="55235" y="46947"/>
                    <a:pt x="55252" y="47030"/>
                    <a:pt x="55268" y="47111"/>
                  </a:cubicBezTo>
                  <a:lnTo>
                    <a:pt x="55377" y="47111"/>
                  </a:lnTo>
                  <a:cubicBezTo>
                    <a:pt x="55376" y="47110"/>
                    <a:pt x="55376" y="47108"/>
                    <a:pt x="55373" y="47107"/>
                  </a:cubicBezTo>
                  <a:cubicBezTo>
                    <a:pt x="55346" y="47028"/>
                    <a:pt x="55317" y="46947"/>
                    <a:pt x="55288" y="46864"/>
                  </a:cubicBezTo>
                  <a:close/>
                  <a:moveTo>
                    <a:pt x="55780" y="46864"/>
                  </a:moveTo>
                  <a:cubicBezTo>
                    <a:pt x="55780" y="46867"/>
                    <a:pt x="55781" y="46868"/>
                    <a:pt x="55781" y="46870"/>
                  </a:cubicBezTo>
                  <a:cubicBezTo>
                    <a:pt x="55786" y="46889"/>
                    <a:pt x="55791" y="46906"/>
                    <a:pt x="55794" y="46922"/>
                  </a:cubicBezTo>
                  <a:cubicBezTo>
                    <a:pt x="55802" y="46958"/>
                    <a:pt x="55810" y="46995"/>
                    <a:pt x="55822" y="47031"/>
                  </a:cubicBezTo>
                  <a:cubicBezTo>
                    <a:pt x="55828" y="47059"/>
                    <a:pt x="55835" y="47085"/>
                    <a:pt x="55842" y="47111"/>
                  </a:cubicBezTo>
                  <a:lnTo>
                    <a:pt x="55975" y="47111"/>
                  </a:lnTo>
                  <a:cubicBezTo>
                    <a:pt x="55954" y="47030"/>
                    <a:pt x="55932" y="46948"/>
                    <a:pt x="55913" y="46864"/>
                  </a:cubicBezTo>
                  <a:close/>
                  <a:moveTo>
                    <a:pt x="65774" y="46864"/>
                  </a:moveTo>
                  <a:cubicBezTo>
                    <a:pt x="65774" y="46876"/>
                    <a:pt x="65775" y="46884"/>
                    <a:pt x="65777" y="46890"/>
                  </a:cubicBezTo>
                  <a:cubicBezTo>
                    <a:pt x="65788" y="46932"/>
                    <a:pt x="65797" y="46973"/>
                    <a:pt x="65804" y="47015"/>
                  </a:cubicBezTo>
                  <a:cubicBezTo>
                    <a:pt x="65810" y="47049"/>
                    <a:pt x="65816" y="47081"/>
                    <a:pt x="65820" y="47111"/>
                  </a:cubicBezTo>
                  <a:lnTo>
                    <a:pt x="65921" y="47111"/>
                  </a:lnTo>
                  <a:cubicBezTo>
                    <a:pt x="65912" y="47070"/>
                    <a:pt x="65897" y="47027"/>
                    <a:pt x="65884" y="46985"/>
                  </a:cubicBezTo>
                  <a:cubicBezTo>
                    <a:pt x="65873" y="46947"/>
                    <a:pt x="65858" y="46906"/>
                    <a:pt x="65844" y="46864"/>
                  </a:cubicBezTo>
                  <a:close/>
                  <a:moveTo>
                    <a:pt x="21461" y="46951"/>
                  </a:moveTo>
                  <a:cubicBezTo>
                    <a:pt x="21359" y="46951"/>
                    <a:pt x="21246" y="46960"/>
                    <a:pt x="21133" y="46970"/>
                  </a:cubicBezTo>
                  <a:cubicBezTo>
                    <a:pt x="21081" y="46973"/>
                    <a:pt x="21029" y="46979"/>
                    <a:pt x="20978" y="46983"/>
                  </a:cubicBezTo>
                  <a:lnTo>
                    <a:pt x="18922" y="47114"/>
                  </a:lnTo>
                  <a:lnTo>
                    <a:pt x="20672" y="47114"/>
                  </a:lnTo>
                  <a:lnTo>
                    <a:pt x="21303" y="47073"/>
                  </a:lnTo>
                  <a:cubicBezTo>
                    <a:pt x="21315" y="47072"/>
                    <a:pt x="21327" y="47072"/>
                    <a:pt x="21340" y="47072"/>
                  </a:cubicBezTo>
                  <a:cubicBezTo>
                    <a:pt x="21351" y="47072"/>
                    <a:pt x="21366" y="47072"/>
                    <a:pt x="21383" y="47070"/>
                  </a:cubicBezTo>
                  <a:cubicBezTo>
                    <a:pt x="21398" y="47070"/>
                    <a:pt x="21415" y="47070"/>
                    <a:pt x="21436" y="47067"/>
                  </a:cubicBezTo>
                  <a:cubicBezTo>
                    <a:pt x="21456" y="47067"/>
                    <a:pt x="21475" y="47066"/>
                    <a:pt x="21495" y="47065"/>
                  </a:cubicBezTo>
                  <a:cubicBezTo>
                    <a:pt x="21536" y="47060"/>
                    <a:pt x="21572" y="47056"/>
                    <a:pt x="21587" y="47044"/>
                  </a:cubicBezTo>
                  <a:cubicBezTo>
                    <a:pt x="21596" y="47037"/>
                    <a:pt x="21598" y="47031"/>
                    <a:pt x="21609" y="47015"/>
                  </a:cubicBezTo>
                  <a:cubicBezTo>
                    <a:pt x="21612" y="47012"/>
                    <a:pt x="21612" y="47008"/>
                    <a:pt x="21616" y="47005"/>
                  </a:cubicBezTo>
                  <a:cubicBezTo>
                    <a:pt x="21612" y="46985"/>
                    <a:pt x="21604" y="46976"/>
                    <a:pt x="21591" y="46958"/>
                  </a:cubicBezTo>
                  <a:cubicBezTo>
                    <a:pt x="21590" y="46958"/>
                    <a:pt x="21590" y="46957"/>
                    <a:pt x="21588" y="46957"/>
                  </a:cubicBezTo>
                  <a:cubicBezTo>
                    <a:pt x="21549" y="46952"/>
                    <a:pt x="21506" y="46951"/>
                    <a:pt x="21461" y="46951"/>
                  </a:cubicBezTo>
                  <a:close/>
                  <a:moveTo>
                    <a:pt x="56591" y="46864"/>
                  </a:moveTo>
                  <a:cubicBezTo>
                    <a:pt x="56597" y="46878"/>
                    <a:pt x="56601" y="46892"/>
                    <a:pt x="56607" y="46908"/>
                  </a:cubicBezTo>
                  <a:lnTo>
                    <a:pt x="56607" y="46910"/>
                  </a:lnTo>
                  <a:cubicBezTo>
                    <a:pt x="56622" y="46950"/>
                    <a:pt x="56636" y="46990"/>
                    <a:pt x="56651" y="47028"/>
                  </a:cubicBezTo>
                  <a:cubicBezTo>
                    <a:pt x="56656" y="47043"/>
                    <a:pt x="56662" y="47056"/>
                    <a:pt x="56664" y="47070"/>
                  </a:cubicBezTo>
                  <a:cubicBezTo>
                    <a:pt x="56667" y="47085"/>
                    <a:pt x="56670" y="47099"/>
                    <a:pt x="56672" y="47114"/>
                  </a:cubicBezTo>
                  <a:lnTo>
                    <a:pt x="56696" y="47114"/>
                  </a:lnTo>
                  <a:cubicBezTo>
                    <a:pt x="56696" y="47094"/>
                    <a:pt x="56691" y="47078"/>
                    <a:pt x="56687" y="47059"/>
                  </a:cubicBezTo>
                  <a:cubicBezTo>
                    <a:pt x="56681" y="47037"/>
                    <a:pt x="56674" y="47015"/>
                    <a:pt x="56670" y="46993"/>
                  </a:cubicBezTo>
                  <a:cubicBezTo>
                    <a:pt x="56664" y="46973"/>
                    <a:pt x="56656" y="46951"/>
                    <a:pt x="56652" y="46932"/>
                  </a:cubicBezTo>
                  <a:cubicBezTo>
                    <a:pt x="56648" y="46910"/>
                    <a:pt x="56640" y="46889"/>
                    <a:pt x="56636" y="46864"/>
                  </a:cubicBezTo>
                  <a:close/>
                  <a:moveTo>
                    <a:pt x="57186" y="46864"/>
                  </a:moveTo>
                  <a:cubicBezTo>
                    <a:pt x="57168" y="46892"/>
                    <a:pt x="57154" y="46918"/>
                    <a:pt x="57139" y="46947"/>
                  </a:cubicBezTo>
                  <a:cubicBezTo>
                    <a:pt x="57117" y="46985"/>
                    <a:pt x="57096" y="47022"/>
                    <a:pt x="57078" y="47063"/>
                  </a:cubicBezTo>
                  <a:cubicBezTo>
                    <a:pt x="57069" y="47079"/>
                    <a:pt x="57059" y="47097"/>
                    <a:pt x="57050" y="47114"/>
                  </a:cubicBezTo>
                  <a:lnTo>
                    <a:pt x="59061" y="47114"/>
                  </a:lnTo>
                  <a:lnTo>
                    <a:pt x="59028" y="47037"/>
                  </a:lnTo>
                  <a:cubicBezTo>
                    <a:pt x="59003" y="46979"/>
                    <a:pt x="58977" y="46921"/>
                    <a:pt x="58949" y="46864"/>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8"/>
            <p:cNvSpPr/>
            <p:nvPr/>
          </p:nvSpPr>
          <p:spPr>
            <a:xfrm>
              <a:off x="1685400" y="1583055"/>
              <a:ext cx="227245" cy="110058"/>
            </a:xfrm>
            <a:custGeom>
              <a:rect b="b" l="l" r="r" t="t"/>
              <a:pathLst>
                <a:path extrusionOk="0" h="3890" w="8032">
                  <a:moveTo>
                    <a:pt x="7975" y="3734"/>
                  </a:moveTo>
                  <a:lnTo>
                    <a:pt x="7975" y="3734"/>
                  </a:lnTo>
                  <a:lnTo>
                    <a:pt x="7959" y="3736"/>
                  </a:lnTo>
                  <a:cubicBezTo>
                    <a:pt x="7959" y="3763"/>
                    <a:pt x="7960" y="3788"/>
                    <a:pt x="7962" y="3814"/>
                  </a:cubicBezTo>
                  <a:cubicBezTo>
                    <a:pt x="7962" y="3816"/>
                    <a:pt x="7962" y="3817"/>
                    <a:pt x="7963" y="3819"/>
                  </a:cubicBezTo>
                  <a:cubicBezTo>
                    <a:pt x="7966" y="3838"/>
                    <a:pt x="7967" y="3855"/>
                    <a:pt x="7972" y="3874"/>
                  </a:cubicBezTo>
                  <a:lnTo>
                    <a:pt x="8031" y="3874"/>
                  </a:lnTo>
                  <a:lnTo>
                    <a:pt x="8031" y="3734"/>
                  </a:lnTo>
                  <a:lnTo>
                    <a:pt x="7975" y="3734"/>
                  </a:lnTo>
                  <a:close/>
                  <a:moveTo>
                    <a:pt x="5737" y="95"/>
                  </a:moveTo>
                  <a:cubicBezTo>
                    <a:pt x="5704" y="94"/>
                    <a:pt x="5669" y="94"/>
                    <a:pt x="5632" y="92"/>
                  </a:cubicBezTo>
                  <a:cubicBezTo>
                    <a:pt x="5602" y="92"/>
                    <a:pt x="5570" y="89"/>
                    <a:pt x="5539" y="89"/>
                  </a:cubicBezTo>
                  <a:cubicBezTo>
                    <a:pt x="5400" y="60"/>
                    <a:pt x="5234" y="92"/>
                    <a:pt x="5089" y="60"/>
                  </a:cubicBezTo>
                  <a:cubicBezTo>
                    <a:pt x="5013" y="44"/>
                    <a:pt x="4921" y="65"/>
                    <a:pt x="4836" y="46"/>
                  </a:cubicBezTo>
                  <a:cubicBezTo>
                    <a:pt x="4744" y="27"/>
                    <a:pt x="4635" y="52"/>
                    <a:pt x="4535" y="31"/>
                  </a:cubicBezTo>
                  <a:cubicBezTo>
                    <a:pt x="4389" y="1"/>
                    <a:pt x="4192" y="24"/>
                    <a:pt x="4033" y="24"/>
                  </a:cubicBezTo>
                  <a:lnTo>
                    <a:pt x="3476" y="24"/>
                  </a:lnTo>
                  <a:cubicBezTo>
                    <a:pt x="3388" y="24"/>
                    <a:pt x="3276" y="14"/>
                    <a:pt x="3197" y="31"/>
                  </a:cubicBezTo>
                  <a:lnTo>
                    <a:pt x="3065" y="31"/>
                  </a:lnTo>
                  <a:cubicBezTo>
                    <a:pt x="2944" y="31"/>
                    <a:pt x="2800" y="23"/>
                    <a:pt x="2688" y="46"/>
                  </a:cubicBezTo>
                  <a:cubicBezTo>
                    <a:pt x="2563" y="49"/>
                    <a:pt x="2435" y="50"/>
                    <a:pt x="2312" y="52"/>
                  </a:cubicBezTo>
                  <a:cubicBezTo>
                    <a:pt x="2115" y="95"/>
                    <a:pt x="1890" y="81"/>
                    <a:pt x="1705" y="129"/>
                  </a:cubicBezTo>
                  <a:cubicBezTo>
                    <a:pt x="1621" y="148"/>
                    <a:pt x="1550" y="143"/>
                    <a:pt x="1468" y="165"/>
                  </a:cubicBezTo>
                  <a:cubicBezTo>
                    <a:pt x="1227" y="232"/>
                    <a:pt x="993" y="292"/>
                    <a:pt x="816" y="422"/>
                  </a:cubicBezTo>
                  <a:cubicBezTo>
                    <a:pt x="720" y="497"/>
                    <a:pt x="651" y="610"/>
                    <a:pt x="618" y="748"/>
                  </a:cubicBezTo>
                  <a:cubicBezTo>
                    <a:pt x="616" y="831"/>
                    <a:pt x="612" y="915"/>
                    <a:pt x="611" y="998"/>
                  </a:cubicBezTo>
                  <a:cubicBezTo>
                    <a:pt x="611" y="1235"/>
                    <a:pt x="640" y="1575"/>
                    <a:pt x="598" y="1782"/>
                  </a:cubicBezTo>
                  <a:cubicBezTo>
                    <a:pt x="568" y="1910"/>
                    <a:pt x="605" y="2230"/>
                    <a:pt x="659" y="2283"/>
                  </a:cubicBezTo>
                  <a:lnTo>
                    <a:pt x="659" y="2298"/>
                  </a:lnTo>
                  <a:lnTo>
                    <a:pt x="15" y="2298"/>
                  </a:lnTo>
                  <a:cubicBezTo>
                    <a:pt x="0" y="2427"/>
                    <a:pt x="6" y="2583"/>
                    <a:pt x="6" y="2727"/>
                  </a:cubicBezTo>
                  <a:lnTo>
                    <a:pt x="6" y="3872"/>
                  </a:lnTo>
                  <a:cubicBezTo>
                    <a:pt x="1601" y="3883"/>
                    <a:pt x="3215" y="3890"/>
                    <a:pt x="4824" y="3887"/>
                  </a:cubicBezTo>
                  <a:cubicBezTo>
                    <a:pt x="4929" y="3888"/>
                    <a:pt x="5032" y="3888"/>
                    <a:pt x="5137" y="3887"/>
                  </a:cubicBezTo>
                  <a:cubicBezTo>
                    <a:pt x="5140" y="3867"/>
                    <a:pt x="5141" y="3848"/>
                    <a:pt x="5144" y="3830"/>
                  </a:cubicBezTo>
                  <a:cubicBezTo>
                    <a:pt x="5147" y="3795"/>
                    <a:pt x="5153" y="3763"/>
                    <a:pt x="5156" y="3730"/>
                  </a:cubicBezTo>
                  <a:cubicBezTo>
                    <a:pt x="5157" y="3717"/>
                    <a:pt x="5160" y="3702"/>
                    <a:pt x="5160" y="3692"/>
                  </a:cubicBezTo>
                  <a:cubicBezTo>
                    <a:pt x="5161" y="3672"/>
                    <a:pt x="5163" y="3656"/>
                    <a:pt x="5164" y="3636"/>
                  </a:cubicBezTo>
                  <a:lnTo>
                    <a:pt x="247" y="3636"/>
                  </a:lnTo>
                  <a:lnTo>
                    <a:pt x="247" y="2542"/>
                  </a:lnTo>
                  <a:lnTo>
                    <a:pt x="5377" y="2542"/>
                  </a:lnTo>
                  <a:cubicBezTo>
                    <a:pt x="5379" y="2522"/>
                    <a:pt x="5384" y="2503"/>
                    <a:pt x="5387" y="2485"/>
                  </a:cubicBezTo>
                  <a:cubicBezTo>
                    <a:pt x="5388" y="2478"/>
                    <a:pt x="5391" y="2471"/>
                    <a:pt x="5391" y="2465"/>
                  </a:cubicBezTo>
                  <a:cubicBezTo>
                    <a:pt x="5398" y="2429"/>
                    <a:pt x="5406" y="2391"/>
                    <a:pt x="5411" y="2356"/>
                  </a:cubicBezTo>
                  <a:cubicBezTo>
                    <a:pt x="5416" y="2336"/>
                    <a:pt x="5419" y="2320"/>
                    <a:pt x="5425" y="2299"/>
                  </a:cubicBezTo>
                  <a:lnTo>
                    <a:pt x="1387" y="2299"/>
                  </a:lnTo>
                  <a:cubicBezTo>
                    <a:pt x="1144" y="2299"/>
                    <a:pt x="1006" y="2312"/>
                    <a:pt x="853" y="2225"/>
                  </a:cubicBezTo>
                  <a:cubicBezTo>
                    <a:pt x="837" y="2166"/>
                    <a:pt x="817" y="2096"/>
                    <a:pt x="801" y="2026"/>
                  </a:cubicBezTo>
                  <a:cubicBezTo>
                    <a:pt x="788" y="1975"/>
                    <a:pt x="810" y="1902"/>
                    <a:pt x="787" y="1863"/>
                  </a:cubicBezTo>
                  <a:lnTo>
                    <a:pt x="787" y="1751"/>
                  </a:lnTo>
                  <a:cubicBezTo>
                    <a:pt x="989" y="1834"/>
                    <a:pt x="1380" y="1902"/>
                    <a:pt x="1675" y="1840"/>
                  </a:cubicBezTo>
                  <a:cubicBezTo>
                    <a:pt x="1769" y="1820"/>
                    <a:pt x="1874" y="1846"/>
                    <a:pt x="1961" y="1827"/>
                  </a:cubicBezTo>
                  <a:lnTo>
                    <a:pt x="2117" y="1827"/>
                  </a:lnTo>
                  <a:cubicBezTo>
                    <a:pt x="2227" y="1802"/>
                    <a:pt x="2373" y="1830"/>
                    <a:pt x="2488" y="1805"/>
                  </a:cubicBezTo>
                  <a:lnTo>
                    <a:pt x="2642" y="1805"/>
                  </a:lnTo>
                  <a:cubicBezTo>
                    <a:pt x="2776" y="1805"/>
                    <a:pt x="2976" y="1817"/>
                    <a:pt x="3100" y="1791"/>
                  </a:cubicBezTo>
                  <a:lnTo>
                    <a:pt x="3441" y="1791"/>
                  </a:lnTo>
                  <a:cubicBezTo>
                    <a:pt x="3629" y="1791"/>
                    <a:pt x="3830" y="1783"/>
                    <a:pt x="4026" y="1783"/>
                  </a:cubicBezTo>
                  <a:lnTo>
                    <a:pt x="4139" y="1783"/>
                  </a:lnTo>
                  <a:cubicBezTo>
                    <a:pt x="4256" y="1783"/>
                    <a:pt x="4378" y="1782"/>
                    <a:pt x="4418" y="1775"/>
                  </a:cubicBezTo>
                  <a:lnTo>
                    <a:pt x="4683" y="1775"/>
                  </a:lnTo>
                  <a:cubicBezTo>
                    <a:pt x="4843" y="1775"/>
                    <a:pt x="5084" y="1795"/>
                    <a:pt x="5240" y="1775"/>
                  </a:cubicBezTo>
                  <a:cubicBezTo>
                    <a:pt x="5251" y="1773"/>
                    <a:pt x="5265" y="1772"/>
                    <a:pt x="5276" y="1769"/>
                  </a:cubicBezTo>
                  <a:cubicBezTo>
                    <a:pt x="5365" y="1750"/>
                    <a:pt x="5477" y="1775"/>
                    <a:pt x="5561" y="1766"/>
                  </a:cubicBezTo>
                  <a:cubicBezTo>
                    <a:pt x="5567" y="1745"/>
                    <a:pt x="5571" y="1728"/>
                    <a:pt x="5576" y="1706"/>
                  </a:cubicBezTo>
                  <a:cubicBezTo>
                    <a:pt x="5582" y="1689"/>
                    <a:pt x="5586" y="1673"/>
                    <a:pt x="5589" y="1655"/>
                  </a:cubicBezTo>
                  <a:cubicBezTo>
                    <a:pt x="5593" y="1636"/>
                    <a:pt x="5599" y="1619"/>
                    <a:pt x="5600" y="1599"/>
                  </a:cubicBezTo>
                  <a:lnTo>
                    <a:pt x="5404" y="1599"/>
                  </a:lnTo>
                  <a:cubicBezTo>
                    <a:pt x="5368" y="1606"/>
                    <a:pt x="5327" y="1609"/>
                    <a:pt x="5279" y="1609"/>
                  </a:cubicBezTo>
                  <a:cubicBezTo>
                    <a:pt x="5212" y="1612"/>
                    <a:pt x="5141" y="1606"/>
                    <a:pt x="5080" y="1606"/>
                  </a:cubicBezTo>
                  <a:cubicBezTo>
                    <a:pt x="4932" y="1606"/>
                    <a:pt x="4763" y="1612"/>
                    <a:pt x="4607" y="1612"/>
                  </a:cubicBezTo>
                  <a:lnTo>
                    <a:pt x="4545" y="1612"/>
                  </a:lnTo>
                  <a:cubicBezTo>
                    <a:pt x="4299" y="1613"/>
                    <a:pt x="4049" y="1620"/>
                    <a:pt x="3816" y="1620"/>
                  </a:cubicBezTo>
                  <a:cubicBezTo>
                    <a:pt x="3673" y="1620"/>
                    <a:pt x="3489" y="1600"/>
                    <a:pt x="3359" y="1628"/>
                  </a:cubicBezTo>
                  <a:cubicBezTo>
                    <a:pt x="3139" y="1629"/>
                    <a:pt x="2921" y="1631"/>
                    <a:pt x="2700" y="1633"/>
                  </a:cubicBezTo>
                  <a:cubicBezTo>
                    <a:pt x="2565" y="1664"/>
                    <a:pt x="2392" y="1628"/>
                    <a:pt x="2256" y="1657"/>
                  </a:cubicBezTo>
                  <a:lnTo>
                    <a:pt x="2110" y="1657"/>
                  </a:lnTo>
                  <a:cubicBezTo>
                    <a:pt x="2022" y="1674"/>
                    <a:pt x="1922" y="1651"/>
                    <a:pt x="1828" y="1670"/>
                  </a:cubicBezTo>
                  <a:cubicBezTo>
                    <a:pt x="1745" y="1689"/>
                    <a:pt x="1646" y="1665"/>
                    <a:pt x="1554" y="1686"/>
                  </a:cubicBezTo>
                  <a:cubicBezTo>
                    <a:pt x="1500" y="1699"/>
                    <a:pt x="1416" y="1680"/>
                    <a:pt x="1354" y="1692"/>
                  </a:cubicBezTo>
                  <a:cubicBezTo>
                    <a:pt x="1156" y="1735"/>
                    <a:pt x="938" y="1652"/>
                    <a:pt x="787" y="1619"/>
                  </a:cubicBezTo>
                  <a:cubicBezTo>
                    <a:pt x="784" y="1410"/>
                    <a:pt x="776" y="1200"/>
                    <a:pt x="772" y="991"/>
                  </a:cubicBezTo>
                  <a:cubicBezTo>
                    <a:pt x="772" y="873"/>
                    <a:pt x="765" y="748"/>
                    <a:pt x="808" y="671"/>
                  </a:cubicBezTo>
                  <a:cubicBezTo>
                    <a:pt x="981" y="376"/>
                    <a:pt x="1528" y="377"/>
                    <a:pt x="1925" y="290"/>
                  </a:cubicBezTo>
                  <a:cubicBezTo>
                    <a:pt x="2021" y="268"/>
                    <a:pt x="2130" y="286"/>
                    <a:pt x="2219" y="268"/>
                  </a:cubicBezTo>
                  <a:cubicBezTo>
                    <a:pt x="2342" y="241"/>
                    <a:pt x="2493" y="278"/>
                    <a:pt x="2611" y="252"/>
                  </a:cubicBezTo>
                  <a:cubicBezTo>
                    <a:pt x="2826" y="248"/>
                    <a:pt x="3044" y="241"/>
                    <a:pt x="3260" y="238"/>
                  </a:cubicBezTo>
                  <a:cubicBezTo>
                    <a:pt x="3321" y="238"/>
                    <a:pt x="3489" y="254"/>
                    <a:pt x="3527" y="232"/>
                  </a:cubicBezTo>
                  <a:lnTo>
                    <a:pt x="4593" y="232"/>
                  </a:lnTo>
                  <a:cubicBezTo>
                    <a:pt x="4927" y="245"/>
                    <a:pt x="5257" y="257"/>
                    <a:pt x="5592" y="270"/>
                  </a:cubicBezTo>
                  <a:cubicBezTo>
                    <a:pt x="5605" y="270"/>
                    <a:pt x="5618" y="271"/>
                    <a:pt x="5630" y="271"/>
                  </a:cubicBezTo>
                  <a:cubicBezTo>
                    <a:pt x="5656" y="274"/>
                    <a:pt x="5683" y="274"/>
                    <a:pt x="5708" y="276"/>
                  </a:cubicBezTo>
                  <a:lnTo>
                    <a:pt x="5897" y="276"/>
                  </a:lnTo>
                  <a:cubicBezTo>
                    <a:pt x="5901" y="255"/>
                    <a:pt x="5904" y="238"/>
                    <a:pt x="5910" y="219"/>
                  </a:cubicBezTo>
                  <a:cubicBezTo>
                    <a:pt x="5913" y="199"/>
                    <a:pt x="5919" y="177"/>
                    <a:pt x="5923" y="159"/>
                  </a:cubicBezTo>
                  <a:cubicBezTo>
                    <a:pt x="5926" y="139"/>
                    <a:pt x="5932" y="121"/>
                    <a:pt x="5935" y="103"/>
                  </a:cubicBezTo>
                  <a:cubicBezTo>
                    <a:pt x="5871" y="101"/>
                    <a:pt x="5805" y="100"/>
                    <a:pt x="5737" y="95"/>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8"/>
            <p:cNvSpPr/>
            <p:nvPr/>
          </p:nvSpPr>
          <p:spPr>
            <a:xfrm>
              <a:off x="1687070" y="1585120"/>
              <a:ext cx="223963" cy="106408"/>
            </a:xfrm>
            <a:custGeom>
              <a:rect b="b" l="l" r="r" t="t"/>
              <a:pathLst>
                <a:path extrusionOk="0" h="3761" w="7916">
                  <a:moveTo>
                    <a:pt x="7900" y="3661"/>
                  </a:moveTo>
                  <a:cubicBezTo>
                    <a:pt x="7900" y="3688"/>
                    <a:pt x="7901" y="3714"/>
                    <a:pt x="7903" y="3738"/>
                  </a:cubicBezTo>
                  <a:cubicBezTo>
                    <a:pt x="7903" y="3741"/>
                    <a:pt x="7903" y="3743"/>
                    <a:pt x="7904" y="3744"/>
                  </a:cubicBezTo>
                  <a:lnTo>
                    <a:pt x="7916" y="3744"/>
                  </a:lnTo>
                  <a:lnTo>
                    <a:pt x="7916" y="3661"/>
                  </a:lnTo>
                  <a:lnTo>
                    <a:pt x="7900" y="3661"/>
                  </a:lnTo>
                  <a:close/>
                  <a:moveTo>
                    <a:pt x="5562" y="78"/>
                  </a:moveTo>
                  <a:lnTo>
                    <a:pt x="5467" y="73"/>
                  </a:lnTo>
                  <a:cubicBezTo>
                    <a:pt x="5413" y="60"/>
                    <a:pt x="5348" y="60"/>
                    <a:pt x="5288" y="60"/>
                  </a:cubicBezTo>
                  <a:lnTo>
                    <a:pt x="5235" y="60"/>
                  </a:lnTo>
                  <a:cubicBezTo>
                    <a:pt x="5166" y="60"/>
                    <a:pt x="5089" y="59"/>
                    <a:pt x="5019" y="44"/>
                  </a:cubicBezTo>
                  <a:cubicBezTo>
                    <a:pt x="4995" y="38"/>
                    <a:pt x="4966" y="38"/>
                    <a:pt x="4942" y="38"/>
                  </a:cubicBezTo>
                  <a:lnTo>
                    <a:pt x="4876" y="38"/>
                  </a:lnTo>
                  <a:cubicBezTo>
                    <a:pt x="4842" y="38"/>
                    <a:pt x="4804" y="38"/>
                    <a:pt x="4765" y="30"/>
                  </a:cubicBezTo>
                  <a:cubicBezTo>
                    <a:pt x="4745" y="27"/>
                    <a:pt x="4721" y="22"/>
                    <a:pt x="4687" y="22"/>
                  </a:cubicBezTo>
                  <a:cubicBezTo>
                    <a:pt x="4668" y="22"/>
                    <a:pt x="4593" y="27"/>
                    <a:pt x="4573" y="27"/>
                  </a:cubicBezTo>
                  <a:cubicBezTo>
                    <a:pt x="4530" y="27"/>
                    <a:pt x="4498" y="22"/>
                    <a:pt x="4464" y="15"/>
                  </a:cubicBezTo>
                  <a:cubicBezTo>
                    <a:pt x="4418" y="5"/>
                    <a:pt x="4359" y="0"/>
                    <a:pt x="4282" y="0"/>
                  </a:cubicBezTo>
                  <a:cubicBezTo>
                    <a:pt x="4230" y="0"/>
                    <a:pt x="4178" y="3"/>
                    <a:pt x="4125" y="3"/>
                  </a:cubicBezTo>
                  <a:cubicBezTo>
                    <a:pt x="4072" y="8"/>
                    <a:pt x="4024" y="8"/>
                    <a:pt x="3976" y="8"/>
                  </a:cubicBezTo>
                  <a:lnTo>
                    <a:pt x="3420" y="8"/>
                  </a:lnTo>
                  <a:cubicBezTo>
                    <a:pt x="3398" y="8"/>
                    <a:pt x="3294" y="3"/>
                    <a:pt x="3270" y="3"/>
                  </a:cubicBezTo>
                  <a:cubicBezTo>
                    <a:pt x="3236" y="3"/>
                    <a:pt x="3189" y="6"/>
                    <a:pt x="3140" y="15"/>
                  </a:cubicBezTo>
                  <a:lnTo>
                    <a:pt x="3007" y="15"/>
                  </a:lnTo>
                  <a:cubicBezTo>
                    <a:pt x="3007" y="15"/>
                    <a:pt x="2868" y="14"/>
                    <a:pt x="2839" y="14"/>
                  </a:cubicBezTo>
                  <a:cubicBezTo>
                    <a:pt x="2780" y="14"/>
                    <a:pt x="2705" y="15"/>
                    <a:pt x="2632" y="30"/>
                  </a:cubicBezTo>
                  <a:lnTo>
                    <a:pt x="2442" y="32"/>
                  </a:lnTo>
                  <a:lnTo>
                    <a:pt x="2267" y="35"/>
                  </a:lnTo>
                  <a:cubicBezTo>
                    <a:pt x="2167" y="57"/>
                    <a:pt x="2064" y="64"/>
                    <a:pt x="1962" y="72"/>
                  </a:cubicBezTo>
                  <a:cubicBezTo>
                    <a:pt x="1854" y="79"/>
                    <a:pt x="1755" y="86"/>
                    <a:pt x="1662" y="110"/>
                  </a:cubicBezTo>
                  <a:cubicBezTo>
                    <a:pt x="1619" y="120"/>
                    <a:pt x="1578" y="124"/>
                    <a:pt x="1539" y="127"/>
                  </a:cubicBezTo>
                  <a:cubicBezTo>
                    <a:pt x="1501" y="131"/>
                    <a:pt x="1465" y="134"/>
                    <a:pt x="1428" y="146"/>
                  </a:cubicBezTo>
                  <a:lnTo>
                    <a:pt x="1392" y="156"/>
                  </a:lnTo>
                  <a:cubicBezTo>
                    <a:pt x="1167" y="219"/>
                    <a:pt x="953" y="278"/>
                    <a:pt x="796" y="394"/>
                  </a:cubicBezTo>
                  <a:cubicBezTo>
                    <a:pt x="710" y="460"/>
                    <a:pt x="646" y="562"/>
                    <a:pt x="619" y="678"/>
                  </a:cubicBezTo>
                  <a:lnTo>
                    <a:pt x="611" y="927"/>
                  </a:lnTo>
                  <a:cubicBezTo>
                    <a:pt x="611" y="992"/>
                    <a:pt x="616" y="1063"/>
                    <a:pt x="616" y="1140"/>
                  </a:cubicBezTo>
                  <a:cubicBezTo>
                    <a:pt x="621" y="1340"/>
                    <a:pt x="629" y="1565"/>
                    <a:pt x="595" y="1723"/>
                  </a:cubicBezTo>
                  <a:cubicBezTo>
                    <a:pt x="568" y="1843"/>
                    <a:pt x="608" y="2136"/>
                    <a:pt x="639" y="2175"/>
                  </a:cubicBezTo>
                  <a:cubicBezTo>
                    <a:pt x="651" y="2187"/>
                    <a:pt x="655" y="2199"/>
                    <a:pt x="655" y="2213"/>
                  </a:cubicBezTo>
                  <a:lnTo>
                    <a:pt x="655" y="2226"/>
                  </a:lnTo>
                  <a:cubicBezTo>
                    <a:pt x="655" y="2257"/>
                    <a:pt x="629" y="2285"/>
                    <a:pt x="600" y="2285"/>
                  </a:cubicBezTo>
                  <a:lnTo>
                    <a:pt x="6" y="2285"/>
                  </a:lnTo>
                  <a:cubicBezTo>
                    <a:pt x="1" y="2369"/>
                    <a:pt x="4" y="2463"/>
                    <a:pt x="4" y="2555"/>
                  </a:cubicBezTo>
                  <a:lnTo>
                    <a:pt x="4" y="3744"/>
                  </a:lnTo>
                  <a:cubicBezTo>
                    <a:pt x="1571" y="3754"/>
                    <a:pt x="2974" y="3760"/>
                    <a:pt x="4293" y="3760"/>
                  </a:cubicBezTo>
                  <a:lnTo>
                    <a:pt x="4769" y="3760"/>
                  </a:lnTo>
                  <a:cubicBezTo>
                    <a:pt x="4876" y="3760"/>
                    <a:pt x="4980" y="3760"/>
                    <a:pt x="5085" y="3759"/>
                  </a:cubicBezTo>
                  <a:cubicBezTo>
                    <a:pt x="5088" y="3724"/>
                    <a:pt x="5094" y="3692"/>
                    <a:pt x="5097" y="3658"/>
                  </a:cubicBezTo>
                  <a:cubicBezTo>
                    <a:pt x="5099" y="3645"/>
                    <a:pt x="5101" y="3631"/>
                    <a:pt x="5101" y="3621"/>
                  </a:cubicBezTo>
                  <a:lnTo>
                    <a:pt x="188" y="3621"/>
                  </a:lnTo>
                  <a:cubicBezTo>
                    <a:pt x="158" y="3621"/>
                    <a:pt x="131" y="3594"/>
                    <a:pt x="131" y="3564"/>
                  </a:cubicBezTo>
                  <a:lnTo>
                    <a:pt x="131" y="2471"/>
                  </a:lnTo>
                  <a:cubicBezTo>
                    <a:pt x="131" y="2439"/>
                    <a:pt x="158" y="2414"/>
                    <a:pt x="188" y="2414"/>
                  </a:cubicBezTo>
                  <a:lnTo>
                    <a:pt x="5328" y="2414"/>
                  </a:lnTo>
                  <a:cubicBezTo>
                    <a:pt x="5329" y="2407"/>
                    <a:pt x="5332" y="2399"/>
                    <a:pt x="5332" y="2394"/>
                  </a:cubicBezTo>
                  <a:cubicBezTo>
                    <a:pt x="5339" y="2357"/>
                    <a:pt x="5347" y="2319"/>
                    <a:pt x="5354" y="2285"/>
                  </a:cubicBezTo>
                  <a:lnTo>
                    <a:pt x="1164" y="2285"/>
                  </a:lnTo>
                  <a:cubicBezTo>
                    <a:pt x="1018" y="2285"/>
                    <a:pt x="898" y="2279"/>
                    <a:pt x="767" y="2203"/>
                  </a:cubicBezTo>
                  <a:cubicBezTo>
                    <a:pt x="754" y="2196"/>
                    <a:pt x="745" y="2183"/>
                    <a:pt x="739" y="2168"/>
                  </a:cubicBezTo>
                  <a:lnTo>
                    <a:pt x="726" y="2119"/>
                  </a:lnTo>
                  <a:cubicBezTo>
                    <a:pt x="713" y="2071"/>
                    <a:pt x="698" y="2020"/>
                    <a:pt x="687" y="1965"/>
                  </a:cubicBezTo>
                  <a:cubicBezTo>
                    <a:pt x="681" y="1937"/>
                    <a:pt x="682" y="1908"/>
                    <a:pt x="682" y="1882"/>
                  </a:cubicBezTo>
                  <a:cubicBezTo>
                    <a:pt x="682" y="1861"/>
                    <a:pt x="684" y="1828"/>
                    <a:pt x="680" y="1821"/>
                  </a:cubicBezTo>
                  <a:cubicBezTo>
                    <a:pt x="675" y="1812"/>
                    <a:pt x="672" y="1802"/>
                    <a:pt x="672" y="1795"/>
                  </a:cubicBezTo>
                  <a:lnTo>
                    <a:pt x="672" y="1681"/>
                  </a:lnTo>
                  <a:cubicBezTo>
                    <a:pt x="672" y="1661"/>
                    <a:pt x="681" y="1645"/>
                    <a:pt x="697" y="1635"/>
                  </a:cubicBezTo>
                  <a:cubicBezTo>
                    <a:pt x="706" y="1629"/>
                    <a:pt x="717" y="1624"/>
                    <a:pt x="728" y="1624"/>
                  </a:cubicBezTo>
                  <a:cubicBezTo>
                    <a:pt x="735" y="1624"/>
                    <a:pt x="742" y="1627"/>
                    <a:pt x="749" y="1629"/>
                  </a:cubicBezTo>
                  <a:cubicBezTo>
                    <a:pt x="879" y="1683"/>
                    <a:pt x="1117" y="1738"/>
                    <a:pt x="1357" y="1738"/>
                  </a:cubicBezTo>
                  <a:cubicBezTo>
                    <a:pt x="1447" y="1738"/>
                    <a:pt x="1530" y="1731"/>
                    <a:pt x="1603" y="1715"/>
                  </a:cubicBezTo>
                  <a:cubicBezTo>
                    <a:pt x="1633" y="1709"/>
                    <a:pt x="1668" y="1704"/>
                    <a:pt x="1712" y="1704"/>
                  </a:cubicBezTo>
                  <a:cubicBezTo>
                    <a:pt x="1729" y="1704"/>
                    <a:pt x="1815" y="1707"/>
                    <a:pt x="1815" y="1707"/>
                  </a:cubicBezTo>
                  <a:cubicBezTo>
                    <a:pt x="1846" y="1707"/>
                    <a:pt x="1869" y="1704"/>
                    <a:pt x="1901" y="1700"/>
                  </a:cubicBezTo>
                  <a:lnTo>
                    <a:pt x="2042" y="1702"/>
                  </a:lnTo>
                  <a:cubicBezTo>
                    <a:pt x="2094" y="1688"/>
                    <a:pt x="2149" y="1688"/>
                    <a:pt x="2200" y="1688"/>
                  </a:cubicBezTo>
                  <a:lnTo>
                    <a:pt x="2283" y="1688"/>
                  </a:lnTo>
                  <a:cubicBezTo>
                    <a:pt x="2325" y="1688"/>
                    <a:pt x="2373" y="1687"/>
                    <a:pt x="2424" y="1678"/>
                  </a:cubicBezTo>
                  <a:lnTo>
                    <a:pt x="2578" y="1678"/>
                  </a:lnTo>
                  <a:cubicBezTo>
                    <a:pt x="2607" y="1678"/>
                    <a:pt x="2753" y="1680"/>
                    <a:pt x="2795" y="1680"/>
                  </a:cubicBezTo>
                  <a:cubicBezTo>
                    <a:pt x="2862" y="1680"/>
                    <a:pt x="2958" y="1678"/>
                    <a:pt x="3036" y="1664"/>
                  </a:cubicBezTo>
                  <a:lnTo>
                    <a:pt x="3378" y="1664"/>
                  </a:lnTo>
                  <a:cubicBezTo>
                    <a:pt x="3471" y="1664"/>
                    <a:pt x="3566" y="1661"/>
                    <a:pt x="3662" y="1659"/>
                  </a:cubicBezTo>
                  <a:cubicBezTo>
                    <a:pt x="3762" y="1658"/>
                    <a:pt x="3861" y="1656"/>
                    <a:pt x="3962" y="1656"/>
                  </a:cubicBezTo>
                  <a:lnTo>
                    <a:pt x="4077" y="1656"/>
                  </a:lnTo>
                  <a:cubicBezTo>
                    <a:pt x="4274" y="1656"/>
                    <a:pt x="4329" y="1652"/>
                    <a:pt x="4355" y="1646"/>
                  </a:cubicBezTo>
                  <a:lnTo>
                    <a:pt x="4621" y="1646"/>
                  </a:lnTo>
                  <a:cubicBezTo>
                    <a:pt x="4673" y="1646"/>
                    <a:pt x="4732" y="1651"/>
                    <a:pt x="4794" y="1651"/>
                  </a:cubicBezTo>
                  <a:cubicBezTo>
                    <a:pt x="4861" y="1654"/>
                    <a:pt x="4932" y="1656"/>
                    <a:pt x="4999" y="1656"/>
                  </a:cubicBezTo>
                  <a:cubicBezTo>
                    <a:pt x="5082" y="1656"/>
                    <a:pt x="5147" y="1651"/>
                    <a:pt x="5191" y="1643"/>
                  </a:cubicBezTo>
                  <a:cubicBezTo>
                    <a:pt x="5195" y="1643"/>
                    <a:pt x="5197" y="1642"/>
                    <a:pt x="5201" y="1642"/>
                  </a:cubicBezTo>
                  <a:cubicBezTo>
                    <a:pt x="5227" y="1636"/>
                    <a:pt x="5261" y="1630"/>
                    <a:pt x="5299" y="1630"/>
                  </a:cubicBezTo>
                  <a:cubicBezTo>
                    <a:pt x="5326" y="1630"/>
                    <a:pt x="5354" y="1635"/>
                    <a:pt x="5383" y="1635"/>
                  </a:cubicBezTo>
                  <a:cubicBezTo>
                    <a:pt x="5408" y="1636"/>
                    <a:pt x="5431" y="1638"/>
                    <a:pt x="5456" y="1638"/>
                  </a:cubicBezTo>
                  <a:cubicBezTo>
                    <a:pt x="5475" y="1638"/>
                    <a:pt x="5493" y="1636"/>
                    <a:pt x="5515" y="1632"/>
                  </a:cubicBezTo>
                  <a:cubicBezTo>
                    <a:pt x="5521" y="1616"/>
                    <a:pt x="5525" y="1600"/>
                    <a:pt x="5528" y="1581"/>
                  </a:cubicBezTo>
                  <a:lnTo>
                    <a:pt x="5357" y="1579"/>
                  </a:lnTo>
                  <a:cubicBezTo>
                    <a:pt x="5319" y="1588"/>
                    <a:pt x="5271" y="1592"/>
                    <a:pt x="5206" y="1592"/>
                  </a:cubicBezTo>
                  <a:lnTo>
                    <a:pt x="5203" y="1592"/>
                  </a:lnTo>
                  <a:cubicBezTo>
                    <a:pt x="5169" y="1592"/>
                    <a:pt x="5137" y="1592"/>
                    <a:pt x="5107" y="1591"/>
                  </a:cubicBezTo>
                  <a:cubicBezTo>
                    <a:pt x="5078" y="1591"/>
                    <a:pt x="5049" y="1588"/>
                    <a:pt x="5022" y="1588"/>
                  </a:cubicBezTo>
                  <a:cubicBezTo>
                    <a:pt x="4950" y="1588"/>
                    <a:pt x="4874" y="1591"/>
                    <a:pt x="4796" y="1592"/>
                  </a:cubicBezTo>
                  <a:cubicBezTo>
                    <a:pt x="4714" y="1594"/>
                    <a:pt x="4630" y="1595"/>
                    <a:pt x="4550" y="1595"/>
                  </a:cubicBezTo>
                  <a:lnTo>
                    <a:pt x="4489" y="1595"/>
                  </a:lnTo>
                  <a:cubicBezTo>
                    <a:pt x="4381" y="1598"/>
                    <a:pt x="4274" y="1600"/>
                    <a:pt x="4165" y="1600"/>
                  </a:cubicBezTo>
                  <a:cubicBezTo>
                    <a:pt x="4026" y="1601"/>
                    <a:pt x="3888" y="1603"/>
                    <a:pt x="3759" y="1603"/>
                  </a:cubicBezTo>
                  <a:cubicBezTo>
                    <a:pt x="3715" y="1603"/>
                    <a:pt x="3672" y="1601"/>
                    <a:pt x="3625" y="1600"/>
                  </a:cubicBezTo>
                  <a:cubicBezTo>
                    <a:pt x="3577" y="1598"/>
                    <a:pt x="3529" y="1595"/>
                    <a:pt x="3483" y="1595"/>
                  </a:cubicBezTo>
                  <a:cubicBezTo>
                    <a:pt x="3410" y="1595"/>
                    <a:pt x="3358" y="1600"/>
                    <a:pt x="3301" y="1610"/>
                  </a:cubicBezTo>
                  <a:lnTo>
                    <a:pt x="2977" y="1614"/>
                  </a:lnTo>
                  <a:lnTo>
                    <a:pt x="2657" y="1617"/>
                  </a:lnTo>
                  <a:cubicBezTo>
                    <a:pt x="2600" y="1630"/>
                    <a:pt x="2541" y="1630"/>
                    <a:pt x="2494" y="1630"/>
                  </a:cubicBezTo>
                  <a:cubicBezTo>
                    <a:pt x="2469" y="1630"/>
                    <a:pt x="2368" y="1629"/>
                    <a:pt x="2343" y="1629"/>
                  </a:cubicBezTo>
                  <a:cubicBezTo>
                    <a:pt x="2288" y="1629"/>
                    <a:pt x="2247" y="1632"/>
                    <a:pt x="2202" y="1642"/>
                  </a:cubicBezTo>
                  <a:lnTo>
                    <a:pt x="2067" y="1639"/>
                  </a:lnTo>
                  <a:cubicBezTo>
                    <a:pt x="2030" y="1646"/>
                    <a:pt x="1992" y="1649"/>
                    <a:pt x="1965" y="1649"/>
                  </a:cubicBezTo>
                  <a:lnTo>
                    <a:pt x="1869" y="1646"/>
                  </a:lnTo>
                  <a:cubicBezTo>
                    <a:pt x="1834" y="1646"/>
                    <a:pt x="1809" y="1649"/>
                    <a:pt x="1787" y="1652"/>
                  </a:cubicBezTo>
                  <a:cubicBezTo>
                    <a:pt x="1751" y="1661"/>
                    <a:pt x="1713" y="1664"/>
                    <a:pt x="1686" y="1664"/>
                  </a:cubicBezTo>
                  <a:lnTo>
                    <a:pt x="1601" y="1661"/>
                  </a:lnTo>
                  <a:cubicBezTo>
                    <a:pt x="1577" y="1661"/>
                    <a:pt x="1543" y="1661"/>
                    <a:pt x="1513" y="1668"/>
                  </a:cubicBezTo>
                  <a:cubicBezTo>
                    <a:pt x="1497" y="1672"/>
                    <a:pt x="1476" y="1674"/>
                    <a:pt x="1453" y="1674"/>
                  </a:cubicBezTo>
                  <a:cubicBezTo>
                    <a:pt x="1439" y="1674"/>
                    <a:pt x="1376" y="1671"/>
                    <a:pt x="1360" y="1671"/>
                  </a:cubicBezTo>
                  <a:cubicBezTo>
                    <a:pt x="1344" y="1671"/>
                    <a:pt x="1328" y="1671"/>
                    <a:pt x="1313" y="1674"/>
                  </a:cubicBezTo>
                  <a:cubicBezTo>
                    <a:pt x="1271" y="1686"/>
                    <a:pt x="1228" y="1688"/>
                    <a:pt x="1180" y="1688"/>
                  </a:cubicBezTo>
                  <a:cubicBezTo>
                    <a:pt x="1049" y="1688"/>
                    <a:pt x="918" y="1652"/>
                    <a:pt x="815" y="1624"/>
                  </a:cubicBezTo>
                  <a:cubicBezTo>
                    <a:pt x="783" y="1616"/>
                    <a:pt x="751" y="1607"/>
                    <a:pt x="722" y="1601"/>
                  </a:cubicBezTo>
                  <a:cubicBezTo>
                    <a:pt x="697" y="1595"/>
                    <a:pt x="678" y="1574"/>
                    <a:pt x="678" y="1549"/>
                  </a:cubicBezTo>
                  <a:lnTo>
                    <a:pt x="664" y="919"/>
                  </a:lnTo>
                  <a:lnTo>
                    <a:pt x="664" y="873"/>
                  </a:lnTo>
                  <a:cubicBezTo>
                    <a:pt x="662" y="764"/>
                    <a:pt x="662" y="650"/>
                    <a:pt x="707" y="570"/>
                  </a:cubicBezTo>
                  <a:cubicBezTo>
                    <a:pt x="853" y="322"/>
                    <a:pt x="1213" y="268"/>
                    <a:pt x="1561" y="213"/>
                  </a:cubicBezTo>
                  <a:cubicBezTo>
                    <a:pt x="1667" y="197"/>
                    <a:pt x="1767" y="182"/>
                    <a:pt x="1860" y="160"/>
                  </a:cubicBezTo>
                  <a:cubicBezTo>
                    <a:pt x="1917" y="147"/>
                    <a:pt x="1975" y="147"/>
                    <a:pt x="2029" y="146"/>
                  </a:cubicBezTo>
                  <a:cubicBezTo>
                    <a:pt x="2074" y="146"/>
                    <a:pt x="2117" y="146"/>
                    <a:pt x="2157" y="139"/>
                  </a:cubicBezTo>
                  <a:cubicBezTo>
                    <a:pt x="2193" y="130"/>
                    <a:pt x="2232" y="126"/>
                    <a:pt x="2282" y="126"/>
                  </a:cubicBezTo>
                  <a:cubicBezTo>
                    <a:pt x="2309" y="126"/>
                    <a:pt x="2340" y="127"/>
                    <a:pt x="2369" y="127"/>
                  </a:cubicBezTo>
                  <a:cubicBezTo>
                    <a:pt x="2397" y="130"/>
                    <a:pt x="2421" y="131"/>
                    <a:pt x="2449" y="131"/>
                  </a:cubicBezTo>
                  <a:cubicBezTo>
                    <a:pt x="2491" y="131"/>
                    <a:pt x="2522" y="127"/>
                    <a:pt x="2558" y="120"/>
                  </a:cubicBezTo>
                  <a:lnTo>
                    <a:pt x="3209" y="105"/>
                  </a:lnTo>
                  <a:cubicBezTo>
                    <a:pt x="3225" y="105"/>
                    <a:pt x="3247" y="108"/>
                    <a:pt x="3275" y="110"/>
                  </a:cubicBezTo>
                  <a:cubicBezTo>
                    <a:pt x="3307" y="111"/>
                    <a:pt x="3343" y="112"/>
                    <a:pt x="3379" y="112"/>
                  </a:cubicBezTo>
                  <a:cubicBezTo>
                    <a:pt x="3432" y="112"/>
                    <a:pt x="3446" y="110"/>
                    <a:pt x="3449" y="110"/>
                  </a:cubicBezTo>
                  <a:cubicBezTo>
                    <a:pt x="3458" y="105"/>
                    <a:pt x="3467" y="102"/>
                    <a:pt x="3475" y="102"/>
                  </a:cubicBezTo>
                  <a:lnTo>
                    <a:pt x="4543" y="102"/>
                  </a:lnTo>
                  <a:cubicBezTo>
                    <a:pt x="4543" y="102"/>
                    <a:pt x="5277" y="130"/>
                    <a:pt x="5552" y="140"/>
                  </a:cubicBezTo>
                  <a:cubicBezTo>
                    <a:pt x="5613" y="141"/>
                    <a:pt x="5653" y="144"/>
                    <a:pt x="5655" y="144"/>
                  </a:cubicBezTo>
                  <a:lnTo>
                    <a:pt x="5857" y="144"/>
                  </a:lnTo>
                  <a:cubicBezTo>
                    <a:pt x="5860" y="124"/>
                    <a:pt x="5866" y="102"/>
                    <a:pt x="5869" y="83"/>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8"/>
            <p:cNvSpPr/>
            <p:nvPr/>
          </p:nvSpPr>
          <p:spPr>
            <a:xfrm>
              <a:off x="596594" y="811908"/>
              <a:ext cx="837769" cy="468467"/>
            </a:xfrm>
            <a:custGeom>
              <a:rect b="b" l="l" r="r" t="t"/>
              <a:pathLst>
                <a:path extrusionOk="0" h="16558" w="29611">
                  <a:moveTo>
                    <a:pt x="25041" y="11074"/>
                  </a:moveTo>
                  <a:lnTo>
                    <a:pt x="25041" y="11237"/>
                  </a:lnTo>
                  <a:cubicBezTo>
                    <a:pt x="25103" y="11288"/>
                    <a:pt x="25173" y="11345"/>
                    <a:pt x="25244" y="11387"/>
                  </a:cubicBezTo>
                  <a:lnTo>
                    <a:pt x="25244" y="11287"/>
                  </a:lnTo>
                  <a:cubicBezTo>
                    <a:pt x="25236" y="11277"/>
                    <a:pt x="25227" y="11265"/>
                    <a:pt x="25220" y="11253"/>
                  </a:cubicBezTo>
                  <a:lnTo>
                    <a:pt x="25041" y="11074"/>
                  </a:lnTo>
                  <a:close/>
                  <a:moveTo>
                    <a:pt x="25316" y="1"/>
                  </a:moveTo>
                  <a:cubicBezTo>
                    <a:pt x="25219" y="1"/>
                    <a:pt x="25125" y="3"/>
                    <a:pt x="25041" y="12"/>
                  </a:cubicBezTo>
                  <a:lnTo>
                    <a:pt x="25041" y="10630"/>
                  </a:lnTo>
                  <a:cubicBezTo>
                    <a:pt x="25109" y="10673"/>
                    <a:pt x="25176" y="10721"/>
                    <a:pt x="25244" y="10765"/>
                  </a:cubicBezTo>
                  <a:lnTo>
                    <a:pt x="25244" y="10416"/>
                  </a:lnTo>
                  <a:lnTo>
                    <a:pt x="25244" y="10414"/>
                  </a:lnTo>
                  <a:lnTo>
                    <a:pt x="25244" y="205"/>
                  </a:lnTo>
                  <a:lnTo>
                    <a:pt x="27893" y="205"/>
                  </a:lnTo>
                  <a:lnTo>
                    <a:pt x="27893" y="12544"/>
                  </a:lnTo>
                  <a:cubicBezTo>
                    <a:pt x="27906" y="12556"/>
                    <a:pt x="27921" y="12566"/>
                    <a:pt x="27934" y="12579"/>
                  </a:cubicBezTo>
                  <a:cubicBezTo>
                    <a:pt x="27953" y="12600"/>
                    <a:pt x="27975" y="12616"/>
                    <a:pt x="27997" y="12633"/>
                  </a:cubicBezTo>
                  <a:cubicBezTo>
                    <a:pt x="28008" y="12643"/>
                    <a:pt x="28017" y="12652"/>
                    <a:pt x="28030" y="12661"/>
                  </a:cubicBezTo>
                  <a:cubicBezTo>
                    <a:pt x="28040" y="12669"/>
                    <a:pt x="28050" y="12680"/>
                    <a:pt x="28062" y="12687"/>
                  </a:cubicBezTo>
                  <a:cubicBezTo>
                    <a:pt x="28075" y="12694"/>
                    <a:pt x="28084" y="12701"/>
                    <a:pt x="28097" y="12709"/>
                  </a:cubicBezTo>
                  <a:lnTo>
                    <a:pt x="28097" y="12"/>
                  </a:lnTo>
                  <a:cubicBezTo>
                    <a:pt x="28013" y="3"/>
                    <a:pt x="27917" y="1"/>
                    <a:pt x="27820" y="1"/>
                  </a:cubicBezTo>
                  <a:cubicBezTo>
                    <a:pt x="27722" y="1"/>
                    <a:pt x="27623" y="3"/>
                    <a:pt x="27530" y="3"/>
                  </a:cubicBezTo>
                  <a:lnTo>
                    <a:pt x="25608" y="3"/>
                  </a:lnTo>
                  <a:cubicBezTo>
                    <a:pt x="25513" y="3"/>
                    <a:pt x="25413" y="1"/>
                    <a:pt x="25316" y="1"/>
                  </a:cubicBezTo>
                  <a:close/>
                  <a:moveTo>
                    <a:pt x="25041" y="12648"/>
                  </a:moveTo>
                  <a:lnTo>
                    <a:pt x="25041" y="14229"/>
                  </a:lnTo>
                  <a:lnTo>
                    <a:pt x="25041" y="14231"/>
                  </a:lnTo>
                  <a:cubicBezTo>
                    <a:pt x="25077" y="14213"/>
                    <a:pt x="25113" y="14195"/>
                    <a:pt x="25147" y="14173"/>
                  </a:cubicBezTo>
                  <a:cubicBezTo>
                    <a:pt x="25164" y="14164"/>
                    <a:pt x="25180" y="14153"/>
                    <a:pt x="25196" y="14142"/>
                  </a:cubicBezTo>
                  <a:lnTo>
                    <a:pt x="25196" y="14142"/>
                  </a:lnTo>
                  <a:cubicBezTo>
                    <a:pt x="25213" y="14131"/>
                    <a:pt x="25229" y="14119"/>
                    <a:pt x="25244" y="14107"/>
                  </a:cubicBezTo>
                  <a:lnTo>
                    <a:pt x="25244" y="13026"/>
                  </a:lnTo>
                  <a:cubicBezTo>
                    <a:pt x="25240" y="13020"/>
                    <a:pt x="25236" y="13014"/>
                    <a:pt x="25231" y="13007"/>
                  </a:cubicBezTo>
                  <a:lnTo>
                    <a:pt x="25231" y="13007"/>
                  </a:lnTo>
                  <a:cubicBezTo>
                    <a:pt x="25231" y="13007"/>
                    <a:pt x="25231" y="13007"/>
                    <a:pt x="25231" y="13007"/>
                  </a:cubicBezTo>
                  <a:cubicBezTo>
                    <a:pt x="25212" y="12979"/>
                    <a:pt x="25180" y="12951"/>
                    <a:pt x="25166" y="12921"/>
                  </a:cubicBezTo>
                  <a:cubicBezTo>
                    <a:pt x="25124" y="12828"/>
                    <a:pt x="25081" y="12738"/>
                    <a:pt x="25041" y="12648"/>
                  </a:cubicBezTo>
                  <a:close/>
                  <a:moveTo>
                    <a:pt x="18340" y="5272"/>
                  </a:moveTo>
                  <a:lnTo>
                    <a:pt x="18340" y="16163"/>
                  </a:lnTo>
                  <a:lnTo>
                    <a:pt x="15467" y="16163"/>
                  </a:lnTo>
                  <a:lnTo>
                    <a:pt x="15467" y="5603"/>
                  </a:lnTo>
                  <a:cubicBezTo>
                    <a:pt x="15467" y="5500"/>
                    <a:pt x="15448" y="5356"/>
                    <a:pt x="15476" y="5272"/>
                  </a:cubicBezTo>
                  <a:close/>
                  <a:moveTo>
                    <a:pt x="13681" y="8510"/>
                  </a:moveTo>
                  <a:lnTo>
                    <a:pt x="13681" y="16183"/>
                  </a:lnTo>
                  <a:lnTo>
                    <a:pt x="11393" y="16183"/>
                  </a:lnTo>
                  <a:cubicBezTo>
                    <a:pt x="11357" y="16183"/>
                    <a:pt x="11317" y="16185"/>
                    <a:pt x="11278" y="16185"/>
                  </a:cubicBezTo>
                  <a:cubicBezTo>
                    <a:pt x="11228" y="16185"/>
                    <a:pt x="11181" y="16182"/>
                    <a:pt x="11146" y="16170"/>
                  </a:cubicBezTo>
                  <a:lnTo>
                    <a:pt x="11146" y="9237"/>
                  </a:lnTo>
                  <a:cubicBezTo>
                    <a:pt x="11146" y="9055"/>
                    <a:pt x="11109" y="8654"/>
                    <a:pt x="11159" y="8510"/>
                  </a:cubicBezTo>
                  <a:close/>
                  <a:moveTo>
                    <a:pt x="4980" y="11470"/>
                  </a:moveTo>
                  <a:lnTo>
                    <a:pt x="4980" y="16215"/>
                  </a:lnTo>
                  <a:lnTo>
                    <a:pt x="2447" y="16215"/>
                  </a:lnTo>
                  <a:lnTo>
                    <a:pt x="2447" y="11470"/>
                  </a:lnTo>
                  <a:close/>
                  <a:moveTo>
                    <a:pt x="9266" y="8306"/>
                  </a:moveTo>
                  <a:lnTo>
                    <a:pt x="9266" y="16224"/>
                  </a:lnTo>
                  <a:lnTo>
                    <a:pt x="6979" y="16224"/>
                  </a:lnTo>
                  <a:cubicBezTo>
                    <a:pt x="6936" y="16224"/>
                    <a:pt x="6887" y="16227"/>
                    <a:pt x="6840" y="16227"/>
                  </a:cubicBezTo>
                  <a:cubicBezTo>
                    <a:pt x="6800" y="16227"/>
                    <a:pt x="6762" y="16225"/>
                    <a:pt x="6733" y="16215"/>
                  </a:cubicBezTo>
                  <a:lnTo>
                    <a:pt x="6733" y="9055"/>
                  </a:lnTo>
                  <a:cubicBezTo>
                    <a:pt x="6733" y="8867"/>
                    <a:pt x="6695" y="8453"/>
                    <a:pt x="6745" y="8306"/>
                  </a:cubicBezTo>
                  <a:close/>
                  <a:moveTo>
                    <a:pt x="15802" y="5051"/>
                  </a:moveTo>
                  <a:cubicBezTo>
                    <a:pt x="15619" y="5051"/>
                    <a:pt x="15440" y="5056"/>
                    <a:pt x="15271" y="5074"/>
                  </a:cubicBezTo>
                  <a:lnTo>
                    <a:pt x="15271" y="16319"/>
                  </a:lnTo>
                  <a:lnTo>
                    <a:pt x="13884" y="16319"/>
                  </a:lnTo>
                  <a:lnTo>
                    <a:pt x="13884" y="8293"/>
                  </a:lnTo>
                  <a:lnTo>
                    <a:pt x="10954" y="8293"/>
                  </a:lnTo>
                  <a:cubicBezTo>
                    <a:pt x="10952" y="8341"/>
                    <a:pt x="10941" y="8401"/>
                    <a:pt x="10954" y="8421"/>
                  </a:cubicBezTo>
                  <a:lnTo>
                    <a:pt x="10954" y="15582"/>
                  </a:lnTo>
                  <a:cubicBezTo>
                    <a:pt x="10954" y="15765"/>
                    <a:pt x="10990" y="16173"/>
                    <a:pt x="10941" y="16319"/>
                  </a:cubicBezTo>
                  <a:lnTo>
                    <a:pt x="9467" y="16319"/>
                  </a:lnTo>
                  <a:lnTo>
                    <a:pt x="9467" y="8077"/>
                  </a:lnTo>
                  <a:lnTo>
                    <a:pt x="6540" y="8077"/>
                  </a:lnTo>
                  <a:cubicBezTo>
                    <a:pt x="6537" y="8126"/>
                    <a:pt x="6527" y="8186"/>
                    <a:pt x="6540" y="8207"/>
                  </a:cubicBezTo>
                  <a:lnTo>
                    <a:pt x="6540" y="15557"/>
                  </a:lnTo>
                  <a:cubicBezTo>
                    <a:pt x="6540" y="15746"/>
                    <a:pt x="6578" y="16167"/>
                    <a:pt x="6528" y="16317"/>
                  </a:cubicBezTo>
                  <a:lnTo>
                    <a:pt x="5182" y="16317"/>
                  </a:lnTo>
                  <a:lnTo>
                    <a:pt x="5182" y="11325"/>
                  </a:lnTo>
                  <a:lnTo>
                    <a:pt x="2255" y="11325"/>
                  </a:lnTo>
                  <a:lnTo>
                    <a:pt x="2255" y="16317"/>
                  </a:lnTo>
                  <a:lnTo>
                    <a:pt x="86" y="16317"/>
                  </a:lnTo>
                  <a:cubicBezTo>
                    <a:pt x="54" y="16351"/>
                    <a:pt x="31" y="16377"/>
                    <a:pt x="0" y="16413"/>
                  </a:cubicBezTo>
                  <a:cubicBezTo>
                    <a:pt x="2" y="16450"/>
                    <a:pt x="5" y="16467"/>
                    <a:pt x="22" y="16489"/>
                  </a:cubicBezTo>
                  <a:cubicBezTo>
                    <a:pt x="44" y="16546"/>
                    <a:pt x="130" y="16558"/>
                    <a:pt x="226" y="16558"/>
                  </a:cubicBezTo>
                  <a:cubicBezTo>
                    <a:pt x="296" y="16558"/>
                    <a:pt x="370" y="16551"/>
                    <a:pt x="428" y="16551"/>
                  </a:cubicBezTo>
                  <a:lnTo>
                    <a:pt x="29494" y="16551"/>
                  </a:lnTo>
                  <a:cubicBezTo>
                    <a:pt x="29528" y="16527"/>
                    <a:pt x="29610" y="16470"/>
                    <a:pt x="29559" y="16397"/>
                  </a:cubicBezTo>
                  <a:cubicBezTo>
                    <a:pt x="29548" y="16364"/>
                    <a:pt x="29533" y="16361"/>
                    <a:pt x="29516" y="16333"/>
                  </a:cubicBezTo>
                  <a:cubicBezTo>
                    <a:pt x="29346" y="16313"/>
                    <a:pt x="29162" y="16307"/>
                    <a:pt x="28973" y="16307"/>
                  </a:cubicBezTo>
                  <a:cubicBezTo>
                    <a:pt x="28679" y="16307"/>
                    <a:pt x="28375" y="16322"/>
                    <a:pt x="28095" y="16323"/>
                  </a:cubicBezTo>
                  <a:lnTo>
                    <a:pt x="28095" y="14567"/>
                  </a:lnTo>
                  <a:lnTo>
                    <a:pt x="28095" y="14565"/>
                  </a:lnTo>
                  <a:lnTo>
                    <a:pt x="28082" y="14565"/>
                  </a:lnTo>
                  <a:cubicBezTo>
                    <a:pt x="28014" y="14565"/>
                    <a:pt x="27950" y="14570"/>
                    <a:pt x="27892" y="14578"/>
                  </a:cubicBezTo>
                  <a:lnTo>
                    <a:pt x="27892" y="14580"/>
                  </a:lnTo>
                  <a:lnTo>
                    <a:pt x="27892" y="16215"/>
                  </a:lnTo>
                  <a:lnTo>
                    <a:pt x="25241" y="16215"/>
                  </a:lnTo>
                  <a:lnTo>
                    <a:pt x="25241" y="15054"/>
                  </a:lnTo>
                  <a:cubicBezTo>
                    <a:pt x="25182" y="15074"/>
                    <a:pt x="25111" y="15097"/>
                    <a:pt x="25038" y="15121"/>
                  </a:cubicBezTo>
                  <a:lnTo>
                    <a:pt x="25038" y="15124"/>
                  </a:lnTo>
                  <a:lnTo>
                    <a:pt x="25038" y="16323"/>
                  </a:lnTo>
                  <a:lnTo>
                    <a:pt x="23478" y="16323"/>
                  </a:lnTo>
                  <a:lnTo>
                    <a:pt x="23478" y="10837"/>
                  </a:lnTo>
                  <a:cubicBezTo>
                    <a:pt x="23463" y="10827"/>
                    <a:pt x="23446" y="10817"/>
                    <a:pt x="23430" y="10808"/>
                  </a:cubicBezTo>
                  <a:cubicBezTo>
                    <a:pt x="23378" y="10776"/>
                    <a:pt x="23325" y="10742"/>
                    <a:pt x="23274" y="10707"/>
                  </a:cubicBezTo>
                  <a:lnTo>
                    <a:pt x="23274" y="16224"/>
                  </a:lnTo>
                  <a:lnTo>
                    <a:pt x="20454" y="16224"/>
                  </a:lnTo>
                  <a:lnTo>
                    <a:pt x="20454" y="6874"/>
                  </a:lnTo>
                  <a:lnTo>
                    <a:pt x="23274" y="6874"/>
                  </a:lnTo>
                  <a:lnTo>
                    <a:pt x="23274" y="10109"/>
                  </a:lnTo>
                  <a:cubicBezTo>
                    <a:pt x="23319" y="10122"/>
                    <a:pt x="23364" y="10129"/>
                    <a:pt x="23409" y="10140"/>
                  </a:cubicBezTo>
                  <a:cubicBezTo>
                    <a:pt x="23431" y="10147"/>
                    <a:pt x="23453" y="10154"/>
                    <a:pt x="23478" y="10163"/>
                  </a:cubicBezTo>
                  <a:lnTo>
                    <a:pt x="23478" y="6679"/>
                  </a:lnTo>
                  <a:cubicBezTo>
                    <a:pt x="23388" y="6669"/>
                    <a:pt x="23288" y="6667"/>
                    <a:pt x="23185" y="6667"/>
                  </a:cubicBezTo>
                  <a:cubicBezTo>
                    <a:pt x="23082" y="6667"/>
                    <a:pt x="22977" y="6669"/>
                    <a:pt x="22879" y="6669"/>
                  </a:cubicBezTo>
                  <a:lnTo>
                    <a:pt x="20849" y="6669"/>
                  </a:lnTo>
                  <a:cubicBezTo>
                    <a:pt x="20751" y="6669"/>
                    <a:pt x="20646" y="6667"/>
                    <a:pt x="20543" y="6667"/>
                  </a:cubicBezTo>
                  <a:cubicBezTo>
                    <a:pt x="20441" y="6667"/>
                    <a:pt x="20340" y="6669"/>
                    <a:pt x="20252" y="6679"/>
                  </a:cubicBezTo>
                  <a:lnTo>
                    <a:pt x="20252" y="16319"/>
                  </a:lnTo>
                  <a:lnTo>
                    <a:pt x="18542" y="16319"/>
                  </a:lnTo>
                  <a:lnTo>
                    <a:pt x="18542" y="5074"/>
                  </a:lnTo>
                  <a:cubicBezTo>
                    <a:pt x="18299" y="5058"/>
                    <a:pt x="18047" y="5054"/>
                    <a:pt x="17793" y="5054"/>
                  </a:cubicBezTo>
                  <a:cubicBezTo>
                    <a:pt x="17415" y="5054"/>
                    <a:pt x="17031" y="5064"/>
                    <a:pt x="16660" y="5064"/>
                  </a:cubicBezTo>
                  <a:cubicBezTo>
                    <a:pt x="16383" y="5064"/>
                    <a:pt x="16088" y="5051"/>
                    <a:pt x="15802" y="505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8"/>
            <p:cNvSpPr/>
            <p:nvPr/>
          </p:nvSpPr>
          <p:spPr>
            <a:xfrm>
              <a:off x="683167" y="1254277"/>
              <a:ext cx="20540" cy="15448"/>
            </a:xfrm>
            <a:custGeom>
              <a:rect b="b" l="l" r="r" t="t"/>
              <a:pathLst>
                <a:path extrusionOk="0" h="546" w="726">
                  <a:moveTo>
                    <a:pt x="51" y="1"/>
                  </a:moveTo>
                  <a:cubicBezTo>
                    <a:pt x="25" y="1"/>
                    <a:pt x="0" y="41"/>
                    <a:pt x="27" y="62"/>
                  </a:cubicBezTo>
                  <a:cubicBezTo>
                    <a:pt x="136" y="146"/>
                    <a:pt x="246" y="232"/>
                    <a:pt x="355" y="318"/>
                  </a:cubicBezTo>
                  <a:cubicBezTo>
                    <a:pt x="453" y="393"/>
                    <a:pt x="550" y="485"/>
                    <a:pt x="661" y="542"/>
                  </a:cubicBezTo>
                  <a:cubicBezTo>
                    <a:pt x="666" y="544"/>
                    <a:pt x="671" y="545"/>
                    <a:pt x="676" y="545"/>
                  </a:cubicBezTo>
                  <a:cubicBezTo>
                    <a:pt x="704" y="545"/>
                    <a:pt x="725" y="511"/>
                    <a:pt x="703" y="486"/>
                  </a:cubicBezTo>
                  <a:cubicBezTo>
                    <a:pt x="619" y="396"/>
                    <a:pt x="504" y="329"/>
                    <a:pt x="405" y="254"/>
                  </a:cubicBezTo>
                  <a:lnTo>
                    <a:pt x="68" y="7"/>
                  </a:lnTo>
                  <a:cubicBezTo>
                    <a:pt x="62" y="3"/>
                    <a:pt x="57" y="1"/>
                    <a:pt x="5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8"/>
            <p:cNvSpPr/>
            <p:nvPr/>
          </p:nvSpPr>
          <p:spPr>
            <a:xfrm>
              <a:off x="690183" y="1245507"/>
              <a:ext cx="37601" cy="17655"/>
            </a:xfrm>
            <a:custGeom>
              <a:rect b="b" l="l" r="r" t="t"/>
              <a:pathLst>
                <a:path extrusionOk="0" h="624" w="1329">
                  <a:moveTo>
                    <a:pt x="40" y="0"/>
                  </a:moveTo>
                  <a:cubicBezTo>
                    <a:pt x="16" y="0"/>
                    <a:pt x="1" y="33"/>
                    <a:pt x="26" y="45"/>
                  </a:cubicBezTo>
                  <a:cubicBezTo>
                    <a:pt x="433" y="241"/>
                    <a:pt x="849" y="490"/>
                    <a:pt x="1281" y="622"/>
                  </a:cubicBezTo>
                  <a:cubicBezTo>
                    <a:pt x="1284" y="623"/>
                    <a:pt x="1287" y="623"/>
                    <a:pt x="1290" y="623"/>
                  </a:cubicBezTo>
                  <a:cubicBezTo>
                    <a:pt x="1317" y="623"/>
                    <a:pt x="1329" y="583"/>
                    <a:pt x="1303" y="568"/>
                  </a:cubicBezTo>
                  <a:cubicBezTo>
                    <a:pt x="922" y="330"/>
                    <a:pt x="464" y="180"/>
                    <a:pt x="51" y="3"/>
                  </a:cubicBezTo>
                  <a:cubicBezTo>
                    <a:pt x="47" y="1"/>
                    <a:pt x="43" y="0"/>
                    <a:pt x="4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8"/>
            <p:cNvSpPr/>
            <p:nvPr/>
          </p:nvSpPr>
          <p:spPr>
            <a:xfrm>
              <a:off x="700680" y="1233143"/>
              <a:ext cx="24982" cy="8318"/>
            </a:xfrm>
            <a:custGeom>
              <a:rect b="b" l="l" r="r" t="t"/>
              <a:pathLst>
                <a:path extrusionOk="0" h="294" w="883">
                  <a:moveTo>
                    <a:pt x="42" y="0"/>
                  </a:moveTo>
                  <a:cubicBezTo>
                    <a:pt x="10" y="0"/>
                    <a:pt x="0" y="51"/>
                    <a:pt x="36" y="63"/>
                  </a:cubicBezTo>
                  <a:cubicBezTo>
                    <a:pt x="295" y="142"/>
                    <a:pt x="559" y="249"/>
                    <a:pt x="825" y="293"/>
                  </a:cubicBezTo>
                  <a:cubicBezTo>
                    <a:pt x="827" y="293"/>
                    <a:pt x="830" y="293"/>
                    <a:pt x="832" y="293"/>
                  </a:cubicBezTo>
                  <a:cubicBezTo>
                    <a:pt x="860" y="293"/>
                    <a:pt x="883" y="249"/>
                    <a:pt x="849" y="235"/>
                  </a:cubicBezTo>
                  <a:cubicBezTo>
                    <a:pt x="597" y="127"/>
                    <a:pt x="314" y="75"/>
                    <a:pt x="52" y="2"/>
                  </a:cubicBezTo>
                  <a:cubicBezTo>
                    <a:pt x="48" y="1"/>
                    <a:pt x="45" y="0"/>
                    <a:pt x="4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8"/>
            <p:cNvSpPr/>
            <p:nvPr/>
          </p:nvSpPr>
          <p:spPr>
            <a:xfrm>
              <a:off x="810621" y="1249439"/>
              <a:ext cx="23766" cy="13750"/>
            </a:xfrm>
            <a:custGeom>
              <a:rect b="b" l="l" r="r" t="t"/>
              <a:pathLst>
                <a:path extrusionOk="0" h="486" w="840">
                  <a:moveTo>
                    <a:pt x="50" y="1"/>
                  </a:moveTo>
                  <a:cubicBezTo>
                    <a:pt x="24" y="1"/>
                    <a:pt x="1" y="35"/>
                    <a:pt x="25" y="60"/>
                  </a:cubicBezTo>
                  <a:cubicBezTo>
                    <a:pt x="230" y="271"/>
                    <a:pt x="504" y="467"/>
                    <a:pt x="807" y="486"/>
                  </a:cubicBezTo>
                  <a:cubicBezTo>
                    <a:pt x="807" y="486"/>
                    <a:pt x="808" y="486"/>
                    <a:pt x="808" y="486"/>
                  </a:cubicBezTo>
                  <a:cubicBezTo>
                    <a:pt x="830" y="486"/>
                    <a:pt x="840" y="449"/>
                    <a:pt x="818" y="439"/>
                  </a:cubicBezTo>
                  <a:cubicBezTo>
                    <a:pt x="547" y="319"/>
                    <a:pt x="292" y="221"/>
                    <a:pt x="74" y="10"/>
                  </a:cubicBezTo>
                  <a:cubicBezTo>
                    <a:pt x="66" y="4"/>
                    <a:pt x="58" y="1"/>
                    <a:pt x="5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8"/>
            <p:cNvSpPr/>
            <p:nvPr/>
          </p:nvSpPr>
          <p:spPr>
            <a:xfrm>
              <a:off x="822617" y="1242112"/>
              <a:ext cx="20173" cy="13354"/>
            </a:xfrm>
            <a:custGeom>
              <a:rect b="b" l="l" r="r" t="t"/>
              <a:pathLst>
                <a:path extrusionOk="0" h="472" w="713">
                  <a:moveTo>
                    <a:pt x="45" y="0"/>
                  </a:moveTo>
                  <a:cubicBezTo>
                    <a:pt x="21" y="0"/>
                    <a:pt x="0" y="32"/>
                    <a:pt x="21" y="56"/>
                  </a:cubicBezTo>
                  <a:cubicBezTo>
                    <a:pt x="112" y="165"/>
                    <a:pt x="218" y="259"/>
                    <a:pt x="339" y="336"/>
                  </a:cubicBezTo>
                  <a:cubicBezTo>
                    <a:pt x="420" y="392"/>
                    <a:pt x="535" y="471"/>
                    <a:pt x="639" y="471"/>
                  </a:cubicBezTo>
                  <a:cubicBezTo>
                    <a:pt x="652" y="471"/>
                    <a:pt x="665" y="470"/>
                    <a:pt x="678" y="467"/>
                  </a:cubicBezTo>
                  <a:cubicBezTo>
                    <a:pt x="707" y="463"/>
                    <a:pt x="713" y="426"/>
                    <a:pt x="697" y="408"/>
                  </a:cubicBezTo>
                  <a:cubicBezTo>
                    <a:pt x="623" y="326"/>
                    <a:pt x="485" y="309"/>
                    <a:pt x="387" y="255"/>
                  </a:cubicBezTo>
                  <a:cubicBezTo>
                    <a:pt x="268" y="189"/>
                    <a:pt x="162" y="107"/>
                    <a:pt x="66" y="9"/>
                  </a:cubicBezTo>
                  <a:cubicBezTo>
                    <a:pt x="59" y="3"/>
                    <a:pt x="52" y="0"/>
                    <a:pt x="4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8"/>
            <p:cNvSpPr/>
            <p:nvPr/>
          </p:nvSpPr>
          <p:spPr>
            <a:xfrm>
              <a:off x="831698" y="1237839"/>
              <a:ext cx="11317" cy="7611"/>
            </a:xfrm>
            <a:custGeom>
              <a:rect b="b" l="l" r="r" t="t"/>
              <a:pathLst>
                <a:path extrusionOk="0" h="269" w="400">
                  <a:moveTo>
                    <a:pt x="37" y="1"/>
                  </a:moveTo>
                  <a:cubicBezTo>
                    <a:pt x="15" y="1"/>
                    <a:pt x="0" y="35"/>
                    <a:pt x="23" y="51"/>
                  </a:cubicBezTo>
                  <a:cubicBezTo>
                    <a:pt x="123" y="122"/>
                    <a:pt x="225" y="215"/>
                    <a:pt x="335" y="266"/>
                  </a:cubicBezTo>
                  <a:cubicBezTo>
                    <a:pt x="339" y="268"/>
                    <a:pt x="343" y="269"/>
                    <a:pt x="348" y="269"/>
                  </a:cubicBezTo>
                  <a:cubicBezTo>
                    <a:pt x="374" y="269"/>
                    <a:pt x="399" y="238"/>
                    <a:pt x="374" y="215"/>
                  </a:cubicBezTo>
                  <a:cubicBezTo>
                    <a:pt x="283" y="130"/>
                    <a:pt x="156" y="70"/>
                    <a:pt x="50" y="5"/>
                  </a:cubicBezTo>
                  <a:cubicBezTo>
                    <a:pt x="46" y="2"/>
                    <a:pt x="41" y="1"/>
                    <a:pt x="3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8"/>
            <p:cNvSpPr/>
            <p:nvPr/>
          </p:nvSpPr>
          <p:spPr>
            <a:xfrm>
              <a:off x="834669" y="1230653"/>
              <a:ext cx="8261" cy="3763"/>
            </a:xfrm>
            <a:custGeom>
              <a:rect b="b" l="l" r="r" t="t"/>
              <a:pathLst>
                <a:path extrusionOk="0" h="133" w="292">
                  <a:moveTo>
                    <a:pt x="61" y="1"/>
                  </a:moveTo>
                  <a:cubicBezTo>
                    <a:pt x="16" y="1"/>
                    <a:pt x="1" y="75"/>
                    <a:pt x="50" y="87"/>
                  </a:cubicBezTo>
                  <a:cubicBezTo>
                    <a:pt x="114" y="104"/>
                    <a:pt x="179" y="128"/>
                    <a:pt x="246" y="132"/>
                  </a:cubicBezTo>
                  <a:cubicBezTo>
                    <a:pt x="247" y="132"/>
                    <a:pt x="248" y="132"/>
                    <a:pt x="249" y="132"/>
                  </a:cubicBezTo>
                  <a:cubicBezTo>
                    <a:pt x="280" y="132"/>
                    <a:pt x="292" y="84"/>
                    <a:pt x="264" y="68"/>
                  </a:cubicBezTo>
                  <a:cubicBezTo>
                    <a:pt x="205" y="38"/>
                    <a:pt x="137" y="23"/>
                    <a:pt x="75" y="3"/>
                  </a:cubicBezTo>
                  <a:cubicBezTo>
                    <a:pt x="70" y="1"/>
                    <a:pt x="66" y="1"/>
                    <a:pt x="6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8"/>
            <p:cNvSpPr/>
            <p:nvPr/>
          </p:nvSpPr>
          <p:spPr>
            <a:xfrm>
              <a:off x="936661" y="1259624"/>
              <a:ext cx="8177" cy="4046"/>
            </a:xfrm>
            <a:custGeom>
              <a:rect b="b" l="l" r="r" t="t"/>
              <a:pathLst>
                <a:path extrusionOk="0" h="143" w="289">
                  <a:moveTo>
                    <a:pt x="25" y="1"/>
                  </a:moveTo>
                  <a:cubicBezTo>
                    <a:pt x="12" y="1"/>
                    <a:pt x="0" y="17"/>
                    <a:pt x="13" y="28"/>
                  </a:cubicBezTo>
                  <a:cubicBezTo>
                    <a:pt x="70" y="88"/>
                    <a:pt x="156" y="143"/>
                    <a:pt x="242" y="143"/>
                  </a:cubicBezTo>
                  <a:cubicBezTo>
                    <a:pt x="249" y="143"/>
                    <a:pt x="256" y="143"/>
                    <a:pt x="263" y="142"/>
                  </a:cubicBezTo>
                  <a:cubicBezTo>
                    <a:pt x="280" y="140"/>
                    <a:pt x="289" y="111"/>
                    <a:pt x="266" y="104"/>
                  </a:cubicBezTo>
                  <a:cubicBezTo>
                    <a:pt x="177" y="82"/>
                    <a:pt x="106" y="71"/>
                    <a:pt x="37" y="5"/>
                  </a:cubicBezTo>
                  <a:cubicBezTo>
                    <a:pt x="34" y="2"/>
                    <a:pt x="29" y="1"/>
                    <a:pt x="2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8"/>
            <p:cNvSpPr/>
            <p:nvPr/>
          </p:nvSpPr>
          <p:spPr>
            <a:xfrm>
              <a:off x="941272" y="1252834"/>
              <a:ext cx="19975" cy="10525"/>
            </a:xfrm>
            <a:custGeom>
              <a:rect b="b" l="l" r="r" t="t"/>
              <a:pathLst>
                <a:path extrusionOk="0" h="372" w="706">
                  <a:moveTo>
                    <a:pt x="43" y="1"/>
                  </a:moveTo>
                  <a:cubicBezTo>
                    <a:pt x="18" y="1"/>
                    <a:pt x="1" y="37"/>
                    <a:pt x="29" y="50"/>
                  </a:cubicBezTo>
                  <a:cubicBezTo>
                    <a:pt x="139" y="108"/>
                    <a:pt x="251" y="167"/>
                    <a:pt x="363" y="225"/>
                  </a:cubicBezTo>
                  <a:cubicBezTo>
                    <a:pt x="460" y="276"/>
                    <a:pt x="558" y="340"/>
                    <a:pt x="664" y="370"/>
                  </a:cubicBezTo>
                  <a:cubicBezTo>
                    <a:pt x="667" y="371"/>
                    <a:pt x="670" y="372"/>
                    <a:pt x="673" y="372"/>
                  </a:cubicBezTo>
                  <a:cubicBezTo>
                    <a:pt x="698" y="372"/>
                    <a:pt x="705" y="336"/>
                    <a:pt x="684" y="319"/>
                  </a:cubicBezTo>
                  <a:cubicBezTo>
                    <a:pt x="594" y="251"/>
                    <a:pt x="475" y="207"/>
                    <a:pt x="372" y="158"/>
                  </a:cubicBezTo>
                  <a:cubicBezTo>
                    <a:pt x="267" y="107"/>
                    <a:pt x="161" y="56"/>
                    <a:pt x="55" y="4"/>
                  </a:cubicBezTo>
                  <a:cubicBezTo>
                    <a:pt x="51" y="2"/>
                    <a:pt x="46" y="1"/>
                    <a:pt x="4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8"/>
            <p:cNvSpPr/>
            <p:nvPr/>
          </p:nvSpPr>
          <p:spPr>
            <a:xfrm>
              <a:off x="946930" y="1244431"/>
              <a:ext cx="22804" cy="14175"/>
            </a:xfrm>
            <a:custGeom>
              <a:rect b="b" l="l" r="r" t="t"/>
              <a:pathLst>
                <a:path extrusionOk="0" h="501" w="806">
                  <a:moveTo>
                    <a:pt x="51" y="0"/>
                  </a:moveTo>
                  <a:cubicBezTo>
                    <a:pt x="19" y="0"/>
                    <a:pt x="0" y="48"/>
                    <a:pt x="34" y="70"/>
                  </a:cubicBezTo>
                  <a:cubicBezTo>
                    <a:pt x="157" y="150"/>
                    <a:pt x="281" y="228"/>
                    <a:pt x="404" y="308"/>
                  </a:cubicBezTo>
                  <a:cubicBezTo>
                    <a:pt x="515" y="378"/>
                    <a:pt x="621" y="461"/>
                    <a:pt x="747" y="499"/>
                  </a:cubicBezTo>
                  <a:cubicBezTo>
                    <a:pt x="751" y="500"/>
                    <a:pt x="755" y="500"/>
                    <a:pt x="758" y="500"/>
                  </a:cubicBezTo>
                  <a:cubicBezTo>
                    <a:pt x="787" y="500"/>
                    <a:pt x="806" y="460"/>
                    <a:pt x="782" y="437"/>
                  </a:cubicBezTo>
                  <a:cubicBezTo>
                    <a:pt x="689" y="343"/>
                    <a:pt x="566" y="286"/>
                    <a:pt x="452" y="222"/>
                  </a:cubicBezTo>
                  <a:cubicBezTo>
                    <a:pt x="324" y="150"/>
                    <a:pt x="198" y="78"/>
                    <a:pt x="70" y="6"/>
                  </a:cubicBezTo>
                  <a:cubicBezTo>
                    <a:pt x="63" y="2"/>
                    <a:pt x="57" y="0"/>
                    <a:pt x="5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8"/>
            <p:cNvSpPr/>
            <p:nvPr/>
          </p:nvSpPr>
          <p:spPr>
            <a:xfrm>
              <a:off x="957144" y="1235152"/>
              <a:ext cx="15589" cy="8403"/>
            </a:xfrm>
            <a:custGeom>
              <a:rect b="b" l="l" r="r" t="t"/>
              <a:pathLst>
                <a:path extrusionOk="0" h="297" w="551">
                  <a:moveTo>
                    <a:pt x="33" y="1"/>
                  </a:moveTo>
                  <a:cubicBezTo>
                    <a:pt x="13" y="1"/>
                    <a:pt x="0" y="30"/>
                    <a:pt x="21" y="41"/>
                  </a:cubicBezTo>
                  <a:cubicBezTo>
                    <a:pt x="186" y="129"/>
                    <a:pt x="350" y="239"/>
                    <a:pt x="529" y="296"/>
                  </a:cubicBezTo>
                  <a:cubicBezTo>
                    <a:pt x="531" y="297"/>
                    <a:pt x="532" y="297"/>
                    <a:pt x="534" y="297"/>
                  </a:cubicBezTo>
                  <a:cubicBezTo>
                    <a:pt x="546" y="297"/>
                    <a:pt x="551" y="279"/>
                    <a:pt x="539" y="271"/>
                  </a:cubicBezTo>
                  <a:cubicBezTo>
                    <a:pt x="392" y="159"/>
                    <a:pt x="208" y="87"/>
                    <a:pt x="43" y="4"/>
                  </a:cubicBezTo>
                  <a:cubicBezTo>
                    <a:pt x="40" y="2"/>
                    <a:pt x="36" y="1"/>
                    <a:pt x="3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8"/>
            <p:cNvSpPr/>
            <p:nvPr/>
          </p:nvSpPr>
          <p:spPr>
            <a:xfrm>
              <a:off x="960793" y="1221034"/>
              <a:ext cx="14486" cy="9082"/>
            </a:xfrm>
            <a:custGeom>
              <a:rect b="b" l="l" r="r" t="t"/>
              <a:pathLst>
                <a:path extrusionOk="0" h="321" w="512">
                  <a:moveTo>
                    <a:pt x="63" y="0"/>
                  </a:moveTo>
                  <a:cubicBezTo>
                    <a:pt x="25" y="0"/>
                    <a:pt x="0" y="58"/>
                    <a:pt x="39" y="82"/>
                  </a:cubicBezTo>
                  <a:cubicBezTo>
                    <a:pt x="170" y="162"/>
                    <a:pt x="301" y="261"/>
                    <a:pt x="445" y="318"/>
                  </a:cubicBezTo>
                  <a:cubicBezTo>
                    <a:pt x="450" y="320"/>
                    <a:pt x="454" y="321"/>
                    <a:pt x="458" y="321"/>
                  </a:cubicBezTo>
                  <a:cubicBezTo>
                    <a:pt x="490" y="321"/>
                    <a:pt x="511" y="274"/>
                    <a:pt x="486" y="254"/>
                  </a:cubicBezTo>
                  <a:cubicBezTo>
                    <a:pt x="366" y="154"/>
                    <a:pt x="218" y="84"/>
                    <a:pt x="86" y="7"/>
                  </a:cubicBezTo>
                  <a:cubicBezTo>
                    <a:pt x="78" y="2"/>
                    <a:pt x="70" y="0"/>
                    <a:pt x="6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8"/>
            <p:cNvSpPr/>
            <p:nvPr/>
          </p:nvSpPr>
          <p:spPr>
            <a:xfrm>
              <a:off x="1057296" y="1250458"/>
              <a:ext cx="11770" cy="6762"/>
            </a:xfrm>
            <a:custGeom>
              <a:rect b="b" l="l" r="r" t="t"/>
              <a:pathLst>
                <a:path extrusionOk="0" h="239" w="416">
                  <a:moveTo>
                    <a:pt x="37" y="0"/>
                  </a:moveTo>
                  <a:cubicBezTo>
                    <a:pt x="16" y="0"/>
                    <a:pt x="1" y="32"/>
                    <a:pt x="23" y="46"/>
                  </a:cubicBezTo>
                  <a:cubicBezTo>
                    <a:pt x="137" y="111"/>
                    <a:pt x="247" y="191"/>
                    <a:pt x="369" y="236"/>
                  </a:cubicBezTo>
                  <a:cubicBezTo>
                    <a:pt x="373" y="238"/>
                    <a:pt x="377" y="238"/>
                    <a:pt x="381" y="238"/>
                  </a:cubicBezTo>
                  <a:cubicBezTo>
                    <a:pt x="407" y="238"/>
                    <a:pt x="415" y="200"/>
                    <a:pt x="392" y="184"/>
                  </a:cubicBezTo>
                  <a:cubicBezTo>
                    <a:pt x="289" y="110"/>
                    <a:pt x="164" y="60"/>
                    <a:pt x="49" y="3"/>
                  </a:cubicBezTo>
                  <a:cubicBezTo>
                    <a:pt x="45" y="1"/>
                    <a:pt x="41" y="0"/>
                    <a:pt x="3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8"/>
            <p:cNvSpPr/>
            <p:nvPr/>
          </p:nvSpPr>
          <p:spPr>
            <a:xfrm>
              <a:off x="1063832" y="1242791"/>
              <a:ext cx="31490" cy="18192"/>
            </a:xfrm>
            <a:custGeom>
              <a:rect b="b" l="l" r="r" t="t"/>
              <a:pathLst>
                <a:path extrusionOk="0" h="643" w="1113">
                  <a:moveTo>
                    <a:pt x="47" y="0"/>
                  </a:moveTo>
                  <a:cubicBezTo>
                    <a:pt x="23" y="0"/>
                    <a:pt x="1" y="32"/>
                    <a:pt x="23" y="55"/>
                  </a:cubicBezTo>
                  <a:cubicBezTo>
                    <a:pt x="300" y="333"/>
                    <a:pt x="688" y="605"/>
                    <a:pt x="1088" y="642"/>
                  </a:cubicBezTo>
                  <a:cubicBezTo>
                    <a:pt x="1089" y="642"/>
                    <a:pt x="1090" y="642"/>
                    <a:pt x="1091" y="642"/>
                  </a:cubicBezTo>
                  <a:cubicBezTo>
                    <a:pt x="1112" y="642"/>
                    <a:pt x="1112" y="611"/>
                    <a:pt x="1093" y="605"/>
                  </a:cubicBezTo>
                  <a:cubicBezTo>
                    <a:pt x="705" y="446"/>
                    <a:pt x="372" y="315"/>
                    <a:pt x="68" y="10"/>
                  </a:cubicBezTo>
                  <a:cubicBezTo>
                    <a:pt x="62" y="3"/>
                    <a:pt x="54" y="0"/>
                    <a:pt x="4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8"/>
            <p:cNvSpPr/>
            <p:nvPr/>
          </p:nvSpPr>
          <p:spPr>
            <a:xfrm>
              <a:off x="1072348" y="1233143"/>
              <a:ext cx="30301" cy="19239"/>
            </a:xfrm>
            <a:custGeom>
              <a:rect b="b" l="l" r="r" t="t"/>
              <a:pathLst>
                <a:path extrusionOk="0" h="680" w="1071">
                  <a:moveTo>
                    <a:pt x="59" y="1"/>
                  </a:moveTo>
                  <a:cubicBezTo>
                    <a:pt x="28" y="1"/>
                    <a:pt x="0" y="37"/>
                    <a:pt x="29" y="62"/>
                  </a:cubicBezTo>
                  <a:cubicBezTo>
                    <a:pt x="179" y="187"/>
                    <a:pt x="333" y="306"/>
                    <a:pt x="497" y="412"/>
                  </a:cubicBezTo>
                  <a:cubicBezTo>
                    <a:pt x="654" y="517"/>
                    <a:pt x="826" y="642"/>
                    <a:pt x="1013" y="679"/>
                  </a:cubicBezTo>
                  <a:cubicBezTo>
                    <a:pt x="1015" y="680"/>
                    <a:pt x="1016" y="680"/>
                    <a:pt x="1018" y="680"/>
                  </a:cubicBezTo>
                  <a:cubicBezTo>
                    <a:pt x="1045" y="680"/>
                    <a:pt x="1070" y="643"/>
                    <a:pt x="1045" y="623"/>
                  </a:cubicBezTo>
                  <a:cubicBezTo>
                    <a:pt x="915" y="514"/>
                    <a:pt x="749" y="451"/>
                    <a:pt x="602" y="365"/>
                  </a:cubicBezTo>
                  <a:cubicBezTo>
                    <a:pt x="420" y="258"/>
                    <a:pt x="247" y="139"/>
                    <a:pt x="83" y="9"/>
                  </a:cubicBezTo>
                  <a:cubicBezTo>
                    <a:pt x="75" y="3"/>
                    <a:pt x="67" y="1"/>
                    <a:pt x="5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8"/>
            <p:cNvSpPr/>
            <p:nvPr/>
          </p:nvSpPr>
          <p:spPr>
            <a:xfrm>
              <a:off x="1080524" y="1219874"/>
              <a:ext cx="21106" cy="14656"/>
            </a:xfrm>
            <a:custGeom>
              <a:rect b="b" l="l" r="r" t="t"/>
              <a:pathLst>
                <a:path extrusionOk="0" h="518" w="746">
                  <a:moveTo>
                    <a:pt x="50" y="0"/>
                  </a:moveTo>
                  <a:cubicBezTo>
                    <a:pt x="19" y="0"/>
                    <a:pt x="0" y="48"/>
                    <a:pt x="34" y="71"/>
                  </a:cubicBezTo>
                  <a:cubicBezTo>
                    <a:pt x="242" y="218"/>
                    <a:pt x="455" y="413"/>
                    <a:pt x="690" y="515"/>
                  </a:cubicBezTo>
                  <a:cubicBezTo>
                    <a:pt x="694" y="517"/>
                    <a:pt x="698" y="517"/>
                    <a:pt x="702" y="517"/>
                  </a:cubicBezTo>
                  <a:cubicBezTo>
                    <a:pt x="727" y="517"/>
                    <a:pt x="746" y="489"/>
                    <a:pt x="726" y="467"/>
                  </a:cubicBezTo>
                  <a:cubicBezTo>
                    <a:pt x="544" y="279"/>
                    <a:pt x="285" y="151"/>
                    <a:pt x="70" y="7"/>
                  </a:cubicBezTo>
                  <a:cubicBezTo>
                    <a:pt x="63" y="2"/>
                    <a:pt x="56" y="0"/>
                    <a:pt x="5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8"/>
            <p:cNvSpPr/>
            <p:nvPr/>
          </p:nvSpPr>
          <p:spPr>
            <a:xfrm>
              <a:off x="1083410" y="1207681"/>
              <a:ext cx="15872" cy="10157"/>
            </a:xfrm>
            <a:custGeom>
              <a:rect b="b" l="l" r="r" t="t"/>
              <a:pathLst>
                <a:path extrusionOk="0" h="359" w="561">
                  <a:moveTo>
                    <a:pt x="78" y="1"/>
                  </a:moveTo>
                  <a:cubicBezTo>
                    <a:pt x="31" y="1"/>
                    <a:pt x="1" y="72"/>
                    <a:pt x="51" y="102"/>
                  </a:cubicBezTo>
                  <a:lnTo>
                    <a:pt x="276" y="240"/>
                  </a:lnTo>
                  <a:cubicBezTo>
                    <a:pt x="343" y="281"/>
                    <a:pt x="413" y="338"/>
                    <a:pt x="489" y="357"/>
                  </a:cubicBezTo>
                  <a:cubicBezTo>
                    <a:pt x="493" y="358"/>
                    <a:pt x="498" y="359"/>
                    <a:pt x="502" y="359"/>
                  </a:cubicBezTo>
                  <a:cubicBezTo>
                    <a:pt x="540" y="359"/>
                    <a:pt x="561" y="311"/>
                    <a:pt x="532" y="280"/>
                  </a:cubicBezTo>
                  <a:cubicBezTo>
                    <a:pt x="480" y="220"/>
                    <a:pt x="399" y="185"/>
                    <a:pt x="332" y="146"/>
                  </a:cubicBezTo>
                  <a:cubicBezTo>
                    <a:pt x="256" y="99"/>
                    <a:pt x="180" y="54"/>
                    <a:pt x="106" y="9"/>
                  </a:cubicBezTo>
                  <a:cubicBezTo>
                    <a:pt x="97" y="3"/>
                    <a:pt x="87" y="1"/>
                    <a:pt x="7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8"/>
            <p:cNvSpPr/>
            <p:nvPr/>
          </p:nvSpPr>
          <p:spPr>
            <a:xfrm>
              <a:off x="1095122" y="1199815"/>
              <a:ext cx="651" cy="481"/>
            </a:xfrm>
            <a:custGeom>
              <a:rect b="b" l="l" r="r" t="t"/>
              <a:pathLst>
                <a:path extrusionOk="0" h="17" w="23">
                  <a:moveTo>
                    <a:pt x="12" y="1"/>
                  </a:moveTo>
                  <a:cubicBezTo>
                    <a:pt x="1" y="1"/>
                    <a:pt x="1" y="17"/>
                    <a:pt x="12" y="17"/>
                  </a:cubicBezTo>
                  <a:cubicBezTo>
                    <a:pt x="22" y="17"/>
                    <a:pt x="21" y="1"/>
                    <a:pt x="1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8"/>
            <p:cNvSpPr/>
            <p:nvPr/>
          </p:nvSpPr>
          <p:spPr>
            <a:xfrm>
              <a:off x="1087965" y="998803"/>
              <a:ext cx="10695" cy="10016"/>
            </a:xfrm>
            <a:custGeom>
              <a:rect b="b" l="l" r="r" t="t"/>
              <a:pathLst>
                <a:path extrusionOk="0" h="354" w="378">
                  <a:moveTo>
                    <a:pt x="50" y="0"/>
                  </a:moveTo>
                  <a:cubicBezTo>
                    <a:pt x="23" y="0"/>
                    <a:pt x="0" y="34"/>
                    <a:pt x="24" y="59"/>
                  </a:cubicBezTo>
                  <a:lnTo>
                    <a:pt x="188" y="229"/>
                  </a:lnTo>
                  <a:cubicBezTo>
                    <a:pt x="233" y="274"/>
                    <a:pt x="271" y="326"/>
                    <a:pt x="332" y="352"/>
                  </a:cubicBezTo>
                  <a:cubicBezTo>
                    <a:pt x="335" y="353"/>
                    <a:pt x="338" y="354"/>
                    <a:pt x="341" y="354"/>
                  </a:cubicBezTo>
                  <a:cubicBezTo>
                    <a:pt x="366" y="354"/>
                    <a:pt x="378" y="323"/>
                    <a:pt x="370" y="303"/>
                  </a:cubicBezTo>
                  <a:cubicBezTo>
                    <a:pt x="344" y="245"/>
                    <a:pt x="283" y="203"/>
                    <a:pt x="235" y="159"/>
                  </a:cubicBezTo>
                  <a:cubicBezTo>
                    <a:pt x="181" y="110"/>
                    <a:pt x="128" y="59"/>
                    <a:pt x="73" y="11"/>
                  </a:cubicBezTo>
                  <a:cubicBezTo>
                    <a:pt x="66" y="3"/>
                    <a:pt x="57" y="0"/>
                    <a:pt x="5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8"/>
            <p:cNvSpPr/>
            <p:nvPr/>
          </p:nvSpPr>
          <p:spPr>
            <a:xfrm>
              <a:off x="1090822" y="990372"/>
              <a:ext cx="7186" cy="6366"/>
            </a:xfrm>
            <a:custGeom>
              <a:rect b="b" l="l" r="r" t="t"/>
              <a:pathLst>
                <a:path extrusionOk="0" h="225" w="254">
                  <a:moveTo>
                    <a:pt x="60" y="0"/>
                  </a:moveTo>
                  <a:cubicBezTo>
                    <a:pt x="29" y="0"/>
                    <a:pt x="1" y="42"/>
                    <a:pt x="29" y="69"/>
                  </a:cubicBezTo>
                  <a:cubicBezTo>
                    <a:pt x="84" y="117"/>
                    <a:pt x="139" y="168"/>
                    <a:pt x="195" y="217"/>
                  </a:cubicBezTo>
                  <a:cubicBezTo>
                    <a:pt x="201" y="222"/>
                    <a:pt x="207" y="224"/>
                    <a:pt x="213" y="224"/>
                  </a:cubicBezTo>
                  <a:cubicBezTo>
                    <a:pt x="235" y="224"/>
                    <a:pt x="253" y="198"/>
                    <a:pt x="234" y="178"/>
                  </a:cubicBezTo>
                  <a:cubicBezTo>
                    <a:pt x="186" y="123"/>
                    <a:pt x="135" y="66"/>
                    <a:pt x="86" y="12"/>
                  </a:cubicBezTo>
                  <a:cubicBezTo>
                    <a:pt x="78" y="4"/>
                    <a:pt x="69" y="0"/>
                    <a:pt x="6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8"/>
            <p:cNvSpPr/>
            <p:nvPr/>
          </p:nvSpPr>
          <p:spPr>
            <a:xfrm>
              <a:off x="1093199" y="981517"/>
              <a:ext cx="4187" cy="4159"/>
            </a:xfrm>
            <a:custGeom>
              <a:rect b="b" l="l" r="r" t="t"/>
              <a:pathLst>
                <a:path extrusionOk="0" h="147" w="148">
                  <a:moveTo>
                    <a:pt x="54" y="1"/>
                  </a:moveTo>
                  <a:cubicBezTo>
                    <a:pt x="28" y="1"/>
                    <a:pt x="1" y="30"/>
                    <a:pt x="19" y="56"/>
                  </a:cubicBezTo>
                  <a:cubicBezTo>
                    <a:pt x="38" y="81"/>
                    <a:pt x="58" y="107"/>
                    <a:pt x="76" y="132"/>
                  </a:cubicBezTo>
                  <a:cubicBezTo>
                    <a:pt x="84" y="142"/>
                    <a:pt x="95" y="147"/>
                    <a:pt x="105" y="147"/>
                  </a:cubicBezTo>
                  <a:cubicBezTo>
                    <a:pt x="127" y="147"/>
                    <a:pt x="148" y="125"/>
                    <a:pt x="132" y="100"/>
                  </a:cubicBezTo>
                  <a:lnTo>
                    <a:pt x="83" y="18"/>
                  </a:lnTo>
                  <a:cubicBezTo>
                    <a:pt x="76" y="6"/>
                    <a:pt x="65" y="1"/>
                    <a:pt x="5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8"/>
            <p:cNvSpPr/>
            <p:nvPr/>
          </p:nvSpPr>
          <p:spPr>
            <a:xfrm>
              <a:off x="1201188" y="1256399"/>
              <a:ext cx="17428" cy="7950"/>
            </a:xfrm>
            <a:custGeom>
              <a:rect b="b" l="l" r="r" t="t"/>
              <a:pathLst>
                <a:path extrusionOk="0" h="281" w="616">
                  <a:moveTo>
                    <a:pt x="36" y="1"/>
                  </a:moveTo>
                  <a:cubicBezTo>
                    <a:pt x="8" y="1"/>
                    <a:pt x="0" y="47"/>
                    <a:pt x="30" y="60"/>
                  </a:cubicBezTo>
                  <a:cubicBezTo>
                    <a:pt x="205" y="132"/>
                    <a:pt x="379" y="205"/>
                    <a:pt x="552" y="278"/>
                  </a:cubicBezTo>
                  <a:cubicBezTo>
                    <a:pt x="557" y="280"/>
                    <a:pt x="562" y="281"/>
                    <a:pt x="567" y="281"/>
                  </a:cubicBezTo>
                  <a:cubicBezTo>
                    <a:pt x="603" y="281"/>
                    <a:pt x="615" y="218"/>
                    <a:pt x="574" y="203"/>
                  </a:cubicBezTo>
                  <a:cubicBezTo>
                    <a:pt x="397" y="135"/>
                    <a:pt x="221" y="70"/>
                    <a:pt x="46" y="3"/>
                  </a:cubicBezTo>
                  <a:cubicBezTo>
                    <a:pt x="42" y="1"/>
                    <a:pt x="39" y="1"/>
                    <a:pt x="3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8"/>
            <p:cNvSpPr/>
            <p:nvPr/>
          </p:nvSpPr>
          <p:spPr>
            <a:xfrm>
              <a:off x="1211797" y="1249156"/>
              <a:ext cx="25095" cy="12081"/>
            </a:xfrm>
            <a:custGeom>
              <a:rect b="b" l="l" r="r" t="t"/>
              <a:pathLst>
                <a:path extrusionOk="0" h="427" w="887">
                  <a:moveTo>
                    <a:pt x="89" y="0"/>
                  </a:moveTo>
                  <a:cubicBezTo>
                    <a:pt x="37" y="0"/>
                    <a:pt x="1" y="83"/>
                    <a:pt x="56" y="122"/>
                  </a:cubicBezTo>
                  <a:cubicBezTo>
                    <a:pt x="180" y="208"/>
                    <a:pt x="312" y="279"/>
                    <a:pt x="453" y="336"/>
                  </a:cubicBezTo>
                  <a:cubicBezTo>
                    <a:pt x="549" y="374"/>
                    <a:pt x="668" y="427"/>
                    <a:pt x="776" y="427"/>
                  </a:cubicBezTo>
                  <a:cubicBezTo>
                    <a:pt x="801" y="427"/>
                    <a:pt x="825" y="424"/>
                    <a:pt x="849" y="417"/>
                  </a:cubicBezTo>
                  <a:cubicBezTo>
                    <a:pt x="887" y="404"/>
                    <a:pt x="887" y="359"/>
                    <a:pt x="860" y="339"/>
                  </a:cubicBezTo>
                  <a:cubicBezTo>
                    <a:pt x="763" y="270"/>
                    <a:pt x="622" y="263"/>
                    <a:pt x="512" y="221"/>
                  </a:cubicBezTo>
                  <a:cubicBezTo>
                    <a:pt x="373" y="169"/>
                    <a:pt x="244" y="96"/>
                    <a:pt x="122" y="12"/>
                  </a:cubicBezTo>
                  <a:cubicBezTo>
                    <a:pt x="111" y="4"/>
                    <a:pt x="99" y="0"/>
                    <a:pt x="8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8"/>
            <p:cNvSpPr/>
            <p:nvPr/>
          </p:nvSpPr>
          <p:spPr>
            <a:xfrm>
              <a:off x="1221558" y="1235350"/>
              <a:ext cx="22210" cy="15221"/>
            </a:xfrm>
            <a:custGeom>
              <a:rect b="b" l="l" r="r" t="t"/>
              <a:pathLst>
                <a:path extrusionOk="0" h="538" w="785">
                  <a:moveTo>
                    <a:pt x="86" y="1"/>
                  </a:moveTo>
                  <a:cubicBezTo>
                    <a:pt x="41" y="1"/>
                    <a:pt x="0" y="60"/>
                    <a:pt x="43" y="101"/>
                  </a:cubicBezTo>
                  <a:cubicBezTo>
                    <a:pt x="145" y="203"/>
                    <a:pt x="254" y="296"/>
                    <a:pt x="373" y="376"/>
                  </a:cubicBezTo>
                  <a:cubicBezTo>
                    <a:pt x="474" y="443"/>
                    <a:pt x="597" y="538"/>
                    <a:pt x="722" y="538"/>
                  </a:cubicBezTo>
                  <a:cubicBezTo>
                    <a:pt x="725" y="538"/>
                    <a:pt x="728" y="538"/>
                    <a:pt x="731" y="537"/>
                  </a:cubicBezTo>
                  <a:cubicBezTo>
                    <a:pt x="767" y="536"/>
                    <a:pt x="784" y="492"/>
                    <a:pt x="760" y="465"/>
                  </a:cubicBezTo>
                  <a:cubicBezTo>
                    <a:pt x="684" y="378"/>
                    <a:pt x="553" y="340"/>
                    <a:pt x="454" y="277"/>
                  </a:cubicBezTo>
                  <a:cubicBezTo>
                    <a:pt x="337" y="203"/>
                    <a:pt x="228" y="114"/>
                    <a:pt x="126" y="18"/>
                  </a:cubicBezTo>
                  <a:cubicBezTo>
                    <a:pt x="114" y="6"/>
                    <a:pt x="100" y="1"/>
                    <a:pt x="8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8"/>
            <p:cNvSpPr/>
            <p:nvPr/>
          </p:nvSpPr>
          <p:spPr>
            <a:xfrm>
              <a:off x="1229168" y="1222788"/>
              <a:ext cx="19776" cy="8290"/>
            </a:xfrm>
            <a:custGeom>
              <a:rect b="b" l="l" r="r" t="t"/>
              <a:pathLst>
                <a:path extrusionOk="0" h="293" w="699">
                  <a:moveTo>
                    <a:pt x="49" y="1"/>
                  </a:moveTo>
                  <a:cubicBezTo>
                    <a:pt x="19" y="1"/>
                    <a:pt x="1" y="45"/>
                    <a:pt x="31" y="66"/>
                  </a:cubicBezTo>
                  <a:cubicBezTo>
                    <a:pt x="179" y="172"/>
                    <a:pt x="393" y="293"/>
                    <a:pt x="588" y="293"/>
                  </a:cubicBezTo>
                  <a:cubicBezTo>
                    <a:pt x="613" y="293"/>
                    <a:pt x="638" y="291"/>
                    <a:pt x="662" y="287"/>
                  </a:cubicBezTo>
                  <a:cubicBezTo>
                    <a:pt x="699" y="276"/>
                    <a:pt x="691" y="224"/>
                    <a:pt x="661" y="214"/>
                  </a:cubicBezTo>
                  <a:cubicBezTo>
                    <a:pt x="566" y="179"/>
                    <a:pt x="462" y="175"/>
                    <a:pt x="366" y="145"/>
                  </a:cubicBezTo>
                  <a:cubicBezTo>
                    <a:pt x="258" y="114"/>
                    <a:pt x="161" y="64"/>
                    <a:pt x="66" y="6"/>
                  </a:cubicBezTo>
                  <a:cubicBezTo>
                    <a:pt x="60" y="2"/>
                    <a:pt x="54" y="1"/>
                    <a:pt x="4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8"/>
            <p:cNvSpPr/>
            <p:nvPr/>
          </p:nvSpPr>
          <p:spPr>
            <a:xfrm>
              <a:off x="1230894" y="1201400"/>
              <a:ext cx="15759" cy="8063"/>
            </a:xfrm>
            <a:custGeom>
              <a:rect b="b" l="l" r="r" t="t"/>
              <a:pathLst>
                <a:path extrusionOk="0" h="285" w="557">
                  <a:moveTo>
                    <a:pt x="96" y="1"/>
                  </a:moveTo>
                  <a:cubicBezTo>
                    <a:pt x="39" y="1"/>
                    <a:pt x="1" y="81"/>
                    <a:pt x="62" y="108"/>
                  </a:cubicBezTo>
                  <a:cubicBezTo>
                    <a:pt x="146" y="145"/>
                    <a:pt x="231" y="182"/>
                    <a:pt x="316" y="221"/>
                  </a:cubicBezTo>
                  <a:cubicBezTo>
                    <a:pt x="368" y="244"/>
                    <a:pt x="425" y="284"/>
                    <a:pt x="483" y="284"/>
                  </a:cubicBezTo>
                  <a:cubicBezTo>
                    <a:pt x="496" y="284"/>
                    <a:pt x="509" y="282"/>
                    <a:pt x="521" y="278"/>
                  </a:cubicBezTo>
                  <a:cubicBezTo>
                    <a:pt x="546" y="269"/>
                    <a:pt x="556" y="244"/>
                    <a:pt x="545" y="221"/>
                  </a:cubicBezTo>
                  <a:cubicBezTo>
                    <a:pt x="514" y="153"/>
                    <a:pt x="425" y="137"/>
                    <a:pt x="361" y="109"/>
                  </a:cubicBezTo>
                  <a:lnTo>
                    <a:pt x="122" y="6"/>
                  </a:lnTo>
                  <a:cubicBezTo>
                    <a:pt x="113" y="2"/>
                    <a:pt x="104" y="1"/>
                    <a:pt x="9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8"/>
            <p:cNvSpPr/>
            <p:nvPr/>
          </p:nvSpPr>
          <p:spPr>
            <a:xfrm>
              <a:off x="1337384" y="1245026"/>
              <a:ext cx="17032" cy="7554"/>
            </a:xfrm>
            <a:custGeom>
              <a:rect b="b" l="l" r="r" t="t"/>
              <a:pathLst>
                <a:path extrusionOk="0" h="267" w="602">
                  <a:moveTo>
                    <a:pt x="49" y="0"/>
                  </a:moveTo>
                  <a:cubicBezTo>
                    <a:pt x="18" y="0"/>
                    <a:pt x="0" y="50"/>
                    <a:pt x="32" y="65"/>
                  </a:cubicBezTo>
                  <a:cubicBezTo>
                    <a:pt x="123" y="107"/>
                    <a:pt x="215" y="149"/>
                    <a:pt x="306" y="188"/>
                  </a:cubicBezTo>
                  <a:cubicBezTo>
                    <a:pt x="382" y="223"/>
                    <a:pt x="459" y="267"/>
                    <a:pt x="545" y="267"/>
                  </a:cubicBezTo>
                  <a:cubicBezTo>
                    <a:pt x="578" y="267"/>
                    <a:pt x="601" y="223"/>
                    <a:pt x="574" y="200"/>
                  </a:cubicBezTo>
                  <a:cubicBezTo>
                    <a:pt x="510" y="143"/>
                    <a:pt x="427" y="121"/>
                    <a:pt x="347" y="97"/>
                  </a:cubicBezTo>
                  <a:cubicBezTo>
                    <a:pt x="250" y="65"/>
                    <a:pt x="155" y="33"/>
                    <a:pt x="59" y="2"/>
                  </a:cubicBezTo>
                  <a:cubicBezTo>
                    <a:pt x="56" y="1"/>
                    <a:pt x="52" y="0"/>
                    <a:pt x="4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8"/>
            <p:cNvSpPr/>
            <p:nvPr/>
          </p:nvSpPr>
          <p:spPr>
            <a:xfrm>
              <a:off x="1344429" y="1236255"/>
              <a:ext cx="23228" cy="9704"/>
            </a:xfrm>
            <a:custGeom>
              <a:rect b="b" l="l" r="r" t="t"/>
              <a:pathLst>
                <a:path extrusionOk="0" h="343" w="821">
                  <a:moveTo>
                    <a:pt x="84" y="0"/>
                  </a:moveTo>
                  <a:cubicBezTo>
                    <a:pt x="21" y="0"/>
                    <a:pt x="1" y="104"/>
                    <a:pt x="70" y="127"/>
                  </a:cubicBezTo>
                  <a:cubicBezTo>
                    <a:pt x="193" y="170"/>
                    <a:pt x="313" y="213"/>
                    <a:pt x="435" y="255"/>
                  </a:cubicBezTo>
                  <a:cubicBezTo>
                    <a:pt x="535" y="291"/>
                    <a:pt x="638" y="342"/>
                    <a:pt x="744" y="342"/>
                  </a:cubicBezTo>
                  <a:cubicBezTo>
                    <a:pt x="752" y="342"/>
                    <a:pt x="760" y="342"/>
                    <a:pt x="768" y="341"/>
                  </a:cubicBezTo>
                  <a:cubicBezTo>
                    <a:pt x="799" y="338"/>
                    <a:pt x="821" y="302"/>
                    <a:pt x="796" y="279"/>
                  </a:cubicBezTo>
                  <a:cubicBezTo>
                    <a:pt x="713" y="200"/>
                    <a:pt x="600" y="178"/>
                    <a:pt x="493" y="141"/>
                  </a:cubicBezTo>
                  <a:cubicBezTo>
                    <a:pt x="364" y="95"/>
                    <a:pt x="233" y="50"/>
                    <a:pt x="105" y="4"/>
                  </a:cubicBezTo>
                  <a:cubicBezTo>
                    <a:pt x="98" y="1"/>
                    <a:pt x="91" y="0"/>
                    <a:pt x="8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8"/>
            <p:cNvSpPr/>
            <p:nvPr/>
          </p:nvSpPr>
          <p:spPr>
            <a:xfrm>
              <a:off x="1351672" y="1219365"/>
              <a:ext cx="21898" cy="8431"/>
            </a:xfrm>
            <a:custGeom>
              <a:rect b="b" l="l" r="r" t="t"/>
              <a:pathLst>
                <a:path extrusionOk="0" h="298" w="774">
                  <a:moveTo>
                    <a:pt x="91" y="1"/>
                  </a:moveTo>
                  <a:cubicBezTo>
                    <a:pt x="42" y="1"/>
                    <a:pt x="0" y="58"/>
                    <a:pt x="47" y="98"/>
                  </a:cubicBezTo>
                  <a:cubicBezTo>
                    <a:pt x="50" y="102"/>
                    <a:pt x="54" y="104"/>
                    <a:pt x="57" y="105"/>
                  </a:cubicBezTo>
                  <a:cubicBezTo>
                    <a:pt x="180" y="206"/>
                    <a:pt x="361" y="297"/>
                    <a:pt x="530" y="297"/>
                  </a:cubicBezTo>
                  <a:cubicBezTo>
                    <a:pt x="602" y="297"/>
                    <a:pt x="671" y="281"/>
                    <a:pt x="733" y="243"/>
                  </a:cubicBezTo>
                  <a:cubicBezTo>
                    <a:pt x="774" y="219"/>
                    <a:pt x="752" y="171"/>
                    <a:pt x="711" y="165"/>
                  </a:cubicBezTo>
                  <a:cubicBezTo>
                    <a:pt x="615" y="153"/>
                    <a:pt x="515" y="168"/>
                    <a:pt x="419" y="147"/>
                  </a:cubicBezTo>
                  <a:cubicBezTo>
                    <a:pt x="351" y="134"/>
                    <a:pt x="283" y="111"/>
                    <a:pt x="223" y="75"/>
                  </a:cubicBezTo>
                  <a:cubicBezTo>
                    <a:pt x="191" y="59"/>
                    <a:pt x="159" y="37"/>
                    <a:pt x="130" y="15"/>
                  </a:cubicBezTo>
                  <a:cubicBezTo>
                    <a:pt x="117" y="5"/>
                    <a:pt x="104" y="1"/>
                    <a:pt x="9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8"/>
            <p:cNvSpPr/>
            <p:nvPr/>
          </p:nvSpPr>
          <p:spPr>
            <a:xfrm>
              <a:off x="1361800" y="1197609"/>
              <a:ext cx="7186" cy="3735"/>
            </a:xfrm>
            <a:custGeom>
              <a:rect b="b" l="l" r="r" t="t"/>
              <a:pathLst>
                <a:path extrusionOk="0" h="132" w="254">
                  <a:moveTo>
                    <a:pt x="79" y="0"/>
                  </a:moveTo>
                  <a:cubicBezTo>
                    <a:pt x="20" y="0"/>
                    <a:pt x="1" y="103"/>
                    <a:pt x="66" y="112"/>
                  </a:cubicBezTo>
                  <a:cubicBezTo>
                    <a:pt x="102" y="118"/>
                    <a:pt x="138" y="125"/>
                    <a:pt x="175" y="131"/>
                  </a:cubicBezTo>
                  <a:cubicBezTo>
                    <a:pt x="177" y="132"/>
                    <a:pt x="180" y="132"/>
                    <a:pt x="183" y="132"/>
                  </a:cubicBezTo>
                  <a:cubicBezTo>
                    <a:pt x="232" y="132"/>
                    <a:pt x="253" y="59"/>
                    <a:pt x="198" y="40"/>
                  </a:cubicBezTo>
                  <a:cubicBezTo>
                    <a:pt x="164" y="28"/>
                    <a:pt x="131" y="16"/>
                    <a:pt x="96" y="3"/>
                  </a:cubicBezTo>
                  <a:cubicBezTo>
                    <a:pt x="90" y="1"/>
                    <a:pt x="84" y="0"/>
                    <a:pt x="7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8"/>
            <p:cNvSpPr/>
            <p:nvPr/>
          </p:nvSpPr>
          <p:spPr>
            <a:xfrm>
              <a:off x="1355746" y="894803"/>
              <a:ext cx="14118" cy="7243"/>
            </a:xfrm>
            <a:custGeom>
              <a:rect b="b" l="l" r="r" t="t"/>
              <a:pathLst>
                <a:path extrusionOk="0" h="256" w="499">
                  <a:moveTo>
                    <a:pt x="60" y="1"/>
                  </a:moveTo>
                  <a:cubicBezTo>
                    <a:pt x="25" y="1"/>
                    <a:pt x="0" y="49"/>
                    <a:pt x="38" y="68"/>
                  </a:cubicBezTo>
                  <a:cubicBezTo>
                    <a:pt x="114" y="104"/>
                    <a:pt x="187" y="141"/>
                    <a:pt x="261" y="177"/>
                  </a:cubicBezTo>
                  <a:cubicBezTo>
                    <a:pt x="322" y="208"/>
                    <a:pt x="383" y="245"/>
                    <a:pt x="451" y="256"/>
                  </a:cubicBezTo>
                  <a:cubicBezTo>
                    <a:pt x="453" y="256"/>
                    <a:pt x="454" y="256"/>
                    <a:pt x="455" y="256"/>
                  </a:cubicBezTo>
                  <a:cubicBezTo>
                    <a:pt x="484" y="256"/>
                    <a:pt x="498" y="213"/>
                    <a:pt x="477" y="193"/>
                  </a:cubicBezTo>
                  <a:cubicBezTo>
                    <a:pt x="426" y="147"/>
                    <a:pt x="354" y="126"/>
                    <a:pt x="290" y="97"/>
                  </a:cubicBezTo>
                  <a:cubicBezTo>
                    <a:pt x="219" y="67"/>
                    <a:pt x="147" y="35"/>
                    <a:pt x="75" y="4"/>
                  </a:cubicBezTo>
                  <a:cubicBezTo>
                    <a:pt x="69" y="2"/>
                    <a:pt x="64" y="1"/>
                    <a:pt x="6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8"/>
            <p:cNvSpPr/>
            <p:nvPr/>
          </p:nvSpPr>
          <p:spPr>
            <a:xfrm>
              <a:off x="1355548" y="879666"/>
              <a:ext cx="16410" cy="9874"/>
            </a:xfrm>
            <a:custGeom>
              <a:rect b="b" l="l" r="r" t="t"/>
              <a:pathLst>
                <a:path extrusionOk="0" h="349" w="580">
                  <a:moveTo>
                    <a:pt x="65" y="0"/>
                  </a:moveTo>
                  <a:cubicBezTo>
                    <a:pt x="27" y="0"/>
                    <a:pt x="1" y="58"/>
                    <a:pt x="42" y="83"/>
                  </a:cubicBezTo>
                  <a:cubicBezTo>
                    <a:pt x="127" y="131"/>
                    <a:pt x="210" y="177"/>
                    <a:pt x="294" y="227"/>
                  </a:cubicBezTo>
                  <a:cubicBezTo>
                    <a:pt x="368" y="269"/>
                    <a:pt x="442" y="327"/>
                    <a:pt x="526" y="347"/>
                  </a:cubicBezTo>
                  <a:cubicBezTo>
                    <a:pt x="529" y="348"/>
                    <a:pt x="532" y="348"/>
                    <a:pt x="534" y="348"/>
                  </a:cubicBezTo>
                  <a:cubicBezTo>
                    <a:pt x="562" y="348"/>
                    <a:pt x="580" y="312"/>
                    <a:pt x="558" y="289"/>
                  </a:cubicBezTo>
                  <a:cubicBezTo>
                    <a:pt x="499" y="227"/>
                    <a:pt x="412" y="192"/>
                    <a:pt x="339" y="151"/>
                  </a:cubicBezTo>
                  <a:cubicBezTo>
                    <a:pt x="255" y="103"/>
                    <a:pt x="172" y="56"/>
                    <a:pt x="87" y="7"/>
                  </a:cubicBezTo>
                  <a:cubicBezTo>
                    <a:pt x="80" y="2"/>
                    <a:pt x="72" y="0"/>
                    <a:pt x="6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8"/>
            <p:cNvSpPr/>
            <p:nvPr/>
          </p:nvSpPr>
          <p:spPr>
            <a:xfrm>
              <a:off x="1347258" y="856326"/>
              <a:ext cx="22634" cy="13807"/>
            </a:xfrm>
            <a:custGeom>
              <a:rect b="b" l="l" r="r" t="t"/>
              <a:pathLst>
                <a:path extrusionOk="0" h="488" w="800">
                  <a:moveTo>
                    <a:pt x="43" y="1"/>
                  </a:moveTo>
                  <a:cubicBezTo>
                    <a:pt x="16" y="1"/>
                    <a:pt x="0" y="38"/>
                    <a:pt x="29" y="56"/>
                  </a:cubicBezTo>
                  <a:cubicBezTo>
                    <a:pt x="149" y="136"/>
                    <a:pt x="274" y="216"/>
                    <a:pt x="395" y="297"/>
                  </a:cubicBezTo>
                  <a:cubicBezTo>
                    <a:pt x="503" y="368"/>
                    <a:pt x="617" y="454"/>
                    <a:pt x="741" y="486"/>
                  </a:cubicBezTo>
                  <a:cubicBezTo>
                    <a:pt x="745" y="487"/>
                    <a:pt x="748" y="487"/>
                    <a:pt x="752" y="487"/>
                  </a:cubicBezTo>
                  <a:cubicBezTo>
                    <a:pt x="782" y="487"/>
                    <a:pt x="800" y="450"/>
                    <a:pt x="777" y="425"/>
                  </a:cubicBezTo>
                  <a:cubicBezTo>
                    <a:pt x="689" y="330"/>
                    <a:pt x="559" y="272"/>
                    <a:pt x="444" y="213"/>
                  </a:cubicBezTo>
                  <a:lnTo>
                    <a:pt x="58" y="5"/>
                  </a:lnTo>
                  <a:cubicBezTo>
                    <a:pt x="52" y="2"/>
                    <a:pt x="47" y="1"/>
                    <a:pt x="4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8"/>
            <p:cNvSpPr/>
            <p:nvPr/>
          </p:nvSpPr>
          <p:spPr>
            <a:xfrm>
              <a:off x="1357726" y="844811"/>
              <a:ext cx="6451" cy="3735"/>
            </a:xfrm>
            <a:custGeom>
              <a:rect b="b" l="l" r="r" t="t"/>
              <a:pathLst>
                <a:path extrusionOk="0" h="132" w="228">
                  <a:moveTo>
                    <a:pt x="67" y="0"/>
                  </a:moveTo>
                  <a:cubicBezTo>
                    <a:pt x="27" y="0"/>
                    <a:pt x="0" y="64"/>
                    <a:pt x="44" y="83"/>
                  </a:cubicBezTo>
                  <a:cubicBezTo>
                    <a:pt x="80" y="98"/>
                    <a:pt x="117" y="114"/>
                    <a:pt x="153" y="128"/>
                  </a:cubicBezTo>
                  <a:cubicBezTo>
                    <a:pt x="158" y="130"/>
                    <a:pt x="163" y="131"/>
                    <a:pt x="169" y="131"/>
                  </a:cubicBezTo>
                  <a:cubicBezTo>
                    <a:pt x="204" y="131"/>
                    <a:pt x="228" y="86"/>
                    <a:pt x="191" y="64"/>
                  </a:cubicBezTo>
                  <a:cubicBezTo>
                    <a:pt x="156" y="45"/>
                    <a:pt x="124" y="25"/>
                    <a:pt x="89" y="6"/>
                  </a:cubicBezTo>
                  <a:cubicBezTo>
                    <a:pt x="82" y="2"/>
                    <a:pt x="74" y="0"/>
                    <a:pt x="6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8"/>
            <p:cNvSpPr/>
            <p:nvPr/>
          </p:nvSpPr>
          <p:spPr>
            <a:xfrm>
              <a:off x="735422" y="1522030"/>
              <a:ext cx="102532" cy="1613"/>
            </a:xfrm>
            <a:custGeom>
              <a:rect b="b" l="l" r="r" t="t"/>
              <a:pathLst>
                <a:path extrusionOk="0" h="57" w="3624">
                  <a:moveTo>
                    <a:pt x="3426" y="0"/>
                  </a:moveTo>
                  <a:cubicBezTo>
                    <a:pt x="3391" y="0"/>
                    <a:pt x="3253" y="3"/>
                    <a:pt x="3222" y="3"/>
                  </a:cubicBezTo>
                  <a:lnTo>
                    <a:pt x="31" y="3"/>
                  </a:lnTo>
                  <a:cubicBezTo>
                    <a:pt x="22" y="6"/>
                    <a:pt x="15" y="6"/>
                    <a:pt x="7" y="6"/>
                  </a:cubicBezTo>
                  <a:lnTo>
                    <a:pt x="6" y="6"/>
                  </a:lnTo>
                  <a:cubicBezTo>
                    <a:pt x="4" y="7"/>
                    <a:pt x="2" y="12"/>
                    <a:pt x="0" y="15"/>
                  </a:cubicBezTo>
                  <a:cubicBezTo>
                    <a:pt x="0" y="28"/>
                    <a:pt x="2" y="35"/>
                    <a:pt x="7" y="44"/>
                  </a:cubicBezTo>
                  <a:cubicBezTo>
                    <a:pt x="63" y="53"/>
                    <a:pt x="130" y="53"/>
                    <a:pt x="191" y="53"/>
                  </a:cubicBezTo>
                  <a:lnTo>
                    <a:pt x="3382" y="53"/>
                  </a:lnTo>
                  <a:cubicBezTo>
                    <a:pt x="3401" y="53"/>
                    <a:pt x="3424" y="55"/>
                    <a:pt x="3447" y="55"/>
                  </a:cubicBezTo>
                  <a:cubicBezTo>
                    <a:pt x="3473" y="57"/>
                    <a:pt x="3501" y="57"/>
                    <a:pt x="3526" y="57"/>
                  </a:cubicBezTo>
                  <a:cubicBezTo>
                    <a:pt x="3584" y="57"/>
                    <a:pt x="3599" y="50"/>
                    <a:pt x="3599" y="50"/>
                  </a:cubicBezTo>
                  <a:cubicBezTo>
                    <a:pt x="3604" y="45"/>
                    <a:pt x="3615" y="35"/>
                    <a:pt x="3622" y="34"/>
                  </a:cubicBezTo>
                  <a:cubicBezTo>
                    <a:pt x="3622" y="31"/>
                    <a:pt x="3623" y="31"/>
                    <a:pt x="3623" y="29"/>
                  </a:cubicBezTo>
                  <a:cubicBezTo>
                    <a:pt x="3622" y="22"/>
                    <a:pt x="3619" y="16"/>
                    <a:pt x="3613" y="9"/>
                  </a:cubicBezTo>
                  <a:cubicBezTo>
                    <a:pt x="3556" y="0"/>
                    <a:pt x="3484" y="0"/>
                    <a:pt x="342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8"/>
            <p:cNvSpPr/>
            <p:nvPr/>
          </p:nvSpPr>
          <p:spPr>
            <a:xfrm>
              <a:off x="636401" y="1323563"/>
              <a:ext cx="227924" cy="273164"/>
            </a:xfrm>
            <a:custGeom>
              <a:rect b="b" l="l" r="r" t="t"/>
              <a:pathLst>
                <a:path extrusionOk="0" h="9655" w="8056">
                  <a:moveTo>
                    <a:pt x="4080" y="2834"/>
                  </a:moveTo>
                  <a:cubicBezTo>
                    <a:pt x="4115" y="2834"/>
                    <a:pt x="4140" y="2861"/>
                    <a:pt x="4141" y="2893"/>
                  </a:cubicBezTo>
                  <a:lnTo>
                    <a:pt x="4166" y="3492"/>
                  </a:lnTo>
                  <a:lnTo>
                    <a:pt x="4188" y="4081"/>
                  </a:lnTo>
                  <a:cubicBezTo>
                    <a:pt x="4198" y="4129"/>
                    <a:pt x="4195" y="4209"/>
                    <a:pt x="4191" y="4294"/>
                  </a:cubicBezTo>
                  <a:cubicBezTo>
                    <a:pt x="4188" y="4362"/>
                    <a:pt x="4183" y="4471"/>
                    <a:pt x="4197" y="4496"/>
                  </a:cubicBezTo>
                  <a:cubicBezTo>
                    <a:pt x="4205" y="4512"/>
                    <a:pt x="4207" y="4533"/>
                    <a:pt x="4199" y="4551"/>
                  </a:cubicBezTo>
                  <a:lnTo>
                    <a:pt x="4195" y="4571"/>
                  </a:lnTo>
                  <a:cubicBezTo>
                    <a:pt x="4185" y="4599"/>
                    <a:pt x="4162" y="4615"/>
                    <a:pt x="4134" y="4615"/>
                  </a:cubicBezTo>
                  <a:lnTo>
                    <a:pt x="2728" y="4592"/>
                  </a:lnTo>
                  <a:cubicBezTo>
                    <a:pt x="2693" y="4592"/>
                    <a:pt x="2666" y="4564"/>
                    <a:pt x="2666" y="4528"/>
                  </a:cubicBezTo>
                  <a:lnTo>
                    <a:pt x="2666" y="4458"/>
                  </a:lnTo>
                  <a:cubicBezTo>
                    <a:pt x="2666" y="4440"/>
                    <a:pt x="2673" y="4424"/>
                    <a:pt x="2686" y="4411"/>
                  </a:cubicBezTo>
                  <a:cubicBezTo>
                    <a:pt x="2734" y="4368"/>
                    <a:pt x="2775" y="4311"/>
                    <a:pt x="2817" y="4257"/>
                  </a:cubicBezTo>
                  <a:lnTo>
                    <a:pt x="2833" y="4235"/>
                  </a:lnTo>
                  <a:cubicBezTo>
                    <a:pt x="2872" y="4183"/>
                    <a:pt x="2917" y="4135"/>
                    <a:pt x="2959" y="4089"/>
                  </a:cubicBezTo>
                  <a:cubicBezTo>
                    <a:pt x="3000" y="4045"/>
                    <a:pt x="3042" y="3997"/>
                    <a:pt x="3086" y="3943"/>
                  </a:cubicBezTo>
                  <a:lnTo>
                    <a:pt x="3180" y="3849"/>
                  </a:lnTo>
                  <a:cubicBezTo>
                    <a:pt x="3236" y="3773"/>
                    <a:pt x="3297" y="3705"/>
                    <a:pt x="3356" y="3635"/>
                  </a:cubicBezTo>
                  <a:cubicBezTo>
                    <a:pt x="3414" y="3568"/>
                    <a:pt x="3472" y="3503"/>
                    <a:pt x="3534" y="3423"/>
                  </a:cubicBezTo>
                  <a:lnTo>
                    <a:pt x="3628" y="3330"/>
                  </a:lnTo>
                  <a:cubicBezTo>
                    <a:pt x="3667" y="3277"/>
                    <a:pt x="3711" y="3231"/>
                    <a:pt x="3756" y="3181"/>
                  </a:cubicBezTo>
                  <a:cubicBezTo>
                    <a:pt x="3798" y="3138"/>
                    <a:pt x="3839" y="3093"/>
                    <a:pt x="3875" y="3045"/>
                  </a:cubicBezTo>
                  <a:lnTo>
                    <a:pt x="3900" y="3008"/>
                  </a:lnTo>
                  <a:cubicBezTo>
                    <a:pt x="3933" y="2965"/>
                    <a:pt x="3967" y="2915"/>
                    <a:pt x="4013" y="2877"/>
                  </a:cubicBezTo>
                  <a:cubicBezTo>
                    <a:pt x="4022" y="2853"/>
                    <a:pt x="4051" y="2834"/>
                    <a:pt x="4080" y="2834"/>
                  </a:cubicBezTo>
                  <a:close/>
                  <a:moveTo>
                    <a:pt x="5323" y="122"/>
                  </a:moveTo>
                  <a:cubicBezTo>
                    <a:pt x="5358" y="122"/>
                    <a:pt x="5387" y="150"/>
                    <a:pt x="5387" y="185"/>
                  </a:cubicBezTo>
                  <a:lnTo>
                    <a:pt x="5387" y="2447"/>
                  </a:lnTo>
                  <a:cubicBezTo>
                    <a:pt x="5387" y="2483"/>
                    <a:pt x="5358" y="2511"/>
                    <a:pt x="5323" y="2511"/>
                  </a:cubicBezTo>
                  <a:lnTo>
                    <a:pt x="4226" y="2511"/>
                  </a:lnTo>
                  <a:cubicBezTo>
                    <a:pt x="4217" y="2528"/>
                    <a:pt x="4204" y="2549"/>
                    <a:pt x="4182" y="2563"/>
                  </a:cubicBezTo>
                  <a:cubicBezTo>
                    <a:pt x="4112" y="2607"/>
                    <a:pt x="4051" y="2667"/>
                    <a:pt x="4000" y="2745"/>
                  </a:cubicBezTo>
                  <a:cubicBezTo>
                    <a:pt x="3987" y="2763"/>
                    <a:pt x="3968" y="2773"/>
                    <a:pt x="3948" y="2773"/>
                  </a:cubicBezTo>
                  <a:lnTo>
                    <a:pt x="1260" y="2773"/>
                  </a:lnTo>
                  <a:cubicBezTo>
                    <a:pt x="1244" y="2773"/>
                    <a:pt x="1222" y="2770"/>
                    <a:pt x="1197" y="2768"/>
                  </a:cubicBezTo>
                  <a:cubicBezTo>
                    <a:pt x="1172" y="2767"/>
                    <a:pt x="1145" y="2765"/>
                    <a:pt x="1122" y="2765"/>
                  </a:cubicBezTo>
                  <a:cubicBezTo>
                    <a:pt x="1081" y="2765"/>
                    <a:pt x="1071" y="2768"/>
                    <a:pt x="1069" y="2768"/>
                  </a:cubicBezTo>
                  <a:cubicBezTo>
                    <a:pt x="1062" y="2773"/>
                    <a:pt x="1033" y="2787"/>
                    <a:pt x="1026" y="2787"/>
                  </a:cubicBezTo>
                  <a:cubicBezTo>
                    <a:pt x="1023" y="2787"/>
                    <a:pt x="1023" y="2789"/>
                    <a:pt x="1023" y="2789"/>
                  </a:cubicBezTo>
                  <a:cubicBezTo>
                    <a:pt x="1023" y="2802"/>
                    <a:pt x="1027" y="2809"/>
                    <a:pt x="1030" y="2816"/>
                  </a:cubicBezTo>
                  <a:lnTo>
                    <a:pt x="1046" y="2821"/>
                  </a:lnTo>
                  <a:lnTo>
                    <a:pt x="3787" y="2821"/>
                  </a:lnTo>
                  <a:cubicBezTo>
                    <a:pt x="3813" y="2821"/>
                    <a:pt x="3830" y="2841"/>
                    <a:pt x="3840" y="2863"/>
                  </a:cubicBezTo>
                  <a:cubicBezTo>
                    <a:pt x="3848" y="2882"/>
                    <a:pt x="3843" y="2904"/>
                    <a:pt x="3836" y="2921"/>
                  </a:cubicBezTo>
                  <a:cubicBezTo>
                    <a:pt x="3819" y="2963"/>
                    <a:pt x="3787" y="2991"/>
                    <a:pt x="3760" y="3014"/>
                  </a:cubicBezTo>
                  <a:cubicBezTo>
                    <a:pt x="3749" y="3024"/>
                    <a:pt x="3739" y="3034"/>
                    <a:pt x="3728" y="3045"/>
                  </a:cubicBezTo>
                  <a:cubicBezTo>
                    <a:pt x="3688" y="3100"/>
                    <a:pt x="3640" y="3152"/>
                    <a:pt x="3595" y="3202"/>
                  </a:cubicBezTo>
                  <a:cubicBezTo>
                    <a:pt x="3529" y="3270"/>
                    <a:pt x="3470" y="3337"/>
                    <a:pt x="3423" y="3412"/>
                  </a:cubicBezTo>
                  <a:cubicBezTo>
                    <a:pt x="3411" y="3431"/>
                    <a:pt x="3391" y="3442"/>
                    <a:pt x="3369" y="3442"/>
                  </a:cubicBezTo>
                  <a:lnTo>
                    <a:pt x="1206" y="3442"/>
                  </a:lnTo>
                  <a:cubicBezTo>
                    <a:pt x="1191" y="3442"/>
                    <a:pt x="1175" y="3442"/>
                    <a:pt x="1158" y="3439"/>
                  </a:cubicBezTo>
                  <a:cubicBezTo>
                    <a:pt x="1138" y="3437"/>
                    <a:pt x="1119" y="3437"/>
                    <a:pt x="1100" y="3437"/>
                  </a:cubicBezTo>
                  <a:cubicBezTo>
                    <a:pt x="1072" y="3437"/>
                    <a:pt x="1063" y="3439"/>
                    <a:pt x="1060" y="3439"/>
                  </a:cubicBezTo>
                  <a:cubicBezTo>
                    <a:pt x="1053" y="3444"/>
                    <a:pt x="1024" y="3458"/>
                    <a:pt x="1015" y="3459"/>
                  </a:cubicBezTo>
                  <a:lnTo>
                    <a:pt x="1015" y="3460"/>
                  </a:lnTo>
                  <a:cubicBezTo>
                    <a:pt x="1015" y="3472"/>
                    <a:pt x="1020" y="3479"/>
                    <a:pt x="1023" y="3488"/>
                  </a:cubicBezTo>
                  <a:cubicBezTo>
                    <a:pt x="1027" y="3489"/>
                    <a:pt x="1034" y="3492"/>
                    <a:pt x="1039" y="3494"/>
                  </a:cubicBezTo>
                  <a:lnTo>
                    <a:pt x="3208" y="3494"/>
                  </a:lnTo>
                  <a:cubicBezTo>
                    <a:pt x="3241" y="3494"/>
                    <a:pt x="3269" y="3530"/>
                    <a:pt x="3269" y="3565"/>
                  </a:cubicBezTo>
                  <a:cubicBezTo>
                    <a:pt x="3269" y="3584"/>
                    <a:pt x="3260" y="3604"/>
                    <a:pt x="3241" y="3617"/>
                  </a:cubicBezTo>
                  <a:cubicBezTo>
                    <a:pt x="3189" y="3654"/>
                    <a:pt x="3124" y="3747"/>
                    <a:pt x="3073" y="3814"/>
                  </a:cubicBezTo>
                  <a:lnTo>
                    <a:pt x="3041" y="3859"/>
                  </a:lnTo>
                  <a:cubicBezTo>
                    <a:pt x="2997" y="3915"/>
                    <a:pt x="2948" y="3966"/>
                    <a:pt x="2897" y="4016"/>
                  </a:cubicBezTo>
                  <a:cubicBezTo>
                    <a:pt x="2831" y="4081"/>
                    <a:pt x="2769" y="4142"/>
                    <a:pt x="2728" y="4215"/>
                  </a:cubicBezTo>
                  <a:cubicBezTo>
                    <a:pt x="2715" y="4235"/>
                    <a:pt x="2695" y="4246"/>
                    <a:pt x="2673" y="4246"/>
                  </a:cubicBezTo>
                  <a:lnTo>
                    <a:pt x="1151" y="4246"/>
                  </a:lnTo>
                  <a:cubicBezTo>
                    <a:pt x="1151" y="4246"/>
                    <a:pt x="1090" y="4243"/>
                    <a:pt x="1079" y="4243"/>
                  </a:cubicBezTo>
                  <a:cubicBezTo>
                    <a:pt x="1063" y="4243"/>
                    <a:pt x="1056" y="4244"/>
                    <a:pt x="1052" y="4244"/>
                  </a:cubicBezTo>
                  <a:cubicBezTo>
                    <a:pt x="1043" y="4248"/>
                    <a:pt x="1015" y="4260"/>
                    <a:pt x="1007" y="4263"/>
                  </a:cubicBezTo>
                  <a:lnTo>
                    <a:pt x="1005" y="4264"/>
                  </a:lnTo>
                  <a:cubicBezTo>
                    <a:pt x="1007" y="4275"/>
                    <a:pt x="1008" y="4282"/>
                    <a:pt x="1014" y="4292"/>
                  </a:cubicBezTo>
                  <a:cubicBezTo>
                    <a:pt x="1017" y="4294"/>
                    <a:pt x="1024" y="4295"/>
                    <a:pt x="1028" y="4299"/>
                  </a:cubicBezTo>
                  <a:lnTo>
                    <a:pt x="2511" y="4299"/>
                  </a:lnTo>
                  <a:cubicBezTo>
                    <a:pt x="2532" y="4299"/>
                    <a:pt x="2549" y="4308"/>
                    <a:pt x="2562" y="4324"/>
                  </a:cubicBezTo>
                  <a:cubicBezTo>
                    <a:pt x="2574" y="4346"/>
                    <a:pt x="2577" y="4366"/>
                    <a:pt x="2571" y="4387"/>
                  </a:cubicBezTo>
                  <a:cubicBezTo>
                    <a:pt x="2564" y="4408"/>
                    <a:pt x="2552" y="4426"/>
                    <a:pt x="2545" y="4439"/>
                  </a:cubicBezTo>
                  <a:cubicBezTo>
                    <a:pt x="2541" y="4442"/>
                    <a:pt x="2541" y="4446"/>
                    <a:pt x="2538" y="4449"/>
                  </a:cubicBezTo>
                  <a:lnTo>
                    <a:pt x="2538" y="5000"/>
                  </a:lnTo>
                  <a:cubicBezTo>
                    <a:pt x="2538" y="5036"/>
                    <a:pt x="2510" y="5064"/>
                    <a:pt x="2475" y="5064"/>
                  </a:cubicBezTo>
                  <a:lnTo>
                    <a:pt x="1418" y="5064"/>
                  </a:lnTo>
                  <a:cubicBezTo>
                    <a:pt x="1398" y="5064"/>
                    <a:pt x="1364" y="5063"/>
                    <a:pt x="1325" y="5060"/>
                  </a:cubicBezTo>
                  <a:cubicBezTo>
                    <a:pt x="1273" y="5057"/>
                    <a:pt x="1210" y="5055"/>
                    <a:pt x="1154" y="5055"/>
                  </a:cubicBezTo>
                  <a:cubicBezTo>
                    <a:pt x="1072" y="5055"/>
                    <a:pt x="1049" y="5063"/>
                    <a:pt x="1047" y="5063"/>
                  </a:cubicBezTo>
                  <a:cubicBezTo>
                    <a:pt x="1037" y="5066"/>
                    <a:pt x="1011" y="5079"/>
                    <a:pt x="1001" y="5080"/>
                  </a:cubicBezTo>
                  <a:lnTo>
                    <a:pt x="999" y="5082"/>
                  </a:lnTo>
                  <a:cubicBezTo>
                    <a:pt x="1001" y="5093"/>
                    <a:pt x="1004" y="5100"/>
                    <a:pt x="1007" y="5108"/>
                  </a:cubicBezTo>
                  <a:cubicBezTo>
                    <a:pt x="1076" y="5121"/>
                    <a:pt x="1156" y="5121"/>
                    <a:pt x="1215" y="5121"/>
                  </a:cubicBezTo>
                  <a:cubicBezTo>
                    <a:pt x="1261" y="5121"/>
                    <a:pt x="1309" y="5118"/>
                    <a:pt x="1356" y="5116"/>
                  </a:cubicBezTo>
                  <a:cubicBezTo>
                    <a:pt x="1404" y="5116"/>
                    <a:pt x="1449" y="5115"/>
                    <a:pt x="1492" y="5115"/>
                  </a:cubicBezTo>
                  <a:lnTo>
                    <a:pt x="2474" y="5115"/>
                  </a:lnTo>
                  <a:cubicBezTo>
                    <a:pt x="2507" y="5115"/>
                    <a:pt x="2535" y="5143"/>
                    <a:pt x="2535" y="5176"/>
                  </a:cubicBezTo>
                  <a:lnTo>
                    <a:pt x="2535" y="5856"/>
                  </a:lnTo>
                  <a:cubicBezTo>
                    <a:pt x="2535" y="5891"/>
                    <a:pt x="2507" y="5918"/>
                    <a:pt x="2474" y="5918"/>
                  </a:cubicBezTo>
                  <a:lnTo>
                    <a:pt x="1407" y="5918"/>
                  </a:lnTo>
                  <a:cubicBezTo>
                    <a:pt x="1386" y="5918"/>
                    <a:pt x="1354" y="5918"/>
                    <a:pt x="1315" y="5915"/>
                  </a:cubicBezTo>
                  <a:cubicBezTo>
                    <a:pt x="1263" y="5913"/>
                    <a:pt x="1202" y="5910"/>
                    <a:pt x="1145" y="5910"/>
                  </a:cubicBezTo>
                  <a:cubicBezTo>
                    <a:pt x="1060" y="5910"/>
                    <a:pt x="1040" y="5916"/>
                    <a:pt x="1037" y="5916"/>
                  </a:cubicBezTo>
                  <a:cubicBezTo>
                    <a:pt x="1028" y="5922"/>
                    <a:pt x="1001" y="5935"/>
                    <a:pt x="992" y="5936"/>
                  </a:cubicBezTo>
                  <a:cubicBezTo>
                    <a:pt x="992" y="5936"/>
                    <a:pt x="991" y="5936"/>
                    <a:pt x="991" y="5938"/>
                  </a:cubicBezTo>
                  <a:cubicBezTo>
                    <a:pt x="991" y="5947"/>
                    <a:pt x="994" y="5954"/>
                    <a:pt x="998" y="5961"/>
                  </a:cubicBezTo>
                  <a:cubicBezTo>
                    <a:pt x="1066" y="5974"/>
                    <a:pt x="1146" y="5976"/>
                    <a:pt x="1204" y="5976"/>
                  </a:cubicBezTo>
                  <a:cubicBezTo>
                    <a:pt x="1254" y="5976"/>
                    <a:pt x="1305" y="5974"/>
                    <a:pt x="1351" y="5973"/>
                  </a:cubicBezTo>
                  <a:cubicBezTo>
                    <a:pt x="1399" y="5971"/>
                    <a:pt x="1446" y="5968"/>
                    <a:pt x="1492" y="5968"/>
                  </a:cubicBezTo>
                  <a:lnTo>
                    <a:pt x="2474" y="5968"/>
                  </a:lnTo>
                  <a:cubicBezTo>
                    <a:pt x="2507" y="5968"/>
                    <a:pt x="2535" y="5996"/>
                    <a:pt x="2535" y="6032"/>
                  </a:cubicBezTo>
                  <a:lnTo>
                    <a:pt x="2535" y="6960"/>
                  </a:lnTo>
                  <a:cubicBezTo>
                    <a:pt x="2535" y="6996"/>
                    <a:pt x="2507" y="7022"/>
                    <a:pt x="2474" y="7022"/>
                  </a:cubicBezTo>
                  <a:lnTo>
                    <a:pt x="192" y="7022"/>
                  </a:lnTo>
                  <a:cubicBezTo>
                    <a:pt x="156" y="7022"/>
                    <a:pt x="129" y="6996"/>
                    <a:pt x="129" y="6960"/>
                  </a:cubicBezTo>
                  <a:lnTo>
                    <a:pt x="129" y="185"/>
                  </a:lnTo>
                  <a:cubicBezTo>
                    <a:pt x="129" y="150"/>
                    <a:pt x="156" y="122"/>
                    <a:pt x="192" y="122"/>
                  </a:cubicBezTo>
                  <a:close/>
                  <a:moveTo>
                    <a:pt x="7860" y="2635"/>
                  </a:moveTo>
                  <a:cubicBezTo>
                    <a:pt x="7895" y="2635"/>
                    <a:pt x="7921" y="2661"/>
                    <a:pt x="7921" y="2696"/>
                  </a:cubicBezTo>
                  <a:lnTo>
                    <a:pt x="7921" y="9472"/>
                  </a:lnTo>
                  <a:lnTo>
                    <a:pt x="7920" y="9472"/>
                  </a:lnTo>
                  <a:cubicBezTo>
                    <a:pt x="7920" y="9509"/>
                    <a:pt x="7892" y="9536"/>
                    <a:pt x="7857" y="9536"/>
                  </a:cubicBezTo>
                  <a:lnTo>
                    <a:pt x="2728" y="9536"/>
                  </a:lnTo>
                  <a:cubicBezTo>
                    <a:pt x="2692" y="9536"/>
                    <a:pt x="2664" y="9509"/>
                    <a:pt x="2664" y="9472"/>
                  </a:cubicBezTo>
                  <a:lnTo>
                    <a:pt x="2664" y="4753"/>
                  </a:lnTo>
                  <a:cubicBezTo>
                    <a:pt x="2664" y="4735"/>
                    <a:pt x="2671" y="4718"/>
                    <a:pt x="2684" y="4708"/>
                  </a:cubicBezTo>
                  <a:cubicBezTo>
                    <a:pt x="2698" y="4696"/>
                    <a:pt x="2712" y="4689"/>
                    <a:pt x="2728" y="4689"/>
                  </a:cubicBezTo>
                  <a:lnTo>
                    <a:pt x="3455" y="4696"/>
                  </a:lnTo>
                  <a:cubicBezTo>
                    <a:pt x="3464" y="4696"/>
                    <a:pt x="3472" y="4701"/>
                    <a:pt x="3480" y="4702"/>
                  </a:cubicBezTo>
                  <a:cubicBezTo>
                    <a:pt x="3502" y="4714"/>
                    <a:pt x="3516" y="4728"/>
                    <a:pt x="3528" y="4738"/>
                  </a:cubicBezTo>
                  <a:cubicBezTo>
                    <a:pt x="3531" y="4743"/>
                    <a:pt x="3535" y="4747"/>
                    <a:pt x="3538" y="4751"/>
                  </a:cubicBezTo>
                  <a:lnTo>
                    <a:pt x="6838" y="4751"/>
                  </a:lnTo>
                  <a:cubicBezTo>
                    <a:pt x="6860" y="4751"/>
                    <a:pt x="6889" y="4753"/>
                    <a:pt x="6921" y="4754"/>
                  </a:cubicBezTo>
                  <a:cubicBezTo>
                    <a:pt x="6955" y="4759"/>
                    <a:pt x="6994" y="4759"/>
                    <a:pt x="7030" y="4759"/>
                  </a:cubicBezTo>
                  <a:cubicBezTo>
                    <a:pt x="7099" y="4759"/>
                    <a:pt x="7116" y="4750"/>
                    <a:pt x="7119" y="4747"/>
                  </a:cubicBezTo>
                  <a:cubicBezTo>
                    <a:pt x="7122" y="4744"/>
                    <a:pt x="7135" y="4733"/>
                    <a:pt x="7142" y="4731"/>
                  </a:cubicBezTo>
                  <a:cubicBezTo>
                    <a:pt x="7142" y="4730"/>
                    <a:pt x="7144" y="4728"/>
                    <a:pt x="7144" y="4728"/>
                  </a:cubicBezTo>
                  <a:cubicBezTo>
                    <a:pt x="7142" y="4722"/>
                    <a:pt x="7141" y="4715"/>
                    <a:pt x="7133" y="4708"/>
                  </a:cubicBezTo>
                  <a:cubicBezTo>
                    <a:pt x="7078" y="4699"/>
                    <a:pt x="7010" y="4696"/>
                    <a:pt x="6947" y="4696"/>
                  </a:cubicBezTo>
                  <a:lnTo>
                    <a:pt x="4367" y="4699"/>
                  </a:lnTo>
                  <a:cubicBezTo>
                    <a:pt x="4332" y="4699"/>
                    <a:pt x="4306" y="4672"/>
                    <a:pt x="4304" y="4638"/>
                  </a:cubicBezTo>
                  <a:lnTo>
                    <a:pt x="4281" y="4045"/>
                  </a:lnTo>
                  <a:cubicBezTo>
                    <a:pt x="4279" y="4026"/>
                    <a:pt x="4285" y="4010"/>
                    <a:pt x="4298" y="3998"/>
                  </a:cubicBezTo>
                  <a:cubicBezTo>
                    <a:pt x="4311" y="3987"/>
                    <a:pt x="4327" y="3979"/>
                    <a:pt x="4343" y="3979"/>
                  </a:cubicBezTo>
                  <a:lnTo>
                    <a:pt x="6955" y="3979"/>
                  </a:lnTo>
                  <a:cubicBezTo>
                    <a:pt x="6969" y="3979"/>
                    <a:pt x="6988" y="3979"/>
                    <a:pt x="7008" y="3981"/>
                  </a:cubicBezTo>
                  <a:cubicBezTo>
                    <a:pt x="7027" y="3981"/>
                    <a:pt x="7046" y="3982"/>
                    <a:pt x="7067" y="3982"/>
                  </a:cubicBezTo>
                  <a:cubicBezTo>
                    <a:pt x="7113" y="3982"/>
                    <a:pt x="7126" y="3977"/>
                    <a:pt x="7126" y="3977"/>
                  </a:cubicBezTo>
                  <a:cubicBezTo>
                    <a:pt x="7132" y="3974"/>
                    <a:pt x="7144" y="3962"/>
                    <a:pt x="7149" y="3959"/>
                  </a:cubicBezTo>
                  <a:cubicBezTo>
                    <a:pt x="7149" y="3959"/>
                    <a:pt x="7151" y="3958"/>
                    <a:pt x="7151" y="3955"/>
                  </a:cubicBezTo>
                  <a:cubicBezTo>
                    <a:pt x="7149" y="3947"/>
                    <a:pt x="7148" y="3943"/>
                    <a:pt x="7142" y="3936"/>
                  </a:cubicBezTo>
                  <a:cubicBezTo>
                    <a:pt x="7088" y="3926"/>
                    <a:pt x="7017" y="3924"/>
                    <a:pt x="6955" y="3924"/>
                  </a:cubicBezTo>
                  <a:lnTo>
                    <a:pt x="4336" y="3926"/>
                  </a:lnTo>
                  <a:cubicBezTo>
                    <a:pt x="4301" y="3926"/>
                    <a:pt x="4275" y="3899"/>
                    <a:pt x="4272" y="3866"/>
                  </a:cubicBezTo>
                  <a:lnTo>
                    <a:pt x="4234" y="2697"/>
                  </a:lnTo>
                  <a:cubicBezTo>
                    <a:pt x="4234" y="2681"/>
                    <a:pt x="4240" y="2665"/>
                    <a:pt x="4253" y="2654"/>
                  </a:cubicBezTo>
                  <a:cubicBezTo>
                    <a:pt x="4265" y="2642"/>
                    <a:pt x="4279" y="2635"/>
                    <a:pt x="4298" y="2635"/>
                  </a:cubicBezTo>
                  <a:close/>
                  <a:moveTo>
                    <a:pt x="1" y="0"/>
                  </a:moveTo>
                  <a:lnTo>
                    <a:pt x="1" y="7145"/>
                  </a:lnTo>
                  <a:lnTo>
                    <a:pt x="2472" y="7145"/>
                  </a:lnTo>
                  <a:cubicBezTo>
                    <a:pt x="2506" y="7145"/>
                    <a:pt x="2533" y="7172"/>
                    <a:pt x="2533" y="7207"/>
                  </a:cubicBezTo>
                  <a:lnTo>
                    <a:pt x="2533" y="9654"/>
                  </a:lnTo>
                  <a:lnTo>
                    <a:pt x="8042" y="9654"/>
                  </a:lnTo>
                  <a:cubicBezTo>
                    <a:pt x="8052" y="9360"/>
                    <a:pt x="8049" y="9048"/>
                    <a:pt x="8048" y="8744"/>
                  </a:cubicBezTo>
                  <a:cubicBezTo>
                    <a:pt x="8051" y="8628"/>
                    <a:pt x="8049" y="8510"/>
                    <a:pt x="8049" y="8392"/>
                  </a:cubicBezTo>
                  <a:lnTo>
                    <a:pt x="8049" y="3801"/>
                  </a:lnTo>
                  <a:cubicBezTo>
                    <a:pt x="8049" y="3683"/>
                    <a:pt x="8051" y="3562"/>
                    <a:pt x="8051" y="3442"/>
                  </a:cubicBezTo>
                  <a:cubicBezTo>
                    <a:pt x="8052" y="3132"/>
                    <a:pt x="8055" y="2812"/>
                    <a:pt x="8045" y="2512"/>
                  </a:cubicBezTo>
                  <a:lnTo>
                    <a:pt x="5579" y="2512"/>
                  </a:lnTo>
                  <a:cubicBezTo>
                    <a:pt x="5544" y="2512"/>
                    <a:pt x="5517" y="2485"/>
                    <a:pt x="5517" y="2449"/>
                  </a:cubicBezTo>
                  <a:cubicBezTo>
                    <a:pt x="5517" y="2196"/>
                    <a:pt x="5520" y="1938"/>
                    <a:pt x="5521" y="1682"/>
                  </a:cubicBezTo>
                  <a:cubicBezTo>
                    <a:pt x="5525" y="1125"/>
                    <a:pt x="5531" y="551"/>
                    <a:pt x="551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8"/>
            <p:cNvSpPr/>
            <p:nvPr/>
          </p:nvSpPr>
          <p:spPr>
            <a:xfrm>
              <a:off x="735648" y="1499311"/>
              <a:ext cx="102617" cy="1669"/>
            </a:xfrm>
            <a:custGeom>
              <a:rect b="b" l="l" r="r" t="t"/>
              <a:pathLst>
                <a:path extrusionOk="0" h="59" w="3627">
                  <a:moveTo>
                    <a:pt x="3425" y="1"/>
                  </a:moveTo>
                  <a:cubicBezTo>
                    <a:pt x="3390" y="1"/>
                    <a:pt x="3255" y="2"/>
                    <a:pt x="3221" y="2"/>
                  </a:cubicBezTo>
                  <a:lnTo>
                    <a:pt x="30" y="2"/>
                  </a:lnTo>
                  <a:cubicBezTo>
                    <a:pt x="21" y="6"/>
                    <a:pt x="14" y="8"/>
                    <a:pt x="7" y="8"/>
                  </a:cubicBezTo>
                  <a:cubicBezTo>
                    <a:pt x="5" y="9"/>
                    <a:pt x="4" y="14"/>
                    <a:pt x="1" y="17"/>
                  </a:cubicBezTo>
                  <a:cubicBezTo>
                    <a:pt x="1" y="30"/>
                    <a:pt x="4" y="37"/>
                    <a:pt x="8" y="46"/>
                  </a:cubicBezTo>
                  <a:cubicBezTo>
                    <a:pt x="63" y="54"/>
                    <a:pt x="132" y="54"/>
                    <a:pt x="194" y="54"/>
                  </a:cubicBezTo>
                  <a:lnTo>
                    <a:pt x="3386" y="54"/>
                  </a:lnTo>
                  <a:cubicBezTo>
                    <a:pt x="3403" y="54"/>
                    <a:pt x="3428" y="57"/>
                    <a:pt x="3451" y="57"/>
                  </a:cubicBezTo>
                  <a:cubicBezTo>
                    <a:pt x="3476" y="59"/>
                    <a:pt x="3503" y="59"/>
                    <a:pt x="3529" y="59"/>
                  </a:cubicBezTo>
                  <a:cubicBezTo>
                    <a:pt x="3588" y="59"/>
                    <a:pt x="3602" y="52"/>
                    <a:pt x="3602" y="52"/>
                  </a:cubicBezTo>
                  <a:cubicBezTo>
                    <a:pt x="3607" y="47"/>
                    <a:pt x="3620" y="37"/>
                    <a:pt x="3625" y="36"/>
                  </a:cubicBezTo>
                  <a:cubicBezTo>
                    <a:pt x="3625" y="33"/>
                    <a:pt x="3627" y="33"/>
                    <a:pt x="3627" y="31"/>
                  </a:cubicBezTo>
                  <a:cubicBezTo>
                    <a:pt x="3625" y="24"/>
                    <a:pt x="3621" y="18"/>
                    <a:pt x="3617" y="11"/>
                  </a:cubicBezTo>
                  <a:cubicBezTo>
                    <a:pt x="3556" y="1"/>
                    <a:pt x="3483" y="1"/>
                    <a:pt x="342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8"/>
            <p:cNvSpPr/>
            <p:nvPr/>
          </p:nvSpPr>
          <p:spPr>
            <a:xfrm>
              <a:off x="735818" y="1480271"/>
              <a:ext cx="102532" cy="1641"/>
            </a:xfrm>
            <a:custGeom>
              <a:rect b="b" l="l" r="r" t="t"/>
              <a:pathLst>
                <a:path extrusionOk="0" h="58" w="3624">
                  <a:moveTo>
                    <a:pt x="3426" y="0"/>
                  </a:moveTo>
                  <a:cubicBezTo>
                    <a:pt x="3393" y="0"/>
                    <a:pt x="3254" y="3"/>
                    <a:pt x="3223" y="3"/>
                  </a:cubicBezTo>
                  <a:lnTo>
                    <a:pt x="31" y="3"/>
                  </a:lnTo>
                  <a:cubicBezTo>
                    <a:pt x="24" y="6"/>
                    <a:pt x="15" y="6"/>
                    <a:pt x="8" y="6"/>
                  </a:cubicBezTo>
                  <a:lnTo>
                    <a:pt x="6" y="6"/>
                  </a:lnTo>
                  <a:cubicBezTo>
                    <a:pt x="5" y="8"/>
                    <a:pt x="2" y="12"/>
                    <a:pt x="1" y="15"/>
                  </a:cubicBezTo>
                  <a:cubicBezTo>
                    <a:pt x="1" y="28"/>
                    <a:pt x="2" y="35"/>
                    <a:pt x="8" y="44"/>
                  </a:cubicBezTo>
                  <a:cubicBezTo>
                    <a:pt x="63" y="54"/>
                    <a:pt x="130" y="54"/>
                    <a:pt x="191" y="54"/>
                  </a:cubicBezTo>
                  <a:lnTo>
                    <a:pt x="3382" y="54"/>
                  </a:lnTo>
                  <a:cubicBezTo>
                    <a:pt x="3401" y="54"/>
                    <a:pt x="3425" y="56"/>
                    <a:pt x="3448" y="56"/>
                  </a:cubicBezTo>
                  <a:cubicBezTo>
                    <a:pt x="3474" y="57"/>
                    <a:pt x="3502" y="57"/>
                    <a:pt x="3526" y="57"/>
                  </a:cubicBezTo>
                  <a:cubicBezTo>
                    <a:pt x="3585" y="57"/>
                    <a:pt x="3599" y="50"/>
                    <a:pt x="3599" y="50"/>
                  </a:cubicBezTo>
                  <a:cubicBezTo>
                    <a:pt x="3605" y="46"/>
                    <a:pt x="3615" y="35"/>
                    <a:pt x="3622" y="34"/>
                  </a:cubicBezTo>
                  <a:cubicBezTo>
                    <a:pt x="3624" y="31"/>
                    <a:pt x="3624" y="31"/>
                    <a:pt x="3624" y="30"/>
                  </a:cubicBezTo>
                  <a:cubicBezTo>
                    <a:pt x="3622" y="22"/>
                    <a:pt x="3619" y="18"/>
                    <a:pt x="3614" y="9"/>
                  </a:cubicBezTo>
                  <a:cubicBezTo>
                    <a:pt x="3560" y="3"/>
                    <a:pt x="3487" y="0"/>
                    <a:pt x="342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8"/>
            <p:cNvSpPr/>
            <p:nvPr/>
          </p:nvSpPr>
          <p:spPr>
            <a:xfrm>
              <a:off x="734997" y="1569249"/>
              <a:ext cx="102617" cy="1669"/>
            </a:xfrm>
            <a:custGeom>
              <a:rect b="b" l="l" r="r" t="t"/>
              <a:pathLst>
                <a:path extrusionOk="0" h="59" w="3627">
                  <a:moveTo>
                    <a:pt x="3425" y="0"/>
                  </a:moveTo>
                  <a:cubicBezTo>
                    <a:pt x="3390" y="0"/>
                    <a:pt x="3252" y="2"/>
                    <a:pt x="3221" y="2"/>
                  </a:cubicBezTo>
                  <a:lnTo>
                    <a:pt x="30" y="2"/>
                  </a:lnTo>
                  <a:cubicBezTo>
                    <a:pt x="21" y="6"/>
                    <a:pt x="14" y="8"/>
                    <a:pt x="6" y="8"/>
                  </a:cubicBezTo>
                  <a:cubicBezTo>
                    <a:pt x="5" y="9"/>
                    <a:pt x="2" y="13"/>
                    <a:pt x="1" y="16"/>
                  </a:cubicBezTo>
                  <a:cubicBezTo>
                    <a:pt x="1" y="29"/>
                    <a:pt x="2" y="37"/>
                    <a:pt x="8" y="45"/>
                  </a:cubicBezTo>
                  <a:cubicBezTo>
                    <a:pt x="63" y="54"/>
                    <a:pt x="131" y="54"/>
                    <a:pt x="194" y="54"/>
                  </a:cubicBezTo>
                  <a:lnTo>
                    <a:pt x="3385" y="54"/>
                  </a:lnTo>
                  <a:cubicBezTo>
                    <a:pt x="3403" y="54"/>
                    <a:pt x="3426" y="57"/>
                    <a:pt x="3449" y="57"/>
                  </a:cubicBezTo>
                  <a:cubicBezTo>
                    <a:pt x="3475" y="58"/>
                    <a:pt x="3503" y="58"/>
                    <a:pt x="3528" y="58"/>
                  </a:cubicBezTo>
                  <a:cubicBezTo>
                    <a:pt x="3586" y="58"/>
                    <a:pt x="3600" y="51"/>
                    <a:pt x="3600" y="51"/>
                  </a:cubicBezTo>
                  <a:cubicBezTo>
                    <a:pt x="3606" y="47"/>
                    <a:pt x="3618" y="37"/>
                    <a:pt x="3624" y="35"/>
                  </a:cubicBezTo>
                  <a:cubicBezTo>
                    <a:pt x="3624" y="32"/>
                    <a:pt x="3627" y="32"/>
                    <a:pt x="3627" y="31"/>
                  </a:cubicBezTo>
                  <a:cubicBezTo>
                    <a:pt x="3624" y="24"/>
                    <a:pt x="3621" y="18"/>
                    <a:pt x="3615" y="10"/>
                  </a:cubicBezTo>
                  <a:cubicBezTo>
                    <a:pt x="3555" y="2"/>
                    <a:pt x="3483" y="0"/>
                    <a:pt x="342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8"/>
            <p:cNvSpPr/>
            <p:nvPr/>
          </p:nvSpPr>
          <p:spPr>
            <a:xfrm>
              <a:off x="665485" y="1342519"/>
              <a:ext cx="102617" cy="18956"/>
            </a:xfrm>
            <a:custGeom>
              <a:rect b="b" l="l" r="r" t="t"/>
              <a:pathLst>
                <a:path extrusionOk="0" h="670" w="3627">
                  <a:moveTo>
                    <a:pt x="2710" y="0"/>
                  </a:moveTo>
                  <a:cubicBezTo>
                    <a:pt x="2682" y="0"/>
                    <a:pt x="2664" y="45"/>
                    <a:pt x="2695" y="67"/>
                  </a:cubicBezTo>
                  <a:cubicBezTo>
                    <a:pt x="2836" y="169"/>
                    <a:pt x="2978" y="271"/>
                    <a:pt x="3121" y="373"/>
                  </a:cubicBezTo>
                  <a:cubicBezTo>
                    <a:pt x="3174" y="410"/>
                    <a:pt x="3227" y="450"/>
                    <a:pt x="3279" y="490"/>
                  </a:cubicBezTo>
                  <a:lnTo>
                    <a:pt x="30" y="490"/>
                  </a:lnTo>
                  <a:cubicBezTo>
                    <a:pt x="21" y="493"/>
                    <a:pt x="14" y="496"/>
                    <a:pt x="6" y="496"/>
                  </a:cubicBezTo>
                  <a:cubicBezTo>
                    <a:pt x="5" y="498"/>
                    <a:pt x="2" y="501"/>
                    <a:pt x="0" y="505"/>
                  </a:cubicBezTo>
                  <a:cubicBezTo>
                    <a:pt x="0" y="518"/>
                    <a:pt x="2" y="525"/>
                    <a:pt x="8" y="534"/>
                  </a:cubicBezTo>
                  <a:cubicBezTo>
                    <a:pt x="63" y="543"/>
                    <a:pt x="130" y="543"/>
                    <a:pt x="191" y="543"/>
                  </a:cubicBezTo>
                  <a:lnTo>
                    <a:pt x="3350" y="543"/>
                  </a:lnTo>
                  <a:cubicBezTo>
                    <a:pt x="3416" y="591"/>
                    <a:pt x="3483" y="634"/>
                    <a:pt x="3554" y="666"/>
                  </a:cubicBezTo>
                  <a:cubicBezTo>
                    <a:pt x="3558" y="669"/>
                    <a:pt x="3563" y="670"/>
                    <a:pt x="3568" y="670"/>
                  </a:cubicBezTo>
                  <a:cubicBezTo>
                    <a:pt x="3594" y="670"/>
                    <a:pt x="3615" y="639"/>
                    <a:pt x="3592" y="615"/>
                  </a:cubicBezTo>
                  <a:cubicBezTo>
                    <a:pt x="3568" y="592"/>
                    <a:pt x="3541" y="569"/>
                    <a:pt x="3516" y="547"/>
                  </a:cubicBezTo>
                  <a:lnTo>
                    <a:pt x="3528" y="547"/>
                  </a:lnTo>
                  <a:cubicBezTo>
                    <a:pt x="3533" y="547"/>
                    <a:pt x="3538" y="547"/>
                    <a:pt x="3542" y="547"/>
                  </a:cubicBezTo>
                  <a:cubicBezTo>
                    <a:pt x="3588" y="547"/>
                    <a:pt x="3600" y="541"/>
                    <a:pt x="3600" y="540"/>
                  </a:cubicBezTo>
                  <a:cubicBezTo>
                    <a:pt x="3606" y="535"/>
                    <a:pt x="3618" y="525"/>
                    <a:pt x="3625" y="522"/>
                  </a:cubicBezTo>
                  <a:cubicBezTo>
                    <a:pt x="3625" y="521"/>
                    <a:pt x="3627" y="521"/>
                    <a:pt x="3627" y="519"/>
                  </a:cubicBezTo>
                  <a:cubicBezTo>
                    <a:pt x="3625" y="512"/>
                    <a:pt x="3621" y="506"/>
                    <a:pt x="3615" y="499"/>
                  </a:cubicBezTo>
                  <a:cubicBezTo>
                    <a:pt x="3560" y="490"/>
                    <a:pt x="3494" y="489"/>
                    <a:pt x="3438" y="489"/>
                  </a:cubicBezTo>
                  <a:cubicBezTo>
                    <a:pt x="3356" y="431"/>
                    <a:pt x="3269" y="377"/>
                    <a:pt x="3186" y="322"/>
                  </a:cubicBezTo>
                  <a:cubicBezTo>
                    <a:pt x="3033" y="216"/>
                    <a:pt x="2881" y="111"/>
                    <a:pt x="2728" y="6"/>
                  </a:cubicBezTo>
                  <a:cubicBezTo>
                    <a:pt x="2722" y="2"/>
                    <a:pt x="2716" y="0"/>
                    <a:pt x="271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8"/>
            <p:cNvSpPr/>
            <p:nvPr/>
          </p:nvSpPr>
          <p:spPr>
            <a:xfrm>
              <a:off x="665287" y="1378166"/>
              <a:ext cx="102532" cy="1698"/>
            </a:xfrm>
            <a:custGeom>
              <a:rect b="b" l="l" r="r" t="t"/>
              <a:pathLst>
                <a:path extrusionOk="0" h="60" w="3624">
                  <a:moveTo>
                    <a:pt x="3423" y="1"/>
                  </a:moveTo>
                  <a:cubicBezTo>
                    <a:pt x="3388" y="1"/>
                    <a:pt x="3250" y="2"/>
                    <a:pt x="3219" y="2"/>
                  </a:cubicBezTo>
                  <a:lnTo>
                    <a:pt x="29" y="2"/>
                  </a:lnTo>
                  <a:cubicBezTo>
                    <a:pt x="21" y="7"/>
                    <a:pt x="13" y="8"/>
                    <a:pt x="6" y="8"/>
                  </a:cubicBezTo>
                  <a:cubicBezTo>
                    <a:pt x="5" y="10"/>
                    <a:pt x="2" y="14"/>
                    <a:pt x="0" y="17"/>
                  </a:cubicBezTo>
                  <a:cubicBezTo>
                    <a:pt x="0" y="30"/>
                    <a:pt x="2" y="37"/>
                    <a:pt x="7" y="46"/>
                  </a:cubicBezTo>
                  <a:cubicBezTo>
                    <a:pt x="63" y="55"/>
                    <a:pt x="130" y="55"/>
                    <a:pt x="191" y="55"/>
                  </a:cubicBezTo>
                  <a:lnTo>
                    <a:pt x="3382" y="55"/>
                  </a:lnTo>
                  <a:cubicBezTo>
                    <a:pt x="3401" y="55"/>
                    <a:pt x="3424" y="58"/>
                    <a:pt x="3447" y="58"/>
                  </a:cubicBezTo>
                  <a:cubicBezTo>
                    <a:pt x="3474" y="59"/>
                    <a:pt x="3501" y="59"/>
                    <a:pt x="3526" y="59"/>
                  </a:cubicBezTo>
                  <a:cubicBezTo>
                    <a:pt x="3584" y="59"/>
                    <a:pt x="3599" y="52"/>
                    <a:pt x="3599" y="52"/>
                  </a:cubicBezTo>
                  <a:cubicBezTo>
                    <a:pt x="3604" y="47"/>
                    <a:pt x="3616" y="37"/>
                    <a:pt x="3622" y="36"/>
                  </a:cubicBezTo>
                  <a:cubicBezTo>
                    <a:pt x="3622" y="33"/>
                    <a:pt x="3623" y="33"/>
                    <a:pt x="3623" y="31"/>
                  </a:cubicBezTo>
                  <a:cubicBezTo>
                    <a:pt x="3622" y="24"/>
                    <a:pt x="3619" y="18"/>
                    <a:pt x="3613" y="11"/>
                  </a:cubicBezTo>
                  <a:cubicBezTo>
                    <a:pt x="3554" y="1"/>
                    <a:pt x="3481" y="1"/>
                    <a:pt x="342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8"/>
            <p:cNvSpPr/>
            <p:nvPr/>
          </p:nvSpPr>
          <p:spPr>
            <a:xfrm>
              <a:off x="735167" y="1544974"/>
              <a:ext cx="102532" cy="1584"/>
            </a:xfrm>
            <a:custGeom>
              <a:rect b="b" l="l" r="r" t="t"/>
              <a:pathLst>
                <a:path extrusionOk="0" h="56" w="3624">
                  <a:moveTo>
                    <a:pt x="3426" y="0"/>
                  </a:moveTo>
                  <a:cubicBezTo>
                    <a:pt x="3391" y="0"/>
                    <a:pt x="3253" y="2"/>
                    <a:pt x="3222" y="2"/>
                  </a:cubicBezTo>
                  <a:lnTo>
                    <a:pt x="31" y="2"/>
                  </a:lnTo>
                  <a:cubicBezTo>
                    <a:pt x="24" y="5"/>
                    <a:pt x="15" y="5"/>
                    <a:pt x="8" y="5"/>
                  </a:cubicBezTo>
                  <a:lnTo>
                    <a:pt x="6" y="5"/>
                  </a:lnTo>
                  <a:cubicBezTo>
                    <a:pt x="3" y="8"/>
                    <a:pt x="2" y="11"/>
                    <a:pt x="0" y="15"/>
                  </a:cubicBezTo>
                  <a:cubicBezTo>
                    <a:pt x="0" y="27"/>
                    <a:pt x="2" y="34"/>
                    <a:pt x="8" y="44"/>
                  </a:cubicBezTo>
                  <a:cubicBezTo>
                    <a:pt x="61" y="53"/>
                    <a:pt x="130" y="53"/>
                    <a:pt x="191" y="53"/>
                  </a:cubicBezTo>
                  <a:lnTo>
                    <a:pt x="3382" y="53"/>
                  </a:lnTo>
                  <a:cubicBezTo>
                    <a:pt x="3401" y="53"/>
                    <a:pt x="3424" y="54"/>
                    <a:pt x="3448" y="54"/>
                  </a:cubicBezTo>
                  <a:cubicBezTo>
                    <a:pt x="3474" y="56"/>
                    <a:pt x="3500" y="56"/>
                    <a:pt x="3526" y="56"/>
                  </a:cubicBezTo>
                  <a:cubicBezTo>
                    <a:pt x="3584" y="56"/>
                    <a:pt x="3599" y="48"/>
                    <a:pt x="3599" y="48"/>
                  </a:cubicBezTo>
                  <a:cubicBezTo>
                    <a:pt x="3603" y="46"/>
                    <a:pt x="3615" y="34"/>
                    <a:pt x="3622" y="32"/>
                  </a:cubicBezTo>
                  <a:cubicBezTo>
                    <a:pt x="3624" y="31"/>
                    <a:pt x="3624" y="31"/>
                    <a:pt x="3624" y="30"/>
                  </a:cubicBezTo>
                  <a:cubicBezTo>
                    <a:pt x="3622" y="22"/>
                    <a:pt x="3618" y="16"/>
                    <a:pt x="3615" y="9"/>
                  </a:cubicBezTo>
                  <a:cubicBezTo>
                    <a:pt x="3558" y="2"/>
                    <a:pt x="3485" y="0"/>
                    <a:pt x="342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8"/>
            <p:cNvSpPr/>
            <p:nvPr/>
          </p:nvSpPr>
          <p:spPr>
            <a:xfrm>
              <a:off x="752651" y="1343481"/>
              <a:ext cx="20257" cy="12590"/>
            </a:xfrm>
            <a:custGeom>
              <a:rect b="b" l="l" r="r" t="t"/>
              <a:pathLst>
                <a:path extrusionOk="0" h="445" w="716">
                  <a:moveTo>
                    <a:pt x="64" y="1"/>
                  </a:moveTo>
                  <a:cubicBezTo>
                    <a:pt x="25" y="1"/>
                    <a:pt x="0" y="59"/>
                    <a:pt x="40" y="83"/>
                  </a:cubicBezTo>
                  <a:lnTo>
                    <a:pt x="628" y="437"/>
                  </a:lnTo>
                  <a:cubicBezTo>
                    <a:pt x="637" y="443"/>
                    <a:pt x="645" y="445"/>
                    <a:pt x="652" y="445"/>
                  </a:cubicBezTo>
                  <a:cubicBezTo>
                    <a:pt x="690" y="445"/>
                    <a:pt x="715" y="386"/>
                    <a:pt x="675" y="362"/>
                  </a:cubicBezTo>
                  <a:lnTo>
                    <a:pt x="86" y="7"/>
                  </a:lnTo>
                  <a:cubicBezTo>
                    <a:pt x="78" y="3"/>
                    <a:pt x="71" y="1"/>
                    <a:pt x="6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8"/>
            <p:cNvSpPr/>
            <p:nvPr/>
          </p:nvSpPr>
          <p:spPr>
            <a:xfrm>
              <a:off x="762638" y="1338671"/>
              <a:ext cx="16693" cy="11317"/>
            </a:xfrm>
            <a:custGeom>
              <a:rect b="b" l="l" r="r" t="t"/>
              <a:pathLst>
                <a:path extrusionOk="0" h="400" w="590">
                  <a:moveTo>
                    <a:pt x="68" y="0"/>
                  </a:moveTo>
                  <a:cubicBezTo>
                    <a:pt x="28" y="0"/>
                    <a:pt x="1" y="64"/>
                    <a:pt x="46" y="94"/>
                  </a:cubicBezTo>
                  <a:lnTo>
                    <a:pt x="296" y="263"/>
                  </a:lnTo>
                  <a:cubicBezTo>
                    <a:pt x="370" y="314"/>
                    <a:pt x="446" y="378"/>
                    <a:pt x="534" y="400"/>
                  </a:cubicBezTo>
                  <a:cubicBezTo>
                    <a:pt x="536" y="400"/>
                    <a:pt x="537" y="400"/>
                    <a:pt x="539" y="400"/>
                  </a:cubicBezTo>
                  <a:cubicBezTo>
                    <a:pt x="562" y="400"/>
                    <a:pt x="590" y="372"/>
                    <a:pt x="571" y="349"/>
                  </a:cubicBezTo>
                  <a:cubicBezTo>
                    <a:pt x="515" y="276"/>
                    <a:pt x="434" y="234"/>
                    <a:pt x="360" y="184"/>
                  </a:cubicBezTo>
                  <a:cubicBezTo>
                    <a:pt x="271" y="126"/>
                    <a:pt x="181" y="67"/>
                    <a:pt x="94" y="8"/>
                  </a:cubicBezTo>
                  <a:cubicBezTo>
                    <a:pt x="85" y="3"/>
                    <a:pt x="76" y="0"/>
                    <a:pt x="6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8"/>
            <p:cNvSpPr/>
            <p:nvPr/>
          </p:nvSpPr>
          <p:spPr>
            <a:xfrm>
              <a:off x="808810" y="1417746"/>
              <a:ext cx="19013" cy="13128"/>
            </a:xfrm>
            <a:custGeom>
              <a:rect b="b" l="l" r="r" t="t"/>
              <a:pathLst>
                <a:path extrusionOk="0" h="464" w="672">
                  <a:moveTo>
                    <a:pt x="36" y="1"/>
                  </a:moveTo>
                  <a:cubicBezTo>
                    <a:pt x="13" y="1"/>
                    <a:pt x="0" y="36"/>
                    <a:pt x="23" y="51"/>
                  </a:cubicBezTo>
                  <a:cubicBezTo>
                    <a:pt x="123" y="129"/>
                    <a:pt x="222" y="207"/>
                    <a:pt x="324" y="280"/>
                  </a:cubicBezTo>
                  <a:cubicBezTo>
                    <a:pt x="416" y="345"/>
                    <a:pt x="510" y="421"/>
                    <a:pt x="613" y="461"/>
                  </a:cubicBezTo>
                  <a:cubicBezTo>
                    <a:pt x="618" y="463"/>
                    <a:pt x="622" y="464"/>
                    <a:pt x="626" y="464"/>
                  </a:cubicBezTo>
                  <a:cubicBezTo>
                    <a:pt x="657" y="464"/>
                    <a:pt x="672" y="419"/>
                    <a:pt x="650" y="399"/>
                  </a:cubicBezTo>
                  <a:cubicBezTo>
                    <a:pt x="574" y="318"/>
                    <a:pt x="465" y="259"/>
                    <a:pt x="372" y="200"/>
                  </a:cubicBezTo>
                  <a:cubicBezTo>
                    <a:pt x="267" y="131"/>
                    <a:pt x="158" y="69"/>
                    <a:pt x="51" y="5"/>
                  </a:cubicBezTo>
                  <a:cubicBezTo>
                    <a:pt x="46" y="2"/>
                    <a:pt x="41" y="1"/>
                    <a:pt x="3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8"/>
            <p:cNvSpPr/>
            <p:nvPr/>
          </p:nvSpPr>
          <p:spPr>
            <a:xfrm>
              <a:off x="823635" y="1416954"/>
              <a:ext cx="19975" cy="10044"/>
            </a:xfrm>
            <a:custGeom>
              <a:rect b="b" l="l" r="r" t="t"/>
              <a:pathLst>
                <a:path extrusionOk="0" h="355" w="706">
                  <a:moveTo>
                    <a:pt x="75" y="1"/>
                  </a:moveTo>
                  <a:cubicBezTo>
                    <a:pt x="31" y="1"/>
                    <a:pt x="1" y="64"/>
                    <a:pt x="49" y="85"/>
                  </a:cubicBezTo>
                  <a:cubicBezTo>
                    <a:pt x="161" y="138"/>
                    <a:pt x="271" y="193"/>
                    <a:pt x="385" y="245"/>
                  </a:cubicBezTo>
                  <a:cubicBezTo>
                    <a:pt x="473" y="287"/>
                    <a:pt x="562" y="348"/>
                    <a:pt x="662" y="354"/>
                  </a:cubicBezTo>
                  <a:cubicBezTo>
                    <a:pt x="663" y="354"/>
                    <a:pt x="663" y="354"/>
                    <a:pt x="664" y="354"/>
                  </a:cubicBezTo>
                  <a:cubicBezTo>
                    <a:pt x="693" y="354"/>
                    <a:pt x="706" y="316"/>
                    <a:pt x="686" y="296"/>
                  </a:cubicBezTo>
                  <a:cubicBezTo>
                    <a:pt x="617" y="222"/>
                    <a:pt x="504" y="191"/>
                    <a:pt x="414" y="151"/>
                  </a:cubicBezTo>
                  <a:cubicBezTo>
                    <a:pt x="308" y="101"/>
                    <a:pt x="201" y="55"/>
                    <a:pt x="95" y="5"/>
                  </a:cubicBezTo>
                  <a:cubicBezTo>
                    <a:pt x="88" y="2"/>
                    <a:pt x="81" y="1"/>
                    <a:pt x="7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8"/>
            <p:cNvSpPr/>
            <p:nvPr/>
          </p:nvSpPr>
          <p:spPr>
            <a:xfrm>
              <a:off x="1074554" y="1405892"/>
              <a:ext cx="495119" cy="174734"/>
            </a:xfrm>
            <a:custGeom>
              <a:rect b="b" l="l" r="r" t="t"/>
              <a:pathLst>
                <a:path extrusionOk="0" h="6176" w="17500">
                  <a:moveTo>
                    <a:pt x="17209" y="5987"/>
                  </a:moveTo>
                  <a:lnTo>
                    <a:pt x="1" y="5987"/>
                  </a:lnTo>
                  <a:lnTo>
                    <a:pt x="1" y="6176"/>
                  </a:lnTo>
                  <a:cubicBezTo>
                    <a:pt x="118" y="6173"/>
                    <a:pt x="239" y="6173"/>
                    <a:pt x="358" y="6173"/>
                  </a:cubicBezTo>
                  <a:lnTo>
                    <a:pt x="17433" y="6173"/>
                  </a:lnTo>
                  <a:cubicBezTo>
                    <a:pt x="17455" y="6173"/>
                    <a:pt x="17476" y="6173"/>
                    <a:pt x="17500" y="6176"/>
                  </a:cubicBezTo>
                  <a:lnTo>
                    <a:pt x="17500" y="5979"/>
                  </a:lnTo>
                  <a:cubicBezTo>
                    <a:pt x="17401" y="5981"/>
                    <a:pt x="17299" y="5987"/>
                    <a:pt x="17209" y="5987"/>
                  </a:cubicBezTo>
                  <a:close/>
                  <a:moveTo>
                    <a:pt x="17209" y="4890"/>
                  </a:moveTo>
                  <a:lnTo>
                    <a:pt x="1" y="4890"/>
                  </a:lnTo>
                  <a:lnTo>
                    <a:pt x="1" y="5078"/>
                  </a:lnTo>
                  <a:cubicBezTo>
                    <a:pt x="118" y="5076"/>
                    <a:pt x="239" y="5076"/>
                    <a:pt x="358" y="5076"/>
                  </a:cubicBezTo>
                  <a:lnTo>
                    <a:pt x="17433" y="5076"/>
                  </a:lnTo>
                  <a:cubicBezTo>
                    <a:pt x="17455" y="5076"/>
                    <a:pt x="17476" y="5076"/>
                    <a:pt x="17500" y="5078"/>
                  </a:cubicBezTo>
                  <a:lnTo>
                    <a:pt x="17500" y="4883"/>
                  </a:lnTo>
                  <a:cubicBezTo>
                    <a:pt x="17401" y="4886"/>
                    <a:pt x="17299" y="4890"/>
                    <a:pt x="17209" y="4890"/>
                  </a:cubicBezTo>
                  <a:close/>
                  <a:moveTo>
                    <a:pt x="17209" y="3638"/>
                  </a:moveTo>
                  <a:lnTo>
                    <a:pt x="1" y="3638"/>
                  </a:lnTo>
                  <a:lnTo>
                    <a:pt x="1" y="3826"/>
                  </a:lnTo>
                  <a:cubicBezTo>
                    <a:pt x="118" y="3825"/>
                    <a:pt x="239" y="3825"/>
                    <a:pt x="358" y="3825"/>
                  </a:cubicBezTo>
                  <a:lnTo>
                    <a:pt x="17433" y="3825"/>
                  </a:lnTo>
                  <a:cubicBezTo>
                    <a:pt x="17455" y="3825"/>
                    <a:pt x="17476" y="3825"/>
                    <a:pt x="17500" y="3826"/>
                  </a:cubicBezTo>
                  <a:lnTo>
                    <a:pt x="17500" y="3631"/>
                  </a:lnTo>
                  <a:cubicBezTo>
                    <a:pt x="17401" y="3633"/>
                    <a:pt x="17299" y="3638"/>
                    <a:pt x="17209" y="3638"/>
                  </a:cubicBezTo>
                  <a:close/>
                  <a:moveTo>
                    <a:pt x="17209" y="2474"/>
                  </a:moveTo>
                  <a:lnTo>
                    <a:pt x="1" y="2474"/>
                  </a:lnTo>
                  <a:lnTo>
                    <a:pt x="1" y="2661"/>
                  </a:lnTo>
                  <a:cubicBezTo>
                    <a:pt x="118" y="2659"/>
                    <a:pt x="239" y="2659"/>
                    <a:pt x="358" y="2659"/>
                  </a:cubicBezTo>
                  <a:lnTo>
                    <a:pt x="17433" y="2659"/>
                  </a:lnTo>
                  <a:cubicBezTo>
                    <a:pt x="17455" y="2659"/>
                    <a:pt x="17476" y="2659"/>
                    <a:pt x="17500" y="2661"/>
                  </a:cubicBezTo>
                  <a:lnTo>
                    <a:pt x="17500" y="2467"/>
                  </a:lnTo>
                  <a:cubicBezTo>
                    <a:pt x="17401" y="2467"/>
                    <a:pt x="17299" y="2474"/>
                    <a:pt x="17209" y="2474"/>
                  </a:cubicBezTo>
                  <a:close/>
                  <a:moveTo>
                    <a:pt x="17209" y="1299"/>
                  </a:moveTo>
                  <a:lnTo>
                    <a:pt x="1" y="1299"/>
                  </a:lnTo>
                  <a:lnTo>
                    <a:pt x="1" y="1487"/>
                  </a:lnTo>
                  <a:cubicBezTo>
                    <a:pt x="118" y="1485"/>
                    <a:pt x="239" y="1485"/>
                    <a:pt x="358" y="1485"/>
                  </a:cubicBezTo>
                  <a:lnTo>
                    <a:pt x="17433" y="1485"/>
                  </a:lnTo>
                  <a:cubicBezTo>
                    <a:pt x="17455" y="1485"/>
                    <a:pt x="17476" y="1485"/>
                    <a:pt x="17500" y="1487"/>
                  </a:cubicBezTo>
                  <a:lnTo>
                    <a:pt x="17500" y="1292"/>
                  </a:lnTo>
                  <a:cubicBezTo>
                    <a:pt x="17401" y="1292"/>
                    <a:pt x="17299" y="1299"/>
                    <a:pt x="17209" y="1299"/>
                  </a:cubicBezTo>
                  <a:close/>
                  <a:moveTo>
                    <a:pt x="17209" y="8"/>
                  </a:moveTo>
                  <a:lnTo>
                    <a:pt x="1" y="8"/>
                  </a:lnTo>
                  <a:lnTo>
                    <a:pt x="1" y="197"/>
                  </a:lnTo>
                  <a:cubicBezTo>
                    <a:pt x="118" y="194"/>
                    <a:pt x="239" y="194"/>
                    <a:pt x="358" y="194"/>
                  </a:cubicBezTo>
                  <a:lnTo>
                    <a:pt x="17433" y="194"/>
                  </a:lnTo>
                  <a:cubicBezTo>
                    <a:pt x="17455" y="194"/>
                    <a:pt x="17476" y="194"/>
                    <a:pt x="17500" y="197"/>
                  </a:cubicBezTo>
                  <a:lnTo>
                    <a:pt x="17500" y="1"/>
                  </a:lnTo>
                  <a:cubicBezTo>
                    <a:pt x="17401" y="2"/>
                    <a:pt x="17299" y="8"/>
                    <a:pt x="17209" y="8"/>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8"/>
            <p:cNvSpPr/>
            <p:nvPr/>
          </p:nvSpPr>
          <p:spPr>
            <a:xfrm>
              <a:off x="1525100" y="1209208"/>
              <a:ext cx="173886" cy="121035"/>
            </a:xfrm>
            <a:custGeom>
              <a:rect b="b" l="l" r="r" t="t"/>
              <a:pathLst>
                <a:path extrusionOk="0" h="4278" w="6146">
                  <a:moveTo>
                    <a:pt x="1252" y="0"/>
                  </a:moveTo>
                  <a:cubicBezTo>
                    <a:pt x="1187" y="45"/>
                    <a:pt x="1121" y="93"/>
                    <a:pt x="1056" y="140"/>
                  </a:cubicBezTo>
                  <a:cubicBezTo>
                    <a:pt x="1056" y="160"/>
                    <a:pt x="1056" y="176"/>
                    <a:pt x="1053" y="197"/>
                  </a:cubicBezTo>
                  <a:cubicBezTo>
                    <a:pt x="1050" y="239"/>
                    <a:pt x="1048" y="281"/>
                    <a:pt x="1045" y="322"/>
                  </a:cubicBezTo>
                  <a:cubicBezTo>
                    <a:pt x="1044" y="326"/>
                    <a:pt x="1044" y="326"/>
                    <a:pt x="1044" y="329"/>
                  </a:cubicBezTo>
                  <a:lnTo>
                    <a:pt x="1045" y="329"/>
                  </a:lnTo>
                  <a:cubicBezTo>
                    <a:pt x="1117" y="278"/>
                    <a:pt x="1188" y="230"/>
                    <a:pt x="1259" y="181"/>
                  </a:cubicBezTo>
                  <a:cubicBezTo>
                    <a:pt x="1261" y="150"/>
                    <a:pt x="1259" y="118"/>
                    <a:pt x="1258" y="90"/>
                  </a:cubicBezTo>
                  <a:cubicBezTo>
                    <a:pt x="1255" y="63"/>
                    <a:pt x="1253" y="37"/>
                    <a:pt x="1252" y="9"/>
                  </a:cubicBezTo>
                  <a:lnTo>
                    <a:pt x="1252" y="0"/>
                  </a:lnTo>
                  <a:close/>
                  <a:moveTo>
                    <a:pt x="89" y="835"/>
                  </a:moveTo>
                  <a:cubicBezTo>
                    <a:pt x="61" y="849"/>
                    <a:pt x="34" y="864"/>
                    <a:pt x="12" y="884"/>
                  </a:cubicBezTo>
                  <a:cubicBezTo>
                    <a:pt x="7" y="887"/>
                    <a:pt x="2" y="894"/>
                    <a:pt x="0" y="900"/>
                  </a:cubicBezTo>
                  <a:cubicBezTo>
                    <a:pt x="80" y="922"/>
                    <a:pt x="162" y="945"/>
                    <a:pt x="244" y="966"/>
                  </a:cubicBezTo>
                  <a:cubicBezTo>
                    <a:pt x="243" y="963"/>
                    <a:pt x="241" y="963"/>
                    <a:pt x="241" y="958"/>
                  </a:cubicBezTo>
                  <a:cubicBezTo>
                    <a:pt x="236" y="947"/>
                    <a:pt x="234" y="932"/>
                    <a:pt x="237" y="922"/>
                  </a:cubicBezTo>
                  <a:cubicBezTo>
                    <a:pt x="241" y="909"/>
                    <a:pt x="250" y="899"/>
                    <a:pt x="262" y="893"/>
                  </a:cubicBezTo>
                  <a:cubicBezTo>
                    <a:pt x="273" y="886"/>
                    <a:pt x="288" y="880"/>
                    <a:pt x="301" y="871"/>
                  </a:cubicBezTo>
                  <a:cubicBezTo>
                    <a:pt x="228" y="857"/>
                    <a:pt x="157" y="845"/>
                    <a:pt x="89" y="835"/>
                  </a:cubicBezTo>
                  <a:close/>
                  <a:moveTo>
                    <a:pt x="724" y="1562"/>
                  </a:moveTo>
                  <a:cubicBezTo>
                    <a:pt x="724" y="1565"/>
                    <a:pt x="723" y="1565"/>
                    <a:pt x="721" y="1569"/>
                  </a:cubicBezTo>
                  <a:cubicBezTo>
                    <a:pt x="708" y="1597"/>
                    <a:pt x="692" y="1620"/>
                    <a:pt x="672" y="1646"/>
                  </a:cubicBezTo>
                  <a:lnTo>
                    <a:pt x="672" y="1648"/>
                  </a:lnTo>
                  <a:cubicBezTo>
                    <a:pt x="666" y="1656"/>
                    <a:pt x="659" y="1664"/>
                    <a:pt x="650" y="1672"/>
                  </a:cubicBezTo>
                  <a:cubicBezTo>
                    <a:pt x="641" y="1684"/>
                    <a:pt x="633" y="1691"/>
                    <a:pt x="622" y="1700"/>
                  </a:cubicBezTo>
                  <a:lnTo>
                    <a:pt x="621" y="1700"/>
                  </a:lnTo>
                  <a:cubicBezTo>
                    <a:pt x="618" y="1703"/>
                    <a:pt x="612" y="1707"/>
                    <a:pt x="608" y="1712"/>
                  </a:cubicBezTo>
                  <a:cubicBezTo>
                    <a:pt x="599" y="1719"/>
                    <a:pt x="590" y="1723"/>
                    <a:pt x="582" y="1729"/>
                  </a:cubicBezTo>
                  <a:lnTo>
                    <a:pt x="583" y="1730"/>
                  </a:lnTo>
                  <a:cubicBezTo>
                    <a:pt x="635" y="1793"/>
                    <a:pt x="694" y="1857"/>
                    <a:pt x="753" y="1914"/>
                  </a:cubicBezTo>
                  <a:cubicBezTo>
                    <a:pt x="765" y="1906"/>
                    <a:pt x="774" y="1898"/>
                    <a:pt x="785" y="1887"/>
                  </a:cubicBezTo>
                  <a:cubicBezTo>
                    <a:pt x="801" y="1870"/>
                    <a:pt x="819" y="1853"/>
                    <a:pt x="836" y="1832"/>
                  </a:cubicBezTo>
                  <a:cubicBezTo>
                    <a:pt x="851" y="1812"/>
                    <a:pt x="862" y="1794"/>
                    <a:pt x="877" y="1773"/>
                  </a:cubicBezTo>
                  <a:cubicBezTo>
                    <a:pt x="881" y="1765"/>
                    <a:pt x="888" y="1758"/>
                    <a:pt x="891" y="1749"/>
                  </a:cubicBezTo>
                  <a:cubicBezTo>
                    <a:pt x="836" y="1687"/>
                    <a:pt x="779" y="1627"/>
                    <a:pt x="724" y="1562"/>
                  </a:cubicBezTo>
                  <a:close/>
                  <a:moveTo>
                    <a:pt x="954" y="2101"/>
                  </a:moveTo>
                  <a:lnTo>
                    <a:pt x="954" y="2101"/>
                  </a:lnTo>
                  <a:cubicBezTo>
                    <a:pt x="995" y="2138"/>
                    <a:pt x="1038" y="2172"/>
                    <a:pt x="1085" y="2207"/>
                  </a:cubicBezTo>
                  <a:lnTo>
                    <a:pt x="1249" y="2373"/>
                  </a:lnTo>
                  <a:cubicBezTo>
                    <a:pt x="1264" y="2385"/>
                    <a:pt x="1278" y="2393"/>
                    <a:pt x="1293" y="2409"/>
                  </a:cubicBezTo>
                  <a:cubicBezTo>
                    <a:pt x="1357" y="2457"/>
                    <a:pt x="1419" y="2508"/>
                    <a:pt x="1480" y="2559"/>
                  </a:cubicBezTo>
                  <a:cubicBezTo>
                    <a:pt x="1573" y="2638"/>
                    <a:pt x="1671" y="2718"/>
                    <a:pt x="1771" y="2789"/>
                  </a:cubicBezTo>
                  <a:cubicBezTo>
                    <a:pt x="2306" y="3163"/>
                    <a:pt x="2925" y="3488"/>
                    <a:pt x="3783" y="3842"/>
                  </a:cubicBezTo>
                  <a:cubicBezTo>
                    <a:pt x="3927" y="3901"/>
                    <a:pt x="4075" y="3936"/>
                    <a:pt x="4230" y="3974"/>
                  </a:cubicBezTo>
                  <a:cubicBezTo>
                    <a:pt x="4334" y="3997"/>
                    <a:pt x="4439" y="4020"/>
                    <a:pt x="4548" y="4055"/>
                  </a:cubicBezTo>
                  <a:cubicBezTo>
                    <a:pt x="4656" y="4089"/>
                    <a:pt x="4778" y="4112"/>
                    <a:pt x="4897" y="4135"/>
                  </a:cubicBezTo>
                  <a:cubicBezTo>
                    <a:pt x="4988" y="4154"/>
                    <a:pt x="5077" y="4172"/>
                    <a:pt x="5159" y="4192"/>
                  </a:cubicBezTo>
                  <a:lnTo>
                    <a:pt x="5494" y="4224"/>
                  </a:lnTo>
                  <a:cubicBezTo>
                    <a:pt x="5644" y="4259"/>
                    <a:pt x="5846" y="4278"/>
                    <a:pt x="6053" y="4278"/>
                  </a:cubicBezTo>
                  <a:lnTo>
                    <a:pt x="6080" y="4278"/>
                  </a:lnTo>
                  <a:lnTo>
                    <a:pt x="6133" y="3277"/>
                  </a:lnTo>
                  <a:lnTo>
                    <a:pt x="6146" y="3030"/>
                  </a:lnTo>
                  <a:cubicBezTo>
                    <a:pt x="6095" y="3020"/>
                    <a:pt x="6045" y="3010"/>
                    <a:pt x="5993" y="3003"/>
                  </a:cubicBezTo>
                  <a:lnTo>
                    <a:pt x="5983" y="3248"/>
                  </a:lnTo>
                  <a:lnTo>
                    <a:pt x="5947" y="4006"/>
                  </a:lnTo>
                  <a:cubicBezTo>
                    <a:pt x="5947" y="4032"/>
                    <a:pt x="5926" y="4049"/>
                    <a:pt x="5900" y="4049"/>
                  </a:cubicBezTo>
                  <a:lnTo>
                    <a:pt x="5899" y="4049"/>
                  </a:lnTo>
                  <a:cubicBezTo>
                    <a:pt x="5333" y="4041"/>
                    <a:pt x="4849" y="3926"/>
                    <a:pt x="4539" y="3834"/>
                  </a:cubicBezTo>
                  <a:cubicBezTo>
                    <a:pt x="4445" y="3807"/>
                    <a:pt x="4350" y="3783"/>
                    <a:pt x="4260" y="3762"/>
                  </a:cubicBezTo>
                  <a:cubicBezTo>
                    <a:pt x="4109" y="3725"/>
                    <a:pt x="3965" y="3689"/>
                    <a:pt x="3820" y="3628"/>
                  </a:cubicBezTo>
                  <a:cubicBezTo>
                    <a:pt x="3080" y="3327"/>
                    <a:pt x="2489" y="3020"/>
                    <a:pt x="1972" y="2668"/>
                  </a:cubicBezTo>
                  <a:cubicBezTo>
                    <a:pt x="1931" y="2641"/>
                    <a:pt x="1893" y="2616"/>
                    <a:pt x="1855" y="2588"/>
                  </a:cubicBezTo>
                  <a:cubicBezTo>
                    <a:pt x="1756" y="2520"/>
                    <a:pt x="1665" y="2440"/>
                    <a:pt x="1573" y="2361"/>
                  </a:cubicBezTo>
                  <a:cubicBezTo>
                    <a:pt x="1512" y="2309"/>
                    <a:pt x="1451" y="2260"/>
                    <a:pt x="1384" y="2204"/>
                  </a:cubicBezTo>
                  <a:lnTo>
                    <a:pt x="1383" y="2203"/>
                  </a:lnTo>
                  <a:cubicBezTo>
                    <a:pt x="1358" y="2196"/>
                    <a:pt x="1338" y="2188"/>
                    <a:pt x="1313" y="2181"/>
                  </a:cubicBezTo>
                  <a:cubicBezTo>
                    <a:pt x="1194" y="2156"/>
                    <a:pt x="1073" y="2129"/>
                    <a:pt x="954" y="210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8"/>
            <p:cNvSpPr/>
            <p:nvPr/>
          </p:nvSpPr>
          <p:spPr>
            <a:xfrm>
              <a:off x="1755960" y="1227428"/>
              <a:ext cx="112717" cy="96449"/>
            </a:xfrm>
            <a:custGeom>
              <a:rect b="b" l="l" r="r" t="t"/>
              <a:pathLst>
                <a:path extrusionOk="0" h="3409" w="3984">
                  <a:moveTo>
                    <a:pt x="3013" y="0"/>
                  </a:moveTo>
                  <a:lnTo>
                    <a:pt x="3013" y="0"/>
                  </a:lnTo>
                  <a:cubicBezTo>
                    <a:pt x="3000" y="3"/>
                    <a:pt x="2992" y="11"/>
                    <a:pt x="2981" y="16"/>
                  </a:cubicBezTo>
                  <a:lnTo>
                    <a:pt x="2978" y="16"/>
                  </a:lnTo>
                  <a:lnTo>
                    <a:pt x="2965" y="29"/>
                  </a:lnTo>
                  <a:cubicBezTo>
                    <a:pt x="2963" y="32"/>
                    <a:pt x="2960" y="35"/>
                    <a:pt x="2958" y="38"/>
                  </a:cubicBezTo>
                  <a:lnTo>
                    <a:pt x="2945" y="51"/>
                  </a:lnTo>
                  <a:cubicBezTo>
                    <a:pt x="2942" y="54"/>
                    <a:pt x="2936" y="60"/>
                    <a:pt x="2935" y="66"/>
                  </a:cubicBezTo>
                  <a:cubicBezTo>
                    <a:pt x="2923" y="77"/>
                    <a:pt x="2915" y="92"/>
                    <a:pt x="2907" y="108"/>
                  </a:cubicBezTo>
                  <a:cubicBezTo>
                    <a:pt x="2919" y="120"/>
                    <a:pt x="2928" y="133"/>
                    <a:pt x="2936" y="146"/>
                  </a:cubicBezTo>
                  <a:cubicBezTo>
                    <a:pt x="2941" y="152"/>
                    <a:pt x="2945" y="156"/>
                    <a:pt x="2949" y="162"/>
                  </a:cubicBezTo>
                  <a:cubicBezTo>
                    <a:pt x="2949" y="163"/>
                    <a:pt x="2951" y="163"/>
                    <a:pt x="2951" y="163"/>
                  </a:cubicBezTo>
                  <a:cubicBezTo>
                    <a:pt x="2952" y="156"/>
                    <a:pt x="2955" y="152"/>
                    <a:pt x="2958" y="144"/>
                  </a:cubicBezTo>
                  <a:cubicBezTo>
                    <a:pt x="2978" y="98"/>
                    <a:pt x="2996" y="51"/>
                    <a:pt x="3010" y="8"/>
                  </a:cubicBezTo>
                  <a:cubicBezTo>
                    <a:pt x="3013" y="3"/>
                    <a:pt x="3013" y="2"/>
                    <a:pt x="3013" y="0"/>
                  </a:cubicBezTo>
                  <a:close/>
                  <a:moveTo>
                    <a:pt x="3309" y="329"/>
                  </a:moveTo>
                  <a:cubicBezTo>
                    <a:pt x="3297" y="389"/>
                    <a:pt x="3287" y="451"/>
                    <a:pt x="3278" y="512"/>
                  </a:cubicBezTo>
                  <a:cubicBezTo>
                    <a:pt x="3278" y="515"/>
                    <a:pt x="3279" y="515"/>
                    <a:pt x="3279" y="515"/>
                  </a:cubicBezTo>
                  <a:cubicBezTo>
                    <a:pt x="3304" y="540"/>
                    <a:pt x="3326" y="566"/>
                    <a:pt x="3349" y="591"/>
                  </a:cubicBezTo>
                  <a:cubicBezTo>
                    <a:pt x="3373" y="617"/>
                    <a:pt x="3394" y="640"/>
                    <a:pt x="3418" y="666"/>
                  </a:cubicBezTo>
                  <a:cubicBezTo>
                    <a:pt x="3420" y="663"/>
                    <a:pt x="3420" y="663"/>
                    <a:pt x="3420" y="659"/>
                  </a:cubicBezTo>
                  <a:cubicBezTo>
                    <a:pt x="3423" y="644"/>
                    <a:pt x="3425" y="628"/>
                    <a:pt x="3428" y="612"/>
                  </a:cubicBezTo>
                  <a:cubicBezTo>
                    <a:pt x="3429" y="605"/>
                    <a:pt x="3431" y="598"/>
                    <a:pt x="3431" y="591"/>
                  </a:cubicBezTo>
                  <a:cubicBezTo>
                    <a:pt x="3435" y="556"/>
                    <a:pt x="3439" y="521"/>
                    <a:pt x="3444" y="487"/>
                  </a:cubicBezTo>
                  <a:lnTo>
                    <a:pt x="3444" y="486"/>
                  </a:lnTo>
                  <a:cubicBezTo>
                    <a:pt x="3425" y="461"/>
                    <a:pt x="3406" y="439"/>
                    <a:pt x="3384" y="416"/>
                  </a:cubicBezTo>
                  <a:cubicBezTo>
                    <a:pt x="3359" y="389"/>
                    <a:pt x="3336" y="362"/>
                    <a:pt x="3313" y="333"/>
                  </a:cubicBezTo>
                  <a:cubicBezTo>
                    <a:pt x="3311" y="333"/>
                    <a:pt x="3311" y="330"/>
                    <a:pt x="3309" y="329"/>
                  </a:cubicBezTo>
                  <a:close/>
                  <a:moveTo>
                    <a:pt x="3893" y="1014"/>
                  </a:moveTo>
                  <a:cubicBezTo>
                    <a:pt x="3878" y="1107"/>
                    <a:pt x="3861" y="1200"/>
                    <a:pt x="3842" y="1294"/>
                  </a:cubicBezTo>
                  <a:cubicBezTo>
                    <a:pt x="3902" y="1232"/>
                    <a:pt x="3947" y="1169"/>
                    <a:pt x="3983" y="1105"/>
                  </a:cubicBezTo>
                  <a:cubicBezTo>
                    <a:pt x="3954" y="1082"/>
                    <a:pt x="3924" y="1049"/>
                    <a:pt x="3893" y="1014"/>
                  </a:cubicBezTo>
                  <a:close/>
                  <a:moveTo>
                    <a:pt x="2951" y="1795"/>
                  </a:moveTo>
                  <a:cubicBezTo>
                    <a:pt x="2916" y="1824"/>
                    <a:pt x="2883" y="1854"/>
                    <a:pt x="2843" y="1885"/>
                  </a:cubicBezTo>
                  <a:cubicBezTo>
                    <a:pt x="2871" y="1963"/>
                    <a:pt x="2904" y="2034"/>
                    <a:pt x="2951" y="2071"/>
                  </a:cubicBezTo>
                  <a:cubicBezTo>
                    <a:pt x="2963" y="2063"/>
                    <a:pt x="2971" y="2053"/>
                    <a:pt x="2978" y="2045"/>
                  </a:cubicBezTo>
                  <a:cubicBezTo>
                    <a:pt x="2958" y="1984"/>
                    <a:pt x="2952" y="1886"/>
                    <a:pt x="2951" y="1795"/>
                  </a:cubicBezTo>
                  <a:close/>
                  <a:moveTo>
                    <a:pt x="2441" y="2168"/>
                  </a:moveTo>
                  <a:cubicBezTo>
                    <a:pt x="2433" y="2174"/>
                    <a:pt x="2426" y="2177"/>
                    <a:pt x="2419" y="2183"/>
                  </a:cubicBezTo>
                  <a:cubicBezTo>
                    <a:pt x="2425" y="2186"/>
                    <a:pt x="2433" y="2186"/>
                    <a:pt x="2441" y="2189"/>
                  </a:cubicBezTo>
                  <a:lnTo>
                    <a:pt x="2441" y="2168"/>
                  </a:lnTo>
                  <a:close/>
                  <a:moveTo>
                    <a:pt x="2045" y="2408"/>
                  </a:moveTo>
                  <a:cubicBezTo>
                    <a:pt x="2044" y="2408"/>
                    <a:pt x="2042" y="2410"/>
                    <a:pt x="2041" y="2412"/>
                  </a:cubicBezTo>
                  <a:lnTo>
                    <a:pt x="2044" y="2412"/>
                  </a:lnTo>
                  <a:cubicBezTo>
                    <a:pt x="2044" y="2410"/>
                    <a:pt x="2045" y="2408"/>
                    <a:pt x="2045" y="2408"/>
                  </a:cubicBezTo>
                  <a:close/>
                  <a:moveTo>
                    <a:pt x="1" y="2734"/>
                  </a:moveTo>
                  <a:lnTo>
                    <a:pt x="21" y="2997"/>
                  </a:lnTo>
                  <a:lnTo>
                    <a:pt x="27" y="3062"/>
                  </a:lnTo>
                  <a:cubicBezTo>
                    <a:pt x="33" y="3093"/>
                    <a:pt x="34" y="3129"/>
                    <a:pt x="36" y="3166"/>
                  </a:cubicBezTo>
                  <a:cubicBezTo>
                    <a:pt x="36" y="3208"/>
                    <a:pt x="37" y="3250"/>
                    <a:pt x="49" y="3282"/>
                  </a:cubicBezTo>
                  <a:cubicBezTo>
                    <a:pt x="55" y="3302"/>
                    <a:pt x="63" y="3314"/>
                    <a:pt x="77" y="3330"/>
                  </a:cubicBezTo>
                  <a:cubicBezTo>
                    <a:pt x="91" y="3350"/>
                    <a:pt x="108" y="3372"/>
                    <a:pt x="117" y="3408"/>
                  </a:cubicBezTo>
                  <a:cubicBezTo>
                    <a:pt x="391" y="3344"/>
                    <a:pt x="661" y="3266"/>
                    <a:pt x="924" y="3170"/>
                  </a:cubicBezTo>
                  <a:lnTo>
                    <a:pt x="927" y="3170"/>
                  </a:lnTo>
                  <a:cubicBezTo>
                    <a:pt x="1075" y="3118"/>
                    <a:pt x="1225" y="3056"/>
                    <a:pt x="1372" y="2994"/>
                  </a:cubicBezTo>
                  <a:cubicBezTo>
                    <a:pt x="1295" y="2979"/>
                    <a:pt x="1215" y="2968"/>
                    <a:pt x="1135" y="2958"/>
                  </a:cubicBezTo>
                  <a:cubicBezTo>
                    <a:pt x="1084" y="2945"/>
                    <a:pt x="1036" y="2931"/>
                    <a:pt x="982" y="2918"/>
                  </a:cubicBezTo>
                  <a:cubicBezTo>
                    <a:pt x="863" y="2966"/>
                    <a:pt x="732" y="3011"/>
                    <a:pt x="587" y="3061"/>
                  </a:cubicBezTo>
                  <a:cubicBezTo>
                    <a:pt x="552" y="3071"/>
                    <a:pt x="517" y="3078"/>
                    <a:pt x="479" y="3086"/>
                  </a:cubicBezTo>
                  <a:cubicBezTo>
                    <a:pt x="473" y="3088"/>
                    <a:pt x="469" y="3088"/>
                    <a:pt x="463" y="3090"/>
                  </a:cubicBezTo>
                  <a:cubicBezTo>
                    <a:pt x="401" y="3103"/>
                    <a:pt x="340" y="3113"/>
                    <a:pt x="297" y="3142"/>
                  </a:cubicBezTo>
                  <a:cubicBezTo>
                    <a:pt x="290" y="3147"/>
                    <a:pt x="282" y="3150"/>
                    <a:pt x="270" y="3150"/>
                  </a:cubicBezTo>
                  <a:lnTo>
                    <a:pt x="264" y="3150"/>
                  </a:lnTo>
                  <a:cubicBezTo>
                    <a:pt x="239" y="3147"/>
                    <a:pt x="232" y="3144"/>
                    <a:pt x="212" y="3136"/>
                  </a:cubicBezTo>
                  <a:cubicBezTo>
                    <a:pt x="191" y="3129"/>
                    <a:pt x="181" y="3113"/>
                    <a:pt x="181" y="3093"/>
                  </a:cubicBezTo>
                  <a:cubicBezTo>
                    <a:pt x="181" y="3074"/>
                    <a:pt x="181" y="3055"/>
                    <a:pt x="180" y="3035"/>
                  </a:cubicBezTo>
                  <a:cubicBezTo>
                    <a:pt x="178" y="2937"/>
                    <a:pt x="175" y="2846"/>
                    <a:pt x="168" y="2763"/>
                  </a:cubicBezTo>
                  <a:cubicBezTo>
                    <a:pt x="113" y="2754"/>
                    <a:pt x="56" y="2742"/>
                    <a:pt x="1" y="2734"/>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8"/>
            <p:cNvSpPr/>
            <p:nvPr/>
          </p:nvSpPr>
          <p:spPr>
            <a:xfrm>
              <a:off x="1482606" y="885155"/>
              <a:ext cx="447361" cy="315857"/>
            </a:xfrm>
            <a:custGeom>
              <a:rect b="b" l="l" r="r" t="t"/>
              <a:pathLst>
                <a:path extrusionOk="0" h="11164" w="15812">
                  <a:moveTo>
                    <a:pt x="8035" y="1"/>
                  </a:moveTo>
                  <a:cubicBezTo>
                    <a:pt x="7918" y="1"/>
                    <a:pt x="7799" y="2"/>
                    <a:pt x="7686" y="3"/>
                  </a:cubicBezTo>
                  <a:lnTo>
                    <a:pt x="7575" y="5"/>
                  </a:lnTo>
                  <a:cubicBezTo>
                    <a:pt x="7546" y="19"/>
                    <a:pt x="7507" y="27"/>
                    <a:pt x="7456" y="27"/>
                  </a:cubicBezTo>
                  <a:cubicBezTo>
                    <a:pt x="7428" y="27"/>
                    <a:pt x="7402" y="25"/>
                    <a:pt x="7373" y="24"/>
                  </a:cubicBezTo>
                  <a:cubicBezTo>
                    <a:pt x="7348" y="22"/>
                    <a:pt x="7321" y="19"/>
                    <a:pt x="7297" y="19"/>
                  </a:cubicBezTo>
                  <a:cubicBezTo>
                    <a:pt x="7274" y="19"/>
                    <a:pt x="7255" y="24"/>
                    <a:pt x="7241" y="25"/>
                  </a:cubicBezTo>
                  <a:cubicBezTo>
                    <a:pt x="7124" y="50"/>
                    <a:pt x="7002" y="62"/>
                    <a:pt x="6883" y="69"/>
                  </a:cubicBezTo>
                  <a:cubicBezTo>
                    <a:pt x="6751" y="78"/>
                    <a:pt x="6623" y="89"/>
                    <a:pt x="6504" y="121"/>
                  </a:cubicBezTo>
                  <a:lnTo>
                    <a:pt x="5801" y="280"/>
                  </a:lnTo>
                  <a:lnTo>
                    <a:pt x="5669" y="323"/>
                  </a:lnTo>
                  <a:cubicBezTo>
                    <a:pt x="5234" y="463"/>
                    <a:pt x="4824" y="597"/>
                    <a:pt x="4451" y="790"/>
                  </a:cubicBezTo>
                  <a:cubicBezTo>
                    <a:pt x="2561" y="1776"/>
                    <a:pt x="1347" y="3109"/>
                    <a:pt x="518" y="5118"/>
                  </a:cubicBezTo>
                  <a:cubicBezTo>
                    <a:pt x="407" y="5383"/>
                    <a:pt x="339" y="5668"/>
                    <a:pt x="266" y="5972"/>
                  </a:cubicBezTo>
                  <a:cubicBezTo>
                    <a:pt x="233" y="6101"/>
                    <a:pt x="202" y="6232"/>
                    <a:pt x="166" y="6361"/>
                  </a:cubicBezTo>
                  <a:cubicBezTo>
                    <a:pt x="150" y="6424"/>
                    <a:pt x="144" y="6482"/>
                    <a:pt x="138" y="6546"/>
                  </a:cubicBezTo>
                  <a:cubicBezTo>
                    <a:pt x="133" y="6606"/>
                    <a:pt x="128" y="6665"/>
                    <a:pt x="111" y="6735"/>
                  </a:cubicBezTo>
                  <a:cubicBezTo>
                    <a:pt x="92" y="6827"/>
                    <a:pt x="85" y="6928"/>
                    <a:pt x="74" y="7037"/>
                  </a:cubicBezTo>
                  <a:cubicBezTo>
                    <a:pt x="67" y="7142"/>
                    <a:pt x="58" y="7253"/>
                    <a:pt x="38" y="7346"/>
                  </a:cubicBezTo>
                  <a:lnTo>
                    <a:pt x="37" y="7548"/>
                  </a:lnTo>
                  <a:cubicBezTo>
                    <a:pt x="0" y="7715"/>
                    <a:pt x="12" y="8216"/>
                    <a:pt x="50" y="8392"/>
                  </a:cubicBezTo>
                  <a:lnTo>
                    <a:pt x="50" y="8525"/>
                  </a:lnTo>
                  <a:lnTo>
                    <a:pt x="111" y="9076"/>
                  </a:lnTo>
                  <a:cubicBezTo>
                    <a:pt x="144" y="9211"/>
                    <a:pt x="173" y="9345"/>
                    <a:pt x="204" y="9477"/>
                  </a:cubicBezTo>
                  <a:cubicBezTo>
                    <a:pt x="263" y="9749"/>
                    <a:pt x="320" y="10006"/>
                    <a:pt x="400" y="10248"/>
                  </a:cubicBezTo>
                  <a:cubicBezTo>
                    <a:pt x="404" y="10261"/>
                    <a:pt x="409" y="10275"/>
                    <a:pt x="415" y="10291"/>
                  </a:cubicBezTo>
                  <a:cubicBezTo>
                    <a:pt x="428" y="10333"/>
                    <a:pt x="442" y="10377"/>
                    <a:pt x="457" y="10425"/>
                  </a:cubicBezTo>
                  <a:cubicBezTo>
                    <a:pt x="460" y="10439"/>
                    <a:pt x="466" y="10455"/>
                    <a:pt x="471" y="10470"/>
                  </a:cubicBezTo>
                  <a:cubicBezTo>
                    <a:pt x="540" y="10469"/>
                    <a:pt x="615" y="10466"/>
                    <a:pt x="689" y="10463"/>
                  </a:cubicBezTo>
                  <a:lnTo>
                    <a:pt x="630" y="10280"/>
                  </a:lnTo>
                  <a:lnTo>
                    <a:pt x="537" y="10000"/>
                  </a:lnTo>
                  <a:cubicBezTo>
                    <a:pt x="480" y="9829"/>
                    <a:pt x="444" y="9643"/>
                    <a:pt x="409" y="9462"/>
                  </a:cubicBezTo>
                  <a:cubicBezTo>
                    <a:pt x="387" y="9342"/>
                    <a:pt x="364" y="9220"/>
                    <a:pt x="333" y="9102"/>
                  </a:cubicBezTo>
                  <a:cubicBezTo>
                    <a:pt x="314" y="9025"/>
                    <a:pt x="310" y="8946"/>
                    <a:pt x="304" y="8872"/>
                  </a:cubicBezTo>
                  <a:cubicBezTo>
                    <a:pt x="300" y="8805"/>
                    <a:pt x="292" y="8743"/>
                    <a:pt x="278" y="8676"/>
                  </a:cubicBezTo>
                  <a:lnTo>
                    <a:pt x="247" y="8182"/>
                  </a:lnTo>
                  <a:lnTo>
                    <a:pt x="249" y="7978"/>
                  </a:lnTo>
                  <a:cubicBezTo>
                    <a:pt x="237" y="7921"/>
                    <a:pt x="237" y="7822"/>
                    <a:pt x="247" y="7775"/>
                  </a:cubicBezTo>
                  <a:lnTo>
                    <a:pt x="247" y="7562"/>
                  </a:lnTo>
                  <a:cubicBezTo>
                    <a:pt x="247" y="7471"/>
                    <a:pt x="253" y="7302"/>
                    <a:pt x="281" y="7178"/>
                  </a:cubicBezTo>
                  <a:cubicBezTo>
                    <a:pt x="297" y="7104"/>
                    <a:pt x="298" y="7033"/>
                    <a:pt x="300" y="6959"/>
                  </a:cubicBezTo>
                  <a:cubicBezTo>
                    <a:pt x="303" y="6880"/>
                    <a:pt x="304" y="6800"/>
                    <a:pt x="324" y="6718"/>
                  </a:cubicBezTo>
                  <a:cubicBezTo>
                    <a:pt x="356" y="6584"/>
                    <a:pt x="386" y="6450"/>
                    <a:pt x="415" y="6319"/>
                  </a:cubicBezTo>
                  <a:cubicBezTo>
                    <a:pt x="471" y="6056"/>
                    <a:pt x="524" y="5806"/>
                    <a:pt x="604" y="5570"/>
                  </a:cubicBezTo>
                  <a:cubicBezTo>
                    <a:pt x="1251" y="3624"/>
                    <a:pt x="2327" y="2305"/>
                    <a:pt x="4203" y="1161"/>
                  </a:cubicBezTo>
                  <a:cubicBezTo>
                    <a:pt x="4490" y="989"/>
                    <a:pt x="4814" y="863"/>
                    <a:pt x="5130" y="739"/>
                  </a:cubicBezTo>
                  <a:cubicBezTo>
                    <a:pt x="5239" y="698"/>
                    <a:pt x="5345" y="656"/>
                    <a:pt x="5451" y="613"/>
                  </a:cubicBezTo>
                  <a:cubicBezTo>
                    <a:pt x="5672" y="524"/>
                    <a:pt x="5923" y="470"/>
                    <a:pt x="6169" y="418"/>
                  </a:cubicBezTo>
                  <a:cubicBezTo>
                    <a:pt x="6296" y="390"/>
                    <a:pt x="6424" y="365"/>
                    <a:pt x="6549" y="335"/>
                  </a:cubicBezTo>
                  <a:cubicBezTo>
                    <a:pt x="6629" y="315"/>
                    <a:pt x="6710" y="306"/>
                    <a:pt x="6789" y="299"/>
                  </a:cubicBezTo>
                  <a:cubicBezTo>
                    <a:pt x="6857" y="291"/>
                    <a:pt x="6925" y="285"/>
                    <a:pt x="6986" y="271"/>
                  </a:cubicBezTo>
                  <a:cubicBezTo>
                    <a:pt x="7095" y="245"/>
                    <a:pt x="7213" y="243"/>
                    <a:pt x="7326" y="243"/>
                  </a:cubicBezTo>
                  <a:lnTo>
                    <a:pt x="7473" y="243"/>
                  </a:lnTo>
                  <a:cubicBezTo>
                    <a:pt x="7579" y="243"/>
                    <a:pt x="7690" y="240"/>
                    <a:pt x="7802" y="216"/>
                  </a:cubicBezTo>
                  <a:lnTo>
                    <a:pt x="8048" y="229"/>
                  </a:lnTo>
                  <a:lnTo>
                    <a:pt x="8117" y="229"/>
                  </a:lnTo>
                  <a:cubicBezTo>
                    <a:pt x="8315" y="230"/>
                    <a:pt x="8522" y="233"/>
                    <a:pt x="8700" y="272"/>
                  </a:cubicBezTo>
                  <a:cubicBezTo>
                    <a:pt x="8788" y="293"/>
                    <a:pt x="8875" y="296"/>
                    <a:pt x="8961" y="301"/>
                  </a:cubicBezTo>
                  <a:cubicBezTo>
                    <a:pt x="9052" y="306"/>
                    <a:pt x="9150" y="313"/>
                    <a:pt x="9246" y="338"/>
                  </a:cubicBezTo>
                  <a:cubicBezTo>
                    <a:pt x="9347" y="364"/>
                    <a:pt x="9449" y="389"/>
                    <a:pt x="9547" y="415"/>
                  </a:cubicBezTo>
                  <a:cubicBezTo>
                    <a:pt x="9952" y="514"/>
                    <a:pt x="10332" y="608"/>
                    <a:pt x="10685" y="757"/>
                  </a:cubicBezTo>
                  <a:cubicBezTo>
                    <a:pt x="10768" y="793"/>
                    <a:pt x="10851" y="825"/>
                    <a:pt x="10931" y="855"/>
                  </a:cubicBezTo>
                  <a:cubicBezTo>
                    <a:pt x="11136" y="935"/>
                    <a:pt x="11331" y="1012"/>
                    <a:pt x="11514" y="1124"/>
                  </a:cubicBezTo>
                  <a:lnTo>
                    <a:pt x="11754" y="1267"/>
                  </a:lnTo>
                  <a:cubicBezTo>
                    <a:pt x="11957" y="1389"/>
                    <a:pt x="12167" y="1513"/>
                    <a:pt x="12360" y="1648"/>
                  </a:cubicBezTo>
                  <a:cubicBezTo>
                    <a:pt x="13456" y="2421"/>
                    <a:pt x="14369" y="3555"/>
                    <a:pt x="14930" y="4843"/>
                  </a:cubicBezTo>
                  <a:cubicBezTo>
                    <a:pt x="15096" y="5224"/>
                    <a:pt x="15212" y="5629"/>
                    <a:pt x="15333" y="6056"/>
                  </a:cubicBezTo>
                  <a:lnTo>
                    <a:pt x="15348" y="6110"/>
                  </a:lnTo>
                  <a:cubicBezTo>
                    <a:pt x="15577" y="6907"/>
                    <a:pt x="15593" y="7889"/>
                    <a:pt x="15489" y="8775"/>
                  </a:cubicBezTo>
                  <a:cubicBezTo>
                    <a:pt x="15476" y="8871"/>
                    <a:pt x="15464" y="8964"/>
                    <a:pt x="15449" y="9058"/>
                  </a:cubicBezTo>
                  <a:cubicBezTo>
                    <a:pt x="15464" y="9052"/>
                    <a:pt x="15477" y="9045"/>
                    <a:pt x="15493" y="9041"/>
                  </a:cubicBezTo>
                  <a:cubicBezTo>
                    <a:pt x="15532" y="9029"/>
                    <a:pt x="15570" y="9015"/>
                    <a:pt x="15609" y="9003"/>
                  </a:cubicBezTo>
                  <a:cubicBezTo>
                    <a:pt x="15631" y="8997"/>
                    <a:pt x="15653" y="8990"/>
                    <a:pt x="15678" y="8987"/>
                  </a:cubicBezTo>
                  <a:cubicBezTo>
                    <a:pt x="15689" y="8901"/>
                    <a:pt x="15700" y="8814"/>
                    <a:pt x="15707" y="8725"/>
                  </a:cubicBezTo>
                  <a:cubicBezTo>
                    <a:pt x="15811" y="7623"/>
                    <a:pt x="15715" y="6438"/>
                    <a:pt x="15406" y="5511"/>
                  </a:cubicBezTo>
                  <a:cubicBezTo>
                    <a:pt x="14643" y="3217"/>
                    <a:pt x="13123" y="1561"/>
                    <a:pt x="10890" y="591"/>
                  </a:cubicBezTo>
                  <a:cubicBezTo>
                    <a:pt x="10503" y="424"/>
                    <a:pt x="10089" y="322"/>
                    <a:pt x="9648" y="216"/>
                  </a:cubicBezTo>
                  <a:cubicBezTo>
                    <a:pt x="9510" y="184"/>
                    <a:pt x="9371" y="149"/>
                    <a:pt x="9230" y="112"/>
                  </a:cubicBezTo>
                  <a:cubicBezTo>
                    <a:pt x="9154" y="92"/>
                    <a:pt x="9081" y="91"/>
                    <a:pt x="9006" y="85"/>
                  </a:cubicBezTo>
                  <a:cubicBezTo>
                    <a:pt x="8929" y="82"/>
                    <a:pt x="8853" y="78"/>
                    <a:pt x="8770" y="59"/>
                  </a:cubicBezTo>
                  <a:cubicBezTo>
                    <a:pt x="8542" y="5"/>
                    <a:pt x="8257" y="1"/>
                    <a:pt x="8035" y="1"/>
                  </a:cubicBezTo>
                  <a:close/>
                  <a:moveTo>
                    <a:pt x="7895" y="3564"/>
                  </a:moveTo>
                  <a:cubicBezTo>
                    <a:pt x="7755" y="3564"/>
                    <a:pt x="7610" y="3576"/>
                    <a:pt x="7505" y="3600"/>
                  </a:cubicBezTo>
                  <a:lnTo>
                    <a:pt x="7171" y="3629"/>
                  </a:lnTo>
                  <a:lnTo>
                    <a:pt x="7130" y="3641"/>
                  </a:lnTo>
                  <a:cubicBezTo>
                    <a:pt x="6646" y="3763"/>
                    <a:pt x="6190" y="3878"/>
                    <a:pt x="5816" y="4105"/>
                  </a:cubicBezTo>
                  <a:cubicBezTo>
                    <a:pt x="5657" y="4204"/>
                    <a:pt x="5451" y="4335"/>
                    <a:pt x="5258" y="4473"/>
                  </a:cubicBezTo>
                  <a:lnTo>
                    <a:pt x="5157" y="4572"/>
                  </a:lnTo>
                  <a:cubicBezTo>
                    <a:pt x="5008" y="4685"/>
                    <a:pt x="4840" y="4817"/>
                    <a:pt x="4750" y="4938"/>
                  </a:cubicBezTo>
                  <a:cubicBezTo>
                    <a:pt x="4702" y="5003"/>
                    <a:pt x="4647" y="5064"/>
                    <a:pt x="4595" y="5127"/>
                  </a:cubicBezTo>
                  <a:cubicBezTo>
                    <a:pt x="4531" y="5200"/>
                    <a:pt x="4465" y="5274"/>
                    <a:pt x="4411" y="5352"/>
                  </a:cubicBezTo>
                  <a:cubicBezTo>
                    <a:pt x="4150" y="5725"/>
                    <a:pt x="3936" y="6159"/>
                    <a:pt x="3775" y="6642"/>
                  </a:cubicBezTo>
                  <a:cubicBezTo>
                    <a:pt x="3731" y="6779"/>
                    <a:pt x="3708" y="6920"/>
                    <a:pt x="3684" y="7068"/>
                  </a:cubicBezTo>
                  <a:cubicBezTo>
                    <a:pt x="3667" y="7167"/>
                    <a:pt x="3651" y="7273"/>
                    <a:pt x="3628" y="7367"/>
                  </a:cubicBezTo>
                  <a:lnTo>
                    <a:pt x="3615" y="7613"/>
                  </a:lnTo>
                  <a:cubicBezTo>
                    <a:pt x="3606" y="7650"/>
                    <a:pt x="3604" y="7703"/>
                    <a:pt x="3604" y="7757"/>
                  </a:cubicBezTo>
                  <a:lnTo>
                    <a:pt x="3604" y="7757"/>
                  </a:lnTo>
                  <a:cubicBezTo>
                    <a:pt x="3604" y="7781"/>
                    <a:pt x="3604" y="7805"/>
                    <a:pt x="3604" y="7828"/>
                  </a:cubicBezTo>
                  <a:lnTo>
                    <a:pt x="3606" y="7891"/>
                  </a:lnTo>
                  <a:cubicBezTo>
                    <a:pt x="3606" y="8234"/>
                    <a:pt x="3636" y="8517"/>
                    <a:pt x="3700" y="8754"/>
                  </a:cubicBezTo>
                  <a:cubicBezTo>
                    <a:pt x="3711" y="8795"/>
                    <a:pt x="3716" y="8839"/>
                    <a:pt x="3722" y="8885"/>
                  </a:cubicBezTo>
                  <a:cubicBezTo>
                    <a:pt x="3732" y="8959"/>
                    <a:pt x="3743" y="9035"/>
                    <a:pt x="3776" y="9082"/>
                  </a:cubicBezTo>
                  <a:cubicBezTo>
                    <a:pt x="3783" y="9089"/>
                    <a:pt x="3786" y="9099"/>
                    <a:pt x="3786" y="9109"/>
                  </a:cubicBezTo>
                  <a:lnTo>
                    <a:pt x="3786" y="9109"/>
                  </a:lnTo>
                  <a:cubicBezTo>
                    <a:pt x="3786" y="9117"/>
                    <a:pt x="3784" y="9125"/>
                    <a:pt x="3780" y="9132"/>
                  </a:cubicBezTo>
                  <a:cubicBezTo>
                    <a:pt x="3750" y="9180"/>
                    <a:pt x="3684" y="9208"/>
                    <a:pt x="3626" y="9234"/>
                  </a:cubicBezTo>
                  <a:cubicBezTo>
                    <a:pt x="3602" y="9244"/>
                    <a:pt x="3578" y="9253"/>
                    <a:pt x="3561" y="9265"/>
                  </a:cubicBezTo>
                  <a:cubicBezTo>
                    <a:pt x="3477" y="9316"/>
                    <a:pt x="3394" y="9365"/>
                    <a:pt x="3308" y="9416"/>
                  </a:cubicBezTo>
                  <a:cubicBezTo>
                    <a:pt x="3222" y="9468"/>
                    <a:pt x="3135" y="9519"/>
                    <a:pt x="3046" y="9573"/>
                  </a:cubicBezTo>
                  <a:cubicBezTo>
                    <a:pt x="2816" y="9717"/>
                    <a:pt x="2584" y="9856"/>
                    <a:pt x="2350" y="9995"/>
                  </a:cubicBezTo>
                  <a:cubicBezTo>
                    <a:pt x="2337" y="10005"/>
                    <a:pt x="2325" y="10012"/>
                    <a:pt x="2312" y="10019"/>
                  </a:cubicBezTo>
                  <a:cubicBezTo>
                    <a:pt x="2058" y="10169"/>
                    <a:pt x="1802" y="10322"/>
                    <a:pt x="1550" y="10480"/>
                  </a:cubicBezTo>
                  <a:cubicBezTo>
                    <a:pt x="1543" y="10485"/>
                    <a:pt x="1537" y="10489"/>
                    <a:pt x="1530" y="10493"/>
                  </a:cubicBezTo>
                  <a:cubicBezTo>
                    <a:pt x="1531" y="10493"/>
                    <a:pt x="1532" y="10493"/>
                    <a:pt x="1532" y="10494"/>
                  </a:cubicBezTo>
                  <a:lnTo>
                    <a:pt x="1532" y="10494"/>
                  </a:lnTo>
                  <a:cubicBezTo>
                    <a:pt x="1532" y="10494"/>
                    <a:pt x="1531" y="10494"/>
                    <a:pt x="1530" y="10495"/>
                  </a:cubicBezTo>
                  <a:cubicBezTo>
                    <a:pt x="1569" y="10498"/>
                    <a:pt x="1609" y="10500"/>
                    <a:pt x="1647" y="10500"/>
                  </a:cubicBezTo>
                  <a:cubicBezTo>
                    <a:pt x="1703" y="10500"/>
                    <a:pt x="1758" y="10497"/>
                    <a:pt x="1810" y="10493"/>
                  </a:cubicBezTo>
                  <a:cubicBezTo>
                    <a:pt x="1908" y="10434"/>
                    <a:pt x="2007" y="10373"/>
                    <a:pt x="2103" y="10313"/>
                  </a:cubicBezTo>
                  <a:cubicBezTo>
                    <a:pt x="2130" y="10297"/>
                    <a:pt x="2159" y="10281"/>
                    <a:pt x="2187" y="10262"/>
                  </a:cubicBezTo>
                  <a:cubicBezTo>
                    <a:pt x="2188" y="10262"/>
                    <a:pt x="2190" y="10262"/>
                    <a:pt x="2190" y="10261"/>
                  </a:cubicBezTo>
                  <a:cubicBezTo>
                    <a:pt x="2261" y="10219"/>
                    <a:pt x="2329" y="10176"/>
                    <a:pt x="2399" y="10136"/>
                  </a:cubicBezTo>
                  <a:cubicBezTo>
                    <a:pt x="2475" y="10092"/>
                    <a:pt x="2550" y="10044"/>
                    <a:pt x="2626" y="10000"/>
                  </a:cubicBezTo>
                  <a:cubicBezTo>
                    <a:pt x="2816" y="9886"/>
                    <a:pt x="3010" y="9769"/>
                    <a:pt x="3199" y="9651"/>
                  </a:cubicBezTo>
                  <a:cubicBezTo>
                    <a:pt x="3277" y="9602"/>
                    <a:pt x="3357" y="9558"/>
                    <a:pt x="3439" y="9512"/>
                  </a:cubicBezTo>
                  <a:cubicBezTo>
                    <a:pt x="3604" y="9419"/>
                    <a:pt x="3764" y="9333"/>
                    <a:pt x="3891" y="9214"/>
                  </a:cubicBezTo>
                  <a:cubicBezTo>
                    <a:pt x="3891" y="9213"/>
                    <a:pt x="3891" y="9213"/>
                    <a:pt x="3891" y="9213"/>
                  </a:cubicBezTo>
                  <a:lnTo>
                    <a:pt x="3891" y="9213"/>
                  </a:lnTo>
                  <a:cubicBezTo>
                    <a:pt x="3891" y="9213"/>
                    <a:pt x="3891" y="9212"/>
                    <a:pt x="3891" y="9212"/>
                  </a:cubicBezTo>
                  <a:cubicBezTo>
                    <a:pt x="3884" y="9169"/>
                    <a:pt x="3869" y="9132"/>
                    <a:pt x="3855" y="9092"/>
                  </a:cubicBezTo>
                  <a:cubicBezTo>
                    <a:pt x="3846" y="9073"/>
                    <a:pt x="3839" y="9050"/>
                    <a:pt x="3833" y="9031"/>
                  </a:cubicBezTo>
                  <a:cubicBezTo>
                    <a:pt x="3805" y="8946"/>
                    <a:pt x="3789" y="8861"/>
                    <a:pt x="3773" y="8778"/>
                  </a:cubicBezTo>
                  <a:cubicBezTo>
                    <a:pt x="3760" y="8721"/>
                    <a:pt x="3751" y="8667"/>
                    <a:pt x="3737" y="8612"/>
                  </a:cubicBezTo>
                  <a:cubicBezTo>
                    <a:pt x="3709" y="8503"/>
                    <a:pt x="3706" y="8387"/>
                    <a:pt x="3702" y="8273"/>
                  </a:cubicBezTo>
                  <a:cubicBezTo>
                    <a:pt x="3699" y="8167"/>
                    <a:pt x="3695" y="8059"/>
                    <a:pt x="3673" y="7961"/>
                  </a:cubicBezTo>
                  <a:cubicBezTo>
                    <a:pt x="3667" y="7935"/>
                    <a:pt x="3665" y="7898"/>
                    <a:pt x="3665" y="7854"/>
                  </a:cubicBezTo>
                  <a:lnTo>
                    <a:pt x="3665" y="7854"/>
                  </a:lnTo>
                  <a:cubicBezTo>
                    <a:pt x="3665" y="7707"/>
                    <a:pt x="3691" y="7489"/>
                    <a:pt x="3703" y="7427"/>
                  </a:cubicBezTo>
                  <a:cubicBezTo>
                    <a:pt x="3716" y="7367"/>
                    <a:pt x="3721" y="7311"/>
                    <a:pt x="3724" y="7255"/>
                  </a:cubicBezTo>
                  <a:cubicBezTo>
                    <a:pt x="3728" y="7194"/>
                    <a:pt x="3731" y="7129"/>
                    <a:pt x="3750" y="7061"/>
                  </a:cubicBezTo>
                  <a:cubicBezTo>
                    <a:pt x="3833" y="6734"/>
                    <a:pt x="3913" y="6463"/>
                    <a:pt x="4019" y="6220"/>
                  </a:cubicBezTo>
                  <a:cubicBezTo>
                    <a:pt x="4515" y="5083"/>
                    <a:pt x="5274" y="4374"/>
                    <a:pt x="6556" y="3855"/>
                  </a:cubicBezTo>
                  <a:cubicBezTo>
                    <a:pt x="6704" y="3795"/>
                    <a:pt x="6871" y="3763"/>
                    <a:pt x="7031" y="3734"/>
                  </a:cubicBezTo>
                  <a:cubicBezTo>
                    <a:pt x="7117" y="3718"/>
                    <a:pt x="7204" y="3702"/>
                    <a:pt x="7290" y="3682"/>
                  </a:cubicBezTo>
                  <a:cubicBezTo>
                    <a:pt x="7344" y="3669"/>
                    <a:pt x="7401" y="3666"/>
                    <a:pt x="7454" y="3661"/>
                  </a:cubicBezTo>
                  <a:cubicBezTo>
                    <a:pt x="7502" y="3659"/>
                    <a:pt x="7547" y="3659"/>
                    <a:pt x="7598" y="3647"/>
                  </a:cubicBezTo>
                  <a:lnTo>
                    <a:pt x="7796" y="3647"/>
                  </a:lnTo>
                  <a:cubicBezTo>
                    <a:pt x="7850" y="3644"/>
                    <a:pt x="7912" y="3640"/>
                    <a:pt x="7978" y="3640"/>
                  </a:cubicBezTo>
                  <a:cubicBezTo>
                    <a:pt x="8069" y="3640"/>
                    <a:pt x="8145" y="3645"/>
                    <a:pt x="8200" y="3659"/>
                  </a:cubicBezTo>
                  <a:lnTo>
                    <a:pt x="8519" y="3682"/>
                  </a:lnTo>
                  <a:cubicBezTo>
                    <a:pt x="8588" y="3698"/>
                    <a:pt x="8660" y="3715"/>
                    <a:pt x="8731" y="3730"/>
                  </a:cubicBezTo>
                  <a:cubicBezTo>
                    <a:pt x="8904" y="3768"/>
                    <a:pt x="9080" y="3805"/>
                    <a:pt x="9238" y="3864"/>
                  </a:cubicBezTo>
                  <a:cubicBezTo>
                    <a:pt x="10362" y="4279"/>
                    <a:pt x="11160" y="4966"/>
                    <a:pt x="11678" y="5959"/>
                  </a:cubicBezTo>
                  <a:cubicBezTo>
                    <a:pt x="11748" y="6094"/>
                    <a:pt x="11794" y="6228"/>
                    <a:pt x="11844" y="6370"/>
                  </a:cubicBezTo>
                  <a:cubicBezTo>
                    <a:pt x="11864" y="6427"/>
                    <a:pt x="11882" y="6485"/>
                    <a:pt x="11903" y="6543"/>
                  </a:cubicBezTo>
                  <a:cubicBezTo>
                    <a:pt x="11964" y="6699"/>
                    <a:pt x="11998" y="6870"/>
                    <a:pt x="12037" y="7049"/>
                  </a:cubicBezTo>
                  <a:cubicBezTo>
                    <a:pt x="12053" y="7126"/>
                    <a:pt x="12069" y="7206"/>
                    <a:pt x="12089" y="7286"/>
                  </a:cubicBezTo>
                  <a:cubicBezTo>
                    <a:pt x="12102" y="7337"/>
                    <a:pt x="12103" y="7385"/>
                    <a:pt x="12103" y="7432"/>
                  </a:cubicBezTo>
                  <a:lnTo>
                    <a:pt x="12103" y="7432"/>
                  </a:lnTo>
                  <a:cubicBezTo>
                    <a:pt x="12103" y="7441"/>
                    <a:pt x="12103" y="7450"/>
                    <a:pt x="12103" y="7459"/>
                  </a:cubicBezTo>
                  <a:cubicBezTo>
                    <a:pt x="12101" y="7479"/>
                    <a:pt x="12101" y="7498"/>
                    <a:pt x="12101" y="7518"/>
                  </a:cubicBezTo>
                  <a:lnTo>
                    <a:pt x="12101" y="7518"/>
                  </a:lnTo>
                  <a:cubicBezTo>
                    <a:pt x="12101" y="7551"/>
                    <a:pt x="12103" y="7583"/>
                    <a:pt x="12111" y="7616"/>
                  </a:cubicBezTo>
                  <a:cubicBezTo>
                    <a:pt x="12128" y="7690"/>
                    <a:pt x="12135" y="7786"/>
                    <a:pt x="12136" y="7886"/>
                  </a:cubicBezTo>
                  <a:lnTo>
                    <a:pt x="12136" y="7886"/>
                  </a:lnTo>
                  <a:cubicBezTo>
                    <a:pt x="12135" y="8019"/>
                    <a:pt x="12122" y="8158"/>
                    <a:pt x="12100" y="8254"/>
                  </a:cubicBezTo>
                  <a:cubicBezTo>
                    <a:pt x="12088" y="8307"/>
                    <a:pt x="12085" y="8378"/>
                    <a:pt x="12082" y="8443"/>
                  </a:cubicBezTo>
                  <a:cubicBezTo>
                    <a:pt x="12076" y="8552"/>
                    <a:pt x="12071" y="8663"/>
                    <a:pt x="12031" y="8740"/>
                  </a:cubicBezTo>
                  <a:cubicBezTo>
                    <a:pt x="12031" y="8740"/>
                    <a:pt x="12032" y="8740"/>
                    <a:pt x="12032" y="8741"/>
                  </a:cubicBezTo>
                  <a:lnTo>
                    <a:pt x="12032" y="8741"/>
                  </a:lnTo>
                  <a:cubicBezTo>
                    <a:pt x="12032" y="8741"/>
                    <a:pt x="12031" y="8741"/>
                    <a:pt x="12031" y="8741"/>
                  </a:cubicBezTo>
                  <a:cubicBezTo>
                    <a:pt x="12056" y="8794"/>
                    <a:pt x="12104" y="8834"/>
                    <a:pt x="12155" y="8877"/>
                  </a:cubicBezTo>
                  <a:cubicBezTo>
                    <a:pt x="12180" y="8895"/>
                    <a:pt x="12206" y="8917"/>
                    <a:pt x="12226" y="8938"/>
                  </a:cubicBezTo>
                  <a:cubicBezTo>
                    <a:pt x="12316" y="9029"/>
                    <a:pt x="12409" y="9118"/>
                    <a:pt x="12504" y="9205"/>
                  </a:cubicBezTo>
                  <a:cubicBezTo>
                    <a:pt x="12598" y="9294"/>
                    <a:pt x="12693" y="9381"/>
                    <a:pt x="12782" y="9474"/>
                  </a:cubicBezTo>
                  <a:cubicBezTo>
                    <a:pt x="12851" y="9542"/>
                    <a:pt x="12918" y="9611"/>
                    <a:pt x="12987" y="9678"/>
                  </a:cubicBezTo>
                  <a:cubicBezTo>
                    <a:pt x="13071" y="9761"/>
                    <a:pt x="13157" y="9843"/>
                    <a:pt x="13241" y="9925"/>
                  </a:cubicBezTo>
                  <a:cubicBezTo>
                    <a:pt x="13276" y="9923"/>
                    <a:pt x="13311" y="9920"/>
                    <a:pt x="13343" y="9919"/>
                  </a:cubicBezTo>
                  <a:cubicBezTo>
                    <a:pt x="13372" y="9918"/>
                    <a:pt x="13401" y="9916"/>
                    <a:pt x="13429" y="9912"/>
                  </a:cubicBezTo>
                  <a:cubicBezTo>
                    <a:pt x="13433" y="9912"/>
                    <a:pt x="13437" y="9910"/>
                    <a:pt x="13442" y="9910"/>
                  </a:cubicBezTo>
                  <a:lnTo>
                    <a:pt x="13360" y="9830"/>
                  </a:lnTo>
                  <a:cubicBezTo>
                    <a:pt x="13308" y="9790"/>
                    <a:pt x="13257" y="9746"/>
                    <a:pt x="13208" y="9702"/>
                  </a:cubicBezTo>
                  <a:cubicBezTo>
                    <a:pt x="13204" y="9699"/>
                    <a:pt x="13201" y="9697"/>
                    <a:pt x="13198" y="9694"/>
                  </a:cubicBezTo>
                  <a:lnTo>
                    <a:pt x="13198" y="9694"/>
                  </a:lnTo>
                  <a:cubicBezTo>
                    <a:pt x="13202" y="9694"/>
                    <a:pt x="13205" y="9694"/>
                    <a:pt x="13209" y="9694"/>
                  </a:cubicBezTo>
                  <a:cubicBezTo>
                    <a:pt x="13104" y="9609"/>
                    <a:pt x="13007" y="9509"/>
                    <a:pt x="12915" y="9412"/>
                  </a:cubicBezTo>
                  <a:cubicBezTo>
                    <a:pt x="12780" y="9272"/>
                    <a:pt x="12640" y="9125"/>
                    <a:pt x="12483" y="9007"/>
                  </a:cubicBezTo>
                  <a:cubicBezTo>
                    <a:pt x="12424" y="8961"/>
                    <a:pt x="12374" y="8907"/>
                    <a:pt x="12328" y="8850"/>
                  </a:cubicBezTo>
                  <a:cubicBezTo>
                    <a:pt x="12273" y="8789"/>
                    <a:pt x="12220" y="8731"/>
                    <a:pt x="12155" y="8688"/>
                  </a:cubicBezTo>
                  <a:cubicBezTo>
                    <a:pt x="12143" y="8678"/>
                    <a:pt x="12135" y="8664"/>
                    <a:pt x="12134" y="8650"/>
                  </a:cubicBezTo>
                  <a:lnTo>
                    <a:pt x="12134" y="8650"/>
                  </a:lnTo>
                  <a:cubicBezTo>
                    <a:pt x="12134" y="8649"/>
                    <a:pt x="12134" y="8648"/>
                    <a:pt x="12135" y="8647"/>
                  </a:cubicBezTo>
                  <a:cubicBezTo>
                    <a:pt x="12139" y="8539"/>
                    <a:pt x="12155" y="8430"/>
                    <a:pt x="12171" y="8312"/>
                  </a:cubicBezTo>
                  <a:cubicBezTo>
                    <a:pt x="12192" y="8178"/>
                    <a:pt x="12212" y="8042"/>
                    <a:pt x="12212" y="7904"/>
                  </a:cubicBezTo>
                  <a:lnTo>
                    <a:pt x="12212" y="7904"/>
                  </a:lnTo>
                  <a:cubicBezTo>
                    <a:pt x="12212" y="7828"/>
                    <a:pt x="12206" y="7751"/>
                    <a:pt x="12190" y="7674"/>
                  </a:cubicBezTo>
                  <a:lnTo>
                    <a:pt x="12190" y="7526"/>
                  </a:lnTo>
                  <a:cubicBezTo>
                    <a:pt x="12178" y="7481"/>
                    <a:pt x="12177" y="7431"/>
                    <a:pt x="12175" y="7383"/>
                  </a:cubicBezTo>
                  <a:cubicBezTo>
                    <a:pt x="12171" y="7335"/>
                    <a:pt x="12169" y="7283"/>
                    <a:pt x="12159" y="7238"/>
                  </a:cubicBezTo>
                  <a:cubicBezTo>
                    <a:pt x="12139" y="7151"/>
                    <a:pt x="12120" y="7062"/>
                    <a:pt x="12103" y="6975"/>
                  </a:cubicBezTo>
                  <a:cubicBezTo>
                    <a:pt x="12062" y="6783"/>
                    <a:pt x="12025" y="6598"/>
                    <a:pt x="11957" y="6431"/>
                  </a:cubicBezTo>
                  <a:cubicBezTo>
                    <a:pt x="11508" y="5339"/>
                    <a:pt x="10957" y="4700"/>
                    <a:pt x="9925" y="4073"/>
                  </a:cubicBezTo>
                  <a:cubicBezTo>
                    <a:pt x="9849" y="4025"/>
                    <a:pt x="9765" y="3994"/>
                    <a:pt x="9677" y="3959"/>
                  </a:cubicBezTo>
                  <a:cubicBezTo>
                    <a:pt x="9631" y="3942"/>
                    <a:pt x="9583" y="3923"/>
                    <a:pt x="9536" y="3903"/>
                  </a:cubicBezTo>
                  <a:cubicBezTo>
                    <a:pt x="9313" y="3807"/>
                    <a:pt x="9060" y="3738"/>
                    <a:pt x="8795" y="3667"/>
                  </a:cubicBezTo>
                  <a:lnTo>
                    <a:pt x="8687" y="3640"/>
                  </a:lnTo>
                  <a:cubicBezTo>
                    <a:pt x="8604" y="3618"/>
                    <a:pt x="8522" y="3615"/>
                    <a:pt x="8434" y="3612"/>
                  </a:cubicBezTo>
                  <a:cubicBezTo>
                    <a:pt x="8350" y="3611"/>
                    <a:pt x="8260" y="3609"/>
                    <a:pt x="8165" y="3587"/>
                  </a:cubicBezTo>
                  <a:cubicBezTo>
                    <a:pt x="8097" y="3571"/>
                    <a:pt x="8004" y="3564"/>
                    <a:pt x="7895" y="3564"/>
                  </a:cubicBezTo>
                  <a:close/>
                  <a:moveTo>
                    <a:pt x="14480" y="10928"/>
                  </a:moveTo>
                  <a:cubicBezTo>
                    <a:pt x="14452" y="10964"/>
                    <a:pt x="14427" y="11001"/>
                    <a:pt x="14401" y="11037"/>
                  </a:cubicBezTo>
                  <a:cubicBezTo>
                    <a:pt x="14445" y="11079"/>
                    <a:pt x="14490" y="11120"/>
                    <a:pt x="14533" y="11164"/>
                  </a:cubicBezTo>
                  <a:cubicBezTo>
                    <a:pt x="14558" y="11120"/>
                    <a:pt x="14583" y="11075"/>
                    <a:pt x="14609" y="11031"/>
                  </a:cubicBezTo>
                  <a:cubicBezTo>
                    <a:pt x="14567" y="10995"/>
                    <a:pt x="14523" y="10959"/>
                    <a:pt x="14480" y="10928"/>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8"/>
            <p:cNvSpPr/>
            <p:nvPr/>
          </p:nvSpPr>
          <p:spPr>
            <a:xfrm>
              <a:off x="1508549" y="1107160"/>
              <a:ext cx="10497" cy="18249"/>
            </a:xfrm>
            <a:custGeom>
              <a:rect b="b" l="l" r="r" t="t"/>
              <a:pathLst>
                <a:path extrusionOk="0" h="645" w="371">
                  <a:moveTo>
                    <a:pt x="35" y="0"/>
                  </a:moveTo>
                  <a:cubicBezTo>
                    <a:pt x="18" y="0"/>
                    <a:pt x="1" y="15"/>
                    <a:pt x="5" y="38"/>
                  </a:cubicBezTo>
                  <a:cubicBezTo>
                    <a:pt x="40" y="242"/>
                    <a:pt x="129" y="513"/>
                    <a:pt x="306" y="638"/>
                  </a:cubicBezTo>
                  <a:cubicBezTo>
                    <a:pt x="312" y="643"/>
                    <a:pt x="318" y="644"/>
                    <a:pt x="325" y="644"/>
                  </a:cubicBezTo>
                  <a:cubicBezTo>
                    <a:pt x="350" y="644"/>
                    <a:pt x="371" y="612"/>
                    <a:pt x="355" y="588"/>
                  </a:cubicBezTo>
                  <a:cubicBezTo>
                    <a:pt x="305" y="499"/>
                    <a:pt x="230" y="426"/>
                    <a:pt x="180" y="335"/>
                  </a:cubicBezTo>
                  <a:cubicBezTo>
                    <a:pt x="124" y="236"/>
                    <a:pt x="86" y="131"/>
                    <a:pt x="62" y="22"/>
                  </a:cubicBezTo>
                  <a:cubicBezTo>
                    <a:pt x="58" y="7"/>
                    <a:pt x="47" y="0"/>
                    <a:pt x="3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8"/>
            <p:cNvSpPr/>
            <p:nvPr/>
          </p:nvSpPr>
          <p:spPr>
            <a:xfrm>
              <a:off x="1507729" y="1121872"/>
              <a:ext cx="594" cy="481"/>
            </a:xfrm>
            <a:custGeom>
              <a:rect b="b" l="l" r="r" t="t"/>
              <a:pathLst>
                <a:path extrusionOk="0" h="17" w="21">
                  <a:moveTo>
                    <a:pt x="12" y="1"/>
                  </a:moveTo>
                  <a:cubicBezTo>
                    <a:pt x="1" y="1"/>
                    <a:pt x="1" y="17"/>
                    <a:pt x="12" y="17"/>
                  </a:cubicBezTo>
                  <a:cubicBezTo>
                    <a:pt x="21" y="17"/>
                    <a:pt x="21" y="1"/>
                    <a:pt x="1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8"/>
            <p:cNvSpPr/>
            <p:nvPr/>
          </p:nvSpPr>
          <p:spPr>
            <a:xfrm>
              <a:off x="1496355" y="1119665"/>
              <a:ext cx="12986" cy="13807"/>
            </a:xfrm>
            <a:custGeom>
              <a:rect b="b" l="l" r="r" t="t"/>
              <a:pathLst>
                <a:path extrusionOk="0" h="488" w="459">
                  <a:moveTo>
                    <a:pt x="45" y="0"/>
                  </a:moveTo>
                  <a:cubicBezTo>
                    <a:pt x="23" y="0"/>
                    <a:pt x="1" y="25"/>
                    <a:pt x="11" y="53"/>
                  </a:cubicBezTo>
                  <a:cubicBezTo>
                    <a:pt x="89" y="226"/>
                    <a:pt x="218" y="422"/>
                    <a:pt x="403" y="486"/>
                  </a:cubicBezTo>
                  <a:cubicBezTo>
                    <a:pt x="407" y="487"/>
                    <a:pt x="410" y="488"/>
                    <a:pt x="414" y="488"/>
                  </a:cubicBezTo>
                  <a:cubicBezTo>
                    <a:pt x="443" y="488"/>
                    <a:pt x="458" y="448"/>
                    <a:pt x="437" y="428"/>
                  </a:cubicBezTo>
                  <a:cubicBezTo>
                    <a:pt x="375" y="362"/>
                    <a:pt x="302" y="311"/>
                    <a:pt x="240" y="247"/>
                  </a:cubicBezTo>
                  <a:cubicBezTo>
                    <a:pt x="173" y="178"/>
                    <a:pt x="118" y="102"/>
                    <a:pt x="73" y="18"/>
                  </a:cubicBezTo>
                  <a:cubicBezTo>
                    <a:pt x="66" y="5"/>
                    <a:pt x="56" y="0"/>
                    <a:pt x="4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8"/>
            <p:cNvSpPr/>
            <p:nvPr/>
          </p:nvSpPr>
          <p:spPr>
            <a:xfrm>
              <a:off x="1830791" y="1038411"/>
              <a:ext cx="27104" cy="9563"/>
            </a:xfrm>
            <a:custGeom>
              <a:rect b="b" l="l" r="r" t="t"/>
              <a:pathLst>
                <a:path extrusionOk="0" h="338" w="958">
                  <a:moveTo>
                    <a:pt x="30" y="0"/>
                  </a:moveTo>
                  <a:cubicBezTo>
                    <a:pt x="12" y="0"/>
                    <a:pt x="1" y="26"/>
                    <a:pt x="19" y="37"/>
                  </a:cubicBezTo>
                  <a:cubicBezTo>
                    <a:pt x="257" y="169"/>
                    <a:pt x="576" y="338"/>
                    <a:pt x="860" y="338"/>
                  </a:cubicBezTo>
                  <a:cubicBezTo>
                    <a:pt x="880" y="338"/>
                    <a:pt x="901" y="337"/>
                    <a:pt x="921" y="335"/>
                  </a:cubicBezTo>
                  <a:cubicBezTo>
                    <a:pt x="953" y="334"/>
                    <a:pt x="957" y="294"/>
                    <a:pt x="928" y="283"/>
                  </a:cubicBezTo>
                  <a:cubicBezTo>
                    <a:pt x="793" y="229"/>
                    <a:pt x="640" y="219"/>
                    <a:pt x="501" y="181"/>
                  </a:cubicBezTo>
                  <a:cubicBezTo>
                    <a:pt x="341" y="135"/>
                    <a:pt x="188" y="75"/>
                    <a:pt x="38" y="2"/>
                  </a:cubicBezTo>
                  <a:cubicBezTo>
                    <a:pt x="35" y="1"/>
                    <a:pt x="33" y="0"/>
                    <a:pt x="3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8"/>
            <p:cNvSpPr/>
            <p:nvPr/>
          </p:nvSpPr>
          <p:spPr>
            <a:xfrm>
              <a:off x="1839109" y="1049134"/>
              <a:ext cx="15929" cy="6564"/>
            </a:xfrm>
            <a:custGeom>
              <a:rect b="b" l="l" r="r" t="t"/>
              <a:pathLst>
                <a:path extrusionOk="0" h="232" w="563">
                  <a:moveTo>
                    <a:pt x="50" y="1"/>
                  </a:moveTo>
                  <a:cubicBezTo>
                    <a:pt x="19" y="1"/>
                    <a:pt x="0" y="45"/>
                    <a:pt x="32" y="65"/>
                  </a:cubicBezTo>
                  <a:cubicBezTo>
                    <a:pt x="111" y="115"/>
                    <a:pt x="192" y="155"/>
                    <a:pt x="281" y="184"/>
                  </a:cubicBezTo>
                  <a:cubicBezTo>
                    <a:pt x="338" y="205"/>
                    <a:pt x="410" y="231"/>
                    <a:pt x="475" y="231"/>
                  </a:cubicBezTo>
                  <a:cubicBezTo>
                    <a:pt x="494" y="231"/>
                    <a:pt x="512" y="229"/>
                    <a:pt x="529" y="224"/>
                  </a:cubicBezTo>
                  <a:cubicBezTo>
                    <a:pt x="556" y="215"/>
                    <a:pt x="563" y="177"/>
                    <a:pt x="540" y="166"/>
                  </a:cubicBezTo>
                  <a:cubicBezTo>
                    <a:pt x="474" y="129"/>
                    <a:pt x="390" y="132"/>
                    <a:pt x="317" y="112"/>
                  </a:cubicBezTo>
                  <a:cubicBezTo>
                    <a:pt x="229" y="87"/>
                    <a:pt x="147" y="51"/>
                    <a:pt x="67" y="6"/>
                  </a:cubicBezTo>
                  <a:cubicBezTo>
                    <a:pt x="61" y="2"/>
                    <a:pt x="55" y="1"/>
                    <a:pt x="5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8"/>
            <p:cNvSpPr/>
            <p:nvPr/>
          </p:nvSpPr>
          <p:spPr>
            <a:xfrm>
              <a:off x="1840920" y="1059234"/>
              <a:ext cx="11062" cy="6536"/>
            </a:xfrm>
            <a:custGeom>
              <a:rect b="b" l="l" r="r" t="t"/>
              <a:pathLst>
                <a:path extrusionOk="0" h="231" w="391">
                  <a:moveTo>
                    <a:pt x="67" y="0"/>
                  </a:moveTo>
                  <a:cubicBezTo>
                    <a:pt x="28" y="0"/>
                    <a:pt x="0" y="60"/>
                    <a:pt x="42" y="82"/>
                  </a:cubicBezTo>
                  <a:cubicBezTo>
                    <a:pt x="99" y="112"/>
                    <a:pt x="157" y="144"/>
                    <a:pt x="214" y="173"/>
                  </a:cubicBezTo>
                  <a:cubicBezTo>
                    <a:pt x="260" y="198"/>
                    <a:pt x="298" y="226"/>
                    <a:pt x="354" y="230"/>
                  </a:cubicBezTo>
                  <a:cubicBezTo>
                    <a:pt x="355" y="230"/>
                    <a:pt x="356" y="230"/>
                    <a:pt x="356" y="230"/>
                  </a:cubicBezTo>
                  <a:cubicBezTo>
                    <a:pt x="376" y="230"/>
                    <a:pt x="391" y="205"/>
                    <a:pt x="378" y="188"/>
                  </a:cubicBezTo>
                  <a:cubicBezTo>
                    <a:pt x="346" y="144"/>
                    <a:pt x="304" y="128"/>
                    <a:pt x="258" y="101"/>
                  </a:cubicBezTo>
                  <a:cubicBezTo>
                    <a:pt x="201" y="70"/>
                    <a:pt x="144" y="37"/>
                    <a:pt x="87" y="6"/>
                  </a:cubicBezTo>
                  <a:cubicBezTo>
                    <a:pt x="80" y="2"/>
                    <a:pt x="73" y="0"/>
                    <a:pt x="6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8"/>
            <p:cNvSpPr/>
            <p:nvPr/>
          </p:nvSpPr>
          <p:spPr>
            <a:xfrm>
              <a:off x="1696293" y="967710"/>
              <a:ext cx="21814" cy="4357"/>
            </a:xfrm>
            <a:custGeom>
              <a:rect b="b" l="l" r="r" t="t"/>
              <a:pathLst>
                <a:path extrusionOk="0" h="154" w="771">
                  <a:moveTo>
                    <a:pt x="75" y="0"/>
                  </a:moveTo>
                  <a:cubicBezTo>
                    <a:pt x="62" y="0"/>
                    <a:pt x="48" y="0"/>
                    <a:pt x="35" y="0"/>
                  </a:cubicBezTo>
                  <a:cubicBezTo>
                    <a:pt x="0" y="0"/>
                    <a:pt x="0" y="53"/>
                    <a:pt x="35" y="56"/>
                  </a:cubicBezTo>
                  <a:cubicBezTo>
                    <a:pt x="278" y="60"/>
                    <a:pt x="503" y="130"/>
                    <a:pt x="743" y="153"/>
                  </a:cubicBezTo>
                  <a:cubicBezTo>
                    <a:pt x="764" y="153"/>
                    <a:pt x="771" y="124"/>
                    <a:pt x="753" y="115"/>
                  </a:cubicBezTo>
                  <a:cubicBezTo>
                    <a:pt x="556" y="14"/>
                    <a:pt x="298" y="0"/>
                    <a:pt x="7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8"/>
            <p:cNvSpPr/>
            <p:nvPr/>
          </p:nvSpPr>
          <p:spPr>
            <a:xfrm>
              <a:off x="1703705" y="974472"/>
              <a:ext cx="14259" cy="4668"/>
            </a:xfrm>
            <a:custGeom>
              <a:rect b="b" l="l" r="r" t="t"/>
              <a:pathLst>
                <a:path extrusionOk="0" h="165" w="504">
                  <a:moveTo>
                    <a:pt x="37" y="1"/>
                  </a:moveTo>
                  <a:cubicBezTo>
                    <a:pt x="10" y="1"/>
                    <a:pt x="0" y="40"/>
                    <a:pt x="29" y="48"/>
                  </a:cubicBezTo>
                  <a:cubicBezTo>
                    <a:pt x="161" y="89"/>
                    <a:pt x="317" y="161"/>
                    <a:pt x="457" y="164"/>
                  </a:cubicBezTo>
                  <a:cubicBezTo>
                    <a:pt x="489" y="164"/>
                    <a:pt x="503" y="116"/>
                    <a:pt x="473" y="100"/>
                  </a:cubicBezTo>
                  <a:cubicBezTo>
                    <a:pt x="347" y="36"/>
                    <a:pt x="179" y="28"/>
                    <a:pt x="42" y="1"/>
                  </a:cubicBezTo>
                  <a:cubicBezTo>
                    <a:pt x="40" y="1"/>
                    <a:pt x="38" y="1"/>
                    <a:pt x="3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8"/>
            <p:cNvSpPr/>
            <p:nvPr/>
          </p:nvSpPr>
          <p:spPr>
            <a:xfrm>
              <a:off x="1780602" y="1260020"/>
              <a:ext cx="17230" cy="9195"/>
            </a:xfrm>
            <a:custGeom>
              <a:rect b="b" l="l" r="r" t="t"/>
              <a:pathLst>
                <a:path extrusionOk="0" h="325" w="609">
                  <a:moveTo>
                    <a:pt x="48" y="1"/>
                  </a:moveTo>
                  <a:cubicBezTo>
                    <a:pt x="23" y="1"/>
                    <a:pt x="1" y="31"/>
                    <a:pt x="24" y="49"/>
                  </a:cubicBezTo>
                  <a:cubicBezTo>
                    <a:pt x="175" y="174"/>
                    <a:pt x="372" y="301"/>
                    <a:pt x="569" y="324"/>
                  </a:cubicBezTo>
                  <a:cubicBezTo>
                    <a:pt x="571" y="324"/>
                    <a:pt x="573" y="325"/>
                    <a:pt x="575" y="325"/>
                  </a:cubicBezTo>
                  <a:cubicBezTo>
                    <a:pt x="608" y="325"/>
                    <a:pt x="607" y="274"/>
                    <a:pt x="581" y="260"/>
                  </a:cubicBezTo>
                  <a:cubicBezTo>
                    <a:pt x="492" y="224"/>
                    <a:pt x="398" y="203"/>
                    <a:pt x="312" y="160"/>
                  </a:cubicBezTo>
                  <a:cubicBezTo>
                    <a:pt x="223" y="119"/>
                    <a:pt x="143" y="68"/>
                    <a:pt x="66" y="7"/>
                  </a:cubicBezTo>
                  <a:cubicBezTo>
                    <a:pt x="60" y="3"/>
                    <a:pt x="54" y="1"/>
                    <a:pt x="4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8"/>
            <p:cNvSpPr/>
            <p:nvPr/>
          </p:nvSpPr>
          <p:spPr>
            <a:xfrm>
              <a:off x="1778027" y="1267829"/>
              <a:ext cx="15306" cy="7328"/>
            </a:xfrm>
            <a:custGeom>
              <a:rect b="b" l="l" r="r" t="t"/>
              <a:pathLst>
                <a:path extrusionOk="0" h="259" w="541">
                  <a:moveTo>
                    <a:pt x="53" y="1"/>
                  </a:moveTo>
                  <a:cubicBezTo>
                    <a:pt x="14" y="1"/>
                    <a:pt x="0" y="71"/>
                    <a:pt x="47" y="87"/>
                  </a:cubicBezTo>
                  <a:cubicBezTo>
                    <a:pt x="127" y="121"/>
                    <a:pt x="207" y="153"/>
                    <a:pt x="285" y="186"/>
                  </a:cubicBezTo>
                  <a:cubicBezTo>
                    <a:pt x="311" y="196"/>
                    <a:pt x="340" y="209"/>
                    <a:pt x="368" y="223"/>
                  </a:cubicBezTo>
                  <a:cubicBezTo>
                    <a:pt x="391" y="233"/>
                    <a:pt x="417" y="243"/>
                    <a:pt x="441" y="250"/>
                  </a:cubicBezTo>
                  <a:cubicBezTo>
                    <a:pt x="461" y="255"/>
                    <a:pt x="483" y="259"/>
                    <a:pt x="503" y="259"/>
                  </a:cubicBezTo>
                  <a:cubicBezTo>
                    <a:pt x="504" y="259"/>
                    <a:pt x="504" y="259"/>
                    <a:pt x="505" y="259"/>
                  </a:cubicBezTo>
                  <a:cubicBezTo>
                    <a:pt x="528" y="259"/>
                    <a:pt x="541" y="225"/>
                    <a:pt x="525" y="208"/>
                  </a:cubicBezTo>
                  <a:cubicBezTo>
                    <a:pt x="492" y="180"/>
                    <a:pt x="454" y="160"/>
                    <a:pt x="416" y="146"/>
                  </a:cubicBezTo>
                  <a:lnTo>
                    <a:pt x="416" y="144"/>
                  </a:lnTo>
                  <a:cubicBezTo>
                    <a:pt x="403" y="141"/>
                    <a:pt x="390" y="135"/>
                    <a:pt x="377" y="130"/>
                  </a:cubicBezTo>
                  <a:cubicBezTo>
                    <a:pt x="361" y="124"/>
                    <a:pt x="343" y="116"/>
                    <a:pt x="324" y="109"/>
                  </a:cubicBezTo>
                  <a:cubicBezTo>
                    <a:pt x="239" y="73"/>
                    <a:pt x="154" y="39"/>
                    <a:pt x="70" y="4"/>
                  </a:cubicBezTo>
                  <a:cubicBezTo>
                    <a:pt x="64" y="2"/>
                    <a:pt x="59" y="1"/>
                    <a:pt x="5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8"/>
            <p:cNvSpPr/>
            <p:nvPr/>
          </p:nvSpPr>
          <p:spPr>
            <a:xfrm>
              <a:off x="1781451" y="1278891"/>
              <a:ext cx="9506" cy="5800"/>
            </a:xfrm>
            <a:custGeom>
              <a:rect b="b" l="l" r="r" t="t"/>
              <a:pathLst>
                <a:path extrusionOk="0" h="205" w="336">
                  <a:moveTo>
                    <a:pt x="66" y="1"/>
                  </a:moveTo>
                  <a:cubicBezTo>
                    <a:pt x="28" y="1"/>
                    <a:pt x="0" y="64"/>
                    <a:pt x="43" y="85"/>
                  </a:cubicBezTo>
                  <a:cubicBezTo>
                    <a:pt x="125" y="122"/>
                    <a:pt x="206" y="162"/>
                    <a:pt x="289" y="201"/>
                  </a:cubicBezTo>
                  <a:cubicBezTo>
                    <a:pt x="294" y="203"/>
                    <a:pt x="298" y="205"/>
                    <a:pt x="302" y="205"/>
                  </a:cubicBezTo>
                  <a:cubicBezTo>
                    <a:pt x="309" y="205"/>
                    <a:pt x="316" y="201"/>
                    <a:pt x="321" y="196"/>
                  </a:cubicBezTo>
                  <a:cubicBezTo>
                    <a:pt x="334" y="186"/>
                    <a:pt x="336" y="165"/>
                    <a:pt x="315" y="153"/>
                  </a:cubicBezTo>
                  <a:cubicBezTo>
                    <a:pt x="312" y="151"/>
                    <a:pt x="311" y="149"/>
                    <a:pt x="307" y="147"/>
                  </a:cubicBezTo>
                  <a:cubicBezTo>
                    <a:pt x="234" y="101"/>
                    <a:pt x="161" y="55"/>
                    <a:pt x="87" y="7"/>
                  </a:cubicBezTo>
                  <a:cubicBezTo>
                    <a:pt x="80" y="3"/>
                    <a:pt x="73" y="1"/>
                    <a:pt x="6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8"/>
            <p:cNvSpPr/>
            <p:nvPr/>
          </p:nvSpPr>
          <p:spPr>
            <a:xfrm>
              <a:off x="1552062" y="1244205"/>
              <a:ext cx="3423" cy="5093"/>
            </a:xfrm>
            <a:custGeom>
              <a:rect b="b" l="l" r="r" t="t"/>
              <a:pathLst>
                <a:path extrusionOk="0" h="180" w="121">
                  <a:moveTo>
                    <a:pt x="47" y="1"/>
                  </a:moveTo>
                  <a:cubicBezTo>
                    <a:pt x="24" y="1"/>
                    <a:pt x="0" y="27"/>
                    <a:pt x="14" y="56"/>
                  </a:cubicBezTo>
                  <a:cubicBezTo>
                    <a:pt x="36" y="99"/>
                    <a:pt x="61" y="142"/>
                    <a:pt x="90" y="179"/>
                  </a:cubicBezTo>
                  <a:cubicBezTo>
                    <a:pt x="90" y="175"/>
                    <a:pt x="91" y="172"/>
                    <a:pt x="94" y="168"/>
                  </a:cubicBezTo>
                  <a:cubicBezTo>
                    <a:pt x="95" y="168"/>
                    <a:pt x="95" y="168"/>
                    <a:pt x="94" y="165"/>
                  </a:cubicBezTo>
                  <a:cubicBezTo>
                    <a:pt x="103" y="142"/>
                    <a:pt x="111" y="115"/>
                    <a:pt x="120" y="89"/>
                  </a:cubicBezTo>
                  <a:cubicBezTo>
                    <a:pt x="104" y="67"/>
                    <a:pt x="90" y="43"/>
                    <a:pt x="77" y="19"/>
                  </a:cubicBezTo>
                  <a:cubicBezTo>
                    <a:pt x="69" y="6"/>
                    <a:pt x="58" y="1"/>
                    <a:pt x="4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8"/>
            <p:cNvSpPr/>
            <p:nvPr/>
          </p:nvSpPr>
          <p:spPr>
            <a:xfrm>
              <a:off x="769259" y="1665752"/>
              <a:ext cx="217626" cy="263403"/>
            </a:xfrm>
            <a:custGeom>
              <a:rect b="b" l="l" r="r" t="t"/>
              <a:pathLst>
                <a:path extrusionOk="0" h="9310" w="7692">
                  <a:moveTo>
                    <a:pt x="6156" y="176"/>
                  </a:moveTo>
                  <a:cubicBezTo>
                    <a:pt x="6114" y="176"/>
                    <a:pt x="6086" y="236"/>
                    <a:pt x="6132" y="256"/>
                  </a:cubicBezTo>
                  <a:cubicBezTo>
                    <a:pt x="6337" y="349"/>
                    <a:pt x="6553" y="473"/>
                    <a:pt x="6773" y="532"/>
                  </a:cubicBezTo>
                  <a:cubicBezTo>
                    <a:pt x="6777" y="533"/>
                    <a:pt x="6781" y="534"/>
                    <a:pt x="6784" y="534"/>
                  </a:cubicBezTo>
                  <a:cubicBezTo>
                    <a:pt x="6819" y="534"/>
                    <a:pt x="6835" y="482"/>
                    <a:pt x="6802" y="460"/>
                  </a:cubicBezTo>
                  <a:cubicBezTo>
                    <a:pt x="6613" y="342"/>
                    <a:pt x="6380" y="269"/>
                    <a:pt x="6175" y="180"/>
                  </a:cubicBezTo>
                  <a:cubicBezTo>
                    <a:pt x="6169" y="178"/>
                    <a:pt x="6162" y="176"/>
                    <a:pt x="6156" y="176"/>
                  </a:cubicBezTo>
                  <a:close/>
                  <a:moveTo>
                    <a:pt x="5522" y="262"/>
                  </a:moveTo>
                  <a:cubicBezTo>
                    <a:pt x="5494" y="262"/>
                    <a:pt x="5469" y="304"/>
                    <a:pt x="5496" y="327"/>
                  </a:cubicBezTo>
                  <a:cubicBezTo>
                    <a:pt x="5709" y="494"/>
                    <a:pt x="5962" y="622"/>
                    <a:pt x="6232" y="659"/>
                  </a:cubicBezTo>
                  <a:cubicBezTo>
                    <a:pt x="6234" y="659"/>
                    <a:pt x="6236" y="659"/>
                    <a:pt x="6238" y="659"/>
                  </a:cubicBezTo>
                  <a:cubicBezTo>
                    <a:pt x="6284" y="659"/>
                    <a:pt x="6294" y="578"/>
                    <a:pt x="6245" y="566"/>
                  </a:cubicBezTo>
                  <a:cubicBezTo>
                    <a:pt x="5985" y="510"/>
                    <a:pt x="5754" y="428"/>
                    <a:pt x="5540" y="268"/>
                  </a:cubicBezTo>
                  <a:cubicBezTo>
                    <a:pt x="5534" y="263"/>
                    <a:pt x="5528" y="262"/>
                    <a:pt x="5522" y="262"/>
                  </a:cubicBezTo>
                  <a:close/>
                  <a:moveTo>
                    <a:pt x="4856" y="306"/>
                  </a:moveTo>
                  <a:cubicBezTo>
                    <a:pt x="4831" y="306"/>
                    <a:pt x="4815" y="344"/>
                    <a:pt x="4842" y="362"/>
                  </a:cubicBezTo>
                  <a:cubicBezTo>
                    <a:pt x="5129" y="557"/>
                    <a:pt x="5489" y="740"/>
                    <a:pt x="5840" y="768"/>
                  </a:cubicBezTo>
                  <a:cubicBezTo>
                    <a:pt x="5840" y="768"/>
                    <a:pt x="5841" y="768"/>
                    <a:pt x="5842" y="768"/>
                  </a:cubicBezTo>
                  <a:cubicBezTo>
                    <a:pt x="5875" y="768"/>
                    <a:pt x="5878" y="714"/>
                    <a:pt x="5847" y="705"/>
                  </a:cubicBezTo>
                  <a:cubicBezTo>
                    <a:pt x="5498" y="596"/>
                    <a:pt x="5184" y="510"/>
                    <a:pt x="4871" y="311"/>
                  </a:cubicBezTo>
                  <a:cubicBezTo>
                    <a:pt x="4866" y="308"/>
                    <a:pt x="4861" y="306"/>
                    <a:pt x="4856" y="306"/>
                  </a:cubicBezTo>
                  <a:close/>
                  <a:moveTo>
                    <a:pt x="1" y="0"/>
                  </a:moveTo>
                  <a:lnTo>
                    <a:pt x="52" y="808"/>
                  </a:lnTo>
                  <a:lnTo>
                    <a:pt x="53" y="808"/>
                  </a:lnTo>
                  <a:lnTo>
                    <a:pt x="1" y="0"/>
                  </a:lnTo>
                  <a:close/>
                  <a:moveTo>
                    <a:pt x="5963" y="961"/>
                  </a:moveTo>
                  <a:cubicBezTo>
                    <a:pt x="5935" y="964"/>
                    <a:pt x="5906" y="964"/>
                    <a:pt x="5879" y="967"/>
                  </a:cubicBezTo>
                  <a:cubicBezTo>
                    <a:pt x="5906" y="965"/>
                    <a:pt x="5935" y="964"/>
                    <a:pt x="5963" y="961"/>
                  </a:cubicBezTo>
                  <a:close/>
                  <a:moveTo>
                    <a:pt x="5879" y="967"/>
                  </a:moveTo>
                  <a:lnTo>
                    <a:pt x="5879" y="967"/>
                  </a:lnTo>
                  <a:cubicBezTo>
                    <a:pt x="5826" y="971"/>
                    <a:pt x="5774" y="976"/>
                    <a:pt x="5723" y="980"/>
                  </a:cubicBezTo>
                  <a:cubicBezTo>
                    <a:pt x="5774" y="976"/>
                    <a:pt x="5825" y="973"/>
                    <a:pt x="5879" y="967"/>
                  </a:cubicBezTo>
                  <a:close/>
                  <a:moveTo>
                    <a:pt x="851" y="1330"/>
                  </a:moveTo>
                  <a:lnTo>
                    <a:pt x="851" y="1330"/>
                  </a:lnTo>
                  <a:cubicBezTo>
                    <a:pt x="853" y="1365"/>
                    <a:pt x="856" y="1383"/>
                    <a:pt x="867" y="1389"/>
                  </a:cubicBezTo>
                  <a:cubicBezTo>
                    <a:pt x="857" y="1381"/>
                    <a:pt x="854" y="1365"/>
                    <a:pt x="851" y="1330"/>
                  </a:cubicBezTo>
                  <a:close/>
                  <a:moveTo>
                    <a:pt x="869" y="1389"/>
                  </a:moveTo>
                  <a:cubicBezTo>
                    <a:pt x="873" y="1393"/>
                    <a:pt x="876" y="1393"/>
                    <a:pt x="882" y="1393"/>
                  </a:cubicBezTo>
                  <a:cubicBezTo>
                    <a:pt x="876" y="1390"/>
                    <a:pt x="873" y="1390"/>
                    <a:pt x="869" y="1389"/>
                  </a:cubicBezTo>
                  <a:close/>
                  <a:moveTo>
                    <a:pt x="6114" y="2105"/>
                  </a:moveTo>
                  <a:lnTo>
                    <a:pt x="5462" y="2146"/>
                  </a:lnTo>
                  <a:lnTo>
                    <a:pt x="1225" y="2415"/>
                  </a:lnTo>
                  <a:lnTo>
                    <a:pt x="1225" y="2415"/>
                  </a:lnTo>
                  <a:lnTo>
                    <a:pt x="5482" y="2146"/>
                  </a:lnTo>
                  <a:lnTo>
                    <a:pt x="6114" y="2105"/>
                  </a:lnTo>
                  <a:close/>
                  <a:moveTo>
                    <a:pt x="6007" y="3072"/>
                  </a:moveTo>
                  <a:cubicBezTo>
                    <a:pt x="5954" y="3077"/>
                    <a:pt x="5905" y="3081"/>
                    <a:pt x="5857" y="3084"/>
                  </a:cubicBezTo>
                  <a:cubicBezTo>
                    <a:pt x="5905" y="3082"/>
                    <a:pt x="5956" y="3077"/>
                    <a:pt x="6007" y="3072"/>
                  </a:cubicBezTo>
                  <a:close/>
                  <a:moveTo>
                    <a:pt x="6344" y="3170"/>
                  </a:moveTo>
                  <a:cubicBezTo>
                    <a:pt x="6314" y="3171"/>
                    <a:pt x="6283" y="3171"/>
                    <a:pt x="6261" y="3171"/>
                  </a:cubicBezTo>
                  <a:cubicBezTo>
                    <a:pt x="6268" y="3172"/>
                    <a:pt x="6276" y="3172"/>
                    <a:pt x="6284" y="3172"/>
                  </a:cubicBezTo>
                  <a:cubicBezTo>
                    <a:pt x="6302" y="3172"/>
                    <a:pt x="6323" y="3171"/>
                    <a:pt x="6344" y="3170"/>
                  </a:cubicBezTo>
                  <a:close/>
                  <a:moveTo>
                    <a:pt x="6168" y="4216"/>
                  </a:moveTo>
                  <a:cubicBezTo>
                    <a:pt x="6141" y="4218"/>
                    <a:pt x="6114" y="4218"/>
                    <a:pt x="6085" y="4222"/>
                  </a:cubicBezTo>
                  <a:cubicBezTo>
                    <a:pt x="6111" y="4222"/>
                    <a:pt x="6141" y="4218"/>
                    <a:pt x="6168" y="4216"/>
                  </a:cubicBezTo>
                  <a:close/>
                  <a:moveTo>
                    <a:pt x="6085" y="4222"/>
                  </a:moveTo>
                  <a:cubicBezTo>
                    <a:pt x="6031" y="4225"/>
                    <a:pt x="5979" y="4231"/>
                    <a:pt x="5928" y="4235"/>
                  </a:cubicBezTo>
                  <a:cubicBezTo>
                    <a:pt x="5979" y="4231"/>
                    <a:pt x="6031" y="4228"/>
                    <a:pt x="6085" y="4222"/>
                  </a:cubicBezTo>
                  <a:close/>
                  <a:moveTo>
                    <a:pt x="6417" y="4320"/>
                  </a:moveTo>
                  <a:cubicBezTo>
                    <a:pt x="6386" y="4323"/>
                    <a:pt x="6356" y="4323"/>
                    <a:pt x="6335" y="4323"/>
                  </a:cubicBezTo>
                  <a:cubicBezTo>
                    <a:pt x="6341" y="4323"/>
                    <a:pt x="6347" y="4323"/>
                    <a:pt x="6354" y="4323"/>
                  </a:cubicBezTo>
                  <a:cubicBezTo>
                    <a:pt x="6372" y="4323"/>
                    <a:pt x="6394" y="4322"/>
                    <a:pt x="6417" y="4320"/>
                  </a:cubicBezTo>
                  <a:close/>
                  <a:moveTo>
                    <a:pt x="6335" y="4323"/>
                  </a:moveTo>
                  <a:lnTo>
                    <a:pt x="6335" y="4323"/>
                  </a:lnTo>
                  <a:cubicBezTo>
                    <a:pt x="6315" y="4324"/>
                    <a:pt x="6296" y="4324"/>
                    <a:pt x="6279" y="4325"/>
                  </a:cubicBezTo>
                  <a:cubicBezTo>
                    <a:pt x="6298" y="4324"/>
                    <a:pt x="6315" y="4324"/>
                    <a:pt x="6335" y="4323"/>
                  </a:cubicBezTo>
                  <a:close/>
                  <a:moveTo>
                    <a:pt x="1058" y="4586"/>
                  </a:moveTo>
                  <a:cubicBezTo>
                    <a:pt x="1059" y="4621"/>
                    <a:pt x="1064" y="4638"/>
                    <a:pt x="1074" y="4644"/>
                  </a:cubicBezTo>
                  <a:cubicBezTo>
                    <a:pt x="1064" y="4637"/>
                    <a:pt x="1059" y="4621"/>
                    <a:pt x="1058" y="4586"/>
                  </a:cubicBezTo>
                  <a:close/>
                  <a:moveTo>
                    <a:pt x="6484" y="5345"/>
                  </a:moveTo>
                  <a:cubicBezTo>
                    <a:pt x="6447" y="5345"/>
                    <a:pt x="6409" y="5346"/>
                    <a:pt x="6370" y="5349"/>
                  </a:cubicBezTo>
                  <a:cubicBezTo>
                    <a:pt x="6406" y="5347"/>
                    <a:pt x="6443" y="5346"/>
                    <a:pt x="6477" y="5346"/>
                  </a:cubicBezTo>
                  <a:cubicBezTo>
                    <a:pt x="6522" y="5346"/>
                    <a:pt x="6565" y="5348"/>
                    <a:pt x="6603" y="5352"/>
                  </a:cubicBezTo>
                  <a:lnTo>
                    <a:pt x="6603" y="5350"/>
                  </a:lnTo>
                  <a:cubicBezTo>
                    <a:pt x="6565" y="5347"/>
                    <a:pt x="6525" y="5345"/>
                    <a:pt x="6484" y="5345"/>
                  </a:cubicBezTo>
                  <a:close/>
                  <a:moveTo>
                    <a:pt x="6628" y="5398"/>
                  </a:moveTo>
                  <a:lnTo>
                    <a:pt x="6628" y="5398"/>
                  </a:lnTo>
                  <a:cubicBezTo>
                    <a:pt x="6627" y="5399"/>
                    <a:pt x="6627" y="5400"/>
                    <a:pt x="6627" y="5401"/>
                  </a:cubicBezTo>
                  <a:lnTo>
                    <a:pt x="6627" y="5401"/>
                  </a:lnTo>
                  <a:cubicBezTo>
                    <a:pt x="6627" y="5400"/>
                    <a:pt x="6628" y="5399"/>
                    <a:pt x="6628" y="5398"/>
                  </a:cubicBezTo>
                  <a:close/>
                  <a:moveTo>
                    <a:pt x="6627" y="5401"/>
                  </a:moveTo>
                  <a:cubicBezTo>
                    <a:pt x="6625" y="5402"/>
                    <a:pt x="6623" y="5405"/>
                    <a:pt x="6620" y="5409"/>
                  </a:cubicBezTo>
                  <a:cubicBezTo>
                    <a:pt x="6624" y="5406"/>
                    <a:pt x="6625" y="5403"/>
                    <a:pt x="6627" y="5401"/>
                  </a:cubicBezTo>
                  <a:close/>
                  <a:moveTo>
                    <a:pt x="6620" y="5409"/>
                  </a:moveTo>
                  <a:lnTo>
                    <a:pt x="6620" y="5409"/>
                  </a:lnTo>
                  <a:cubicBezTo>
                    <a:pt x="6617" y="5412"/>
                    <a:pt x="6617" y="5416"/>
                    <a:pt x="6616" y="5420"/>
                  </a:cubicBezTo>
                  <a:cubicBezTo>
                    <a:pt x="6619" y="5416"/>
                    <a:pt x="6620" y="5413"/>
                    <a:pt x="6620" y="5409"/>
                  </a:cubicBezTo>
                  <a:close/>
                  <a:moveTo>
                    <a:pt x="6335" y="5464"/>
                  </a:moveTo>
                  <a:cubicBezTo>
                    <a:pt x="6328" y="5464"/>
                    <a:pt x="6322" y="5465"/>
                    <a:pt x="6315" y="5465"/>
                  </a:cubicBezTo>
                  <a:lnTo>
                    <a:pt x="6354" y="5465"/>
                  </a:lnTo>
                  <a:cubicBezTo>
                    <a:pt x="6348" y="5465"/>
                    <a:pt x="6341" y="5464"/>
                    <a:pt x="6335" y="5464"/>
                  </a:cubicBezTo>
                  <a:close/>
                  <a:moveTo>
                    <a:pt x="6601" y="6413"/>
                  </a:moveTo>
                  <a:lnTo>
                    <a:pt x="6601" y="6413"/>
                  </a:lnTo>
                  <a:cubicBezTo>
                    <a:pt x="6609" y="6414"/>
                    <a:pt x="6618" y="6415"/>
                    <a:pt x="6627" y="6416"/>
                  </a:cubicBezTo>
                  <a:lnTo>
                    <a:pt x="6627" y="6416"/>
                  </a:lnTo>
                  <a:lnTo>
                    <a:pt x="6601" y="6413"/>
                  </a:lnTo>
                  <a:close/>
                  <a:moveTo>
                    <a:pt x="6627" y="6416"/>
                  </a:moveTo>
                  <a:lnTo>
                    <a:pt x="6661" y="6419"/>
                  </a:lnTo>
                  <a:lnTo>
                    <a:pt x="6661" y="6418"/>
                  </a:lnTo>
                  <a:cubicBezTo>
                    <a:pt x="6650" y="6417"/>
                    <a:pt x="6638" y="6416"/>
                    <a:pt x="6627" y="6416"/>
                  </a:cubicBezTo>
                  <a:close/>
                  <a:moveTo>
                    <a:pt x="6662" y="6500"/>
                  </a:moveTo>
                  <a:cubicBezTo>
                    <a:pt x="6661" y="6500"/>
                    <a:pt x="6661" y="6503"/>
                    <a:pt x="6657" y="6505"/>
                  </a:cubicBezTo>
                  <a:cubicBezTo>
                    <a:pt x="6661" y="6505"/>
                    <a:pt x="6661" y="6500"/>
                    <a:pt x="6662" y="6500"/>
                  </a:cubicBezTo>
                  <a:close/>
                  <a:moveTo>
                    <a:pt x="6373" y="6534"/>
                  </a:moveTo>
                  <a:cubicBezTo>
                    <a:pt x="6377" y="6535"/>
                    <a:pt x="6381" y="6535"/>
                    <a:pt x="6385" y="6535"/>
                  </a:cubicBezTo>
                  <a:cubicBezTo>
                    <a:pt x="6390" y="6535"/>
                    <a:pt x="6394" y="6535"/>
                    <a:pt x="6398" y="6534"/>
                  </a:cubicBezTo>
                  <a:close/>
                  <a:moveTo>
                    <a:pt x="1234" y="6748"/>
                  </a:moveTo>
                  <a:cubicBezTo>
                    <a:pt x="1219" y="6761"/>
                    <a:pt x="1202" y="6774"/>
                    <a:pt x="1187" y="6787"/>
                  </a:cubicBezTo>
                  <a:cubicBezTo>
                    <a:pt x="1203" y="6774"/>
                    <a:pt x="1219" y="6761"/>
                    <a:pt x="1234" y="6748"/>
                  </a:cubicBezTo>
                  <a:close/>
                  <a:moveTo>
                    <a:pt x="6350" y="7576"/>
                  </a:moveTo>
                  <a:cubicBezTo>
                    <a:pt x="6321" y="7579"/>
                    <a:pt x="6293" y="7581"/>
                    <a:pt x="6267" y="7582"/>
                  </a:cubicBezTo>
                  <a:cubicBezTo>
                    <a:pt x="6296" y="7581"/>
                    <a:pt x="6322" y="7579"/>
                    <a:pt x="6350" y="7576"/>
                  </a:cubicBezTo>
                  <a:close/>
                  <a:moveTo>
                    <a:pt x="1241" y="7943"/>
                  </a:moveTo>
                  <a:cubicBezTo>
                    <a:pt x="1239" y="7943"/>
                    <a:pt x="1238" y="7943"/>
                    <a:pt x="1238" y="7944"/>
                  </a:cubicBezTo>
                  <a:cubicBezTo>
                    <a:pt x="1238" y="7945"/>
                    <a:pt x="1238" y="7945"/>
                    <a:pt x="1238" y="7945"/>
                  </a:cubicBezTo>
                  <a:cubicBezTo>
                    <a:pt x="1239" y="7945"/>
                    <a:pt x="1240" y="7944"/>
                    <a:pt x="1241" y="7943"/>
                  </a:cubicBezTo>
                  <a:close/>
                  <a:moveTo>
                    <a:pt x="4973" y="8123"/>
                  </a:moveTo>
                  <a:cubicBezTo>
                    <a:pt x="4919" y="8123"/>
                    <a:pt x="4897" y="8210"/>
                    <a:pt x="4958" y="8223"/>
                  </a:cubicBezTo>
                  <a:cubicBezTo>
                    <a:pt x="5160" y="8265"/>
                    <a:pt x="5388" y="8344"/>
                    <a:pt x="5595" y="8344"/>
                  </a:cubicBezTo>
                  <a:cubicBezTo>
                    <a:pt x="5597" y="8344"/>
                    <a:pt x="5599" y="8344"/>
                    <a:pt x="5601" y="8344"/>
                  </a:cubicBezTo>
                  <a:cubicBezTo>
                    <a:pt x="5664" y="8343"/>
                    <a:pt x="5667" y="8263"/>
                    <a:pt x="5616" y="8242"/>
                  </a:cubicBezTo>
                  <a:cubicBezTo>
                    <a:pt x="5427" y="8165"/>
                    <a:pt x="5187" y="8158"/>
                    <a:pt x="4985" y="8124"/>
                  </a:cubicBezTo>
                  <a:cubicBezTo>
                    <a:pt x="4981" y="8124"/>
                    <a:pt x="4977" y="8123"/>
                    <a:pt x="4973" y="8123"/>
                  </a:cubicBezTo>
                  <a:close/>
                  <a:moveTo>
                    <a:pt x="4166" y="8394"/>
                  </a:moveTo>
                  <a:cubicBezTo>
                    <a:pt x="4116" y="8394"/>
                    <a:pt x="4067" y="8396"/>
                    <a:pt x="4018" y="8404"/>
                  </a:cubicBezTo>
                  <a:cubicBezTo>
                    <a:pt x="3979" y="8409"/>
                    <a:pt x="3989" y="8463"/>
                    <a:pt x="4018" y="8475"/>
                  </a:cubicBezTo>
                  <a:cubicBezTo>
                    <a:pt x="4173" y="8529"/>
                    <a:pt x="4338" y="8536"/>
                    <a:pt x="4501" y="8555"/>
                  </a:cubicBezTo>
                  <a:cubicBezTo>
                    <a:pt x="4616" y="8566"/>
                    <a:pt x="4731" y="8587"/>
                    <a:pt x="4846" y="8587"/>
                  </a:cubicBezTo>
                  <a:cubicBezTo>
                    <a:pt x="4892" y="8587"/>
                    <a:pt x="4937" y="8583"/>
                    <a:pt x="4983" y="8575"/>
                  </a:cubicBezTo>
                  <a:cubicBezTo>
                    <a:pt x="5031" y="8568"/>
                    <a:pt x="5020" y="8504"/>
                    <a:pt x="4983" y="8489"/>
                  </a:cubicBezTo>
                  <a:cubicBezTo>
                    <a:pt x="4829" y="8431"/>
                    <a:pt x="4662" y="8431"/>
                    <a:pt x="4501" y="8417"/>
                  </a:cubicBezTo>
                  <a:cubicBezTo>
                    <a:pt x="4388" y="8408"/>
                    <a:pt x="4276" y="8394"/>
                    <a:pt x="4166" y="8394"/>
                  </a:cubicBezTo>
                  <a:close/>
                  <a:moveTo>
                    <a:pt x="2577" y="8505"/>
                  </a:moveTo>
                  <a:cubicBezTo>
                    <a:pt x="2546" y="8505"/>
                    <a:pt x="2542" y="8549"/>
                    <a:pt x="2571" y="8558"/>
                  </a:cubicBezTo>
                  <a:cubicBezTo>
                    <a:pt x="2798" y="8638"/>
                    <a:pt x="3088" y="8724"/>
                    <a:pt x="3339" y="8724"/>
                  </a:cubicBezTo>
                  <a:cubicBezTo>
                    <a:pt x="3359" y="8724"/>
                    <a:pt x="3380" y="8723"/>
                    <a:pt x="3400" y="8722"/>
                  </a:cubicBezTo>
                  <a:cubicBezTo>
                    <a:pt x="3436" y="8721"/>
                    <a:pt x="3465" y="8658"/>
                    <a:pt x="3422" y="8638"/>
                  </a:cubicBezTo>
                  <a:cubicBezTo>
                    <a:pt x="3177" y="8532"/>
                    <a:pt x="2843" y="8505"/>
                    <a:pt x="2577" y="8505"/>
                  </a:cubicBezTo>
                  <a:close/>
                  <a:moveTo>
                    <a:pt x="7692" y="8889"/>
                  </a:moveTo>
                  <a:cubicBezTo>
                    <a:pt x="7680" y="8902"/>
                    <a:pt x="7664" y="8910"/>
                    <a:pt x="7650" y="8910"/>
                  </a:cubicBezTo>
                  <a:cubicBezTo>
                    <a:pt x="7666" y="8910"/>
                    <a:pt x="7680" y="8902"/>
                    <a:pt x="7692" y="8889"/>
                  </a:cubicBezTo>
                  <a:close/>
                  <a:moveTo>
                    <a:pt x="120" y="1899"/>
                  </a:moveTo>
                  <a:lnTo>
                    <a:pt x="134" y="2146"/>
                  </a:lnTo>
                  <a:lnTo>
                    <a:pt x="584" y="9251"/>
                  </a:lnTo>
                  <a:lnTo>
                    <a:pt x="590" y="9292"/>
                  </a:lnTo>
                  <a:lnTo>
                    <a:pt x="590" y="9292"/>
                  </a:lnTo>
                  <a:lnTo>
                    <a:pt x="136" y="2146"/>
                  </a:lnTo>
                  <a:lnTo>
                    <a:pt x="120" y="1899"/>
                  </a:lnTo>
                  <a:close/>
                  <a:moveTo>
                    <a:pt x="590" y="9292"/>
                  </a:moveTo>
                  <a:cubicBezTo>
                    <a:pt x="587" y="9299"/>
                    <a:pt x="590" y="9305"/>
                    <a:pt x="592" y="9309"/>
                  </a:cubicBezTo>
                  <a:cubicBezTo>
                    <a:pt x="591" y="9305"/>
                    <a:pt x="590" y="9298"/>
                    <a:pt x="590" y="9292"/>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8"/>
            <p:cNvSpPr/>
            <p:nvPr/>
          </p:nvSpPr>
          <p:spPr>
            <a:xfrm>
              <a:off x="793193" y="1692544"/>
              <a:ext cx="156061" cy="12675"/>
            </a:xfrm>
            <a:custGeom>
              <a:rect b="b" l="l" r="r" t="t"/>
              <a:pathLst>
                <a:path extrusionOk="0" h="448" w="5516">
                  <a:moveTo>
                    <a:pt x="5350" y="0"/>
                  </a:moveTo>
                  <a:cubicBezTo>
                    <a:pt x="5276" y="0"/>
                    <a:pt x="5196" y="5"/>
                    <a:pt x="5116" y="13"/>
                  </a:cubicBezTo>
                  <a:cubicBezTo>
                    <a:pt x="5088" y="14"/>
                    <a:pt x="5059" y="14"/>
                    <a:pt x="5031" y="18"/>
                  </a:cubicBezTo>
                  <a:cubicBezTo>
                    <a:pt x="4978" y="24"/>
                    <a:pt x="4927" y="27"/>
                    <a:pt x="4876" y="32"/>
                  </a:cubicBezTo>
                  <a:lnTo>
                    <a:pt x="4105" y="80"/>
                  </a:lnTo>
                  <a:lnTo>
                    <a:pt x="60" y="337"/>
                  </a:lnTo>
                  <a:cubicBezTo>
                    <a:pt x="44" y="349"/>
                    <a:pt x="28" y="360"/>
                    <a:pt x="12" y="373"/>
                  </a:cubicBezTo>
                  <a:lnTo>
                    <a:pt x="2" y="382"/>
                  </a:lnTo>
                  <a:lnTo>
                    <a:pt x="1" y="382"/>
                  </a:lnTo>
                  <a:cubicBezTo>
                    <a:pt x="5" y="415"/>
                    <a:pt x="8" y="434"/>
                    <a:pt x="20" y="440"/>
                  </a:cubicBezTo>
                  <a:lnTo>
                    <a:pt x="21" y="442"/>
                  </a:lnTo>
                  <a:cubicBezTo>
                    <a:pt x="33" y="446"/>
                    <a:pt x="55" y="448"/>
                    <a:pt x="80" y="448"/>
                  </a:cubicBezTo>
                  <a:cubicBezTo>
                    <a:pt x="102" y="448"/>
                    <a:pt x="127" y="447"/>
                    <a:pt x="152" y="444"/>
                  </a:cubicBezTo>
                  <a:cubicBezTo>
                    <a:pt x="158" y="444"/>
                    <a:pt x="165" y="444"/>
                    <a:pt x="168" y="443"/>
                  </a:cubicBezTo>
                  <a:cubicBezTo>
                    <a:pt x="190" y="442"/>
                    <a:pt x="210" y="442"/>
                    <a:pt x="228" y="437"/>
                  </a:cubicBezTo>
                  <a:lnTo>
                    <a:pt x="232" y="437"/>
                  </a:lnTo>
                  <a:cubicBezTo>
                    <a:pt x="263" y="434"/>
                    <a:pt x="292" y="433"/>
                    <a:pt x="315" y="430"/>
                  </a:cubicBezTo>
                  <a:lnTo>
                    <a:pt x="5204" y="122"/>
                  </a:lnTo>
                  <a:cubicBezTo>
                    <a:pt x="5226" y="120"/>
                    <a:pt x="5255" y="120"/>
                    <a:pt x="5284" y="120"/>
                  </a:cubicBezTo>
                  <a:cubicBezTo>
                    <a:pt x="5319" y="117"/>
                    <a:pt x="5379" y="117"/>
                    <a:pt x="5424" y="110"/>
                  </a:cubicBezTo>
                  <a:cubicBezTo>
                    <a:pt x="5436" y="110"/>
                    <a:pt x="5444" y="110"/>
                    <a:pt x="5452" y="107"/>
                  </a:cubicBezTo>
                  <a:cubicBezTo>
                    <a:pt x="5468" y="106"/>
                    <a:pt x="5481" y="100"/>
                    <a:pt x="5488" y="94"/>
                  </a:cubicBezTo>
                  <a:cubicBezTo>
                    <a:pt x="5489" y="94"/>
                    <a:pt x="5491" y="93"/>
                    <a:pt x="5494" y="91"/>
                  </a:cubicBezTo>
                  <a:cubicBezTo>
                    <a:pt x="5495" y="87"/>
                    <a:pt x="5497" y="85"/>
                    <a:pt x="5498" y="82"/>
                  </a:cubicBezTo>
                  <a:cubicBezTo>
                    <a:pt x="5502" y="78"/>
                    <a:pt x="5505" y="72"/>
                    <a:pt x="5510" y="65"/>
                  </a:cubicBezTo>
                  <a:lnTo>
                    <a:pt x="5516" y="55"/>
                  </a:lnTo>
                  <a:cubicBezTo>
                    <a:pt x="5510" y="34"/>
                    <a:pt x="5504" y="26"/>
                    <a:pt x="5489" y="10"/>
                  </a:cubicBezTo>
                  <a:cubicBezTo>
                    <a:pt x="5489" y="10"/>
                    <a:pt x="5489" y="7"/>
                    <a:pt x="5488" y="7"/>
                  </a:cubicBezTo>
                  <a:cubicBezTo>
                    <a:pt x="5445" y="2"/>
                    <a:pt x="5399" y="0"/>
                    <a:pt x="535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8"/>
            <p:cNvSpPr/>
            <p:nvPr/>
          </p:nvSpPr>
          <p:spPr>
            <a:xfrm>
              <a:off x="802445" y="1847215"/>
              <a:ext cx="155977" cy="12703"/>
            </a:xfrm>
            <a:custGeom>
              <a:rect b="b" l="l" r="r" t="t"/>
              <a:pathLst>
                <a:path extrusionOk="0" h="449" w="5513">
                  <a:moveTo>
                    <a:pt x="5367" y="1"/>
                  </a:moveTo>
                  <a:cubicBezTo>
                    <a:pt x="5288" y="1"/>
                    <a:pt x="5201" y="7"/>
                    <a:pt x="5113" y="12"/>
                  </a:cubicBezTo>
                  <a:cubicBezTo>
                    <a:pt x="5084" y="17"/>
                    <a:pt x="5058" y="18"/>
                    <a:pt x="5030" y="20"/>
                  </a:cubicBezTo>
                  <a:cubicBezTo>
                    <a:pt x="5004" y="21"/>
                    <a:pt x="4978" y="24"/>
                    <a:pt x="4952" y="25"/>
                  </a:cubicBezTo>
                  <a:cubicBezTo>
                    <a:pt x="4927" y="27"/>
                    <a:pt x="4899" y="28"/>
                    <a:pt x="4876" y="31"/>
                  </a:cubicBezTo>
                  <a:lnTo>
                    <a:pt x="2132" y="203"/>
                  </a:lnTo>
                  <a:lnTo>
                    <a:pt x="59" y="334"/>
                  </a:lnTo>
                  <a:cubicBezTo>
                    <a:pt x="45" y="347"/>
                    <a:pt x="29" y="360"/>
                    <a:pt x="13" y="373"/>
                  </a:cubicBezTo>
                  <a:lnTo>
                    <a:pt x="10" y="373"/>
                  </a:lnTo>
                  <a:cubicBezTo>
                    <a:pt x="7" y="376"/>
                    <a:pt x="5" y="376"/>
                    <a:pt x="1" y="380"/>
                  </a:cubicBezTo>
                  <a:cubicBezTo>
                    <a:pt x="2" y="396"/>
                    <a:pt x="2" y="411"/>
                    <a:pt x="7" y="419"/>
                  </a:cubicBezTo>
                  <a:cubicBezTo>
                    <a:pt x="10" y="431"/>
                    <a:pt x="14" y="435"/>
                    <a:pt x="17" y="440"/>
                  </a:cubicBezTo>
                  <a:lnTo>
                    <a:pt x="20" y="440"/>
                  </a:lnTo>
                  <a:cubicBezTo>
                    <a:pt x="34" y="446"/>
                    <a:pt x="58" y="449"/>
                    <a:pt x="86" y="449"/>
                  </a:cubicBezTo>
                  <a:cubicBezTo>
                    <a:pt x="131" y="449"/>
                    <a:pt x="186" y="443"/>
                    <a:pt x="228" y="438"/>
                  </a:cubicBezTo>
                  <a:cubicBezTo>
                    <a:pt x="258" y="434"/>
                    <a:pt x="289" y="431"/>
                    <a:pt x="312" y="428"/>
                  </a:cubicBezTo>
                  <a:lnTo>
                    <a:pt x="2022" y="319"/>
                  </a:lnTo>
                  <a:lnTo>
                    <a:pt x="5200" y="120"/>
                  </a:lnTo>
                  <a:cubicBezTo>
                    <a:pt x="5212" y="120"/>
                    <a:pt x="5225" y="118"/>
                    <a:pt x="5236" y="118"/>
                  </a:cubicBezTo>
                  <a:cubicBezTo>
                    <a:pt x="5254" y="116"/>
                    <a:pt x="5266" y="116"/>
                    <a:pt x="5280" y="116"/>
                  </a:cubicBezTo>
                  <a:cubicBezTo>
                    <a:pt x="5309" y="116"/>
                    <a:pt x="5353" y="116"/>
                    <a:pt x="5394" y="113"/>
                  </a:cubicBezTo>
                  <a:cubicBezTo>
                    <a:pt x="5433" y="108"/>
                    <a:pt x="5472" y="104"/>
                    <a:pt x="5484" y="92"/>
                  </a:cubicBezTo>
                  <a:lnTo>
                    <a:pt x="5489" y="86"/>
                  </a:lnTo>
                  <a:cubicBezTo>
                    <a:pt x="5495" y="82"/>
                    <a:pt x="5501" y="75"/>
                    <a:pt x="5508" y="63"/>
                  </a:cubicBezTo>
                  <a:cubicBezTo>
                    <a:pt x="5510" y="57"/>
                    <a:pt x="5510" y="56"/>
                    <a:pt x="5513" y="53"/>
                  </a:cubicBezTo>
                  <a:cubicBezTo>
                    <a:pt x="5510" y="33"/>
                    <a:pt x="5503" y="24"/>
                    <a:pt x="5489" y="8"/>
                  </a:cubicBezTo>
                  <a:cubicBezTo>
                    <a:pt x="5488" y="8"/>
                    <a:pt x="5488" y="7"/>
                    <a:pt x="5488" y="7"/>
                  </a:cubicBezTo>
                  <a:lnTo>
                    <a:pt x="5488" y="5"/>
                  </a:lnTo>
                  <a:cubicBezTo>
                    <a:pt x="5469" y="4"/>
                    <a:pt x="5447" y="4"/>
                    <a:pt x="5428" y="2"/>
                  </a:cubicBezTo>
                  <a:cubicBezTo>
                    <a:pt x="5409" y="1"/>
                    <a:pt x="5388" y="1"/>
                    <a:pt x="536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8"/>
            <p:cNvSpPr/>
            <p:nvPr/>
          </p:nvSpPr>
          <p:spPr>
            <a:xfrm>
              <a:off x="762638" y="1644957"/>
              <a:ext cx="231121" cy="291894"/>
            </a:xfrm>
            <a:custGeom>
              <a:rect b="b" l="l" r="r" t="t"/>
              <a:pathLst>
                <a:path extrusionOk="0" h="10317" w="8169">
                  <a:moveTo>
                    <a:pt x="7288" y="227"/>
                  </a:moveTo>
                  <a:cubicBezTo>
                    <a:pt x="7299" y="227"/>
                    <a:pt x="7307" y="231"/>
                    <a:pt x="7317" y="234"/>
                  </a:cubicBezTo>
                  <a:cubicBezTo>
                    <a:pt x="7320" y="238"/>
                    <a:pt x="7325" y="239"/>
                    <a:pt x="7328" y="242"/>
                  </a:cubicBezTo>
                  <a:cubicBezTo>
                    <a:pt x="7341" y="255"/>
                    <a:pt x="7349" y="270"/>
                    <a:pt x="7350" y="286"/>
                  </a:cubicBezTo>
                  <a:lnTo>
                    <a:pt x="7430" y="1548"/>
                  </a:lnTo>
                  <a:lnTo>
                    <a:pt x="7443" y="1766"/>
                  </a:lnTo>
                  <a:lnTo>
                    <a:pt x="7471" y="2198"/>
                  </a:lnTo>
                  <a:lnTo>
                    <a:pt x="7498" y="2637"/>
                  </a:lnTo>
                  <a:lnTo>
                    <a:pt x="7514" y="2884"/>
                  </a:lnTo>
                  <a:lnTo>
                    <a:pt x="7936" y="9579"/>
                  </a:lnTo>
                  <a:cubicBezTo>
                    <a:pt x="7937" y="9598"/>
                    <a:pt x="7932" y="9615"/>
                    <a:pt x="7920" y="9626"/>
                  </a:cubicBezTo>
                  <a:cubicBezTo>
                    <a:pt x="7914" y="9637"/>
                    <a:pt x="7898" y="9645"/>
                    <a:pt x="7884" y="9645"/>
                  </a:cubicBezTo>
                  <a:lnTo>
                    <a:pt x="890" y="10088"/>
                  </a:lnTo>
                  <a:cubicBezTo>
                    <a:pt x="877" y="10088"/>
                    <a:pt x="869" y="10085"/>
                    <a:pt x="860" y="10082"/>
                  </a:cubicBezTo>
                  <a:cubicBezTo>
                    <a:pt x="848" y="10078"/>
                    <a:pt x="840" y="10069"/>
                    <a:pt x="834" y="10060"/>
                  </a:cubicBezTo>
                  <a:cubicBezTo>
                    <a:pt x="829" y="10056"/>
                    <a:pt x="828" y="10052"/>
                    <a:pt x="826" y="10046"/>
                  </a:cubicBezTo>
                  <a:cubicBezTo>
                    <a:pt x="825" y="10041"/>
                    <a:pt x="822" y="10034"/>
                    <a:pt x="822" y="10030"/>
                  </a:cubicBezTo>
                  <a:lnTo>
                    <a:pt x="370" y="2884"/>
                  </a:lnTo>
                  <a:lnTo>
                    <a:pt x="354" y="2637"/>
                  </a:lnTo>
                  <a:lnTo>
                    <a:pt x="299" y="1764"/>
                  </a:lnTo>
                  <a:lnTo>
                    <a:pt x="287" y="1546"/>
                  </a:lnTo>
                  <a:lnTo>
                    <a:pt x="233" y="737"/>
                  </a:lnTo>
                  <a:cubicBezTo>
                    <a:pt x="232" y="726"/>
                    <a:pt x="233" y="718"/>
                    <a:pt x="238" y="710"/>
                  </a:cubicBezTo>
                  <a:cubicBezTo>
                    <a:pt x="239" y="706"/>
                    <a:pt x="241" y="705"/>
                    <a:pt x="241" y="700"/>
                  </a:cubicBezTo>
                  <a:cubicBezTo>
                    <a:pt x="243" y="697"/>
                    <a:pt x="245" y="693"/>
                    <a:pt x="246" y="691"/>
                  </a:cubicBezTo>
                  <a:lnTo>
                    <a:pt x="248" y="691"/>
                  </a:lnTo>
                  <a:cubicBezTo>
                    <a:pt x="261" y="678"/>
                    <a:pt x="274" y="671"/>
                    <a:pt x="290" y="670"/>
                  </a:cubicBezTo>
                  <a:lnTo>
                    <a:pt x="7283" y="228"/>
                  </a:lnTo>
                  <a:cubicBezTo>
                    <a:pt x="7285" y="227"/>
                    <a:pt x="7287" y="227"/>
                    <a:pt x="7288" y="227"/>
                  </a:cubicBezTo>
                  <a:close/>
                  <a:moveTo>
                    <a:pt x="7549" y="1"/>
                  </a:moveTo>
                  <a:cubicBezTo>
                    <a:pt x="7216" y="10"/>
                    <a:pt x="6862" y="36"/>
                    <a:pt x="6517" y="58"/>
                  </a:cubicBezTo>
                  <a:cubicBezTo>
                    <a:pt x="6399" y="66"/>
                    <a:pt x="6280" y="74"/>
                    <a:pt x="6162" y="81"/>
                  </a:cubicBezTo>
                  <a:lnTo>
                    <a:pt x="1408" y="383"/>
                  </a:lnTo>
                  <a:cubicBezTo>
                    <a:pt x="1290" y="391"/>
                    <a:pt x="1172" y="398"/>
                    <a:pt x="1050" y="404"/>
                  </a:cubicBezTo>
                  <a:cubicBezTo>
                    <a:pt x="701" y="424"/>
                    <a:pt x="339" y="446"/>
                    <a:pt x="1" y="481"/>
                  </a:cubicBezTo>
                  <a:lnTo>
                    <a:pt x="69" y="1545"/>
                  </a:lnTo>
                  <a:lnTo>
                    <a:pt x="83" y="1763"/>
                  </a:lnTo>
                  <a:lnTo>
                    <a:pt x="137" y="2635"/>
                  </a:lnTo>
                  <a:lnTo>
                    <a:pt x="155" y="2883"/>
                  </a:lnTo>
                  <a:lnTo>
                    <a:pt x="624" y="10315"/>
                  </a:lnTo>
                  <a:cubicBezTo>
                    <a:pt x="659" y="10316"/>
                    <a:pt x="694" y="10316"/>
                    <a:pt x="730" y="10316"/>
                  </a:cubicBezTo>
                  <a:cubicBezTo>
                    <a:pt x="970" y="10316"/>
                    <a:pt x="1227" y="10293"/>
                    <a:pt x="1475" y="10271"/>
                  </a:cubicBezTo>
                  <a:cubicBezTo>
                    <a:pt x="1610" y="10258"/>
                    <a:pt x="1744" y="10246"/>
                    <a:pt x="1875" y="10238"/>
                  </a:cubicBezTo>
                  <a:lnTo>
                    <a:pt x="6908" y="9919"/>
                  </a:lnTo>
                  <a:cubicBezTo>
                    <a:pt x="7039" y="9912"/>
                    <a:pt x="7174" y="9908"/>
                    <a:pt x="7311" y="9902"/>
                  </a:cubicBezTo>
                  <a:cubicBezTo>
                    <a:pt x="7602" y="9889"/>
                    <a:pt x="7901" y="9879"/>
                    <a:pt x="8169" y="9836"/>
                  </a:cubicBezTo>
                  <a:lnTo>
                    <a:pt x="7731" y="2881"/>
                  </a:lnTo>
                  <a:lnTo>
                    <a:pt x="7715" y="2634"/>
                  </a:lnTo>
                  <a:lnTo>
                    <a:pt x="7660" y="1762"/>
                  </a:lnTo>
                  <a:lnTo>
                    <a:pt x="7647" y="1543"/>
                  </a:lnTo>
                  <a:lnTo>
                    <a:pt x="7549"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8"/>
            <p:cNvSpPr/>
            <p:nvPr/>
          </p:nvSpPr>
          <p:spPr>
            <a:xfrm>
              <a:off x="769315" y="1651323"/>
              <a:ext cx="218192" cy="278992"/>
            </a:xfrm>
            <a:custGeom>
              <a:rect b="b" l="l" r="r" t="t"/>
              <a:pathLst>
                <a:path extrusionOk="0" h="9861" w="7712">
                  <a:moveTo>
                    <a:pt x="6154" y="686"/>
                  </a:moveTo>
                  <a:cubicBezTo>
                    <a:pt x="6160" y="686"/>
                    <a:pt x="6167" y="687"/>
                    <a:pt x="6173" y="690"/>
                  </a:cubicBezTo>
                  <a:cubicBezTo>
                    <a:pt x="6378" y="779"/>
                    <a:pt x="6611" y="852"/>
                    <a:pt x="6800" y="970"/>
                  </a:cubicBezTo>
                  <a:cubicBezTo>
                    <a:pt x="6833" y="992"/>
                    <a:pt x="6817" y="1044"/>
                    <a:pt x="6782" y="1044"/>
                  </a:cubicBezTo>
                  <a:cubicBezTo>
                    <a:pt x="6779" y="1044"/>
                    <a:pt x="6775" y="1043"/>
                    <a:pt x="6771" y="1042"/>
                  </a:cubicBezTo>
                  <a:cubicBezTo>
                    <a:pt x="6551" y="983"/>
                    <a:pt x="6335" y="859"/>
                    <a:pt x="6130" y="766"/>
                  </a:cubicBezTo>
                  <a:cubicBezTo>
                    <a:pt x="6084" y="746"/>
                    <a:pt x="6112" y="686"/>
                    <a:pt x="6154" y="686"/>
                  </a:cubicBezTo>
                  <a:close/>
                  <a:moveTo>
                    <a:pt x="5521" y="772"/>
                  </a:moveTo>
                  <a:cubicBezTo>
                    <a:pt x="5527" y="772"/>
                    <a:pt x="5532" y="774"/>
                    <a:pt x="5538" y="778"/>
                  </a:cubicBezTo>
                  <a:cubicBezTo>
                    <a:pt x="5752" y="938"/>
                    <a:pt x="5983" y="1020"/>
                    <a:pt x="6243" y="1076"/>
                  </a:cubicBezTo>
                  <a:cubicBezTo>
                    <a:pt x="6292" y="1088"/>
                    <a:pt x="6282" y="1169"/>
                    <a:pt x="6236" y="1169"/>
                  </a:cubicBezTo>
                  <a:cubicBezTo>
                    <a:pt x="6234" y="1169"/>
                    <a:pt x="6232" y="1169"/>
                    <a:pt x="6230" y="1169"/>
                  </a:cubicBezTo>
                  <a:cubicBezTo>
                    <a:pt x="5960" y="1132"/>
                    <a:pt x="5707" y="1004"/>
                    <a:pt x="5494" y="837"/>
                  </a:cubicBezTo>
                  <a:cubicBezTo>
                    <a:pt x="5467" y="814"/>
                    <a:pt x="5492" y="772"/>
                    <a:pt x="5521" y="772"/>
                  </a:cubicBezTo>
                  <a:close/>
                  <a:moveTo>
                    <a:pt x="4851" y="816"/>
                  </a:moveTo>
                  <a:cubicBezTo>
                    <a:pt x="4856" y="816"/>
                    <a:pt x="4861" y="818"/>
                    <a:pt x="4866" y="821"/>
                  </a:cubicBezTo>
                  <a:cubicBezTo>
                    <a:pt x="5179" y="1020"/>
                    <a:pt x="5496" y="1106"/>
                    <a:pt x="5843" y="1215"/>
                  </a:cubicBezTo>
                  <a:cubicBezTo>
                    <a:pt x="5875" y="1225"/>
                    <a:pt x="5870" y="1278"/>
                    <a:pt x="5836" y="1278"/>
                  </a:cubicBezTo>
                  <a:cubicBezTo>
                    <a:pt x="5835" y="1278"/>
                    <a:pt x="5834" y="1278"/>
                    <a:pt x="5833" y="1278"/>
                  </a:cubicBezTo>
                  <a:cubicBezTo>
                    <a:pt x="5483" y="1250"/>
                    <a:pt x="5124" y="1064"/>
                    <a:pt x="4836" y="872"/>
                  </a:cubicBezTo>
                  <a:cubicBezTo>
                    <a:pt x="4812" y="854"/>
                    <a:pt x="4828" y="816"/>
                    <a:pt x="4851" y="816"/>
                  </a:cubicBezTo>
                  <a:close/>
                  <a:moveTo>
                    <a:pt x="6195" y="1459"/>
                  </a:moveTo>
                  <a:cubicBezTo>
                    <a:pt x="6244" y="1459"/>
                    <a:pt x="6291" y="1462"/>
                    <a:pt x="6333" y="1467"/>
                  </a:cubicBezTo>
                  <a:cubicBezTo>
                    <a:pt x="6335" y="1467"/>
                    <a:pt x="6335" y="1468"/>
                    <a:pt x="6335" y="1468"/>
                  </a:cubicBezTo>
                  <a:cubicBezTo>
                    <a:pt x="6349" y="1484"/>
                    <a:pt x="6355" y="1493"/>
                    <a:pt x="6361" y="1512"/>
                  </a:cubicBezTo>
                  <a:lnTo>
                    <a:pt x="6355" y="1522"/>
                  </a:lnTo>
                  <a:cubicBezTo>
                    <a:pt x="6352" y="1529"/>
                    <a:pt x="6348" y="1535"/>
                    <a:pt x="6345" y="1539"/>
                  </a:cubicBezTo>
                  <a:cubicBezTo>
                    <a:pt x="6342" y="1542"/>
                    <a:pt x="6341" y="1544"/>
                    <a:pt x="6339" y="1548"/>
                  </a:cubicBezTo>
                  <a:lnTo>
                    <a:pt x="6333" y="1554"/>
                  </a:lnTo>
                  <a:cubicBezTo>
                    <a:pt x="6330" y="1555"/>
                    <a:pt x="6325" y="1557"/>
                    <a:pt x="6319" y="1558"/>
                  </a:cubicBezTo>
                  <a:cubicBezTo>
                    <a:pt x="6313" y="1563"/>
                    <a:pt x="6306" y="1563"/>
                    <a:pt x="6298" y="1564"/>
                  </a:cubicBezTo>
                  <a:cubicBezTo>
                    <a:pt x="6291" y="1569"/>
                    <a:pt x="6282" y="1569"/>
                    <a:pt x="6272" y="1569"/>
                  </a:cubicBezTo>
                  <a:cubicBezTo>
                    <a:pt x="6250" y="1571"/>
                    <a:pt x="6223" y="1573"/>
                    <a:pt x="6197" y="1573"/>
                  </a:cubicBezTo>
                  <a:cubicBezTo>
                    <a:pt x="6172" y="1576"/>
                    <a:pt x="6149" y="1577"/>
                    <a:pt x="6130" y="1577"/>
                  </a:cubicBezTo>
                  <a:cubicBezTo>
                    <a:pt x="6101" y="1577"/>
                    <a:pt x="6072" y="1577"/>
                    <a:pt x="6050" y="1579"/>
                  </a:cubicBezTo>
                  <a:lnTo>
                    <a:pt x="1162" y="1888"/>
                  </a:lnTo>
                  <a:cubicBezTo>
                    <a:pt x="1137" y="1890"/>
                    <a:pt x="1108" y="1891"/>
                    <a:pt x="1077" y="1896"/>
                  </a:cubicBezTo>
                  <a:lnTo>
                    <a:pt x="1075" y="1896"/>
                  </a:lnTo>
                  <a:cubicBezTo>
                    <a:pt x="1056" y="1897"/>
                    <a:pt x="1035" y="1899"/>
                    <a:pt x="1014" y="1900"/>
                  </a:cubicBezTo>
                  <a:cubicBezTo>
                    <a:pt x="1011" y="1903"/>
                    <a:pt x="1003" y="1903"/>
                    <a:pt x="998" y="1903"/>
                  </a:cubicBezTo>
                  <a:cubicBezTo>
                    <a:pt x="977" y="1904"/>
                    <a:pt x="955" y="1905"/>
                    <a:pt x="936" y="1905"/>
                  </a:cubicBezTo>
                  <a:cubicBezTo>
                    <a:pt x="913" y="1905"/>
                    <a:pt x="893" y="1904"/>
                    <a:pt x="880" y="1900"/>
                  </a:cubicBezTo>
                  <a:cubicBezTo>
                    <a:pt x="878" y="1901"/>
                    <a:pt x="876" y="1901"/>
                    <a:pt x="875" y="1901"/>
                  </a:cubicBezTo>
                  <a:cubicBezTo>
                    <a:pt x="872" y="1901"/>
                    <a:pt x="870" y="1900"/>
                    <a:pt x="867" y="1900"/>
                  </a:cubicBezTo>
                  <a:cubicBezTo>
                    <a:pt x="854" y="1893"/>
                    <a:pt x="851" y="1875"/>
                    <a:pt x="846" y="1840"/>
                  </a:cubicBezTo>
                  <a:lnTo>
                    <a:pt x="849" y="1840"/>
                  </a:lnTo>
                  <a:cubicBezTo>
                    <a:pt x="852" y="1838"/>
                    <a:pt x="854" y="1835"/>
                    <a:pt x="858" y="1833"/>
                  </a:cubicBezTo>
                  <a:lnTo>
                    <a:pt x="858" y="1832"/>
                  </a:lnTo>
                  <a:cubicBezTo>
                    <a:pt x="874" y="1819"/>
                    <a:pt x="890" y="1807"/>
                    <a:pt x="907" y="1795"/>
                  </a:cubicBezTo>
                  <a:lnTo>
                    <a:pt x="4951" y="1539"/>
                  </a:lnTo>
                  <a:lnTo>
                    <a:pt x="5721" y="1490"/>
                  </a:lnTo>
                  <a:cubicBezTo>
                    <a:pt x="5772" y="1486"/>
                    <a:pt x="5823" y="1483"/>
                    <a:pt x="5877" y="1477"/>
                  </a:cubicBezTo>
                  <a:cubicBezTo>
                    <a:pt x="5904" y="1474"/>
                    <a:pt x="5934" y="1474"/>
                    <a:pt x="5961" y="1471"/>
                  </a:cubicBezTo>
                  <a:cubicBezTo>
                    <a:pt x="6041" y="1464"/>
                    <a:pt x="6121" y="1459"/>
                    <a:pt x="6195" y="1459"/>
                  </a:cubicBezTo>
                  <a:close/>
                  <a:moveTo>
                    <a:pt x="6275" y="2496"/>
                  </a:moveTo>
                  <a:cubicBezTo>
                    <a:pt x="6318" y="2496"/>
                    <a:pt x="6359" y="2498"/>
                    <a:pt x="6397" y="2502"/>
                  </a:cubicBezTo>
                  <a:cubicBezTo>
                    <a:pt x="6399" y="2502"/>
                    <a:pt x="6399" y="2503"/>
                    <a:pt x="6400" y="2503"/>
                  </a:cubicBezTo>
                  <a:cubicBezTo>
                    <a:pt x="6413" y="2521"/>
                    <a:pt x="6421" y="2530"/>
                    <a:pt x="6426" y="2547"/>
                  </a:cubicBezTo>
                  <a:cubicBezTo>
                    <a:pt x="6422" y="2551"/>
                    <a:pt x="6422" y="2553"/>
                    <a:pt x="6419" y="2559"/>
                  </a:cubicBezTo>
                  <a:cubicBezTo>
                    <a:pt x="6409" y="2575"/>
                    <a:pt x="6406" y="2580"/>
                    <a:pt x="6397" y="2588"/>
                  </a:cubicBezTo>
                  <a:cubicBezTo>
                    <a:pt x="6384" y="2601"/>
                    <a:pt x="6346" y="2605"/>
                    <a:pt x="6306" y="2608"/>
                  </a:cubicBezTo>
                  <a:cubicBezTo>
                    <a:pt x="6285" y="2610"/>
                    <a:pt x="6264" y="2611"/>
                    <a:pt x="6246" y="2611"/>
                  </a:cubicBezTo>
                  <a:cubicBezTo>
                    <a:pt x="6226" y="2612"/>
                    <a:pt x="6210" y="2612"/>
                    <a:pt x="6194" y="2612"/>
                  </a:cubicBezTo>
                  <a:cubicBezTo>
                    <a:pt x="6179" y="2615"/>
                    <a:pt x="6165" y="2615"/>
                    <a:pt x="6150" y="2615"/>
                  </a:cubicBezTo>
                  <a:cubicBezTo>
                    <a:pt x="6137" y="2615"/>
                    <a:pt x="6124" y="2615"/>
                    <a:pt x="6114" y="2617"/>
                  </a:cubicBezTo>
                  <a:lnTo>
                    <a:pt x="5483" y="2656"/>
                  </a:lnTo>
                  <a:lnTo>
                    <a:pt x="1226" y="2925"/>
                  </a:lnTo>
                  <a:cubicBezTo>
                    <a:pt x="1203" y="2928"/>
                    <a:pt x="1173" y="2929"/>
                    <a:pt x="1143" y="2932"/>
                  </a:cubicBezTo>
                  <a:cubicBezTo>
                    <a:pt x="1098" y="2939"/>
                    <a:pt x="1042" y="2945"/>
                    <a:pt x="996" y="2945"/>
                  </a:cubicBezTo>
                  <a:cubicBezTo>
                    <a:pt x="968" y="2945"/>
                    <a:pt x="945" y="2943"/>
                    <a:pt x="931" y="2937"/>
                  </a:cubicBezTo>
                  <a:cubicBezTo>
                    <a:pt x="919" y="2931"/>
                    <a:pt x="916" y="2913"/>
                    <a:pt x="912" y="2878"/>
                  </a:cubicBezTo>
                  <a:lnTo>
                    <a:pt x="915" y="2877"/>
                  </a:lnTo>
                  <a:cubicBezTo>
                    <a:pt x="918" y="2874"/>
                    <a:pt x="919" y="2873"/>
                    <a:pt x="923" y="2870"/>
                  </a:cubicBezTo>
                  <a:cubicBezTo>
                    <a:pt x="939" y="2857"/>
                    <a:pt x="954" y="2845"/>
                    <a:pt x="970" y="2833"/>
                  </a:cubicBezTo>
                  <a:lnTo>
                    <a:pt x="971" y="2831"/>
                  </a:lnTo>
                  <a:lnTo>
                    <a:pt x="3719" y="2659"/>
                  </a:lnTo>
                  <a:lnTo>
                    <a:pt x="3731" y="2659"/>
                  </a:lnTo>
                  <a:lnTo>
                    <a:pt x="5787" y="2528"/>
                  </a:lnTo>
                  <a:cubicBezTo>
                    <a:pt x="5838" y="2524"/>
                    <a:pt x="5888" y="2521"/>
                    <a:pt x="5942" y="2515"/>
                  </a:cubicBezTo>
                  <a:cubicBezTo>
                    <a:pt x="6056" y="2506"/>
                    <a:pt x="6172" y="2496"/>
                    <a:pt x="6275" y="2496"/>
                  </a:cubicBezTo>
                  <a:close/>
                  <a:moveTo>
                    <a:pt x="6342" y="3561"/>
                  </a:moveTo>
                  <a:cubicBezTo>
                    <a:pt x="6386" y="3561"/>
                    <a:pt x="6428" y="3563"/>
                    <a:pt x="6466" y="3568"/>
                  </a:cubicBezTo>
                  <a:cubicBezTo>
                    <a:pt x="6469" y="3569"/>
                    <a:pt x="6469" y="3569"/>
                    <a:pt x="6469" y="3571"/>
                  </a:cubicBezTo>
                  <a:cubicBezTo>
                    <a:pt x="6480" y="3587"/>
                    <a:pt x="6487" y="3597"/>
                    <a:pt x="6493" y="3614"/>
                  </a:cubicBezTo>
                  <a:lnTo>
                    <a:pt x="6487" y="3626"/>
                  </a:lnTo>
                  <a:cubicBezTo>
                    <a:pt x="6479" y="3642"/>
                    <a:pt x="6476" y="3649"/>
                    <a:pt x="6464" y="3655"/>
                  </a:cubicBezTo>
                  <a:cubicBezTo>
                    <a:pt x="6454" y="3664"/>
                    <a:pt x="6432" y="3669"/>
                    <a:pt x="6405" y="3672"/>
                  </a:cubicBezTo>
                  <a:cubicBezTo>
                    <a:pt x="6386" y="3677"/>
                    <a:pt x="6367" y="3677"/>
                    <a:pt x="6345" y="3678"/>
                  </a:cubicBezTo>
                  <a:cubicBezTo>
                    <a:pt x="6313" y="3680"/>
                    <a:pt x="6284" y="3681"/>
                    <a:pt x="6262" y="3681"/>
                  </a:cubicBezTo>
                  <a:cubicBezTo>
                    <a:pt x="6233" y="3681"/>
                    <a:pt x="6204" y="3681"/>
                    <a:pt x="6182" y="3684"/>
                  </a:cubicBezTo>
                  <a:lnTo>
                    <a:pt x="6141" y="3687"/>
                  </a:lnTo>
                  <a:lnTo>
                    <a:pt x="1294" y="3997"/>
                  </a:lnTo>
                  <a:cubicBezTo>
                    <a:pt x="1268" y="3998"/>
                    <a:pt x="1242" y="3999"/>
                    <a:pt x="1210" y="4004"/>
                  </a:cubicBezTo>
                  <a:cubicBezTo>
                    <a:pt x="1168" y="4008"/>
                    <a:pt x="1115" y="4013"/>
                    <a:pt x="1070" y="4013"/>
                  </a:cubicBezTo>
                  <a:cubicBezTo>
                    <a:pt x="1040" y="4013"/>
                    <a:pt x="1014" y="4011"/>
                    <a:pt x="999" y="4004"/>
                  </a:cubicBezTo>
                  <a:cubicBezTo>
                    <a:pt x="989" y="3998"/>
                    <a:pt x="984" y="3979"/>
                    <a:pt x="982" y="3946"/>
                  </a:cubicBezTo>
                  <a:cubicBezTo>
                    <a:pt x="984" y="3941"/>
                    <a:pt x="989" y="3940"/>
                    <a:pt x="992" y="3935"/>
                  </a:cubicBezTo>
                  <a:cubicBezTo>
                    <a:pt x="996" y="3933"/>
                    <a:pt x="1000" y="3931"/>
                    <a:pt x="1005" y="3925"/>
                  </a:cubicBezTo>
                  <a:cubicBezTo>
                    <a:pt x="1018" y="3917"/>
                    <a:pt x="1028" y="3906"/>
                    <a:pt x="1040" y="3898"/>
                  </a:cubicBezTo>
                  <a:lnTo>
                    <a:pt x="5855" y="3592"/>
                  </a:lnTo>
                  <a:cubicBezTo>
                    <a:pt x="5903" y="3589"/>
                    <a:pt x="5954" y="3585"/>
                    <a:pt x="6005" y="3579"/>
                  </a:cubicBezTo>
                  <a:lnTo>
                    <a:pt x="6012" y="3579"/>
                  </a:lnTo>
                  <a:cubicBezTo>
                    <a:pt x="6069" y="3576"/>
                    <a:pt x="6124" y="3571"/>
                    <a:pt x="6181" y="3568"/>
                  </a:cubicBezTo>
                  <a:cubicBezTo>
                    <a:pt x="6236" y="3564"/>
                    <a:pt x="6290" y="3561"/>
                    <a:pt x="6342" y="3561"/>
                  </a:cubicBezTo>
                  <a:close/>
                  <a:moveTo>
                    <a:pt x="6414" y="4715"/>
                  </a:moveTo>
                  <a:cubicBezTo>
                    <a:pt x="6458" y="4715"/>
                    <a:pt x="6500" y="4716"/>
                    <a:pt x="6538" y="4721"/>
                  </a:cubicBezTo>
                  <a:cubicBezTo>
                    <a:pt x="6541" y="4722"/>
                    <a:pt x="6541" y="4722"/>
                    <a:pt x="6541" y="4725"/>
                  </a:cubicBezTo>
                  <a:cubicBezTo>
                    <a:pt x="6554" y="4741"/>
                    <a:pt x="6560" y="4748"/>
                    <a:pt x="6566" y="4769"/>
                  </a:cubicBezTo>
                  <a:lnTo>
                    <a:pt x="6560" y="4779"/>
                  </a:lnTo>
                  <a:lnTo>
                    <a:pt x="6556" y="4790"/>
                  </a:lnTo>
                  <a:cubicBezTo>
                    <a:pt x="6550" y="4799"/>
                    <a:pt x="6546" y="4802"/>
                    <a:pt x="6538" y="4809"/>
                  </a:cubicBezTo>
                  <a:cubicBezTo>
                    <a:pt x="6528" y="4819"/>
                    <a:pt x="6505" y="4824"/>
                    <a:pt x="6477" y="4828"/>
                  </a:cubicBezTo>
                  <a:cubicBezTo>
                    <a:pt x="6458" y="4831"/>
                    <a:pt x="6439" y="4831"/>
                    <a:pt x="6418" y="4834"/>
                  </a:cubicBezTo>
                  <a:cubicBezTo>
                    <a:pt x="6386" y="4835"/>
                    <a:pt x="6357" y="4837"/>
                    <a:pt x="6335" y="4837"/>
                  </a:cubicBezTo>
                  <a:cubicBezTo>
                    <a:pt x="6316" y="4837"/>
                    <a:pt x="6297" y="4837"/>
                    <a:pt x="6280" y="4838"/>
                  </a:cubicBezTo>
                  <a:lnTo>
                    <a:pt x="6269" y="4838"/>
                  </a:lnTo>
                  <a:cubicBezTo>
                    <a:pt x="6265" y="4838"/>
                    <a:pt x="6259" y="4838"/>
                    <a:pt x="6255" y="4841"/>
                  </a:cubicBezTo>
                  <a:lnTo>
                    <a:pt x="5236" y="4904"/>
                  </a:lnTo>
                  <a:lnTo>
                    <a:pt x="1367" y="5149"/>
                  </a:lnTo>
                  <a:cubicBezTo>
                    <a:pt x="1344" y="5151"/>
                    <a:pt x="1314" y="5154"/>
                    <a:pt x="1282" y="5157"/>
                  </a:cubicBezTo>
                  <a:cubicBezTo>
                    <a:pt x="1243" y="5159"/>
                    <a:pt x="1192" y="5163"/>
                    <a:pt x="1149" y="5163"/>
                  </a:cubicBezTo>
                  <a:cubicBezTo>
                    <a:pt x="1116" y="5163"/>
                    <a:pt x="1087" y="5161"/>
                    <a:pt x="1072" y="5154"/>
                  </a:cubicBezTo>
                  <a:cubicBezTo>
                    <a:pt x="1061" y="5148"/>
                    <a:pt x="1057" y="5131"/>
                    <a:pt x="1054" y="5096"/>
                  </a:cubicBezTo>
                  <a:lnTo>
                    <a:pt x="1056" y="5096"/>
                  </a:lnTo>
                  <a:cubicBezTo>
                    <a:pt x="1060" y="5091"/>
                    <a:pt x="1061" y="5090"/>
                    <a:pt x="1064" y="5088"/>
                  </a:cubicBezTo>
                  <a:lnTo>
                    <a:pt x="1064" y="5087"/>
                  </a:lnTo>
                  <a:cubicBezTo>
                    <a:pt x="1082" y="5074"/>
                    <a:pt x="1098" y="5061"/>
                    <a:pt x="1114" y="5051"/>
                  </a:cubicBezTo>
                  <a:lnTo>
                    <a:pt x="5329" y="4782"/>
                  </a:lnTo>
                  <a:lnTo>
                    <a:pt x="5928" y="4745"/>
                  </a:lnTo>
                  <a:cubicBezTo>
                    <a:pt x="5979" y="4741"/>
                    <a:pt x="6029" y="4738"/>
                    <a:pt x="6085" y="4732"/>
                  </a:cubicBezTo>
                  <a:cubicBezTo>
                    <a:pt x="6112" y="4728"/>
                    <a:pt x="6141" y="4728"/>
                    <a:pt x="6168" y="4726"/>
                  </a:cubicBezTo>
                  <a:cubicBezTo>
                    <a:pt x="6252" y="4720"/>
                    <a:pt x="6337" y="4715"/>
                    <a:pt x="6414" y="4715"/>
                  </a:cubicBezTo>
                  <a:close/>
                  <a:moveTo>
                    <a:pt x="6488" y="5855"/>
                  </a:moveTo>
                  <a:cubicBezTo>
                    <a:pt x="6527" y="5855"/>
                    <a:pt x="6565" y="5857"/>
                    <a:pt x="6599" y="5860"/>
                  </a:cubicBezTo>
                  <a:lnTo>
                    <a:pt x="6599" y="5862"/>
                  </a:lnTo>
                  <a:cubicBezTo>
                    <a:pt x="6599" y="5862"/>
                    <a:pt x="6601" y="5862"/>
                    <a:pt x="6601" y="5863"/>
                  </a:cubicBezTo>
                  <a:lnTo>
                    <a:pt x="6602" y="5863"/>
                  </a:lnTo>
                  <a:cubicBezTo>
                    <a:pt x="6605" y="5868"/>
                    <a:pt x="6608" y="5871"/>
                    <a:pt x="6610" y="5875"/>
                  </a:cubicBezTo>
                  <a:cubicBezTo>
                    <a:pt x="6617" y="5885"/>
                    <a:pt x="6623" y="5895"/>
                    <a:pt x="6626" y="5910"/>
                  </a:cubicBezTo>
                  <a:cubicBezTo>
                    <a:pt x="6624" y="5913"/>
                    <a:pt x="6623" y="5914"/>
                    <a:pt x="6621" y="5920"/>
                  </a:cubicBezTo>
                  <a:cubicBezTo>
                    <a:pt x="6617" y="5924"/>
                    <a:pt x="6617" y="5927"/>
                    <a:pt x="6614" y="5932"/>
                  </a:cubicBezTo>
                  <a:cubicBezTo>
                    <a:pt x="6610" y="5940"/>
                    <a:pt x="6604" y="5943"/>
                    <a:pt x="6596" y="5951"/>
                  </a:cubicBezTo>
                  <a:cubicBezTo>
                    <a:pt x="6569" y="5972"/>
                    <a:pt x="6451" y="5975"/>
                    <a:pt x="6396" y="5977"/>
                  </a:cubicBezTo>
                  <a:cubicBezTo>
                    <a:pt x="6381" y="5977"/>
                    <a:pt x="6367" y="5977"/>
                    <a:pt x="6351" y="5978"/>
                  </a:cubicBezTo>
                  <a:cubicBezTo>
                    <a:pt x="6339" y="5978"/>
                    <a:pt x="6325" y="5978"/>
                    <a:pt x="6313" y="5980"/>
                  </a:cubicBezTo>
                  <a:lnTo>
                    <a:pt x="4625" y="6087"/>
                  </a:lnTo>
                  <a:lnTo>
                    <a:pt x="4227" y="6113"/>
                  </a:lnTo>
                  <a:lnTo>
                    <a:pt x="1425" y="6291"/>
                  </a:lnTo>
                  <a:cubicBezTo>
                    <a:pt x="1412" y="6291"/>
                    <a:pt x="1399" y="6292"/>
                    <a:pt x="1386" y="6295"/>
                  </a:cubicBezTo>
                  <a:cubicBezTo>
                    <a:pt x="1374" y="6297"/>
                    <a:pt x="1360" y="6298"/>
                    <a:pt x="1342" y="6298"/>
                  </a:cubicBezTo>
                  <a:cubicBezTo>
                    <a:pt x="1302" y="6300"/>
                    <a:pt x="1250" y="6304"/>
                    <a:pt x="1207" y="6304"/>
                  </a:cubicBezTo>
                  <a:cubicBezTo>
                    <a:pt x="1176" y="6304"/>
                    <a:pt x="1149" y="6302"/>
                    <a:pt x="1134" y="6295"/>
                  </a:cubicBezTo>
                  <a:cubicBezTo>
                    <a:pt x="1123" y="6289"/>
                    <a:pt x="1120" y="6269"/>
                    <a:pt x="1115" y="6236"/>
                  </a:cubicBezTo>
                  <a:cubicBezTo>
                    <a:pt x="1118" y="6233"/>
                    <a:pt x="1118" y="6233"/>
                    <a:pt x="1120" y="6233"/>
                  </a:cubicBezTo>
                  <a:cubicBezTo>
                    <a:pt x="1123" y="6230"/>
                    <a:pt x="1125" y="6230"/>
                    <a:pt x="1127" y="6228"/>
                  </a:cubicBezTo>
                  <a:cubicBezTo>
                    <a:pt x="1136" y="6222"/>
                    <a:pt x="1143" y="6215"/>
                    <a:pt x="1150" y="6208"/>
                  </a:cubicBezTo>
                  <a:cubicBezTo>
                    <a:pt x="1159" y="6202"/>
                    <a:pt x="1166" y="6195"/>
                    <a:pt x="1173" y="6188"/>
                  </a:cubicBezTo>
                  <a:lnTo>
                    <a:pt x="4328" y="5990"/>
                  </a:lnTo>
                  <a:lnTo>
                    <a:pt x="5989" y="5884"/>
                  </a:lnTo>
                  <a:lnTo>
                    <a:pt x="6064" y="5878"/>
                  </a:lnTo>
                  <a:cubicBezTo>
                    <a:pt x="6091" y="5875"/>
                    <a:pt x="6117" y="5874"/>
                    <a:pt x="6143" y="5871"/>
                  </a:cubicBezTo>
                  <a:cubicBezTo>
                    <a:pt x="6171" y="5869"/>
                    <a:pt x="6197" y="5868"/>
                    <a:pt x="6226" y="5866"/>
                  </a:cubicBezTo>
                  <a:lnTo>
                    <a:pt x="6233" y="5866"/>
                  </a:lnTo>
                  <a:cubicBezTo>
                    <a:pt x="6277" y="5862"/>
                    <a:pt x="6323" y="5860"/>
                    <a:pt x="6367" y="5859"/>
                  </a:cubicBezTo>
                  <a:cubicBezTo>
                    <a:pt x="6408" y="5857"/>
                    <a:pt x="6449" y="5855"/>
                    <a:pt x="6488" y="5855"/>
                  </a:cubicBezTo>
                  <a:close/>
                  <a:moveTo>
                    <a:pt x="6540" y="6925"/>
                  </a:moveTo>
                  <a:cubicBezTo>
                    <a:pt x="6561" y="6925"/>
                    <a:pt x="6581" y="6925"/>
                    <a:pt x="6601" y="6926"/>
                  </a:cubicBezTo>
                  <a:cubicBezTo>
                    <a:pt x="6620" y="6928"/>
                    <a:pt x="6642" y="6928"/>
                    <a:pt x="6660" y="6929"/>
                  </a:cubicBezTo>
                  <a:lnTo>
                    <a:pt x="6660" y="6931"/>
                  </a:lnTo>
                  <a:cubicBezTo>
                    <a:pt x="6660" y="6931"/>
                    <a:pt x="6660" y="6932"/>
                    <a:pt x="6662" y="6932"/>
                  </a:cubicBezTo>
                  <a:cubicBezTo>
                    <a:pt x="6675" y="6949"/>
                    <a:pt x="6682" y="6958"/>
                    <a:pt x="6688" y="6976"/>
                  </a:cubicBezTo>
                  <a:cubicBezTo>
                    <a:pt x="6684" y="6980"/>
                    <a:pt x="6684" y="6981"/>
                    <a:pt x="6682" y="6987"/>
                  </a:cubicBezTo>
                  <a:cubicBezTo>
                    <a:pt x="6675" y="6997"/>
                    <a:pt x="6669" y="7005"/>
                    <a:pt x="6663" y="7010"/>
                  </a:cubicBezTo>
                  <a:lnTo>
                    <a:pt x="6659" y="7016"/>
                  </a:lnTo>
                  <a:cubicBezTo>
                    <a:pt x="6647" y="7024"/>
                    <a:pt x="6626" y="7029"/>
                    <a:pt x="6598" y="7035"/>
                  </a:cubicBezTo>
                  <a:cubicBezTo>
                    <a:pt x="6588" y="7035"/>
                    <a:pt x="6579" y="7037"/>
                    <a:pt x="6569" y="7038"/>
                  </a:cubicBezTo>
                  <a:cubicBezTo>
                    <a:pt x="6530" y="7041"/>
                    <a:pt x="6486" y="7041"/>
                    <a:pt x="6457" y="7041"/>
                  </a:cubicBezTo>
                  <a:cubicBezTo>
                    <a:pt x="6442" y="7041"/>
                    <a:pt x="6429" y="7041"/>
                    <a:pt x="6413" y="7044"/>
                  </a:cubicBezTo>
                  <a:lnTo>
                    <a:pt x="6400" y="7044"/>
                  </a:lnTo>
                  <a:cubicBezTo>
                    <a:pt x="6393" y="7045"/>
                    <a:pt x="6384" y="7045"/>
                    <a:pt x="6377" y="7045"/>
                  </a:cubicBezTo>
                  <a:lnTo>
                    <a:pt x="3199" y="7245"/>
                  </a:lnTo>
                  <a:lnTo>
                    <a:pt x="1487" y="7354"/>
                  </a:lnTo>
                  <a:cubicBezTo>
                    <a:pt x="1464" y="7356"/>
                    <a:pt x="1435" y="7359"/>
                    <a:pt x="1405" y="7364"/>
                  </a:cubicBezTo>
                  <a:cubicBezTo>
                    <a:pt x="1360" y="7367"/>
                    <a:pt x="1304" y="7373"/>
                    <a:pt x="1259" y="7373"/>
                  </a:cubicBezTo>
                  <a:cubicBezTo>
                    <a:pt x="1230" y="7373"/>
                    <a:pt x="1205" y="7371"/>
                    <a:pt x="1191" y="7364"/>
                  </a:cubicBezTo>
                  <a:cubicBezTo>
                    <a:pt x="1187" y="7359"/>
                    <a:pt x="1182" y="7355"/>
                    <a:pt x="1179" y="7343"/>
                  </a:cubicBezTo>
                  <a:cubicBezTo>
                    <a:pt x="1176" y="7335"/>
                    <a:pt x="1173" y="7322"/>
                    <a:pt x="1172" y="7306"/>
                  </a:cubicBezTo>
                  <a:lnTo>
                    <a:pt x="1173" y="7304"/>
                  </a:lnTo>
                  <a:cubicBezTo>
                    <a:pt x="1178" y="7300"/>
                    <a:pt x="1179" y="7300"/>
                    <a:pt x="1182" y="7297"/>
                  </a:cubicBezTo>
                  <a:lnTo>
                    <a:pt x="1185" y="7297"/>
                  </a:lnTo>
                  <a:cubicBezTo>
                    <a:pt x="1201" y="7284"/>
                    <a:pt x="1217" y="7271"/>
                    <a:pt x="1232" y="7258"/>
                  </a:cubicBezTo>
                  <a:lnTo>
                    <a:pt x="3305" y="7127"/>
                  </a:lnTo>
                  <a:lnTo>
                    <a:pt x="6048" y="6955"/>
                  </a:lnTo>
                  <a:cubicBezTo>
                    <a:pt x="6072" y="6952"/>
                    <a:pt x="6099" y="6951"/>
                    <a:pt x="6124" y="6949"/>
                  </a:cubicBezTo>
                  <a:cubicBezTo>
                    <a:pt x="6152" y="6945"/>
                    <a:pt x="6178" y="6945"/>
                    <a:pt x="6202" y="6942"/>
                  </a:cubicBezTo>
                  <a:cubicBezTo>
                    <a:pt x="6230" y="6941"/>
                    <a:pt x="6256" y="6938"/>
                    <a:pt x="6285" y="6936"/>
                  </a:cubicBezTo>
                  <a:cubicBezTo>
                    <a:pt x="6374" y="6931"/>
                    <a:pt x="6461" y="6925"/>
                    <a:pt x="6540" y="6925"/>
                  </a:cubicBezTo>
                  <a:close/>
                  <a:moveTo>
                    <a:pt x="6581" y="8072"/>
                  </a:moveTo>
                  <a:cubicBezTo>
                    <a:pt x="6630" y="8072"/>
                    <a:pt x="6677" y="8074"/>
                    <a:pt x="6720" y="8079"/>
                  </a:cubicBezTo>
                  <a:lnTo>
                    <a:pt x="6722" y="8082"/>
                  </a:lnTo>
                  <a:cubicBezTo>
                    <a:pt x="6735" y="8098"/>
                    <a:pt x="6742" y="8107"/>
                    <a:pt x="6748" y="8126"/>
                  </a:cubicBezTo>
                  <a:cubicBezTo>
                    <a:pt x="6745" y="8129"/>
                    <a:pt x="6742" y="8134"/>
                    <a:pt x="6740" y="8136"/>
                  </a:cubicBezTo>
                  <a:cubicBezTo>
                    <a:pt x="6730" y="8152"/>
                    <a:pt x="6727" y="8158"/>
                    <a:pt x="6717" y="8165"/>
                  </a:cubicBezTo>
                  <a:cubicBezTo>
                    <a:pt x="6706" y="8174"/>
                    <a:pt x="6684" y="8179"/>
                    <a:pt x="6658" y="8184"/>
                  </a:cubicBezTo>
                  <a:cubicBezTo>
                    <a:pt x="6630" y="8187"/>
                    <a:pt x="6596" y="8188"/>
                    <a:pt x="6566" y="8188"/>
                  </a:cubicBezTo>
                  <a:cubicBezTo>
                    <a:pt x="6546" y="8191"/>
                    <a:pt x="6530" y="8191"/>
                    <a:pt x="6514" y="8191"/>
                  </a:cubicBezTo>
                  <a:cubicBezTo>
                    <a:pt x="6485" y="8192"/>
                    <a:pt x="6457" y="8192"/>
                    <a:pt x="6434" y="8194"/>
                  </a:cubicBezTo>
                  <a:lnTo>
                    <a:pt x="1546" y="8502"/>
                  </a:lnTo>
                  <a:cubicBezTo>
                    <a:pt x="1521" y="8505"/>
                    <a:pt x="1493" y="8507"/>
                    <a:pt x="1463" y="8511"/>
                  </a:cubicBezTo>
                  <a:cubicBezTo>
                    <a:pt x="1421" y="8515"/>
                    <a:pt x="1365" y="8521"/>
                    <a:pt x="1320" y="8521"/>
                  </a:cubicBezTo>
                  <a:cubicBezTo>
                    <a:pt x="1292" y="8521"/>
                    <a:pt x="1267" y="8519"/>
                    <a:pt x="1253" y="8512"/>
                  </a:cubicBezTo>
                  <a:lnTo>
                    <a:pt x="1250" y="8512"/>
                  </a:lnTo>
                  <a:cubicBezTo>
                    <a:pt x="1242" y="8507"/>
                    <a:pt x="1237" y="8488"/>
                    <a:pt x="1233" y="8454"/>
                  </a:cubicBezTo>
                  <a:lnTo>
                    <a:pt x="1233" y="8453"/>
                  </a:lnTo>
                  <a:cubicBezTo>
                    <a:pt x="1233" y="8450"/>
                    <a:pt x="1236" y="8450"/>
                    <a:pt x="1237" y="8450"/>
                  </a:cubicBezTo>
                  <a:cubicBezTo>
                    <a:pt x="1237" y="8450"/>
                    <a:pt x="1239" y="8450"/>
                    <a:pt x="1242" y="8448"/>
                  </a:cubicBezTo>
                  <a:lnTo>
                    <a:pt x="1245" y="8445"/>
                  </a:lnTo>
                  <a:cubicBezTo>
                    <a:pt x="1261" y="8432"/>
                    <a:pt x="1278" y="8419"/>
                    <a:pt x="1291" y="8409"/>
                  </a:cubicBezTo>
                  <a:lnTo>
                    <a:pt x="6108" y="8104"/>
                  </a:lnTo>
                  <a:cubicBezTo>
                    <a:pt x="6159" y="8099"/>
                    <a:pt x="6210" y="8097"/>
                    <a:pt x="6264" y="8091"/>
                  </a:cubicBezTo>
                  <a:cubicBezTo>
                    <a:pt x="6291" y="8089"/>
                    <a:pt x="6319" y="8086"/>
                    <a:pt x="6348" y="8085"/>
                  </a:cubicBezTo>
                  <a:cubicBezTo>
                    <a:pt x="6427" y="8077"/>
                    <a:pt x="6507" y="8072"/>
                    <a:pt x="6581" y="8072"/>
                  </a:cubicBezTo>
                  <a:close/>
                  <a:moveTo>
                    <a:pt x="4973" y="8631"/>
                  </a:moveTo>
                  <a:cubicBezTo>
                    <a:pt x="4976" y="8631"/>
                    <a:pt x="4979" y="8631"/>
                    <a:pt x="4983" y="8632"/>
                  </a:cubicBezTo>
                  <a:cubicBezTo>
                    <a:pt x="5185" y="8666"/>
                    <a:pt x="5423" y="8675"/>
                    <a:pt x="5614" y="8751"/>
                  </a:cubicBezTo>
                  <a:cubicBezTo>
                    <a:pt x="5665" y="8773"/>
                    <a:pt x="5662" y="8853"/>
                    <a:pt x="5599" y="8853"/>
                  </a:cubicBezTo>
                  <a:cubicBezTo>
                    <a:pt x="5597" y="8853"/>
                    <a:pt x="5595" y="8853"/>
                    <a:pt x="5593" y="8853"/>
                  </a:cubicBezTo>
                  <a:cubicBezTo>
                    <a:pt x="5386" y="8853"/>
                    <a:pt x="5158" y="8774"/>
                    <a:pt x="4955" y="8732"/>
                  </a:cubicBezTo>
                  <a:cubicBezTo>
                    <a:pt x="4891" y="8719"/>
                    <a:pt x="4916" y="8631"/>
                    <a:pt x="4973" y="8631"/>
                  </a:cubicBezTo>
                  <a:close/>
                  <a:moveTo>
                    <a:pt x="4163" y="8904"/>
                  </a:moveTo>
                  <a:cubicBezTo>
                    <a:pt x="4274" y="8904"/>
                    <a:pt x="4386" y="8918"/>
                    <a:pt x="4499" y="8927"/>
                  </a:cubicBezTo>
                  <a:cubicBezTo>
                    <a:pt x="4660" y="8941"/>
                    <a:pt x="4827" y="8941"/>
                    <a:pt x="4981" y="8999"/>
                  </a:cubicBezTo>
                  <a:cubicBezTo>
                    <a:pt x="5018" y="9014"/>
                    <a:pt x="5029" y="9078"/>
                    <a:pt x="4981" y="9085"/>
                  </a:cubicBezTo>
                  <a:cubicBezTo>
                    <a:pt x="4936" y="9093"/>
                    <a:pt x="4891" y="9095"/>
                    <a:pt x="4846" y="9095"/>
                  </a:cubicBezTo>
                  <a:cubicBezTo>
                    <a:pt x="4730" y="9095"/>
                    <a:pt x="4615" y="9076"/>
                    <a:pt x="4499" y="9065"/>
                  </a:cubicBezTo>
                  <a:cubicBezTo>
                    <a:pt x="4336" y="9046"/>
                    <a:pt x="4171" y="9039"/>
                    <a:pt x="4016" y="8985"/>
                  </a:cubicBezTo>
                  <a:cubicBezTo>
                    <a:pt x="3987" y="8973"/>
                    <a:pt x="3977" y="8919"/>
                    <a:pt x="4016" y="8914"/>
                  </a:cubicBezTo>
                  <a:cubicBezTo>
                    <a:pt x="4065" y="8907"/>
                    <a:pt x="4114" y="8904"/>
                    <a:pt x="4163" y="8904"/>
                  </a:cubicBezTo>
                  <a:close/>
                  <a:moveTo>
                    <a:pt x="2574" y="9015"/>
                  </a:moveTo>
                  <a:cubicBezTo>
                    <a:pt x="2838" y="9017"/>
                    <a:pt x="3173" y="9043"/>
                    <a:pt x="3418" y="9148"/>
                  </a:cubicBezTo>
                  <a:cubicBezTo>
                    <a:pt x="3463" y="9168"/>
                    <a:pt x="3434" y="9231"/>
                    <a:pt x="3396" y="9232"/>
                  </a:cubicBezTo>
                  <a:cubicBezTo>
                    <a:pt x="3376" y="9233"/>
                    <a:pt x="3356" y="9234"/>
                    <a:pt x="3335" y="9234"/>
                  </a:cubicBezTo>
                  <a:cubicBezTo>
                    <a:pt x="3085" y="9234"/>
                    <a:pt x="2795" y="9148"/>
                    <a:pt x="2568" y="9068"/>
                  </a:cubicBezTo>
                  <a:cubicBezTo>
                    <a:pt x="2540" y="9058"/>
                    <a:pt x="2543" y="9015"/>
                    <a:pt x="2574" y="9015"/>
                  </a:cubicBezTo>
                  <a:close/>
                  <a:moveTo>
                    <a:pt x="7058" y="1"/>
                  </a:moveTo>
                  <a:cubicBezTo>
                    <a:pt x="7056" y="1"/>
                    <a:pt x="7054" y="1"/>
                    <a:pt x="7052" y="1"/>
                  </a:cubicBezTo>
                  <a:lnTo>
                    <a:pt x="58" y="443"/>
                  </a:lnTo>
                  <a:cubicBezTo>
                    <a:pt x="41" y="445"/>
                    <a:pt x="29" y="452"/>
                    <a:pt x="16" y="465"/>
                  </a:cubicBezTo>
                  <a:cubicBezTo>
                    <a:pt x="12" y="466"/>
                    <a:pt x="10" y="468"/>
                    <a:pt x="9" y="474"/>
                  </a:cubicBezTo>
                  <a:cubicBezTo>
                    <a:pt x="7" y="477"/>
                    <a:pt x="5" y="480"/>
                    <a:pt x="5" y="482"/>
                  </a:cubicBezTo>
                  <a:cubicBezTo>
                    <a:pt x="2" y="491"/>
                    <a:pt x="0" y="501"/>
                    <a:pt x="2" y="510"/>
                  </a:cubicBezTo>
                  <a:lnTo>
                    <a:pt x="54" y="1318"/>
                  </a:lnTo>
                  <a:lnTo>
                    <a:pt x="67" y="1537"/>
                  </a:lnTo>
                  <a:lnTo>
                    <a:pt x="121" y="2409"/>
                  </a:lnTo>
                  <a:lnTo>
                    <a:pt x="138" y="2656"/>
                  </a:lnTo>
                  <a:lnTo>
                    <a:pt x="590" y="9802"/>
                  </a:lnTo>
                  <a:cubicBezTo>
                    <a:pt x="590" y="9808"/>
                    <a:pt x="592" y="9815"/>
                    <a:pt x="595" y="9818"/>
                  </a:cubicBezTo>
                  <a:cubicBezTo>
                    <a:pt x="596" y="9824"/>
                    <a:pt x="598" y="9830"/>
                    <a:pt x="602" y="9832"/>
                  </a:cubicBezTo>
                  <a:cubicBezTo>
                    <a:pt x="606" y="9843"/>
                    <a:pt x="617" y="9851"/>
                    <a:pt x="627" y="9854"/>
                  </a:cubicBezTo>
                  <a:cubicBezTo>
                    <a:pt x="635" y="9859"/>
                    <a:pt x="647" y="9860"/>
                    <a:pt x="657" y="9860"/>
                  </a:cubicBezTo>
                  <a:lnTo>
                    <a:pt x="7651" y="9417"/>
                  </a:lnTo>
                  <a:cubicBezTo>
                    <a:pt x="7668" y="9417"/>
                    <a:pt x="7683" y="9409"/>
                    <a:pt x="7693" y="9396"/>
                  </a:cubicBezTo>
                  <a:cubicBezTo>
                    <a:pt x="7706" y="9385"/>
                    <a:pt x="7712" y="9370"/>
                    <a:pt x="7709" y="9350"/>
                  </a:cubicBezTo>
                  <a:lnTo>
                    <a:pt x="7283" y="2656"/>
                  </a:lnTo>
                  <a:lnTo>
                    <a:pt x="7265" y="2409"/>
                  </a:lnTo>
                  <a:lnTo>
                    <a:pt x="7239" y="1971"/>
                  </a:lnTo>
                  <a:lnTo>
                    <a:pt x="7211" y="1539"/>
                  </a:lnTo>
                  <a:lnTo>
                    <a:pt x="7198" y="1321"/>
                  </a:lnTo>
                  <a:lnTo>
                    <a:pt x="7118" y="59"/>
                  </a:lnTo>
                  <a:cubicBezTo>
                    <a:pt x="7117" y="43"/>
                    <a:pt x="7110" y="29"/>
                    <a:pt x="7097" y="16"/>
                  </a:cubicBezTo>
                  <a:cubicBezTo>
                    <a:pt x="7092" y="13"/>
                    <a:pt x="7088" y="10"/>
                    <a:pt x="7084" y="7"/>
                  </a:cubicBezTo>
                  <a:cubicBezTo>
                    <a:pt x="7075" y="3"/>
                    <a:pt x="7067" y="1"/>
                    <a:pt x="70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8"/>
            <p:cNvSpPr/>
            <p:nvPr/>
          </p:nvSpPr>
          <p:spPr>
            <a:xfrm>
              <a:off x="800804" y="1816999"/>
              <a:ext cx="155977" cy="12732"/>
            </a:xfrm>
            <a:custGeom>
              <a:rect b="b" l="l" r="r" t="t"/>
              <a:pathLst>
                <a:path extrusionOk="0" h="450" w="5513">
                  <a:moveTo>
                    <a:pt x="5352" y="0"/>
                  </a:moveTo>
                  <a:cubicBezTo>
                    <a:pt x="5278" y="0"/>
                    <a:pt x="5199" y="5"/>
                    <a:pt x="5119" y="12"/>
                  </a:cubicBezTo>
                  <a:lnTo>
                    <a:pt x="5111" y="12"/>
                  </a:lnTo>
                  <a:cubicBezTo>
                    <a:pt x="5084" y="15"/>
                    <a:pt x="5055" y="18"/>
                    <a:pt x="5027" y="19"/>
                  </a:cubicBezTo>
                  <a:cubicBezTo>
                    <a:pt x="5002" y="20"/>
                    <a:pt x="4975" y="22"/>
                    <a:pt x="4950" y="25"/>
                  </a:cubicBezTo>
                  <a:lnTo>
                    <a:pt x="4873" y="29"/>
                  </a:lnTo>
                  <a:lnTo>
                    <a:pt x="3214" y="135"/>
                  </a:lnTo>
                  <a:lnTo>
                    <a:pt x="59" y="333"/>
                  </a:lnTo>
                  <a:cubicBezTo>
                    <a:pt x="52" y="340"/>
                    <a:pt x="44" y="348"/>
                    <a:pt x="36" y="353"/>
                  </a:cubicBezTo>
                  <a:cubicBezTo>
                    <a:pt x="28" y="361"/>
                    <a:pt x="21" y="368"/>
                    <a:pt x="11" y="374"/>
                  </a:cubicBezTo>
                  <a:cubicBezTo>
                    <a:pt x="10" y="375"/>
                    <a:pt x="8" y="375"/>
                    <a:pt x="4" y="378"/>
                  </a:cubicBezTo>
                  <a:cubicBezTo>
                    <a:pt x="2" y="378"/>
                    <a:pt x="2" y="378"/>
                    <a:pt x="1" y="381"/>
                  </a:cubicBezTo>
                  <a:cubicBezTo>
                    <a:pt x="4" y="414"/>
                    <a:pt x="8" y="435"/>
                    <a:pt x="18" y="441"/>
                  </a:cubicBezTo>
                  <a:lnTo>
                    <a:pt x="21" y="441"/>
                  </a:lnTo>
                  <a:cubicBezTo>
                    <a:pt x="35" y="447"/>
                    <a:pt x="59" y="450"/>
                    <a:pt x="87" y="450"/>
                  </a:cubicBezTo>
                  <a:cubicBezTo>
                    <a:pt x="132" y="450"/>
                    <a:pt x="187" y="444"/>
                    <a:pt x="229" y="439"/>
                  </a:cubicBezTo>
                  <a:cubicBezTo>
                    <a:pt x="247" y="439"/>
                    <a:pt x="261" y="436"/>
                    <a:pt x="273" y="435"/>
                  </a:cubicBezTo>
                  <a:cubicBezTo>
                    <a:pt x="287" y="435"/>
                    <a:pt x="300" y="433"/>
                    <a:pt x="313" y="432"/>
                  </a:cubicBezTo>
                  <a:lnTo>
                    <a:pt x="3114" y="256"/>
                  </a:lnTo>
                  <a:lnTo>
                    <a:pt x="3512" y="230"/>
                  </a:lnTo>
                  <a:lnTo>
                    <a:pt x="5200" y="122"/>
                  </a:lnTo>
                  <a:cubicBezTo>
                    <a:pt x="5212" y="121"/>
                    <a:pt x="5226" y="121"/>
                    <a:pt x="5238" y="121"/>
                  </a:cubicBezTo>
                  <a:cubicBezTo>
                    <a:pt x="5254" y="119"/>
                    <a:pt x="5268" y="119"/>
                    <a:pt x="5283" y="119"/>
                  </a:cubicBezTo>
                  <a:cubicBezTo>
                    <a:pt x="5338" y="118"/>
                    <a:pt x="5456" y="115"/>
                    <a:pt x="5483" y="93"/>
                  </a:cubicBezTo>
                  <a:cubicBezTo>
                    <a:pt x="5491" y="86"/>
                    <a:pt x="5497" y="83"/>
                    <a:pt x="5501" y="74"/>
                  </a:cubicBezTo>
                  <a:cubicBezTo>
                    <a:pt x="5504" y="70"/>
                    <a:pt x="5504" y="66"/>
                    <a:pt x="5508" y="63"/>
                  </a:cubicBezTo>
                  <a:cubicBezTo>
                    <a:pt x="5510" y="57"/>
                    <a:pt x="5511" y="55"/>
                    <a:pt x="5513" y="52"/>
                  </a:cubicBezTo>
                  <a:cubicBezTo>
                    <a:pt x="5511" y="38"/>
                    <a:pt x="5505" y="28"/>
                    <a:pt x="5495" y="20"/>
                  </a:cubicBezTo>
                  <a:cubicBezTo>
                    <a:pt x="5491" y="18"/>
                    <a:pt x="5489" y="13"/>
                    <a:pt x="5485" y="10"/>
                  </a:cubicBezTo>
                  <a:cubicBezTo>
                    <a:pt x="5485" y="7"/>
                    <a:pt x="5483" y="7"/>
                    <a:pt x="5483" y="7"/>
                  </a:cubicBezTo>
                  <a:lnTo>
                    <a:pt x="5483" y="6"/>
                  </a:lnTo>
                  <a:cubicBezTo>
                    <a:pt x="5443" y="2"/>
                    <a:pt x="5399" y="0"/>
                    <a:pt x="535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8"/>
            <p:cNvSpPr/>
            <p:nvPr/>
          </p:nvSpPr>
          <p:spPr>
            <a:xfrm>
              <a:off x="804199" y="1879750"/>
              <a:ext cx="156005" cy="12703"/>
            </a:xfrm>
            <a:custGeom>
              <a:rect b="b" l="l" r="r" t="t"/>
              <a:pathLst>
                <a:path extrusionOk="0" h="449" w="5514">
                  <a:moveTo>
                    <a:pt x="5345" y="1"/>
                  </a:moveTo>
                  <a:cubicBezTo>
                    <a:pt x="5272" y="1"/>
                    <a:pt x="5193" y="5"/>
                    <a:pt x="5113" y="12"/>
                  </a:cubicBezTo>
                  <a:cubicBezTo>
                    <a:pt x="5084" y="15"/>
                    <a:pt x="5057" y="17"/>
                    <a:pt x="5029" y="18"/>
                  </a:cubicBezTo>
                  <a:cubicBezTo>
                    <a:pt x="4975" y="24"/>
                    <a:pt x="4924" y="27"/>
                    <a:pt x="4874" y="31"/>
                  </a:cubicBezTo>
                  <a:lnTo>
                    <a:pt x="57" y="337"/>
                  </a:lnTo>
                  <a:cubicBezTo>
                    <a:pt x="42" y="347"/>
                    <a:pt x="26" y="360"/>
                    <a:pt x="10" y="373"/>
                  </a:cubicBezTo>
                  <a:lnTo>
                    <a:pt x="6" y="376"/>
                  </a:lnTo>
                  <a:cubicBezTo>
                    <a:pt x="4" y="379"/>
                    <a:pt x="3" y="379"/>
                    <a:pt x="0" y="380"/>
                  </a:cubicBezTo>
                  <a:lnTo>
                    <a:pt x="0" y="382"/>
                  </a:lnTo>
                  <a:cubicBezTo>
                    <a:pt x="4" y="417"/>
                    <a:pt x="9" y="434"/>
                    <a:pt x="17" y="440"/>
                  </a:cubicBezTo>
                  <a:lnTo>
                    <a:pt x="20" y="440"/>
                  </a:lnTo>
                  <a:cubicBezTo>
                    <a:pt x="34" y="447"/>
                    <a:pt x="59" y="449"/>
                    <a:pt x="87" y="449"/>
                  </a:cubicBezTo>
                  <a:cubicBezTo>
                    <a:pt x="132" y="449"/>
                    <a:pt x="188" y="443"/>
                    <a:pt x="230" y="438"/>
                  </a:cubicBezTo>
                  <a:cubicBezTo>
                    <a:pt x="260" y="434"/>
                    <a:pt x="288" y="433"/>
                    <a:pt x="313" y="431"/>
                  </a:cubicBezTo>
                  <a:lnTo>
                    <a:pt x="5201" y="121"/>
                  </a:lnTo>
                  <a:cubicBezTo>
                    <a:pt x="5224" y="120"/>
                    <a:pt x="5252" y="120"/>
                    <a:pt x="5281" y="118"/>
                  </a:cubicBezTo>
                  <a:cubicBezTo>
                    <a:pt x="5297" y="118"/>
                    <a:pt x="5313" y="118"/>
                    <a:pt x="5333" y="117"/>
                  </a:cubicBezTo>
                  <a:cubicBezTo>
                    <a:pt x="5363" y="117"/>
                    <a:pt x="5397" y="114"/>
                    <a:pt x="5425" y="111"/>
                  </a:cubicBezTo>
                  <a:cubicBezTo>
                    <a:pt x="5451" y="107"/>
                    <a:pt x="5473" y="101"/>
                    <a:pt x="5484" y="92"/>
                  </a:cubicBezTo>
                  <a:cubicBezTo>
                    <a:pt x="5494" y="85"/>
                    <a:pt x="5497" y="81"/>
                    <a:pt x="5507" y="63"/>
                  </a:cubicBezTo>
                  <a:cubicBezTo>
                    <a:pt x="5509" y="60"/>
                    <a:pt x="5509" y="56"/>
                    <a:pt x="5513" y="53"/>
                  </a:cubicBezTo>
                  <a:cubicBezTo>
                    <a:pt x="5509" y="33"/>
                    <a:pt x="5502" y="24"/>
                    <a:pt x="5487" y="9"/>
                  </a:cubicBezTo>
                  <a:lnTo>
                    <a:pt x="5486" y="8"/>
                  </a:lnTo>
                  <a:cubicBezTo>
                    <a:pt x="5442" y="3"/>
                    <a:pt x="5395" y="1"/>
                    <a:pt x="534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8"/>
            <p:cNvSpPr/>
            <p:nvPr/>
          </p:nvSpPr>
          <p:spPr>
            <a:xfrm>
              <a:off x="795146" y="1721911"/>
              <a:ext cx="155948" cy="12760"/>
            </a:xfrm>
            <a:custGeom>
              <a:rect b="b" l="l" r="r" t="t"/>
              <a:pathLst>
                <a:path extrusionOk="0" h="451" w="5512">
                  <a:moveTo>
                    <a:pt x="5362" y="1"/>
                  </a:moveTo>
                  <a:cubicBezTo>
                    <a:pt x="5259" y="1"/>
                    <a:pt x="5143" y="11"/>
                    <a:pt x="5029" y="20"/>
                  </a:cubicBezTo>
                  <a:cubicBezTo>
                    <a:pt x="4975" y="24"/>
                    <a:pt x="4925" y="29"/>
                    <a:pt x="4874" y="32"/>
                  </a:cubicBezTo>
                  <a:lnTo>
                    <a:pt x="2818" y="163"/>
                  </a:lnTo>
                  <a:lnTo>
                    <a:pt x="2806" y="163"/>
                  </a:lnTo>
                  <a:lnTo>
                    <a:pt x="58" y="336"/>
                  </a:lnTo>
                  <a:lnTo>
                    <a:pt x="57" y="337"/>
                  </a:lnTo>
                  <a:cubicBezTo>
                    <a:pt x="41" y="350"/>
                    <a:pt x="26" y="362"/>
                    <a:pt x="10" y="373"/>
                  </a:cubicBezTo>
                  <a:cubicBezTo>
                    <a:pt x="6" y="378"/>
                    <a:pt x="5" y="379"/>
                    <a:pt x="0" y="381"/>
                  </a:cubicBezTo>
                  <a:cubicBezTo>
                    <a:pt x="5" y="415"/>
                    <a:pt x="7" y="436"/>
                    <a:pt x="18" y="442"/>
                  </a:cubicBezTo>
                  <a:lnTo>
                    <a:pt x="19" y="442"/>
                  </a:lnTo>
                  <a:cubicBezTo>
                    <a:pt x="32" y="448"/>
                    <a:pt x="55" y="450"/>
                    <a:pt x="81" y="450"/>
                  </a:cubicBezTo>
                  <a:cubicBezTo>
                    <a:pt x="126" y="450"/>
                    <a:pt x="184" y="443"/>
                    <a:pt x="228" y="439"/>
                  </a:cubicBezTo>
                  <a:cubicBezTo>
                    <a:pt x="259" y="436"/>
                    <a:pt x="288" y="434"/>
                    <a:pt x="311" y="431"/>
                  </a:cubicBezTo>
                  <a:lnTo>
                    <a:pt x="4568" y="163"/>
                  </a:lnTo>
                  <a:lnTo>
                    <a:pt x="5198" y="123"/>
                  </a:lnTo>
                  <a:cubicBezTo>
                    <a:pt x="5210" y="122"/>
                    <a:pt x="5223" y="122"/>
                    <a:pt x="5234" y="122"/>
                  </a:cubicBezTo>
                  <a:cubicBezTo>
                    <a:pt x="5250" y="122"/>
                    <a:pt x="5265" y="122"/>
                    <a:pt x="5278" y="119"/>
                  </a:cubicBezTo>
                  <a:cubicBezTo>
                    <a:pt x="5295" y="119"/>
                    <a:pt x="5311" y="119"/>
                    <a:pt x="5332" y="117"/>
                  </a:cubicBezTo>
                  <a:cubicBezTo>
                    <a:pt x="5349" y="117"/>
                    <a:pt x="5371" y="116"/>
                    <a:pt x="5391" y="115"/>
                  </a:cubicBezTo>
                  <a:cubicBezTo>
                    <a:pt x="5432" y="113"/>
                    <a:pt x="5470" y="107"/>
                    <a:pt x="5483" y="94"/>
                  </a:cubicBezTo>
                  <a:cubicBezTo>
                    <a:pt x="5492" y="87"/>
                    <a:pt x="5494" y="81"/>
                    <a:pt x="5505" y="65"/>
                  </a:cubicBezTo>
                  <a:cubicBezTo>
                    <a:pt x="5508" y="59"/>
                    <a:pt x="5508" y="58"/>
                    <a:pt x="5512" y="55"/>
                  </a:cubicBezTo>
                  <a:cubicBezTo>
                    <a:pt x="5508" y="35"/>
                    <a:pt x="5500" y="26"/>
                    <a:pt x="5487" y="8"/>
                  </a:cubicBezTo>
                  <a:cubicBezTo>
                    <a:pt x="5486" y="8"/>
                    <a:pt x="5486" y="7"/>
                    <a:pt x="5484" y="7"/>
                  </a:cubicBezTo>
                  <a:cubicBezTo>
                    <a:pt x="5446" y="3"/>
                    <a:pt x="5405" y="1"/>
                    <a:pt x="536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8"/>
            <p:cNvSpPr/>
            <p:nvPr/>
          </p:nvSpPr>
          <p:spPr>
            <a:xfrm>
              <a:off x="799078" y="1784775"/>
              <a:ext cx="155977" cy="12760"/>
            </a:xfrm>
            <a:custGeom>
              <a:rect b="b" l="l" r="r" t="t"/>
              <a:pathLst>
                <a:path extrusionOk="0" h="451" w="5513">
                  <a:moveTo>
                    <a:pt x="5356" y="1"/>
                  </a:moveTo>
                  <a:cubicBezTo>
                    <a:pt x="5279" y="1"/>
                    <a:pt x="5197" y="7"/>
                    <a:pt x="5114" y="14"/>
                  </a:cubicBezTo>
                  <a:cubicBezTo>
                    <a:pt x="5087" y="15"/>
                    <a:pt x="5057" y="15"/>
                    <a:pt x="5031" y="18"/>
                  </a:cubicBezTo>
                  <a:cubicBezTo>
                    <a:pt x="4976" y="24"/>
                    <a:pt x="4925" y="28"/>
                    <a:pt x="4874" y="31"/>
                  </a:cubicBezTo>
                  <a:lnTo>
                    <a:pt x="60" y="337"/>
                  </a:lnTo>
                  <a:lnTo>
                    <a:pt x="11" y="374"/>
                  </a:lnTo>
                  <a:cubicBezTo>
                    <a:pt x="8" y="377"/>
                    <a:pt x="5" y="379"/>
                    <a:pt x="2" y="382"/>
                  </a:cubicBezTo>
                  <a:lnTo>
                    <a:pt x="1" y="382"/>
                  </a:lnTo>
                  <a:cubicBezTo>
                    <a:pt x="4" y="416"/>
                    <a:pt x="8" y="434"/>
                    <a:pt x="18" y="440"/>
                  </a:cubicBezTo>
                  <a:lnTo>
                    <a:pt x="20" y="441"/>
                  </a:lnTo>
                  <a:cubicBezTo>
                    <a:pt x="33" y="448"/>
                    <a:pt x="57" y="450"/>
                    <a:pt x="85" y="450"/>
                  </a:cubicBezTo>
                  <a:cubicBezTo>
                    <a:pt x="130" y="450"/>
                    <a:pt x="187" y="444"/>
                    <a:pt x="229" y="438"/>
                  </a:cubicBezTo>
                  <a:cubicBezTo>
                    <a:pt x="260" y="434"/>
                    <a:pt x="289" y="432"/>
                    <a:pt x="313" y="431"/>
                  </a:cubicBezTo>
                  <a:lnTo>
                    <a:pt x="4182" y="185"/>
                  </a:lnTo>
                  <a:lnTo>
                    <a:pt x="5201" y="120"/>
                  </a:lnTo>
                  <a:cubicBezTo>
                    <a:pt x="5206" y="120"/>
                    <a:pt x="5211" y="119"/>
                    <a:pt x="5216" y="119"/>
                  </a:cubicBezTo>
                  <a:cubicBezTo>
                    <a:pt x="5219" y="119"/>
                    <a:pt x="5222" y="119"/>
                    <a:pt x="5225" y="120"/>
                  </a:cubicBezTo>
                  <a:cubicBezTo>
                    <a:pt x="5244" y="118"/>
                    <a:pt x="5261" y="118"/>
                    <a:pt x="5281" y="118"/>
                  </a:cubicBezTo>
                  <a:cubicBezTo>
                    <a:pt x="5303" y="118"/>
                    <a:pt x="5332" y="117"/>
                    <a:pt x="5363" y="116"/>
                  </a:cubicBezTo>
                  <a:cubicBezTo>
                    <a:pt x="5385" y="113"/>
                    <a:pt x="5405" y="113"/>
                    <a:pt x="5424" y="110"/>
                  </a:cubicBezTo>
                  <a:cubicBezTo>
                    <a:pt x="5450" y="105"/>
                    <a:pt x="5475" y="101"/>
                    <a:pt x="5485" y="91"/>
                  </a:cubicBezTo>
                  <a:cubicBezTo>
                    <a:pt x="5492" y="84"/>
                    <a:pt x="5497" y="81"/>
                    <a:pt x="5501" y="72"/>
                  </a:cubicBezTo>
                  <a:lnTo>
                    <a:pt x="5507" y="60"/>
                  </a:lnTo>
                  <a:lnTo>
                    <a:pt x="5513" y="50"/>
                  </a:lnTo>
                  <a:cubicBezTo>
                    <a:pt x="5508" y="30"/>
                    <a:pt x="5501" y="22"/>
                    <a:pt x="5486" y="11"/>
                  </a:cubicBezTo>
                  <a:cubicBezTo>
                    <a:pt x="5486" y="9"/>
                    <a:pt x="5486" y="9"/>
                    <a:pt x="5485" y="8"/>
                  </a:cubicBezTo>
                  <a:cubicBezTo>
                    <a:pt x="5445" y="3"/>
                    <a:pt x="5402" y="1"/>
                    <a:pt x="535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8"/>
            <p:cNvSpPr/>
            <p:nvPr/>
          </p:nvSpPr>
          <p:spPr>
            <a:xfrm>
              <a:off x="797041" y="1752126"/>
              <a:ext cx="155948" cy="12817"/>
            </a:xfrm>
            <a:custGeom>
              <a:rect b="b" l="l" r="r" t="t"/>
              <a:pathLst>
                <a:path extrusionOk="0" h="453" w="5512">
                  <a:moveTo>
                    <a:pt x="5355" y="0"/>
                  </a:moveTo>
                  <a:cubicBezTo>
                    <a:pt x="5305" y="0"/>
                    <a:pt x="5252" y="2"/>
                    <a:pt x="5199" y="6"/>
                  </a:cubicBezTo>
                  <a:cubicBezTo>
                    <a:pt x="5143" y="9"/>
                    <a:pt x="5086" y="15"/>
                    <a:pt x="5031" y="19"/>
                  </a:cubicBezTo>
                  <a:lnTo>
                    <a:pt x="5023" y="19"/>
                  </a:lnTo>
                  <a:cubicBezTo>
                    <a:pt x="4972" y="24"/>
                    <a:pt x="4922" y="28"/>
                    <a:pt x="4874" y="31"/>
                  </a:cubicBezTo>
                  <a:lnTo>
                    <a:pt x="58" y="336"/>
                  </a:lnTo>
                  <a:cubicBezTo>
                    <a:pt x="47" y="346"/>
                    <a:pt x="36" y="355"/>
                    <a:pt x="23" y="364"/>
                  </a:cubicBezTo>
                  <a:cubicBezTo>
                    <a:pt x="19" y="370"/>
                    <a:pt x="15" y="372"/>
                    <a:pt x="10" y="377"/>
                  </a:cubicBezTo>
                  <a:cubicBezTo>
                    <a:pt x="7" y="378"/>
                    <a:pt x="3" y="380"/>
                    <a:pt x="0" y="384"/>
                  </a:cubicBezTo>
                  <a:cubicBezTo>
                    <a:pt x="3" y="418"/>
                    <a:pt x="7" y="436"/>
                    <a:pt x="18" y="442"/>
                  </a:cubicBezTo>
                  <a:lnTo>
                    <a:pt x="19" y="444"/>
                  </a:lnTo>
                  <a:cubicBezTo>
                    <a:pt x="33" y="450"/>
                    <a:pt x="58" y="452"/>
                    <a:pt x="86" y="452"/>
                  </a:cubicBezTo>
                  <a:cubicBezTo>
                    <a:pt x="131" y="452"/>
                    <a:pt x="187" y="447"/>
                    <a:pt x="228" y="442"/>
                  </a:cubicBezTo>
                  <a:cubicBezTo>
                    <a:pt x="259" y="436"/>
                    <a:pt x="286" y="435"/>
                    <a:pt x="313" y="432"/>
                  </a:cubicBezTo>
                  <a:lnTo>
                    <a:pt x="5159" y="125"/>
                  </a:lnTo>
                  <a:lnTo>
                    <a:pt x="5201" y="122"/>
                  </a:lnTo>
                  <a:cubicBezTo>
                    <a:pt x="5222" y="121"/>
                    <a:pt x="5252" y="121"/>
                    <a:pt x="5281" y="121"/>
                  </a:cubicBezTo>
                  <a:cubicBezTo>
                    <a:pt x="5302" y="121"/>
                    <a:pt x="5332" y="118"/>
                    <a:pt x="5362" y="117"/>
                  </a:cubicBezTo>
                  <a:cubicBezTo>
                    <a:pt x="5384" y="115"/>
                    <a:pt x="5404" y="115"/>
                    <a:pt x="5423" y="111"/>
                  </a:cubicBezTo>
                  <a:cubicBezTo>
                    <a:pt x="5449" y="108"/>
                    <a:pt x="5471" y="102"/>
                    <a:pt x="5483" y="93"/>
                  </a:cubicBezTo>
                  <a:cubicBezTo>
                    <a:pt x="5493" y="88"/>
                    <a:pt x="5497" y="80"/>
                    <a:pt x="5506" y="64"/>
                  </a:cubicBezTo>
                  <a:lnTo>
                    <a:pt x="5512" y="53"/>
                  </a:lnTo>
                  <a:cubicBezTo>
                    <a:pt x="5507" y="35"/>
                    <a:pt x="5500" y="26"/>
                    <a:pt x="5486" y="9"/>
                  </a:cubicBezTo>
                  <a:cubicBezTo>
                    <a:pt x="5486" y="8"/>
                    <a:pt x="5486" y="8"/>
                    <a:pt x="5484" y="6"/>
                  </a:cubicBezTo>
                  <a:cubicBezTo>
                    <a:pt x="5445" y="2"/>
                    <a:pt x="5401" y="0"/>
                    <a:pt x="535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8"/>
            <p:cNvSpPr/>
            <p:nvPr/>
          </p:nvSpPr>
          <p:spPr>
            <a:xfrm>
              <a:off x="905427" y="1674409"/>
              <a:ext cx="30132" cy="13071"/>
            </a:xfrm>
            <a:custGeom>
              <a:rect b="b" l="l" r="r" t="t"/>
              <a:pathLst>
                <a:path extrusionOk="0" h="462" w="1065">
                  <a:moveTo>
                    <a:pt x="41" y="1"/>
                  </a:moveTo>
                  <a:cubicBezTo>
                    <a:pt x="17" y="1"/>
                    <a:pt x="1" y="39"/>
                    <a:pt x="26" y="56"/>
                  </a:cubicBezTo>
                  <a:cubicBezTo>
                    <a:pt x="314" y="248"/>
                    <a:pt x="673" y="434"/>
                    <a:pt x="1025" y="462"/>
                  </a:cubicBezTo>
                  <a:cubicBezTo>
                    <a:pt x="1026" y="462"/>
                    <a:pt x="1027" y="462"/>
                    <a:pt x="1028" y="462"/>
                  </a:cubicBezTo>
                  <a:cubicBezTo>
                    <a:pt x="1062" y="462"/>
                    <a:pt x="1065" y="408"/>
                    <a:pt x="1031" y="399"/>
                  </a:cubicBezTo>
                  <a:cubicBezTo>
                    <a:pt x="685" y="290"/>
                    <a:pt x="368" y="204"/>
                    <a:pt x="55" y="5"/>
                  </a:cubicBezTo>
                  <a:cubicBezTo>
                    <a:pt x="50" y="2"/>
                    <a:pt x="46" y="1"/>
                    <a:pt x="4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8"/>
            <p:cNvSpPr/>
            <p:nvPr/>
          </p:nvSpPr>
          <p:spPr>
            <a:xfrm>
              <a:off x="923958" y="1673164"/>
              <a:ext cx="23398" cy="11260"/>
            </a:xfrm>
            <a:custGeom>
              <a:rect b="b" l="l" r="r" t="t"/>
              <a:pathLst>
                <a:path extrusionOk="0" h="398" w="827">
                  <a:moveTo>
                    <a:pt x="55" y="0"/>
                  </a:moveTo>
                  <a:cubicBezTo>
                    <a:pt x="27" y="0"/>
                    <a:pt x="1" y="42"/>
                    <a:pt x="28" y="65"/>
                  </a:cubicBezTo>
                  <a:cubicBezTo>
                    <a:pt x="241" y="232"/>
                    <a:pt x="494" y="360"/>
                    <a:pt x="764" y="397"/>
                  </a:cubicBezTo>
                  <a:cubicBezTo>
                    <a:pt x="766" y="397"/>
                    <a:pt x="768" y="397"/>
                    <a:pt x="770" y="397"/>
                  </a:cubicBezTo>
                  <a:cubicBezTo>
                    <a:pt x="816" y="397"/>
                    <a:pt x="826" y="316"/>
                    <a:pt x="777" y="304"/>
                  </a:cubicBezTo>
                  <a:cubicBezTo>
                    <a:pt x="517" y="248"/>
                    <a:pt x="286" y="166"/>
                    <a:pt x="72" y="6"/>
                  </a:cubicBezTo>
                  <a:cubicBezTo>
                    <a:pt x="67" y="2"/>
                    <a:pt x="61" y="0"/>
                    <a:pt x="5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8"/>
            <p:cNvSpPr/>
            <p:nvPr/>
          </p:nvSpPr>
          <p:spPr>
            <a:xfrm>
              <a:off x="941442" y="1670703"/>
              <a:ext cx="21191" cy="10185"/>
            </a:xfrm>
            <a:custGeom>
              <a:rect b="b" l="l" r="r" t="t"/>
              <a:pathLst>
                <a:path extrusionOk="0" h="360" w="749">
                  <a:moveTo>
                    <a:pt x="70" y="1"/>
                  </a:moveTo>
                  <a:cubicBezTo>
                    <a:pt x="28" y="1"/>
                    <a:pt x="0" y="61"/>
                    <a:pt x="46" y="81"/>
                  </a:cubicBezTo>
                  <a:cubicBezTo>
                    <a:pt x="251" y="174"/>
                    <a:pt x="467" y="298"/>
                    <a:pt x="687" y="357"/>
                  </a:cubicBezTo>
                  <a:cubicBezTo>
                    <a:pt x="691" y="358"/>
                    <a:pt x="695" y="359"/>
                    <a:pt x="698" y="359"/>
                  </a:cubicBezTo>
                  <a:cubicBezTo>
                    <a:pt x="733" y="359"/>
                    <a:pt x="749" y="307"/>
                    <a:pt x="716" y="285"/>
                  </a:cubicBezTo>
                  <a:cubicBezTo>
                    <a:pt x="527" y="167"/>
                    <a:pt x="294" y="94"/>
                    <a:pt x="89" y="5"/>
                  </a:cubicBezTo>
                  <a:cubicBezTo>
                    <a:pt x="83" y="2"/>
                    <a:pt x="76" y="1"/>
                    <a:pt x="7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8"/>
            <p:cNvSpPr/>
            <p:nvPr/>
          </p:nvSpPr>
          <p:spPr>
            <a:xfrm>
              <a:off x="841176" y="1906372"/>
              <a:ext cx="26142" cy="6196"/>
            </a:xfrm>
            <a:custGeom>
              <a:rect b="b" l="l" r="r" t="t"/>
              <a:pathLst>
                <a:path extrusionOk="0" h="219" w="924">
                  <a:moveTo>
                    <a:pt x="34" y="0"/>
                  </a:moveTo>
                  <a:cubicBezTo>
                    <a:pt x="3" y="0"/>
                    <a:pt x="0" y="43"/>
                    <a:pt x="28" y="53"/>
                  </a:cubicBezTo>
                  <a:cubicBezTo>
                    <a:pt x="255" y="133"/>
                    <a:pt x="545" y="219"/>
                    <a:pt x="795" y="219"/>
                  </a:cubicBezTo>
                  <a:cubicBezTo>
                    <a:pt x="816" y="219"/>
                    <a:pt x="836" y="218"/>
                    <a:pt x="856" y="217"/>
                  </a:cubicBezTo>
                  <a:cubicBezTo>
                    <a:pt x="894" y="216"/>
                    <a:pt x="923" y="153"/>
                    <a:pt x="878" y="133"/>
                  </a:cubicBezTo>
                  <a:cubicBezTo>
                    <a:pt x="633" y="28"/>
                    <a:pt x="298" y="2"/>
                    <a:pt x="3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8"/>
            <p:cNvSpPr/>
            <p:nvPr/>
          </p:nvSpPr>
          <p:spPr>
            <a:xfrm>
              <a:off x="881803" y="1903232"/>
              <a:ext cx="29820" cy="5432"/>
            </a:xfrm>
            <a:custGeom>
              <a:rect b="b" l="l" r="r" t="t"/>
              <a:pathLst>
                <a:path extrusionOk="0" h="192" w="1054">
                  <a:moveTo>
                    <a:pt x="187" y="0"/>
                  </a:moveTo>
                  <a:cubicBezTo>
                    <a:pt x="138" y="0"/>
                    <a:pt x="89" y="3"/>
                    <a:pt x="40" y="10"/>
                  </a:cubicBezTo>
                  <a:cubicBezTo>
                    <a:pt x="1" y="15"/>
                    <a:pt x="11" y="69"/>
                    <a:pt x="40" y="81"/>
                  </a:cubicBezTo>
                  <a:cubicBezTo>
                    <a:pt x="195" y="135"/>
                    <a:pt x="360" y="142"/>
                    <a:pt x="523" y="161"/>
                  </a:cubicBezTo>
                  <a:cubicBezTo>
                    <a:pt x="639" y="172"/>
                    <a:pt x="754" y="191"/>
                    <a:pt x="870" y="191"/>
                  </a:cubicBezTo>
                  <a:cubicBezTo>
                    <a:pt x="915" y="191"/>
                    <a:pt x="960" y="189"/>
                    <a:pt x="1005" y="181"/>
                  </a:cubicBezTo>
                  <a:cubicBezTo>
                    <a:pt x="1053" y="174"/>
                    <a:pt x="1042" y="110"/>
                    <a:pt x="1005" y="95"/>
                  </a:cubicBezTo>
                  <a:cubicBezTo>
                    <a:pt x="851" y="37"/>
                    <a:pt x="684" y="37"/>
                    <a:pt x="523" y="23"/>
                  </a:cubicBezTo>
                  <a:cubicBezTo>
                    <a:pt x="410" y="14"/>
                    <a:pt x="298" y="0"/>
                    <a:pt x="18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8"/>
            <p:cNvSpPr/>
            <p:nvPr/>
          </p:nvSpPr>
          <p:spPr>
            <a:xfrm>
              <a:off x="907690" y="1895480"/>
              <a:ext cx="21898" cy="6309"/>
            </a:xfrm>
            <a:custGeom>
              <a:rect b="b" l="l" r="r" t="t"/>
              <a:pathLst>
                <a:path extrusionOk="0" h="223" w="774">
                  <a:moveTo>
                    <a:pt x="82" y="1"/>
                  </a:moveTo>
                  <a:cubicBezTo>
                    <a:pt x="25" y="1"/>
                    <a:pt x="0" y="89"/>
                    <a:pt x="64" y="102"/>
                  </a:cubicBezTo>
                  <a:cubicBezTo>
                    <a:pt x="267" y="144"/>
                    <a:pt x="495" y="223"/>
                    <a:pt x="702" y="223"/>
                  </a:cubicBezTo>
                  <a:cubicBezTo>
                    <a:pt x="704" y="223"/>
                    <a:pt x="706" y="223"/>
                    <a:pt x="708" y="223"/>
                  </a:cubicBezTo>
                  <a:cubicBezTo>
                    <a:pt x="771" y="223"/>
                    <a:pt x="774" y="143"/>
                    <a:pt x="723" y="121"/>
                  </a:cubicBezTo>
                  <a:cubicBezTo>
                    <a:pt x="532" y="45"/>
                    <a:pt x="294" y="36"/>
                    <a:pt x="92" y="2"/>
                  </a:cubicBezTo>
                  <a:cubicBezTo>
                    <a:pt x="88" y="1"/>
                    <a:pt x="85" y="1"/>
                    <a:pt x="8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8"/>
            <p:cNvSpPr/>
            <p:nvPr/>
          </p:nvSpPr>
          <p:spPr>
            <a:xfrm>
              <a:off x="490585" y="1607329"/>
              <a:ext cx="211826" cy="304767"/>
            </a:xfrm>
            <a:custGeom>
              <a:rect b="b" l="l" r="r" t="t"/>
              <a:pathLst>
                <a:path extrusionOk="0" h="10772" w="7487">
                  <a:moveTo>
                    <a:pt x="1144" y="1"/>
                  </a:moveTo>
                  <a:cubicBezTo>
                    <a:pt x="1142" y="1"/>
                    <a:pt x="1140" y="1"/>
                    <a:pt x="1137" y="2"/>
                  </a:cubicBezTo>
                  <a:cubicBezTo>
                    <a:pt x="1142" y="2"/>
                    <a:pt x="1146" y="2"/>
                    <a:pt x="1151" y="5"/>
                  </a:cubicBezTo>
                  <a:lnTo>
                    <a:pt x="1194" y="15"/>
                  </a:lnTo>
                  <a:lnTo>
                    <a:pt x="1435" y="67"/>
                  </a:lnTo>
                  <a:lnTo>
                    <a:pt x="1435" y="67"/>
                  </a:lnTo>
                  <a:lnTo>
                    <a:pt x="1194" y="14"/>
                  </a:lnTo>
                  <a:lnTo>
                    <a:pt x="1151" y="2"/>
                  </a:lnTo>
                  <a:cubicBezTo>
                    <a:pt x="1148" y="1"/>
                    <a:pt x="1146" y="1"/>
                    <a:pt x="1144" y="1"/>
                  </a:cubicBezTo>
                  <a:close/>
                  <a:moveTo>
                    <a:pt x="5637" y="1727"/>
                  </a:moveTo>
                  <a:cubicBezTo>
                    <a:pt x="5615" y="1727"/>
                    <a:pt x="5594" y="1756"/>
                    <a:pt x="5613" y="1779"/>
                  </a:cubicBezTo>
                  <a:cubicBezTo>
                    <a:pt x="5834" y="2045"/>
                    <a:pt x="6123" y="2324"/>
                    <a:pt x="6451" y="2450"/>
                  </a:cubicBezTo>
                  <a:cubicBezTo>
                    <a:pt x="6455" y="2452"/>
                    <a:pt x="6459" y="2452"/>
                    <a:pt x="6462" y="2452"/>
                  </a:cubicBezTo>
                  <a:cubicBezTo>
                    <a:pt x="6490" y="2452"/>
                    <a:pt x="6504" y="2409"/>
                    <a:pt x="6479" y="2392"/>
                  </a:cubicBezTo>
                  <a:cubicBezTo>
                    <a:pt x="6175" y="2189"/>
                    <a:pt x="5896" y="2019"/>
                    <a:pt x="5656" y="1737"/>
                  </a:cubicBezTo>
                  <a:cubicBezTo>
                    <a:pt x="5650" y="1730"/>
                    <a:pt x="5644" y="1727"/>
                    <a:pt x="5637" y="1727"/>
                  </a:cubicBezTo>
                  <a:close/>
                  <a:moveTo>
                    <a:pt x="6284" y="1873"/>
                  </a:moveTo>
                  <a:cubicBezTo>
                    <a:pt x="6259" y="1873"/>
                    <a:pt x="6231" y="1903"/>
                    <a:pt x="6248" y="1928"/>
                  </a:cubicBezTo>
                  <a:cubicBezTo>
                    <a:pt x="6405" y="2151"/>
                    <a:pt x="6610" y="2346"/>
                    <a:pt x="6859" y="2456"/>
                  </a:cubicBezTo>
                  <a:cubicBezTo>
                    <a:pt x="6865" y="2459"/>
                    <a:pt x="6870" y="2460"/>
                    <a:pt x="6876" y="2460"/>
                  </a:cubicBezTo>
                  <a:cubicBezTo>
                    <a:pt x="6917" y="2460"/>
                    <a:pt x="6940" y="2395"/>
                    <a:pt x="6899" y="2372"/>
                  </a:cubicBezTo>
                  <a:cubicBezTo>
                    <a:pt x="6667" y="2245"/>
                    <a:pt x="6467" y="2100"/>
                    <a:pt x="6308" y="1885"/>
                  </a:cubicBezTo>
                  <a:cubicBezTo>
                    <a:pt x="6301" y="1876"/>
                    <a:pt x="6293" y="1873"/>
                    <a:pt x="6284" y="1873"/>
                  </a:cubicBezTo>
                  <a:close/>
                  <a:moveTo>
                    <a:pt x="6912" y="1972"/>
                  </a:moveTo>
                  <a:cubicBezTo>
                    <a:pt x="6876" y="1972"/>
                    <a:pt x="6844" y="2015"/>
                    <a:pt x="6879" y="2043"/>
                  </a:cubicBezTo>
                  <a:cubicBezTo>
                    <a:pt x="7052" y="2190"/>
                    <a:pt x="7222" y="2370"/>
                    <a:pt x="7415" y="2488"/>
                  </a:cubicBezTo>
                  <a:cubicBezTo>
                    <a:pt x="7423" y="2493"/>
                    <a:pt x="7430" y="2495"/>
                    <a:pt x="7437" y="2495"/>
                  </a:cubicBezTo>
                  <a:cubicBezTo>
                    <a:pt x="7466" y="2495"/>
                    <a:pt x="7487" y="2457"/>
                    <a:pt x="7463" y="2430"/>
                  </a:cubicBezTo>
                  <a:cubicBezTo>
                    <a:pt x="7317" y="2263"/>
                    <a:pt x="7113" y="2128"/>
                    <a:pt x="6943" y="1984"/>
                  </a:cubicBezTo>
                  <a:cubicBezTo>
                    <a:pt x="6933" y="1976"/>
                    <a:pt x="6923" y="1972"/>
                    <a:pt x="6912" y="1972"/>
                  </a:cubicBezTo>
                  <a:close/>
                  <a:moveTo>
                    <a:pt x="1318" y="2565"/>
                  </a:moveTo>
                  <a:cubicBezTo>
                    <a:pt x="1310" y="2568"/>
                    <a:pt x="1299" y="2573"/>
                    <a:pt x="1290" y="2575"/>
                  </a:cubicBezTo>
                  <a:cubicBezTo>
                    <a:pt x="1299" y="2573"/>
                    <a:pt x="1310" y="2570"/>
                    <a:pt x="1318" y="2565"/>
                  </a:cubicBezTo>
                  <a:close/>
                  <a:moveTo>
                    <a:pt x="1290" y="2575"/>
                  </a:moveTo>
                  <a:lnTo>
                    <a:pt x="1290" y="2575"/>
                  </a:lnTo>
                  <a:cubicBezTo>
                    <a:pt x="1286" y="2578"/>
                    <a:pt x="1281" y="2580"/>
                    <a:pt x="1277" y="2580"/>
                  </a:cubicBezTo>
                  <a:lnTo>
                    <a:pt x="1277" y="2581"/>
                  </a:lnTo>
                  <a:cubicBezTo>
                    <a:pt x="1284" y="2580"/>
                    <a:pt x="1289" y="2578"/>
                    <a:pt x="1290" y="2575"/>
                  </a:cubicBezTo>
                  <a:close/>
                  <a:moveTo>
                    <a:pt x="6357" y="2636"/>
                  </a:moveTo>
                  <a:cubicBezTo>
                    <a:pt x="6383" y="2641"/>
                    <a:pt x="6408" y="2647"/>
                    <a:pt x="6435" y="2652"/>
                  </a:cubicBezTo>
                  <a:cubicBezTo>
                    <a:pt x="6408" y="2647"/>
                    <a:pt x="6385" y="2641"/>
                    <a:pt x="6357" y="2636"/>
                  </a:cubicBezTo>
                  <a:close/>
                  <a:moveTo>
                    <a:pt x="6569" y="2798"/>
                  </a:moveTo>
                  <a:lnTo>
                    <a:pt x="6569" y="2798"/>
                  </a:lnTo>
                  <a:cubicBezTo>
                    <a:pt x="6576" y="2801"/>
                    <a:pt x="6587" y="2804"/>
                    <a:pt x="6597" y="2807"/>
                  </a:cubicBezTo>
                  <a:cubicBezTo>
                    <a:pt x="6588" y="2804"/>
                    <a:pt x="6579" y="2801"/>
                    <a:pt x="6569" y="2798"/>
                  </a:cubicBezTo>
                  <a:close/>
                  <a:moveTo>
                    <a:pt x="6877" y="2830"/>
                  </a:moveTo>
                  <a:lnTo>
                    <a:pt x="6877" y="2830"/>
                  </a:lnTo>
                  <a:cubicBezTo>
                    <a:pt x="6873" y="2834"/>
                    <a:pt x="6873" y="2834"/>
                    <a:pt x="6870" y="2840"/>
                  </a:cubicBezTo>
                  <a:cubicBezTo>
                    <a:pt x="6873" y="2836"/>
                    <a:pt x="6875" y="2834"/>
                    <a:pt x="6877" y="2830"/>
                  </a:cubicBezTo>
                  <a:close/>
                  <a:moveTo>
                    <a:pt x="1437" y="2692"/>
                  </a:moveTo>
                  <a:lnTo>
                    <a:pt x="1437" y="2818"/>
                  </a:lnTo>
                  <a:cubicBezTo>
                    <a:pt x="1437" y="2830"/>
                    <a:pt x="1441" y="2841"/>
                    <a:pt x="1451" y="2850"/>
                  </a:cubicBezTo>
                  <a:cubicBezTo>
                    <a:pt x="1460" y="2859"/>
                    <a:pt x="1481" y="2873"/>
                    <a:pt x="1495" y="2873"/>
                  </a:cubicBezTo>
                  <a:lnTo>
                    <a:pt x="2255" y="2873"/>
                  </a:lnTo>
                  <a:lnTo>
                    <a:pt x="1563" y="2716"/>
                  </a:lnTo>
                  <a:cubicBezTo>
                    <a:pt x="1539" y="2711"/>
                    <a:pt x="1510" y="2705"/>
                    <a:pt x="1481" y="2699"/>
                  </a:cubicBezTo>
                  <a:cubicBezTo>
                    <a:pt x="1467" y="2696"/>
                    <a:pt x="1454" y="2696"/>
                    <a:pt x="1437" y="2692"/>
                  </a:cubicBezTo>
                  <a:close/>
                  <a:moveTo>
                    <a:pt x="781" y="4748"/>
                  </a:moveTo>
                  <a:lnTo>
                    <a:pt x="781" y="4748"/>
                  </a:lnTo>
                  <a:cubicBezTo>
                    <a:pt x="781" y="4750"/>
                    <a:pt x="780" y="4756"/>
                    <a:pt x="780" y="4761"/>
                  </a:cubicBezTo>
                  <a:cubicBezTo>
                    <a:pt x="781" y="4756"/>
                    <a:pt x="781" y="4752"/>
                    <a:pt x="781" y="4748"/>
                  </a:cubicBezTo>
                  <a:close/>
                  <a:moveTo>
                    <a:pt x="963" y="4862"/>
                  </a:moveTo>
                  <a:lnTo>
                    <a:pt x="983" y="4865"/>
                  </a:lnTo>
                  <a:cubicBezTo>
                    <a:pt x="978" y="4864"/>
                    <a:pt x="970" y="4862"/>
                    <a:pt x="963" y="4862"/>
                  </a:cubicBezTo>
                  <a:close/>
                  <a:moveTo>
                    <a:pt x="983" y="4865"/>
                  </a:moveTo>
                  <a:cubicBezTo>
                    <a:pt x="998" y="4870"/>
                    <a:pt x="1012" y="4871"/>
                    <a:pt x="1027" y="4875"/>
                  </a:cubicBezTo>
                  <a:cubicBezTo>
                    <a:pt x="1014" y="4871"/>
                    <a:pt x="999" y="4870"/>
                    <a:pt x="983" y="4865"/>
                  </a:cubicBezTo>
                  <a:close/>
                  <a:moveTo>
                    <a:pt x="6133" y="4864"/>
                  </a:moveTo>
                  <a:cubicBezTo>
                    <a:pt x="6146" y="4868"/>
                    <a:pt x="6159" y="4871"/>
                    <a:pt x="6174" y="4875"/>
                  </a:cubicBezTo>
                  <a:cubicBezTo>
                    <a:pt x="6161" y="4871"/>
                    <a:pt x="6146" y="4868"/>
                    <a:pt x="6133" y="4864"/>
                  </a:cubicBezTo>
                  <a:close/>
                  <a:moveTo>
                    <a:pt x="6174" y="4875"/>
                  </a:moveTo>
                  <a:lnTo>
                    <a:pt x="6174" y="4875"/>
                  </a:lnTo>
                  <a:cubicBezTo>
                    <a:pt x="6181" y="4878"/>
                    <a:pt x="6187" y="4878"/>
                    <a:pt x="6194" y="4880"/>
                  </a:cubicBezTo>
                  <a:cubicBezTo>
                    <a:pt x="6184" y="4877"/>
                    <a:pt x="6180" y="4877"/>
                    <a:pt x="6174" y="4875"/>
                  </a:cubicBezTo>
                  <a:close/>
                  <a:moveTo>
                    <a:pt x="335" y="6872"/>
                  </a:moveTo>
                  <a:lnTo>
                    <a:pt x="335" y="6872"/>
                  </a:lnTo>
                  <a:cubicBezTo>
                    <a:pt x="316" y="6877"/>
                    <a:pt x="297" y="6886"/>
                    <a:pt x="278" y="6893"/>
                  </a:cubicBezTo>
                  <a:cubicBezTo>
                    <a:pt x="299" y="6889"/>
                    <a:pt x="316" y="6882"/>
                    <a:pt x="335" y="6872"/>
                  </a:cubicBezTo>
                  <a:close/>
                  <a:moveTo>
                    <a:pt x="278" y="6893"/>
                  </a:moveTo>
                  <a:cubicBezTo>
                    <a:pt x="277" y="6893"/>
                    <a:pt x="274" y="6893"/>
                    <a:pt x="272" y="6898"/>
                  </a:cubicBezTo>
                  <a:cubicBezTo>
                    <a:pt x="274" y="6896"/>
                    <a:pt x="277" y="6896"/>
                    <a:pt x="278" y="6893"/>
                  </a:cubicBezTo>
                  <a:close/>
                  <a:moveTo>
                    <a:pt x="585" y="5831"/>
                  </a:moveTo>
                  <a:lnTo>
                    <a:pt x="3667" y="6540"/>
                  </a:lnTo>
                  <a:lnTo>
                    <a:pt x="5287" y="6911"/>
                  </a:lnTo>
                  <a:lnTo>
                    <a:pt x="585" y="5831"/>
                  </a:lnTo>
                  <a:close/>
                  <a:moveTo>
                    <a:pt x="1502" y="6156"/>
                  </a:moveTo>
                  <a:lnTo>
                    <a:pt x="5573" y="7090"/>
                  </a:lnTo>
                  <a:lnTo>
                    <a:pt x="5573" y="7090"/>
                  </a:lnTo>
                  <a:lnTo>
                    <a:pt x="3536" y="6622"/>
                  </a:lnTo>
                  <a:lnTo>
                    <a:pt x="1502" y="6156"/>
                  </a:lnTo>
                  <a:close/>
                  <a:moveTo>
                    <a:pt x="0" y="8081"/>
                  </a:moveTo>
                  <a:lnTo>
                    <a:pt x="0" y="8081"/>
                  </a:lnTo>
                  <a:cubicBezTo>
                    <a:pt x="3" y="8084"/>
                    <a:pt x="9" y="8089"/>
                    <a:pt x="14" y="8091"/>
                  </a:cubicBezTo>
                  <a:cubicBezTo>
                    <a:pt x="9" y="8086"/>
                    <a:pt x="3" y="8084"/>
                    <a:pt x="0" y="8081"/>
                  </a:cubicBezTo>
                  <a:close/>
                  <a:moveTo>
                    <a:pt x="34" y="8100"/>
                  </a:moveTo>
                  <a:lnTo>
                    <a:pt x="34" y="8100"/>
                  </a:lnTo>
                  <a:cubicBezTo>
                    <a:pt x="56" y="8110"/>
                    <a:pt x="86" y="8118"/>
                    <a:pt x="115" y="8122"/>
                  </a:cubicBezTo>
                  <a:cubicBezTo>
                    <a:pt x="85" y="8115"/>
                    <a:pt x="56" y="8107"/>
                    <a:pt x="34" y="8100"/>
                  </a:cubicBezTo>
                  <a:close/>
                  <a:moveTo>
                    <a:pt x="5323" y="8129"/>
                  </a:moveTo>
                  <a:lnTo>
                    <a:pt x="5323" y="8129"/>
                  </a:lnTo>
                  <a:cubicBezTo>
                    <a:pt x="5345" y="8135"/>
                    <a:pt x="5373" y="8142"/>
                    <a:pt x="5399" y="8150"/>
                  </a:cubicBezTo>
                  <a:cubicBezTo>
                    <a:pt x="5374" y="8142"/>
                    <a:pt x="5346" y="8134"/>
                    <a:pt x="5323" y="8129"/>
                  </a:cubicBezTo>
                  <a:close/>
                  <a:moveTo>
                    <a:pt x="5643" y="8154"/>
                  </a:moveTo>
                  <a:cubicBezTo>
                    <a:pt x="5639" y="8157"/>
                    <a:pt x="5637" y="8157"/>
                    <a:pt x="5634" y="8161"/>
                  </a:cubicBezTo>
                  <a:cubicBezTo>
                    <a:pt x="5637" y="8158"/>
                    <a:pt x="5639" y="8157"/>
                    <a:pt x="5643" y="8154"/>
                  </a:cubicBezTo>
                  <a:close/>
                  <a:moveTo>
                    <a:pt x="67" y="7991"/>
                  </a:moveTo>
                  <a:cubicBezTo>
                    <a:pt x="47" y="8001"/>
                    <a:pt x="28" y="8009"/>
                    <a:pt x="9" y="8016"/>
                  </a:cubicBezTo>
                  <a:cubicBezTo>
                    <a:pt x="28" y="8009"/>
                    <a:pt x="47" y="8001"/>
                    <a:pt x="67" y="7994"/>
                  </a:cubicBezTo>
                  <a:lnTo>
                    <a:pt x="850" y="8173"/>
                  </a:lnTo>
                  <a:lnTo>
                    <a:pt x="4769" y="9071"/>
                  </a:lnTo>
                  <a:lnTo>
                    <a:pt x="4769" y="9071"/>
                  </a:lnTo>
                  <a:lnTo>
                    <a:pt x="67" y="7991"/>
                  </a:lnTo>
                  <a:close/>
                  <a:moveTo>
                    <a:pt x="4769" y="9071"/>
                  </a:moveTo>
                  <a:cubicBezTo>
                    <a:pt x="4781" y="9074"/>
                    <a:pt x="4794" y="9077"/>
                    <a:pt x="4806" y="9080"/>
                  </a:cubicBezTo>
                  <a:cubicBezTo>
                    <a:pt x="4794" y="9077"/>
                    <a:pt x="4784" y="9073"/>
                    <a:pt x="4769" y="9071"/>
                  </a:cubicBezTo>
                  <a:close/>
                  <a:moveTo>
                    <a:pt x="5158" y="9157"/>
                  </a:moveTo>
                  <a:cubicBezTo>
                    <a:pt x="5235" y="9176"/>
                    <a:pt x="5303" y="9198"/>
                    <a:pt x="5362" y="9224"/>
                  </a:cubicBezTo>
                  <a:lnTo>
                    <a:pt x="5362" y="9223"/>
                  </a:lnTo>
                  <a:cubicBezTo>
                    <a:pt x="5303" y="9196"/>
                    <a:pt x="5235" y="9176"/>
                    <a:pt x="5158" y="9157"/>
                  </a:cubicBezTo>
                  <a:close/>
                  <a:moveTo>
                    <a:pt x="1114" y="8938"/>
                  </a:moveTo>
                  <a:cubicBezTo>
                    <a:pt x="1090" y="8938"/>
                    <a:pt x="1080" y="8972"/>
                    <a:pt x="1101" y="8987"/>
                  </a:cubicBezTo>
                  <a:cubicBezTo>
                    <a:pt x="1312" y="9143"/>
                    <a:pt x="1593" y="9321"/>
                    <a:pt x="1850" y="9378"/>
                  </a:cubicBezTo>
                  <a:cubicBezTo>
                    <a:pt x="1853" y="9379"/>
                    <a:pt x="1856" y="9379"/>
                    <a:pt x="1859" y="9379"/>
                  </a:cubicBezTo>
                  <a:cubicBezTo>
                    <a:pt x="1893" y="9379"/>
                    <a:pt x="1928" y="9336"/>
                    <a:pt x="1893" y="9306"/>
                  </a:cubicBezTo>
                  <a:cubicBezTo>
                    <a:pt x="1688" y="9135"/>
                    <a:pt x="1376" y="9015"/>
                    <a:pt x="1123" y="8939"/>
                  </a:cubicBezTo>
                  <a:cubicBezTo>
                    <a:pt x="1120" y="8938"/>
                    <a:pt x="1116" y="8938"/>
                    <a:pt x="1114" y="8938"/>
                  </a:cubicBezTo>
                  <a:close/>
                  <a:moveTo>
                    <a:pt x="3514" y="9253"/>
                  </a:moveTo>
                  <a:cubicBezTo>
                    <a:pt x="3467" y="9253"/>
                    <a:pt x="3434" y="9319"/>
                    <a:pt x="3485" y="9346"/>
                  </a:cubicBezTo>
                  <a:cubicBezTo>
                    <a:pt x="3669" y="9445"/>
                    <a:pt x="3868" y="9588"/>
                    <a:pt x="4067" y="9646"/>
                  </a:cubicBezTo>
                  <a:cubicBezTo>
                    <a:pt x="4072" y="9647"/>
                    <a:pt x="4077" y="9648"/>
                    <a:pt x="4082" y="9648"/>
                  </a:cubicBezTo>
                  <a:cubicBezTo>
                    <a:pt x="4130" y="9648"/>
                    <a:pt x="4149" y="9583"/>
                    <a:pt x="4109" y="9551"/>
                  </a:cubicBezTo>
                  <a:cubicBezTo>
                    <a:pt x="3949" y="9423"/>
                    <a:pt x="3722" y="9348"/>
                    <a:pt x="3538" y="9259"/>
                  </a:cubicBezTo>
                  <a:cubicBezTo>
                    <a:pt x="3530" y="9255"/>
                    <a:pt x="3522" y="9253"/>
                    <a:pt x="3514" y="9253"/>
                  </a:cubicBezTo>
                  <a:close/>
                  <a:moveTo>
                    <a:pt x="2529" y="9253"/>
                  </a:moveTo>
                  <a:cubicBezTo>
                    <a:pt x="2495" y="9253"/>
                    <a:pt x="2489" y="9304"/>
                    <a:pt x="2514" y="9321"/>
                  </a:cubicBezTo>
                  <a:cubicBezTo>
                    <a:pt x="2648" y="9416"/>
                    <a:pt x="2804" y="9473"/>
                    <a:pt x="2953" y="9535"/>
                  </a:cubicBezTo>
                  <a:cubicBezTo>
                    <a:pt x="3102" y="9596"/>
                    <a:pt x="3247" y="9673"/>
                    <a:pt x="3410" y="9691"/>
                  </a:cubicBezTo>
                  <a:cubicBezTo>
                    <a:pt x="3412" y="9691"/>
                    <a:pt x="3414" y="9691"/>
                    <a:pt x="3416" y="9691"/>
                  </a:cubicBezTo>
                  <a:cubicBezTo>
                    <a:pt x="3458" y="9691"/>
                    <a:pt x="3462" y="9632"/>
                    <a:pt x="3435" y="9609"/>
                  </a:cubicBezTo>
                  <a:cubicBezTo>
                    <a:pt x="3304" y="9509"/>
                    <a:pt x="3142" y="9463"/>
                    <a:pt x="2991" y="9401"/>
                  </a:cubicBezTo>
                  <a:cubicBezTo>
                    <a:pt x="2843" y="9342"/>
                    <a:pt x="2695" y="9276"/>
                    <a:pt x="2535" y="9253"/>
                  </a:cubicBezTo>
                  <a:cubicBezTo>
                    <a:pt x="2533" y="9253"/>
                    <a:pt x="2531" y="9253"/>
                    <a:pt x="2529" y="9253"/>
                  </a:cubicBezTo>
                  <a:close/>
                  <a:moveTo>
                    <a:pt x="5870" y="10768"/>
                  </a:moveTo>
                  <a:lnTo>
                    <a:pt x="5870" y="10768"/>
                  </a:lnTo>
                  <a:cubicBezTo>
                    <a:pt x="5874" y="10771"/>
                    <a:pt x="5877" y="10771"/>
                    <a:pt x="5882" y="10771"/>
                  </a:cubicBezTo>
                  <a:lnTo>
                    <a:pt x="5870" y="10768"/>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8"/>
            <p:cNvSpPr/>
            <p:nvPr/>
          </p:nvSpPr>
          <p:spPr>
            <a:xfrm>
              <a:off x="533080" y="1650983"/>
              <a:ext cx="152440" cy="37233"/>
            </a:xfrm>
            <a:custGeom>
              <a:rect b="b" l="l" r="r" t="t"/>
              <a:pathLst>
                <a:path extrusionOk="0" h="1316" w="5388">
                  <a:moveTo>
                    <a:pt x="79" y="0"/>
                  </a:moveTo>
                  <a:cubicBezTo>
                    <a:pt x="61" y="7"/>
                    <a:pt x="41" y="15"/>
                    <a:pt x="22" y="22"/>
                  </a:cubicBezTo>
                  <a:cubicBezTo>
                    <a:pt x="18" y="22"/>
                    <a:pt x="13" y="25"/>
                    <a:pt x="11" y="26"/>
                  </a:cubicBezTo>
                  <a:cubicBezTo>
                    <a:pt x="3" y="58"/>
                    <a:pt x="0" y="79"/>
                    <a:pt x="11" y="86"/>
                  </a:cubicBezTo>
                  <a:lnTo>
                    <a:pt x="11" y="87"/>
                  </a:lnTo>
                  <a:cubicBezTo>
                    <a:pt x="40" y="115"/>
                    <a:pt x="143" y="134"/>
                    <a:pt x="211" y="146"/>
                  </a:cubicBezTo>
                  <a:cubicBezTo>
                    <a:pt x="240" y="151"/>
                    <a:pt x="269" y="157"/>
                    <a:pt x="294" y="163"/>
                  </a:cubicBezTo>
                  <a:lnTo>
                    <a:pt x="5067" y="1258"/>
                  </a:lnTo>
                  <a:cubicBezTo>
                    <a:pt x="5074" y="1261"/>
                    <a:pt x="5085" y="1262"/>
                    <a:pt x="5095" y="1265"/>
                  </a:cubicBezTo>
                  <a:cubicBezTo>
                    <a:pt x="5109" y="1268"/>
                    <a:pt x="5125" y="1272"/>
                    <a:pt x="5144" y="1278"/>
                  </a:cubicBezTo>
                  <a:cubicBezTo>
                    <a:pt x="5190" y="1291"/>
                    <a:pt x="5274" y="1316"/>
                    <a:pt x="5321" y="1316"/>
                  </a:cubicBezTo>
                  <a:cubicBezTo>
                    <a:pt x="5327" y="1316"/>
                    <a:pt x="5332" y="1315"/>
                    <a:pt x="5336" y="1314"/>
                  </a:cubicBezTo>
                  <a:cubicBezTo>
                    <a:pt x="5341" y="1314"/>
                    <a:pt x="5342" y="1313"/>
                    <a:pt x="5346" y="1312"/>
                  </a:cubicBezTo>
                  <a:cubicBezTo>
                    <a:pt x="5349" y="1309"/>
                    <a:pt x="5351" y="1309"/>
                    <a:pt x="5354" y="1307"/>
                  </a:cubicBezTo>
                  <a:cubicBezTo>
                    <a:pt x="5358" y="1304"/>
                    <a:pt x="5364" y="1300"/>
                    <a:pt x="5368" y="1297"/>
                  </a:cubicBezTo>
                  <a:lnTo>
                    <a:pt x="5377" y="1287"/>
                  </a:lnTo>
                  <a:cubicBezTo>
                    <a:pt x="5380" y="1284"/>
                    <a:pt x="5383" y="1284"/>
                    <a:pt x="5386" y="1280"/>
                  </a:cubicBezTo>
                  <a:cubicBezTo>
                    <a:pt x="5386" y="1277"/>
                    <a:pt x="5386" y="1271"/>
                    <a:pt x="5387" y="1269"/>
                  </a:cubicBezTo>
                  <a:cubicBezTo>
                    <a:pt x="5387" y="1258"/>
                    <a:pt x="5383" y="1248"/>
                    <a:pt x="5377" y="1233"/>
                  </a:cubicBezTo>
                  <a:cubicBezTo>
                    <a:pt x="5377" y="1233"/>
                    <a:pt x="5377" y="1232"/>
                    <a:pt x="5375" y="1232"/>
                  </a:cubicBezTo>
                  <a:cubicBezTo>
                    <a:pt x="5271" y="1185"/>
                    <a:pt x="5133" y="1155"/>
                    <a:pt x="4995" y="1125"/>
                  </a:cubicBezTo>
                  <a:cubicBezTo>
                    <a:pt x="4976" y="1123"/>
                    <a:pt x="4955" y="1117"/>
                    <a:pt x="4935" y="1112"/>
                  </a:cubicBezTo>
                  <a:cubicBezTo>
                    <a:pt x="4910" y="1108"/>
                    <a:pt x="4884" y="1102"/>
                    <a:pt x="4856" y="1096"/>
                  </a:cubicBezTo>
                  <a:cubicBezTo>
                    <a:pt x="4832" y="1091"/>
                    <a:pt x="4806" y="1086"/>
                    <a:pt x="4782" y="1080"/>
                  </a:cubicBezTo>
                  <a:lnTo>
                    <a:pt x="79"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8"/>
            <p:cNvSpPr/>
            <p:nvPr/>
          </p:nvSpPr>
          <p:spPr>
            <a:xfrm>
              <a:off x="497856" y="1801637"/>
              <a:ext cx="152440" cy="37318"/>
            </a:xfrm>
            <a:custGeom>
              <a:rect b="b" l="l" r="r" t="t"/>
              <a:pathLst>
                <a:path extrusionOk="0" h="1319" w="5388">
                  <a:moveTo>
                    <a:pt x="74" y="1"/>
                  </a:moveTo>
                  <a:cubicBezTo>
                    <a:pt x="55" y="8"/>
                    <a:pt x="37" y="15"/>
                    <a:pt x="17" y="23"/>
                  </a:cubicBezTo>
                  <a:cubicBezTo>
                    <a:pt x="15" y="24"/>
                    <a:pt x="14" y="24"/>
                    <a:pt x="11" y="25"/>
                  </a:cubicBezTo>
                  <a:cubicBezTo>
                    <a:pt x="10" y="25"/>
                    <a:pt x="8" y="28"/>
                    <a:pt x="7" y="28"/>
                  </a:cubicBezTo>
                  <a:lnTo>
                    <a:pt x="7" y="30"/>
                  </a:lnTo>
                  <a:cubicBezTo>
                    <a:pt x="7" y="37"/>
                    <a:pt x="4" y="44"/>
                    <a:pt x="2" y="47"/>
                  </a:cubicBezTo>
                  <a:cubicBezTo>
                    <a:pt x="1" y="62"/>
                    <a:pt x="1" y="75"/>
                    <a:pt x="2" y="82"/>
                  </a:cubicBezTo>
                  <a:cubicBezTo>
                    <a:pt x="2" y="82"/>
                    <a:pt x="2" y="84"/>
                    <a:pt x="4" y="87"/>
                  </a:cubicBezTo>
                  <a:lnTo>
                    <a:pt x="8" y="89"/>
                  </a:lnTo>
                  <a:lnTo>
                    <a:pt x="10" y="91"/>
                  </a:lnTo>
                  <a:cubicBezTo>
                    <a:pt x="39" y="119"/>
                    <a:pt x="140" y="137"/>
                    <a:pt x="210" y="149"/>
                  </a:cubicBezTo>
                  <a:cubicBezTo>
                    <a:pt x="239" y="155"/>
                    <a:pt x="268" y="161"/>
                    <a:pt x="292" y="167"/>
                  </a:cubicBezTo>
                  <a:lnTo>
                    <a:pt x="5068" y="1261"/>
                  </a:lnTo>
                  <a:cubicBezTo>
                    <a:pt x="5089" y="1267"/>
                    <a:pt x="5117" y="1274"/>
                    <a:pt x="5145" y="1282"/>
                  </a:cubicBezTo>
                  <a:cubicBezTo>
                    <a:pt x="5189" y="1294"/>
                    <a:pt x="5277" y="1319"/>
                    <a:pt x="5323" y="1319"/>
                  </a:cubicBezTo>
                  <a:cubicBezTo>
                    <a:pt x="5332" y="1319"/>
                    <a:pt x="5340" y="1318"/>
                    <a:pt x="5345" y="1315"/>
                  </a:cubicBezTo>
                  <a:cubicBezTo>
                    <a:pt x="5351" y="1312"/>
                    <a:pt x="5357" y="1311"/>
                    <a:pt x="5360" y="1308"/>
                  </a:cubicBezTo>
                  <a:cubicBezTo>
                    <a:pt x="5364" y="1305"/>
                    <a:pt x="5372" y="1301"/>
                    <a:pt x="5377" y="1295"/>
                  </a:cubicBezTo>
                  <a:lnTo>
                    <a:pt x="5386" y="1286"/>
                  </a:lnTo>
                  <a:cubicBezTo>
                    <a:pt x="5388" y="1266"/>
                    <a:pt x="5382" y="1257"/>
                    <a:pt x="5369" y="1235"/>
                  </a:cubicBezTo>
                  <a:lnTo>
                    <a:pt x="5369" y="1231"/>
                  </a:lnTo>
                  <a:cubicBezTo>
                    <a:pt x="5249" y="1181"/>
                    <a:pt x="5085" y="1148"/>
                    <a:pt x="4930" y="1113"/>
                  </a:cubicBezTo>
                  <a:cubicBezTo>
                    <a:pt x="4877" y="1101"/>
                    <a:pt x="4826" y="1093"/>
                    <a:pt x="4777" y="1080"/>
                  </a:cubicBezTo>
                  <a:lnTo>
                    <a:pt x="74"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8"/>
            <p:cNvSpPr/>
            <p:nvPr/>
          </p:nvSpPr>
          <p:spPr>
            <a:xfrm>
              <a:off x="454429" y="1600058"/>
              <a:ext cx="270788" cy="319564"/>
            </a:xfrm>
            <a:custGeom>
              <a:rect b="b" l="l" r="r" t="t"/>
              <a:pathLst>
                <a:path extrusionOk="0" h="11295" w="9571">
                  <a:moveTo>
                    <a:pt x="2414" y="260"/>
                  </a:moveTo>
                  <a:cubicBezTo>
                    <a:pt x="2417" y="260"/>
                    <a:pt x="2423" y="260"/>
                    <a:pt x="2427" y="263"/>
                  </a:cubicBezTo>
                  <a:lnTo>
                    <a:pt x="2471" y="274"/>
                  </a:lnTo>
                  <a:lnTo>
                    <a:pt x="2712" y="329"/>
                  </a:lnTo>
                  <a:lnTo>
                    <a:pt x="9256" y="1829"/>
                  </a:lnTo>
                  <a:cubicBezTo>
                    <a:pt x="9268" y="1834"/>
                    <a:pt x="9276" y="1838"/>
                    <a:pt x="9284" y="1844"/>
                  </a:cubicBezTo>
                  <a:cubicBezTo>
                    <a:pt x="9287" y="1848"/>
                    <a:pt x="9291" y="1852"/>
                    <a:pt x="9294" y="1857"/>
                  </a:cubicBezTo>
                  <a:cubicBezTo>
                    <a:pt x="9304" y="1871"/>
                    <a:pt x="9307" y="1887"/>
                    <a:pt x="9304" y="1903"/>
                  </a:cubicBezTo>
                  <a:lnTo>
                    <a:pt x="9023" y="3133"/>
                  </a:lnTo>
                  <a:lnTo>
                    <a:pt x="8973" y="3351"/>
                  </a:lnTo>
                  <a:lnTo>
                    <a:pt x="8773" y="4224"/>
                  </a:lnTo>
                  <a:lnTo>
                    <a:pt x="8717" y="4471"/>
                  </a:lnTo>
                  <a:lnTo>
                    <a:pt x="7221" y="10980"/>
                  </a:lnTo>
                  <a:cubicBezTo>
                    <a:pt x="7218" y="10995"/>
                    <a:pt x="7210" y="11008"/>
                    <a:pt x="7199" y="11016"/>
                  </a:cubicBezTo>
                  <a:cubicBezTo>
                    <a:pt x="7196" y="11019"/>
                    <a:pt x="7189" y="11024"/>
                    <a:pt x="7181" y="11027"/>
                  </a:cubicBezTo>
                  <a:cubicBezTo>
                    <a:pt x="7176" y="11031"/>
                    <a:pt x="7168" y="11031"/>
                    <a:pt x="7162" y="11031"/>
                  </a:cubicBezTo>
                  <a:lnTo>
                    <a:pt x="7157" y="11031"/>
                  </a:lnTo>
                  <a:cubicBezTo>
                    <a:pt x="7154" y="11031"/>
                    <a:pt x="7152" y="11031"/>
                    <a:pt x="7146" y="11029"/>
                  </a:cubicBezTo>
                  <a:lnTo>
                    <a:pt x="316" y="9462"/>
                  </a:lnTo>
                  <a:cubicBezTo>
                    <a:pt x="306" y="9459"/>
                    <a:pt x="297" y="9455"/>
                    <a:pt x="290" y="9448"/>
                  </a:cubicBezTo>
                  <a:cubicBezTo>
                    <a:pt x="272" y="9433"/>
                    <a:pt x="265" y="9410"/>
                    <a:pt x="269" y="9388"/>
                  </a:cubicBezTo>
                  <a:lnTo>
                    <a:pt x="1398" y="4474"/>
                  </a:lnTo>
                  <a:lnTo>
                    <a:pt x="1603" y="3578"/>
                  </a:lnTo>
                  <a:lnTo>
                    <a:pt x="1603" y="3574"/>
                  </a:lnTo>
                  <a:lnTo>
                    <a:pt x="2351" y="311"/>
                  </a:lnTo>
                  <a:cubicBezTo>
                    <a:pt x="2354" y="308"/>
                    <a:pt x="2356" y="304"/>
                    <a:pt x="2356" y="300"/>
                  </a:cubicBezTo>
                  <a:cubicBezTo>
                    <a:pt x="2357" y="295"/>
                    <a:pt x="2359" y="292"/>
                    <a:pt x="2363" y="288"/>
                  </a:cubicBezTo>
                  <a:cubicBezTo>
                    <a:pt x="2366" y="285"/>
                    <a:pt x="2366" y="282"/>
                    <a:pt x="2370" y="279"/>
                  </a:cubicBezTo>
                  <a:cubicBezTo>
                    <a:pt x="2373" y="275"/>
                    <a:pt x="2375" y="275"/>
                    <a:pt x="2379" y="271"/>
                  </a:cubicBezTo>
                  <a:lnTo>
                    <a:pt x="2381" y="271"/>
                  </a:lnTo>
                  <a:cubicBezTo>
                    <a:pt x="2385" y="266"/>
                    <a:pt x="2391" y="265"/>
                    <a:pt x="2395" y="265"/>
                  </a:cubicBezTo>
                  <a:cubicBezTo>
                    <a:pt x="2398" y="264"/>
                    <a:pt x="2400" y="262"/>
                    <a:pt x="2402" y="262"/>
                  </a:cubicBezTo>
                  <a:cubicBezTo>
                    <a:pt x="2403" y="262"/>
                    <a:pt x="2404" y="262"/>
                    <a:pt x="2405" y="263"/>
                  </a:cubicBezTo>
                  <a:cubicBezTo>
                    <a:pt x="2408" y="260"/>
                    <a:pt x="2410" y="260"/>
                    <a:pt x="2414" y="260"/>
                  </a:cubicBezTo>
                  <a:close/>
                  <a:moveTo>
                    <a:pt x="2203" y="0"/>
                  </a:moveTo>
                  <a:lnTo>
                    <a:pt x="1603" y="2620"/>
                  </a:lnTo>
                  <a:lnTo>
                    <a:pt x="1363" y="3666"/>
                  </a:lnTo>
                  <a:lnTo>
                    <a:pt x="1363" y="3667"/>
                  </a:lnTo>
                  <a:lnTo>
                    <a:pt x="1" y="9603"/>
                  </a:lnTo>
                  <a:cubicBezTo>
                    <a:pt x="255" y="9686"/>
                    <a:pt x="546" y="9746"/>
                    <a:pt x="829" y="9804"/>
                  </a:cubicBezTo>
                  <a:cubicBezTo>
                    <a:pt x="962" y="9831"/>
                    <a:pt x="1094" y="9858"/>
                    <a:pt x="1219" y="9888"/>
                  </a:cubicBezTo>
                  <a:lnTo>
                    <a:pt x="6133" y="11016"/>
                  </a:lnTo>
                  <a:cubicBezTo>
                    <a:pt x="6261" y="11045"/>
                    <a:pt x="6393" y="11077"/>
                    <a:pt x="6527" y="11112"/>
                  </a:cubicBezTo>
                  <a:cubicBezTo>
                    <a:pt x="6806" y="11185"/>
                    <a:pt x="7097" y="11259"/>
                    <a:pt x="7366" y="11294"/>
                  </a:cubicBezTo>
                  <a:lnTo>
                    <a:pt x="8933" y="4471"/>
                  </a:lnTo>
                  <a:lnTo>
                    <a:pt x="8989" y="4224"/>
                  </a:lnTo>
                  <a:lnTo>
                    <a:pt x="9189" y="3351"/>
                  </a:lnTo>
                  <a:lnTo>
                    <a:pt x="9240" y="3133"/>
                  </a:lnTo>
                  <a:lnTo>
                    <a:pt x="9570" y="1690"/>
                  </a:lnTo>
                  <a:cubicBezTo>
                    <a:pt x="9253" y="1604"/>
                    <a:pt x="8906" y="1527"/>
                    <a:pt x="8570" y="1450"/>
                  </a:cubicBezTo>
                  <a:cubicBezTo>
                    <a:pt x="8454" y="1422"/>
                    <a:pt x="8337" y="1397"/>
                    <a:pt x="8222" y="1371"/>
                  </a:cubicBezTo>
                  <a:lnTo>
                    <a:pt x="3579" y="306"/>
                  </a:lnTo>
                  <a:cubicBezTo>
                    <a:pt x="3462" y="278"/>
                    <a:pt x="3347" y="252"/>
                    <a:pt x="3230" y="226"/>
                  </a:cubicBezTo>
                  <a:cubicBezTo>
                    <a:pt x="3060" y="185"/>
                    <a:pt x="2884" y="143"/>
                    <a:pt x="2712" y="105"/>
                  </a:cubicBezTo>
                  <a:cubicBezTo>
                    <a:pt x="2629" y="87"/>
                    <a:pt x="2548" y="69"/>
                    <a:pt x="2468" y="53"/>
                  </a:cubicBezTo>
                  <a:cubicBezTo>
                    <a:pt x="2379" y="34"/>
                    <a:pt x="2290" y="16"/>
                    <a:pt x="220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8"/>
            <p:cNvSpPr/>
            <p:nvPr/>
          </p:nvSpPr>
          <p:spPr>
            <a:xfrm>
              <a:off x="461926" y="1607386"/>
              <a:ext cx="255877" cy="304739"/>
            </a:xfrm>
            <a:custGeom>
              <a:rect b="b" l="l" r="r" t="t"/>
              <a:pathLst>
                <a:path extrusionOk="0" h="10771" w="9044">
                  <a:moveTo>
                    <a:pt x="6647" y="1724"/>
                  </a:moveTo>
                  <a:cubicBezTo>
                    <a:pt x="6654" y="1724"/>
                    <a:pt x="6661" y="1726"/>
                    <a:pt x="6666" y="1733"/>
                  </a:cubicBezTo>
                  <a:cubicBezTo>
                    <a:pt x="6909" y="2014"/>
                    <a:pt x="7187" y="2187"/>
                    <a:pt x="7491" y="2389"/>
                  </a:cubicBezTo>
                  <a:cubicBezTo>
                    <a:pt x="7514" y="2407"/>
                    <a:pt x="7502" y="2449"/>
                    <a:pt x="7474" y="2449"/>
                  </a:cubicBezTo>
                  <a:cubicBezTo>
                    <a:pt x="7471" y="2449"/>
                    <a:pt x="7467" y="2448"/>
                    <a:pt x="7463" y="2447"/>
                  </a:cubicBezTo>
                  <a:cubicBezTo>
                    <a:pt x="7134" y="2319"/>
                    <a:pt x="6844" y="2041"/>
                    <a:pt x="6623" y="1774"/>
                  </a:cubicBezTo>
                  <a:cubicBezTo>
                    <a:pt x="6606" y="1752"/>
                    <a:pt x="6626" y="1724"/>
                    <a:pt x="6647" y="1724"/>
                  </a:cubicBezTo>
                  <a:close/>
                  <a:moveTo>
                    <a:pt x="7298" y="1874"/>
                  </a:moveTo>
                  <a:cubicBezTo>
                    <a:pt x="7307" y="1874"/>
                    <a:pt x="7316" y="1877"/>
                    <a:pt x="7322" y="1886"/>
                  </a:cubicBezTo>
                  <a:cubicBezTo>
                    <a:pt x="7482" y="2098"/>
                    <a:pt x="7681" y="2243"/>
                    <a:pt x="7914" y="2373"/>
                  </a:cubicBezTo>
                  <a:cubicBezTo>
                    <a:pt x="7954" y="2393"/>
                    <a:pt x="7930" y="2459"/>
                    <a:pt x="7889" y="2459"/>
                  </a:cubicBezTo>
                  <a:cubicBezTo>
                    <a:pt x="7884" y="2459"/>
                    <a:pt x="7878" y="2458"/>
                    <a:pt x="7873" y="2456"/>
                  </a:cubicBezTo>
                  <a:cubicBezTo>
                    <a:pt x="7624" y="2345"/>
                    <a:pt x="7419" y="2150"/>
                    <a:pt x="7262" y="1929"/>
                  </a:cubicBezTo>
                  <a:cubicBezTo>
                    <a:pt x="7244" y="1903"/>
                    <a:pt x="7272" y="1874"/>
                    <a:pt x="7298" y="1874"/>
                  </a:cubicBezTo>
                  <a:close/>
                  <a:moveTo>
                    <a:pt x="7926" y="1972"/>
                  </a:moveTo>
                  <a:cubicBezTo>
                    <a:pt x="7936" y="1972"/>
                    <a:pt x="7946" y="1975"/>
                    <a:pt x="7956" y="1983"/>
                  </a:cubicBezTo>
                  <a:cubicBezTo>
                    <a:pt x="8126" y="2127"/>
                    <a:pt x="8330" y="2264"/>
                    <a:pt x="8476" y="2431"/>
                  </a:cubicBezTo>
                  <a:cubicBezTo>
                    <a:pt x="8500" y="2456"/>
                    <a:pt x="8478" y="2495"/>
                    <a:pt x="8448" y="2495"/>
                  </a:cubicBezTo>
                  <a:cubicBezTo>
                    <a:pt x="8442" y="2495"/>
                    <a:pt x="8435" y="2493"/>
                    <a:pt x="8428" y="2489"/>
                  </a:cubicBezTo>
                  <a:cubicBezTo>
                    <a:pt x="8235" y="2370"/>
                    <a:pt x="8062" y="2188"/>
                    <a:pt x="7892" y="2043"/>
                  </a:cubicBezTo>
                  <a:cubicBezTo>
                    <a:pt x="7858" y="2014"/>
                    <a:pt x="7889" y="1972"/>
                    <a:pt x="7926" y="1972"/>
                  </a:cubicBezTo>
                  <a:close/>
                  <a:moveTo>
                    <a:pt x="2594" y="1540"/>
                  </a:moveTo>
                  <a:lnTo>
                    <a:pt x="7297" y="2620"/>
                  </a:lnTo>
                  <a:cubicBezTo>
                    <a:pt x="7321" y="2624"/>
                    <a:pt x="7347" y="2630"/>
                    <a:pt x="7371" y="2636"/>
                  </a:cubicBezTo>
                  <a:cubicBezTo>
                    <a:pt x="7399" y="2642"/>
                    <a:pt x="7425" y="2646"/>
                    <a:pt x="7450" y="2652"/>
                  </a:cubicBezTo>
                  <a:cubicBezTo>
                    <a:pt x="7470" y="2656"/>
                    <a:pt x="7491" y="2661"/>
                    <a:pt x="7510" y="2665"/>
                  </a:cubicBezTo>
                  <a:cubicBezTo>
                    <a:pt x="7648" y="2694"/>
                    <a:pt x="7786" y="2725"/>
                    <a:pt x="7890" y="2770"/>
                  </a:cubicBezTo>
                  <a:cubicBezTo>
                    <a:pt x="7892" y="2770"/>
                    <a:pt x="7892" y="2773"/>
                    <a:pt x="7892" y="2773"/>
                  </a:cubicBezTo>
                  <a:cubicBezTo>
                    <a:pt x="7898" y="2787"/>
                    <a:pt x="7902" y="2797"/>
                    <a:pt x="7902" y="2809"/>
                  </a:cubicBezTo>
                  <a:cubicBezTo>
                    <a:pt x="7905" y="2812"/>
                    <a:pt x="7905" y="2818"/>
                    <a:pt x="7905" y="2821"/>
                  </a:cubicBezTo>
                  <a:cubicBezTo>
                    <a:pt x="7898" y="2825"/>
                    <a:pt x="7895" y="2826"/>
                    <a:pt x="7892" y="2828"/>
                  </a:cubicBezTo>
                  <a:lnTo>
                    <a:pt x="7883" y="2838"/>
                  </a:lnTo>
                  <a:cubicBezTo>
                    <a:pt x="7879" y="2841"/>
                    <a:pt x="7873" y="2845"/>
                    <a:pt x="7869" y="2848"/>
                  </a:cubicBezTo>
                  <a:cubicBezTo>
                    <a:pt x="7866" y="2850"/>
                    <a:pt x="7864" y="2851"/>
                    <a:pt x="7861" y="2851"/>
                  </a:cubicBezTo>
                  <a:cubicBezTo>
                    <a:pt x="7858" y="2851"/>
                    <a:pt x="7857" y="2854"/>
                    <a:pt x="7851" y="2854"/>
                  </a:cubicBezTo>
                  <a:cubicBezTo>
                    <a:pt x="7847" y="2855"/>
                    <a:pt x="7842" y="2855"/>
                    <a:pt x="7836" y="2855"/>
                  </a:cubicBezTo>
                  <a:cubicBezTo>
                    <a:pt x="7789" y="2855"/>
                    <a:pt x="7705" y="2831"/>
                    <a:pt x="7659" y="2818"/>
                  </a:cubicBezTo>
                  <a:cubicBezTo>
                    <a:pt x="7640" y="2812"/>
                    <a:pt x="7624" y="2806"/>
                    <a:pt x="7610" y="2805"/>
                  </a:cubicBezTo>
                  <a:cubicBezTo>
                    <a:pt x="7600" y="2802"/>
                    <a:pt x="7589" y="2799"/>
                    <a:pt x="7582" y="2797"/>
                  </a:cubicBezTo>
                  <a:lnTo>
                    <a:pt x="2809" y="1701"/>
                  </a:lnTo>
                  <a:cubicBezTo>
                    <a:pt x="2784" y="1695"/>
                    <a:pt x="2755" y="1691"/>
                    <a:pt x="2726" y="1685"/>
                  </a:cubicBezTo>
                  <a:cubicBezTo>
                    <a:pt x="2658" y="1672"/>
                    <a:pt x="2555" y="1655"/>
                    <a:pt x="2526" y="1627"/>
                  </a:cubicBezTo>
                  <a:lnTo>
                    <a:pt x="2526" y="1625"/>
                  </a:lnTo>
                  <a:cubicBezTo>
                    <a:pt x="2515" y="1618"/>
                    <a:pt x="2518" y="1598"/>
                    <a:pt x="2526" y="1564"/>
                  </a:cubicBezTo>
                  <a:cubicBezTo>
                    <a:pt x="2528" y="1563"/>
                    <a:pt x="2533" y="1562"/>
                    <a:pt x="2537" y="1562"/>
                  </a:cubicBezTo>
                  <a:cubicBezTo>
                    <a:pt x="2556" y="1554"/>
                    <a:pt x="2576" y="1547"/>
                    <a:pt x="2594" y="1540"/>
                  </a:cubicBezTo>
                  <a:close/>
                  <a:moveTo>
                    <a:pt x="2360" y="2549"/>
                  </a:moveTo>
                  <a:lnTo>
                    <a:pt x="2448" y="2568"/>
                  </a:lnTo>
                  <a:lnTo>
                    <a:pt x="3763" y="2870"/>
                  </a:lnTo>
                  <a:lnTo>
                    <a:pt x="4714" y="3088"/>
                  </a:lnTo>
                  <a:lnTo>
                    <a:pt x="7063" y="3627"/>
                  </a:lnTo>
                  <a:cubicBezTo>
                    <a:pt x="7113" y="3641"/>
                    <a:pt x="7164" y="3649"/>
                    <a:pt x="7216" y="3662"/>
                  </a:cubicBezTo>
                  <a:cubicBezTo>
                    <a:pt x="7371" y="3694"/>
                    <a:pt x="7536" y="3729"/>
                    <a:pt x="7653" y="3779"/>
                  </a:cubicBezTo>
                  <a:lnTo>
                    <a:pt x="7655" y="3779"/>
                  </a:lnTo>
                  <a:lnTo>
                    <a:pt x="7655" y="3782"/>
                  </a:lnTo>
                  <a:cubicBezTo>
                    <a:pt x="7665" y="3802"/>
                    <a:pt x="7668" y="3811"/>
                    <a:pt x="7668" y="3831"/>
                  </a:cubicBezTo>
                  <a:cubicBezTo>
                    <a:pt x="7665" y="3837"/>
                    <a:pt x="7662" y="3838"/>
                    <a:pt x="7659" y="3843"/>
                  </a:cubicBezTo>
                  <a:cubicBezTo>
                    <a:pt x="7652" y="3848"/>
                    <a:pt x="7646" y="3853"/>
                    <a:pt x="7643" y="3856"/>
                  </a:cubicBezTo>
                  <a:cubicBezTo>
                    <a:pt x="7639" y="3857"/>
                    <a:pt x="7639" y="3859"/>
                    <a:pt x="7636" y="3859"/>
                  </a:cubicBezTo>
                  <a:cubicBezTo>
                    <a:pt x="7633" y="3860"/>
                    <a:pt x="7632" y="3862"/>
                    <a:pt x="7629" y="3862"/>
                  </a:cubicBezTo>
                  <a:cubicBezTo>
                    <a:pt x="7624" y="3864"/>
                    <a:pt x="7623" y="3864"/>
                    <a:pt x="7617" y="3864"/>
                  </a:cubicBezTo>
                  <a:cubicBezTo>
                    <a:pt x="7614" y="3865"/>
                    <a:pt x="7610" y="3865"/>
                    <a:pt x="7607" y="3865"/>
                  </a:cubicBezTo>
                  <a:cubicBezTo>
                    <a:pt x="7561" y="3865"/>
                    <a:pt x="7474" y="3842"/>
                    <a:pt x="7427" y="3828"/>
                  </a:cubicBezTo>
                  <a:cubicBezTo>
                    <a:pt x="7399" y="3821"/>
                    <a:pt x="7371" y="3814"/>
                    <a:pt x="7350" y="3808"/>
                  </a:cubicBezTo>
                  <a:lnTo>
                    <a:pt x="4216" y="3088"/>
                  </a:lnTo>
                  <a:lnTo>
                    <a:pt x="3268" y="2870"/>
                  </a:lnTo>
                  <a:lnTo>
                    <a:pt x="2508" y="2870"/>
                  </a:lnTo>
                  <a:cubicBezTo>
                    <a:pt x="2496" y="2870"/>
                    <a:pt x="2475" y="2855"/>
                    <a:pt x="2464" y="2847"/>
                  </a:cubicBezTo>
                  <a:cubicBezTo>
                    <a:pt x="2454" y="2837"/>
                    <a:pt x="2450" y="2826"/>
                    <a:pt x="2450" y="2813"/>
                  </a:cubicBezTo>
                  <a:lnTo>
                    <a:pt x="2450" y="2688"/>
                  </a:lnTo>
                  <a:cubicBezTo>
                    <a:pt x="2389" y="2675"/>
                    <a:pt x="2318" y="2659"/>
                    <a:pt x="2294" y="2637"/>
                  </a:cubicBezTo>
                  <a:lnTo>
                    <a:pt x="2290" y="2637"/>
                  </a:lnTo>
                  <a:cubicBezTo>
                    <a:pt x="2289" y="2636"/>
                    <a:pt x="2287" y="2633"/>
                    <a:pt x="2287" y="2630"/>
                  </a:cubicBezTo>
                  <a:cubicBezTo>
                    <a:pt x="2286" y="2623"/>
                    <a:pt x="2286" y="2610"/>
                    <a:pt x="2289" y="2594"/>
                  </a:cubicBezTo>
                  <a:cubicBezTo>
                    <a:pt x="2289" y="2589"/>
                    <a:pt x="2289" y="2582"/>
                    <a:pt x="2290" y="2578"/>
                  </a:cubicBezTo>
                  <a:lnTo>
                    <a:pt x="2293" y="2578"/>
                  </a:lnTo>
                  <a:lnTo>
                    <a:pt x="2293" y="2575"/>
                  </a:lnTo>
                  <a:cubicBezTo>
                    <a:pt x="2296" y="2573"/>
                    <a:pt x="2300" y="2572"/>
                    <a:pt x="2305" y="2572"/>
                  </a:cubicBezTo>
                  <a:cubicBezTo>
                    <a:pt x="2315" y="2568"/>
                    <a:pt x="2325" y="2565"/>
                    <a:pt x="2332" y="2560"/>
                  </a:cubicBezTo>
                  <a:cubicBezTo>
                    <a:pt x="2344" y="2557"/>
                    <a:pt x="2353" y="2553"/>
                    <a:pt x="2360" y="2549"/>
                  </a:cubicBezTo>
                  <a:close/>
                  <a:moveTo>
                    <a:pt x="2121" y="3594"/>
                  </a:moveTo>
                  <a:lnTo>
                    <a:pt x="3725" y="3962"/>
                  </a:lnTo>
                  <a:lnTo>
                    <a:pt x="3728" y="3962"/>
                  </a:lnTo>
                  <a:lnTo>
                    <a:pt x="4802" y="4209"/>
                  </a:lnTo>
                  <a:lnTo>
                    <a:pt x="4805" y="4209"/>
                  </a:lnTo>
                  <a:lnTo>
                    <a:pt x="6825" y="4673"/>
                  </a:lnTo>
                  <a:cubicBezTo>
                    <a:pt x="6874" y="4684"/>
                    <a:pt x="6925" y="4695"/>
                    <a:pt x="6977" y="4706"/>
                  </a:cubicBezTo>
                  <a:cubicBezTo>
                    <a:pt x="7014" y="4714"/>
                    <a:pt x="7049" y="4721"/>
                    <a:pt x="7085" y="4728"/>
                  </a:cubicBezTo>
                  <a:cubicBezTo>
                    <a:pt x="7108" y="4732"/>
                    <a:pt x="7132" y="4740"/>
                    <a:pt x="7156" y="4744"/>
                  </a:cubicBezTo>
                  <a:cubicBezTo>
                    <a:pt x="7166" y="4746"/>
                    <a:pt x="7178" y="4747"/>
                    <a:pt x="7188" y="4751"/>
                  </a:cubicBezTo>
                  <a:cubicBezTo>
                    <a:pt x="7197" y="4754"/>
                    <a:pt x="7207" y="4754"/>
                    <a:pt x="7214" y="4759"/>
                  </a:cubicBezTo>
                  <a:cubicBezTo>
                    <a:pt x="7232" y="4762"/>
                    <a:pt x="7251" y="4767"/>
                    <a:pt x="7268" y="4773"/>
                  </a:cubicBezTo>
                  <a:cubicBezTo>
                    <a:pt x="7305" y="4783"/>
                    <a:pt x="7339" y="4794"/>
                    <a:pt x="7371" y="4805"/>
                  </a:cubicBezTo>
                  <a:cubicBezTo>
                    <a:pt x="7389" y="4810"/>
                    <a:pt x="7403" y="4817"/>
                    <a:pt x="7418" y="4823"/>
                  </a:cubicBezTo>
                  <a:lnTo>
                    <a:pt x="7418" y="4824"/>
                  </a:lnTo>
                  <a:cubicBezTo>
                    <a:pt x="7418" y="4824"/>
                    <a:pt x="7418" y="4826"/>
                    <a:pt x="7419" y="4826"/>
                  </a:cubicBezTo>
                  <a:cubicBezTo>
                    <a:pt x="7427" y="4846"/>
                    <a:pt x="7432" y="4856"/>
                    <a:pt x="7430" y="4876"/>
                  </a:cubicBezTo>
                  <a:cubicBezTo>
                    <a:pt x="7425" y="4881"/>
                    <a:pt x="7421" y="4882"/>
                    <a:pt x="7421" y="4884"/>
                  </a:cubicBezTo>
                  <a:cubicBezTo>
                    <a:pt x="7418" y="4888"/>
                    <a:pt x="7414" y="4889"/>
                    <a:pt x="7411" y="4892"/>
                  </a:cubicBezTo>
                  <a:cubicBezTo>
                    <a:pt x="7403" y="4900"/>
                    <a:pt x="7398" y="4904"/>
                    <a:pt x="7390" y="4905"/>
                  </a:cubicBezTo>
                  <a:cubicBezTo>
                    <a:pt x="7384" y="4908"/>
                    <a:pt x="7374" y="4910"/>
                    <a:pt x="7363" y="4910"/>
                  </a:cubicBezTo>
                  <a:cubicBezTo>
                    <a:pt x="7346" y="4910"/>
                    <a:pt x="7324" y="4907"/>
                    <a:pt x="7302" y="4903"/>
                  </a:cubicBezTo>
                  <a:cubicBezTo>
                    <a:pt x="7287" y="4898"/>
                    <a:pt x="7273" y="4897"/>
                    <a:pt x="7258" y="4891"/>
                  </a:cubicBezTo>
                  <a:cubicBezTo>
                    <a:pt x="7239" y="4888"/>
                    <a:pt x="7223" y="4882"/>
                    <a:pt x="7207" y="4878"/>
                  </a:cubicBezTo>
                  <a:cubicBezTo>
                    <a:pt x="7201" y="4876"/>
                    <a:pt x="7194" y="4875"/>
                    <a:pt x="7188" y="4875"/>
                  </a:cubicBezTo>
                  <a:cubicBezTo>
                    <a:pt x="7174" y="4871"/>
                    <a:pt x="7161" y="4866"/>
                    <a:pt x="7146" y="4862"/>
                  </a:cubicBezTo>
                  <a:cubicBezTo>
                    <a:pt x="7134" y="4859"/>
                    <a:pt x="7121" y="4856"/>
                    <a:pt x="7110" y="4853"/>
                  </a:cubicBezTo>
                  <a:lnTo>
                    <a:pt x="4308" y="4209"/>
                  </a:lnTo>
                  <a:lnTo>
                    <a:pt x="3228" y="3962"/>
                  </a:lnTo>
                  <a:lnTo>
                    <a:pt x="2338" y="3757"/>
                  </a:lnTo>
                  <a:cubicBezTo>
                    <a:pt x="2315" y="3751"/>
                    <a:pt x="2286" y="3747"/>
                    <a:pt x="2254" y="3741"/>
                  </a:cubicBezTo>
                  <a:cubicBezTo>
                    <a:pt x="2185" y="3728"/>
                    <a:pt x="2084" y="3710"/>
                    <a:pt x="2054" y="3683"/>
                  </a:cubicBezTo>
                  <a:lnTo>
                    <a:pt x="2053" y="3681"/>
                  </a:lnTo>
                  <a:cubicBezTo>
                    <a:pt x="2046" y="3674"/>
                    <a:pt x="2046" y="3654"/>
                    <a:pt x="2053" y="3620"/>
                  </a:cubicBezTo>
                  <a:cubicBezTo>
                    <a:pt x="2056" y="3619"/>
                    <a:pt x="2062" y="3617"/>
                    <a:pt x="2065" y="3617"/>
                  </a:cubicBezTo>
                  <a:cubicBezTo>
                    <a:pt x="2078" y="3613"/>
                    <a:pt x="2091" y="3606"/>
                    <a:pt x="2104" y="3603"/>
                  </a:cubicBezTo>
                  <a:cubicBezTo>
                    <a:pt x="2108" y="3598"/>
                    <a:pt x="2116" y="3597"/>
                    <a:pt x="2121" y="3594"/>
                  </a:cubicBezTo>
                  <a:close/>
                  <a:moveTo>
                    <a:pt x="1863" y="4718"/>
                  </a:moveTo>
                  <a:lnTo>
                    <a:pt x="5977" y="5661"/>
                  </a:lnTo>
                  <a:lnTo>
                    <a:pt x="6566" y="5797"/>
                  </a:lnTo>
                  <a:cubicBezTo>
                    <a:pt x="6615" y="5808"/>
                    <a:pt x="6666" y="5820"/>
                    <a:pt x="6717" y="5830"/>
                  </a:cubicBezTo>
                  <a:cubicBezTo>
                    <a:pt x="6758" y="5837"/>
                    <a:pt x="6797" y="5848"/>
                    <a:pt x="6835" y="5856"/>
                  </a:cubicBezTo>
                  <a:cubicBezTo>
                    <a:pt x="6896" y="5869"/>
                    <a:pt x="6951" y="5884"/>
                    <a:pt x="7008" y="5898"/>
                  </a:cubicBezTo>
                  <a:cubicBezTo>
                    <a:pt x="7044" y="5909"/>
                    <a:pt x="7078" y="5917"/>
                    <a:pt x="7110" y="5930"/>
                  </a:cubicBezTo>
                  <a:cubicBezTo>
                    <a:pt x="7126" y="5935"/>
                    <a:pt x="7143" y="5944"/>
                    <a:pt x="7158" y="5949"/>
                  </a:cubicBezTo>
                  <a:cubicBezTo>
                    <a:pt x="7158" y="5951"/>
                    <a:pt x="7159" y="5952"/>
                    <a:pt x="7159" y="5952"/>
                  </a:cubicBezTo>
                  <a:cubicBezTo>
                    <a:pt x="7161" y="5957"/>
                    <a:pt x="7164" y="5961"/>
                    <a:pt x="7164" y="5965"/>
                  </a:cubicBezTo>
                  <a:cubicBezTo>
                    <a:pt x="7165" y="5968"/>
                    <a:pt x="7165" y="5973"/>
                    <a:pt x="7166" y="5976"/>
                  </a:cubicBezTo>
                  <a:cubicBezTo>
                    <a:pt x="7171" y="5981"/>
                    <a:pt x="7171" y="5989"/>
                    <a:pt x="7171" y="5996"/>
                  </a:cubicBezTo>
                  <a:cubicBezTo>
                    <a:pt x="7171" y="5996"/>
                    <a:pt x="7171" y="5996"/>
                    <a:pt x="7171" y="5996"/>
                  </a:cubicBezTo>
                  <a:cubicBezTo>
                    <a:pt x="7172" y="5996"/>
                    <a:pt x="7172" y="5998"/>
                    <a:pt x="7171" y="6000"/>
                  </a:cubicBezTo>
                  <a:cubicBezTo>
                    <a:pt x="7166" y="6002"/>
                    <a:pt x="7165" y="6003"/>
                    <a:pt x="7164" y="6008"/>
                  </a:cubicBezTo>
                  <a:lnTo>
                    <a:pt x="7161" y="6008"/>
                  </a:lnTo>
                  <a:cubicBezTo>
                    <a:pt x="7156" y="6015"/>
                    <a:pt x="7149" y="6019"/>
                    <a:pt x="7145" y="6022"/>
                  </a:cubicBezTo>
                  <a:cubicBezTo>
                    <a:pt x="7142" y="6025"/>
                    <a:pt x="7136" y="6025"/>
                    <a:pt x="7132" y="6029"/>
                  </a:cubicBezTo>
                  <a:cubicBezTo>
                    <a:pt x="7126" y="6032"/>
                    <a:pt x="7118" y="6033"/>
                    <a:pt x="7108" y="6033"/>
                  </a:cubicBezTo>
                  <a:cubicBezTo>
                    <a:pt x="7062" y="6033"/>
                    <a:pt x="6975" y="6008"/>
                    <a:pt x="6931" y="5994"/>
                  </a:cubicBezTo>
                  <a:cubicBezTo>
                    <a:pt x="6903" y="5987"/>
                    <a:pt x="6876" y="5980"/>
                    <a:pt x="6854" y="5974"/>
                  </a:cubicBezTo>
                  <a:lnTo>
                    <a:pt x="2078" y="4881"/>
                  </a:lnTo>
                  <a:cubicBezTo>
                    <a:pt x="2065" y="4876"/>
                    <a:pt x="2053" y="4876"/>
                    <a:pt x="2040" y="4873"/>
                  </a:cubicBezTo>
                  <a:cubicBezTo>
                    <a:pt x="2027" y="4869"/>
                    <a:pt x="2012" y="4869"/>
                    <a:pt x="1996" y="4866"/>
                  </a:cubicBezTo>
                  <a:lnTo>
                    <a:pt x="1975" y="4862"/>
                  </a:lnTo>
                  <a:cubicBezTo>
                    <a:pt x="1970" y="4862"/>
                    <a:pt x="1967" y="4860"/>
                    <a:pt x="1963" y="4859"/>
                  </a:cubicBezTo>
                  <a:cubicBezTo>
                    <a:pt x="1948" y="4856"/>
                    <a:pt x="1932" y="4855"/>
                    <a:pt x="1916" y="4849"/>
                  </a:cubicBezTo>
                  <a:cubicBezTo>
                    <a:pt x="1863" y="4839"/>
                    <a:pt x="1815" y="4826"/>
                    <a:pt x="1794" y="4808"/>
                  </a:cubicBezTo>
                  <a:lnTo>
                    <a:pt x="1793" y="4805"/>
                  </a:lnTo>
                  <a:cubicBezTo>
                    <a:pt x="1790" y="4802"/>
                    <a:pt x="1788" y="4802"/>
                    <a:pt x="1788" y="4798"/>
                  </a:cubicBezTo>
                  <a:cubicBezTo>
                    <a:pt x="1786" y="4791"/>
                    <a:pt x="1786" y="4782"/>
                    <a:pt x="1788" y="4769"/>
                  </a:cubicBezTo>
                  <a:cubicBezTo>
                    <a:pt x="1788" y="4766"/>
                    <a:pt x="1788" y="4762"/>
                    <a:pt x="1790" y="4757"/>
                  </a:cubicBezTo>
                  <a:cubicBezTo>
                    <a:pt x="1790" y="4753"/>
                    <a:pt x="1793" y="4750"/>
                    <a:pt x="1793" y="4744"/>
                  </a:cubicBezTo>
                  <a:lnTo>
                    <a:pt x="1794" y="4744"/>
                  </a:lnTo>
                  <a:cubicBezTo>
                    <a:pt x="1797" y="4743"/>
                    <a:pt x="1800" y="4740"/>
                    <a:pt x="1804" y="4740"/>
                  </a:cubicBezTo>
                  <a:lnTo>
                    <a:pt x="1863" y="4718"/>
                  </a:lnTo>
                  <a:close/>
                  <a:moveTo>
                    <a:pt x="1597" y="5823"/>
                  </a:moveTo>
                  <a:lnTo>
                    <a:pt x="6298" y="6903"/>
                  </a:lnTo>
                  <a:cubicBezTo>
                    <a:pt x="6346" y="6916"/>
                    <a:pt x="6397" y="6925"/>
                    <a:pt x="6451" y="6935"/>
                  </a:cubicBezTo>
                  <a:cubicBezTo>
                    <a:pt x="6470" y="6939"/>
                    <a:pt x="6490" y="6945"/>
                    <a:pt x="6511" y="6948"/>
                  </a:cubicBezTo>
                  <a:cubicBezTo>
                    <a:pt x="6570" y="6961"/>
                    <a:pt x="6628" y="6974"/>
                    <a:pt x="6685" y="6989"/>
                  </a:cubicBezTo>
                  <a:cubicBezTo>
                    <a:pt x="6706" y="6992"/>
                    <a:pt x="6723" y="6998"/>
                    <a:pt x="6742" y="7003"/>
                  </a:cubicBezTo>
                  <a:cubicBezTo>
                    <a:pt x="6778" y="7014"/>
                    <a:pt x="6810" y="7022"/>
                    <a:pt x="6844" y="7035"/>
                  </a:cubicBezTo>
                  <a:cubicBezTo>
                    <a:pt x="6860" y="7040"/>
                    <a:pt x="6874" y="7047"/>
                    <a:pt x="6889" y="7054"/>
                  </a:cubicBezTo>
                  <a:lnTo>
                    <a:pt x="6890" y="7054"/>
                  </a:lnTo>
                  <a:cubicBezTo>
                    <a:pt x="6890" y="7054"/>
                    <a:pt x="6890" y="7056"/>
                    <a:pt x="6892" y="7057"/>
                  </a:cubicBezTo>
                  <a:cubicBezTo>
                    <a:pt x="6896" y="7066"/>
                    <a:pt x="6897" y="7072"/>
                    <a:pt x="6899" y="7078"/>
                  </a:cubicBezTo>
                  <a:cubicBezTo>
                    <a:pt x="6903" y="7086"/>
                    <a:pt x="6903" y="7095"/>
                    <a:pt x="6903" y="7105"/>
                  </a:cubicBezTo>
                  <a:cubicBezTo>
                    <a:pt x="6902" y="7114"/>
                    <a:pt x="6899" y="7117"/>
                    <a:pt x="6896" y="7120"/>
                  </a:cubicBezTo>
                  <a:cubicBezTo>
                    <a:pt x="6890" y="7124"/>
                    <a:pt x="6883" y="7130"/>
                    <a:pt x="6880" y="7131"/>
                  </a:cubicBezTo>
                  <a:cubicBezTo>
                    <a:pt x="6877" y="7134"/>
                    <a:pt x="6876" y="7136"/>
                    <a:pt x="6874" y="7136"/>
                  </a:cubicBezTo>
                  <a:cubicBezTo>
                    <a:pt x="6873" y="7137"/>
                    <a:pt x="6870" y="7139"/>
                    <a:pt x="6867" y="7139"/>
                  </a:cubicBezTo>
                  <a:cubicBezTo>
                    <a:pt x="6863" y="7140"/>
                    <a:pt x="6861" y="7140"/>
                    <a:pt x="6855" y="7140"/>
                  </a:cubicBezTo>
                  <a:cubicBezTo>
                    <a:pt x="6851" y="7141"/>
                    <a:pt x="6847" y="7141"/>
                    <a:pt x="6842" y="7141"/>
                  </a:cubicBezTo>
                  <a:cubicBezTo>
                    <a:pt x="6796" y="7141"/>
                    <a:pt x="6711" y="7118"/>
                    <a:pt x="6665" y="7104"/>
                  </a:cubicBezTo>
                  <a:cubicBezTo>
                    <a:pt x="6636" y="7096"/>
                    <a:pt x="6611" y="7089"/>
                    <a:pt x="6586" y="7085"/>
                  </a:cubicBezTo>
                  <a:lnTo>
                    <a:pt x="2515" y="6150"/>
                  </a:lnTo>
                  <a:lnTo>
                    <a:pt x="1813" y="5989"/>
                  </a:lnTo>
                  <a:cubicBezTo>
                    <a:pt x="1788" y="5983"/>
                    <a:pt x="1759" y="5977"/>
                    <a:pt x="1730" y="5973"/>
                  </a:cubicBezTo>
                  <a:cubicBezTo>
                    <a:pt x="1662" y="5960"/>
                    <a:pt x="1559" y="5941"/>
                    <a:pt x="1530" y="5914"/>
                  </a:cubicBezTo>
                  <a:lnTo>
                    <a:pt x="1527" y="5912"/>
                  </a:lnTo>
                  <a:cubicBezTo>
                    <a:pt x="1519" y="5904"/>
                    <a:pt x="1522" y="5885"/>
                    <a:pt x="1527" y="5852"/>
                  </a:cubicBezTo>
                  <a:lnTo>
                    <a:pt x="1527" y="5851"/>
                  </a:lnTo>
                  <a:cubicBezTo>
                    <a:pt x="1530" y="5851"/>
                    <a:pt x="1531" y="5849"/>
                    <a:pt x="1533" y="5849"/>
                  </a:cubicBezTo>
                  <a:lnTo>
                    <a:pt x="1540" y="5845"/>
                  </a:lnTo>
                  <a:cubicBezTo>
                    <a:pt x="1559" y="5837"/>
                    <a:pt x="1576" y="5830"/>
                    <a:pt x="1597" y="5823"/>
                  </a:cubicBezTo>
                  <a:close/>
                  <a:moveTo>
                    <a:pt x="1346" y="6868"/>
                  </a:moveTo>
                  <a:lnTo>
                    <a:pt x="6050" y="7948"/>
                  </a:lnTo>
                  <a:cubicBezTo>
                    <a:pt x="6099" y="7960"/>
                    <a:pt x="6150" y="7970"/>
                    <a:pt x="6202" y="7980"/>
                  </a:cubicBezTo>
                  <a:cubicBezTo>
                    <a:pt x="6359" y="8015"/>
                    <a:pt x="6522" y="8050"/>
                    <a:pt x="6643" y="8098"/>
                  </a:cubicBezTo>
                  <a:lnTo>
                    <a:pt x="6643" y="8103"/>
                  </a:lnTo>
                  <a:cubicBezTo>
                    <a:pt x="6652" y="8123"/>
                    <a:pt x="6656" y="8132"/>
                    <a:pt x="6656" y="8152"/>
                  </a:cubicBezTo>
                  <a:lnTo>
                    <a:pt x="6647" y="8161"/>
                  </a:lnTo>
                  <a:cubicBezTo>
                    <a:pt x="6642" y="8167"/>
                    <a:pt x="6634" y="8171"/>
                    <a:pt x="6630" y="8174"/>
                  </a:cubicBezTo>
                  <a:cubicBezTo>
                    <a:pt x="6627" y="8177"/>
                    <a:pt x="6621" y="8178"/>
                    <a:pt x="6615" y="8181"/>
                  </a:cubicBezTo>
                  <a:cubicBezTo>
                    <a:pt x="6610" y="8184"/>
                    <a:pt x="6602" y="8185"/>
                    <a:pt x="6593" y="8185"/>
                  </a:cubicBezTo>
                  <a:cubicBezTo>
                    <a:pt x="6547" y="8185"/>
                    <a:pt x="6459" y="8160"/>
                    <a:pt x="6415" y="8148"/>
                  </a:cubicBezTo>
                  <a:cubicBezTo>
                    <a:pt x="6387" y="8140"/>
                    <a:pt x="6359" y="8133"/>
                    <a:pt x="6338" y="8127"/>
                  </a:cubicBezTo>
                  <a:lnTo>
                    <a:pt x="1562" y="7033"/>
                  </a:lnTo>
                  <a:cubicBezTo>
                    <a:pt x="1538" y="7027"/>
                    <a:pt x="1509" y="7021"/>
                    <a:pt x="1480" y="7015"/>
                  </a:cubicBezTo>
                  <a:cubicBezTo>
                    <a:pt x="1410" y="7003"/>
                    <a:pt x="1309" y="6985"/>
                    <a:pt x="1280" y="6957"/>
                  </a:cubicBezTo>
                  <a:lnTo>
                    <a:pt x="1278" y="6957"/>
                  </a:lnTo>
                  <a:cubicBezTo>
                    <a:pt x="1278" y="6955"/>
                    <a:pt x="1277" y="6954"/>
                    <a:pt x="1277" y="6954"/>
                  </a:cubicBezTo>
                  <a:cubicBezTo>
                    <a:pt x="1274" y="6953"/>
                    <a:pt x="1274" y="6950"/>
                    <a:pt x="1274" y="6950"/>
                  </a:cubicBezTo>
                  <a:cubicBezTo>
                    <a:pt x="1272" y="6942"/>
                    <a:pt x="1272" y="6931"/>
                    <a:pt x="1274" y="6916"/>
                  </a:cubicBezTo>
                  <a:cubicBezTo>
                    <a:pt x="1277" y="6910"/>
                    <a:pt x="1277" y="6903"/>
                    <a:pt x="1278" y="6897"/>
                  </a:cubicBezTo>
                  <a:lnTo>
                    <a:pt x="1280" y="6897"/>
                  </a:lnTo>
                  <a:lnTo>
                    <a:pt x="1280" y="6896"/>
                  </a:lnTo>
                  <a:cubicBezTo>
                    <a:pt x="1282" y="6896"/>
                    <a:pt x="1284" y="6894"/>
                    <a:pt x="1285" y="6894"/>
                  </a:cubicBezTo>
                  <a:cubicBezTo>
                    <a:pt x="1287" y="6891"/>
                    <a:pt x="1290" y="6891"/>
                    <a:pt x="1291" y="6890"/>
                  </a:cubicBezTo>
                  <a:cubicBezTo>
                    <a:pt x="1310" y="6883"/>
                    <a:pt x="1329" y="6875"/>
                    <a:pt x="1346" y="6868"/>
                  </a:cubicBezTo>
                  <a:close/>
                  <a:moveTo>
                    <a:pt x="1082" y="7992"/>
                  </a:moveTo>
                  <a:lnTo>
                    <a:pt x="5784" y="9071"/>
                  </a:lnTo>
                  <a:cubicBezTo>
                    <a:pt x="5797" y="9074"/>
                    <a:pt x="5808" y="9077"/>
                    <a:pt x="5820" y="9080"/>
                  </a:cubicBezTo>
                  <a:cubicBezTo>
                    <a:pt x="5833" y="9084"/>
                    <a:pt x="5845" y="9085"/>
                    <a:pt x="5858" y="9090"/>
                  </a:cubicBezTo>
                  <a:cubicBezTo>
                    <a:pt x="5884" y="9093"/>
                    <a:pt x="5909" y="9100"/>
                    <a:pt x="5935" y="9106"/>
                  </a:cubicBezTo>
                  <a:cubicBezTo>
                    <a:pt x="6015" y="9122"/>
                    <a:pt x="6095" y="9138"/>
                    <a:pt x="6170" y="9158"/>
                  </a:cubicBezTo>
                  <a:cubicBezTo>
                    <a:pt x="6248" y="9178"/>
                    <a:pt x="6316" y="9199"/>
                    <a:pt x="6375" y="9224"/>
                  </a:cubicBezTo>
                  <a:lnTo>
                    <a:pt x="6375" y="9225"/>
                  </a:lnTo>
                  <a:lnTo>
                    <a:pt x="6378" y="9228"/>
                  </a:lnTo>
                  <a:cubicBezTo>
                    <a:pt x="6381" y="9237"/>
                    <a:pt x="6383" y="9244"/>
                    <a:pt x="6386" y="9248"/>
                  </a:cubicBezTo>
                  <a:cubicBezTo>
                    <a:pt x="6387" y="9254"/>
                    <a:pt x="6389" y="9261"/>
                    <a:pt x="6389" y="9269"/>
                  </a:cubicBezTo>
                  <a:cubicBezTo>
                    <a:pt x="6390" y="9273"/>
                    <a:pt x="6390" y="9273"/>
                    <a:pt x="6390" y="9276"/>
                  </a:cubicBezTo>
                  <a:cubicBezTo>
                    <a:pt x="6389" y="9276"/>
                    <a:pt x="6389" y="9276"/>
                    <a:pt x="6388" y="9276"/>
                  </a:cubicBezTo>
                  <a:cubicBezTo>
                    <a:pt x="6385" y="9276"/>
                    <a:pt x="6381" y="9279"/>
                    <a:pt x="6380" y="9280"/>
                  </a:cubicBezTo>
                  <a:cubicBezTo>
                    <a:pt x="6367" y="9292"/>
                    <a:pt x="6359" y="9298"/>
                    <a:pt x="6349" y="9302"/>
                  </a:cubicBezTo>
                  <a:cubicBezTo>
                    <a:pt x="6343" y="9304"/>
                    <a:pt x="6335" y="9305"/>
                    <a:pt x="6325" y="9305"/>
                  </a:cubicBezTo>
                  <a:cubicBezTo>
                    <a:pt x="6308" y="9305"/>
                    <a:pt x="6286" y="9302"/>
                    <a:pt x="6262" y="9296"/>
                  </a:cubicBezTo>
                  <a:cubicBezTo>
                    <a:pt x="6250" y="9295"/>
                    <a:pt x="6242" y="9292"/>
                    <a:pt x="6230" y="9290"/>
                  </a:cubicBezTo>
                  <a:cubicBezTo>
                    <a:pt x="6214" y="9288"/>
                    <a:pt x="6200" y="9283"/>
                    <a:pt x="6185" y="9277"/>
                  </a:cubicBezTo>
                  <a:cubicBezTo>
                    <a:pt x="6172" y="9274"/>
                    <a:pt x="6157" y="9273"/>
                    <a:pt x="6149" y="9267"/>
                  </a:cubicBezTo>
                  <a:cubicBezTo>
                    <a:pt x="6120" y="9260"/>
                    <a:pt x="6095" y="9253"/>
                    <a:pt x="6070" y="9247"/>
                  </a:cubicBezTo>
                  <a:lnTo>
                    <a:pt x="1297" y="8153"/>
                  </a:lnTo>
                  <a:cubicBezTo>
                    <a:pt x="1272" y="8149"/>
                    <a:pt x="1243" y="8142"/>
                    <a:pt x="1214" y="8137"/>
                  </a:cubicBezTo>
                  <a:cubicBezTo>
                    <a:pt x="1188" y="8133"/>
                    <a:pt x="1159" y="8126"/>
                    <a:pt x="1128" y="8120"/>
                  </a:cubicBezTo>
                  <a:cubicBezTo>
                    <a:pt x="1099" y="8114"/>
                    <a:pt x="1069" y="8108"/>
                    <a:pt x="1047" y="8098"/>
                  </a:cubicBezTo>
                  <a:cubicBezTo>
                    <a:pt x="1040" y="8097"/>
                    <a:pt x="1034" y="8095"/>
                    <a:pt x="1027" y="8089"/>
                  </a:cubicBezTo>
                  <a:cubicBezTo>
                    <a:pt x="1022" y="8087"/>
                    <a:pt x="1016" y="8084"/>
                    <a:pt x="1013" y="8081"/>
                  </a:cubicBezTo>
                  <a:lnTo>
                    <a:pt x="1011" y="8079"/>
                  </a:lnTo>
                  <a:cubicBezTo>
                    <a:pt x="1009" y="8075"/>
                    <a:pt x="1008" y="8075"/>
                    <a:pt x="1008" y="8072"/>
                  </a:cubicBezTo>
                  <a:cubicBezTo>
                    <a:pt x="1003" y="8062"/>
                    <a:pt x="1003" y="8044"/>
                    <a:pt x="1011" y="8018"/>
                  </a:cubicBezTo>
                  <a:cubicBezTo>
                    <a:pt x="1015" y="8017"/>
                    <a:pt x="1019" y="8015"/>
                    <a:pt x="1024" y="8015"/>
                  </a:cubicBezTo>
                  <a:cubicBezTo>
                    <a:pt x="1044" y="8008"/>
                    <a:pt x="1061" y="8001"/>
                    <a:pt x="1082" y="7992"/>
                  </a:cubicBezTo>
                  <a:close/>
                  <a:moveTo>
                    <a:pt x="2127" y="8936"/>
                  </a:moveTo>
                  <a:cubicBezTo>
                    <a:pt x="2129" y="8936"/>
                    <a:pt x="2133" y="8936"/>
                    <a:pt x="2136" y="8937"/>
                  </a:cubicBezTo>
                  <a:cubicBezTo>
                    <a:pt x="2389" y="9013"/>
                    <a:pt x="2703" y="9133"/>
                    <a:pt x="2906" y="9304"/>
                  </a:cubicBezTo>
                  <a:cubicBezTo>
                    <a:pt x="2941" y="9334"/>
                    <a:pt x="2906" y="9377"/>
                    <a:pt x="2872" y="9377"/>
                  </a:cubicBezTo>
                  <a:cubicBezTo>
                    <a:pt x="2869" y="9377"/>
                    <a:pt x="2866" y="9377"/>
                    <a:pt x="2863" y="9376"/>
                  </a:cubicBezTo>
                  <a:cubicBezTo>
                    <a:pt x="2606" y="9318"/>
                    <a:pt x="2325" y="9141"/>
                    <a:pt x="2114" y="8985"/>
                  </a:cubicBezTo>
                  <a:cubicBezTo>
                    <a:pt x="2093" y="8970"/>
                    <a:pt x="2103" y="8936"/>
                    <a:pt x="2127" y="8936"/>
                  </a:cubicBezTo>
                  <a:close/>
                  <a:moveTo>
                    <a:pt x="4528" y="9248"/>
                  </a:moveTo>
                  <a:cubicBezTo>
                    <a:pt x="4535" y="9248"/>
                    <a:pt x="4543" y="9250"/>
                    <a:pt x="4551" y="9254"/>
                  </a:cubicBezTo>
                  <a:cubicBezTo>
                    <a:pt x="4735" y="9346"/>
                    <a:pt x="4962" y="9420"/>
                    <a:pt x="5122" y="9546"/>
                  </a:cubicBezTo>
                  <a:cubicBezTo>
                    <a:pt x="5162" y="9581"/>
                    <a:pt x="5143" y="9644"/>
                    <a:pt x="5096" y="9644"/>
                  </a:cubicBezTo>
                  <a:cubicBezTo>
                    <a:pt x="5091" y="9644"/>
                    <a:pt x="5086" y="9644"/>
                    <a:pt x="5080" y="9642"/>
                  </a:cubicBezTo>
                  <a:cubicBezTo>
                    <a:pt x="4881" y="9584"/>
                    <a:pt x="4682" y="9442"/>
                    <a:pt x="4498" y="9341"/>
                  </a:cubicBezTo>
                  <a:cubicBezTo>
                    <a:pt x="4447" y="9315"/>
                    <a:pt x="4482" y="9248"/>
                    <a:pt x="4528" y="9248"/>
                  </a:cubicBezTo>
                  <a:close/>
                  <a:moveTo>
                    <a:pt x="3542" y="9251"/>
                  </a:moveTo>
                  <a:cubicBezTo>
                    <a:pt x="3544" y="9251"/>
                    <a:pt x="3546" y="9251"/>
                    <a:pt x="3548" y="9251"/>
                  </a:cubicBezTo>
                  <a:cubicBezTo>
                    <a:pt x="3708" y="9274"/>
                    <a:pt x="3856" y="9341"/>
                    <a:pt x="4004" y="9399"/>
                  </a:cubicBezTo>
                  <a:cubicBezTo>
                    <a:pt x="4155" y="9461"/>
                    <a:pt x="4317" y="9507"/>
                    <a:pt x="4448" y="9607"/>
                  </a:cubicBezTo>
                  <a:cubicBezTo>
                    <a:pt x="4475" y="9630"/>
                    <a:pt x="4471" y="9689"/>
                    <a:pt x="4429" y="9689"/>
                  </a:cubicBezTo>
                  <a:cubicBezTo>
                    <a:pt x="4427" y="9689"/>
                    <a:pt x="4425" y="9689"/>
                    <a:pt x="4423" y="9689"/>
                  </a:cubicBezTo>
                  <a:cubicBezTo>
                    <a:pt x="4260" y="9668"/>
                    <a:pt x="4115" y="9594"/>
                    <a:pt x="3966" y="9533"/>
                  </a:cubicBezTo>
                  <a:cubicBezTo>
                    <a:pt x="3817" y="9471"/>
                    <a:pt x="3660" y="9414"/>
                    <a:pt x="3527" y="9319"/>
                  </a:cubicBezTo>
                  <a:cubicBezTo>
                    <a:pt x="3502" y="9302"/>
                    <a:pt x="3508" y="9251"/>
                    <a:pt x="3542" y="9251"/>
                  </a:cubicBezTo>
                  <a:close/>
                  <a:moveTo>
                    <a:pt x="2150" y="0"/>
                  </a:moveTo>
                  <a:cubicBezTo>
                    <a:pt x="2146" y="0"/>
                    <a:pt x="2145" y="0"/>
                    <a:pt x="2142" y="3"/>
                  </a:cubicBezTo>
                  <a:cubicBezTo>
                    <a:pt x="2140" y="2"/>
                    <a:pt x="2139" y="2"/>
                    <a:pt x="2138" y="2"/>
                  </a:cubicBezTo>
                  <a:cubicBezTo>
                    <a:pt x="2136" y="2"/>
                    <a:pt x="2135" y="3"/>
                    <a:pt x="2133" y="4"/>
                  </a:cubicBezTo>
                  <a:cubicBezTo>
                    <a:pt x="2127" y="4"/>
                    <a:pt x="2121" y="7"/>
                    <a:pt x="2118" y="10"/>
                  </a:cubicBezTo>
                  <a:lnTo>
                    <a:pt x="2116" y="10"/>
                  </a:lnTo>
                  <a:lnTo>
                    <a:pt x="2107" y="19"/>
                  </a:lnTo>
                  <a:cubicBezTo>
                    <a:pt x="2104" y="22"/>
                    <a:pt x="2104" y="25"/>
                    <a:pt x="2100" y="28"/>
                  </a:cubicBezTo>
                  <a:cubicBezTo>
                    <a:pt x="2097" y="32"/>
                    <a:pt x="2094" y="33"/>
                    <a:pt x="2092" y="39"/>
                  </a:cubicBezTo>
                  <a:cubicBezTo>
                    <a:pt x="2091" y="42"/>
                    <a:pt x="2091" y="47"/>
                    <a:pt x="2089" y="51"/>
                  </a:cubicBezTo>
                  <a:lnTo>
                    <a:pt x="1338" y="3313"/>
                  </a:lnTo>
                  <a:lnTo>
                    <a:pt x="1338" y="3318"/>
                  </a:lnTo>
                  <a:lnTo>
                    <a:pt x="1133" y="4213"/>
                  </a:lnTo>
                  <a:lnTo>
                    <a:pt x="4" y="9128"/>
                  </a:lnTo>
                  <a:cubicBezTo>
                    <a:pt x="0" y="9149"/>
                    <a:pt x="7" y="9173"/>
                    <a:pt x="25" y="9187"/>
                  </a:cubicBezTo>
                  <a:cubicBezTo>
                    <a:pt x="32" y="9194"/>
                    <a:pt x="42" y="9200"/>
                    <a:pt x="51" y="9202"/>
                  </a:cubicBezTo>
                  <a:lnTo>
                    <a:pt x="6881" y="10769"/>
                  </a:lnTo>
                  <a:cubicBezTo>
                    <a:pt x="6884" y="10770"/>
                    <a:pt x="6889" y="10770"/>
                    <a:pt x="6892" y="10770"/>
                  </a:cubicBezTo>
                  <a:lnTo>
                    <a:pt x="6897" y="10770"/>
                  </a:lnTo>
                  <a:cubicBezTo>
                    <a:pt x="6903" y="10770"/>
                    <a:pt x="6911" y="10770"/>
                    <a:pt x="6916" y="10766"/>
                  </a:cubicBezTo>
                  <a:cubicBezTo>
                    <a:pt x="6924" y="10763"/>
                    <a:pt x="6928" y="10762"/>
                    <a:pt x="6934" y="10756"/>
                  </a:cubicBezTo>
                  <a:cubicBezTo>
                    <a:pt x="6945" y="10747"/>
                    <a:pt x="6954" y="10736"/>
                    <a:pt x="6956" y="10720"/>
                  </a:cubicBezTo>
                  <a:lnTo>
                    <a:pt x="8452" y="4209"/>
                  </a:lnTo>
                  <a:lnTo>
                    <a:pt x="8508" y="3962"/>
                  </a:lnTo>
                  <a:lnTo>
                    <a:pt x="8708" y="3090"/>
                  </a:lnTo>
                  <a:lnTo>
                    <a:pt x="8758" y="2871"/>
                  </a:lnTo>
                  <a:lnTo>
                    <a:pt x="9040" y="1643"/>
                  </a:lnTo>
                  <a:cubicBezTo>
                    <a:pt x="9043" y="1628"/>
                    <a:pt x="9040" y="1612"/>
                    <a:pt x="9032" y="1596"/>
                  </a:cubicBezTo>
                  <a:cubicBezTo>
                    <a:pt x="9027" y="1592"/>
                    <a:pt x="9026" y="1588"/>
                    <a:pt x="9020" y="1583"/>
                  </a:cubicBezTo>
                  <a:cubicBezTo>
                    <a:pt x="9013" y="1578"/>
                    <a:pt x="9003" y="1570"/>
                    <a:pt x="8993" y="1569"/>
                  </a:cubicBezTo>
                  <a:lnTo>
                    <a:pt x="2448" y="68"/>
                  </a:lnTo>
                  <a:lnTo>
                    <a:pt x="2207" y="13"/>
                  </a:lnTo>
                  <a:lnTo>
                    <a:pt x="2164" y="3"/>
                  </a:lnTo>
                  <a:cubicBezTo>
                    <a:pt x="2159" y="0"/>
                    <a:pt x="2155" y="0"/>
                    <a:pt x="21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8"/>
            <p:cNvSpPr/>
            <p:nvPr/>
          </p:nvSpPr>
          <p:spPr>
            <a:xfrm>
              <a:off x="504901" y="1772185"/>
              <a:ext cx="152440" cy="37318"/>
            </a:xfrm>
            <a:custGeom>
              <a:rect b="b" l="l" r="r" t="t"/>
              <a:pathLst>
                <a:path extrusionOk="0" h="1319" w="5388">
                  <a:moveTo>
                    <a:pt x="78" y="1"/>
                  </a:moveTo>
                  <a:cubicBezTo>
                    <a:pt x="57" y="7"/>
                    <a:pt x="40" y="14"/>
                    <a:pt x="21" y="23"/>
                  </a:cubicBezTo>
                  <a:lnTo>
                    <a:pt x="14" y="26"/>
                  </a:lnTo>
                  <a:cubicBezTo>
                    <a:pt x="12" y="26"/>
                    <a:pt x="11" y="27"/>
                    <a:pt x="8" y="27"/>
                  </a:cubicBezTo>
                  <a:lnTo>
                    <a:pt x="8" y="28"/>
                  </a:lnTo>
                  <a:cubicBezTo>
                    <a:pt x="3" y="62"/>
                    <a:pt x="0" y="82"/>
                    <a:pt x="8" y="89"/>
                  </a:cubicBezTo>
                  <a:lnTo>
                    <a:pt x="11" y="91"/>
                  </a:lnTo>
                  <a:cubicBezTo>
                    <a:pt x="40" y="119"/>
                    <a:pt x="143" y="136"/>
                    <a:pt x="211" y="149"/>
                  </a:cubicBezTo>
                  <a:cubicBezTo>
                    <a:pt x="240" y="155"/>
                    <a:pt x="269" y="159"/>
                    <a:pt x="294" y="165"/>
                  </a:cubicBezTo>
                  <a:lnTo>
                    <a:pt x="996" y="326"/>
                  </a:lnTo>
                  <a:lnTo>
                    <a:pt x="5067" y="1261"/>
                  </a:lnTo>
                  <a:cubicBezTo>
                    <a:pt x="5092" y="1264"/>
                    <a:pt x="5117" y="1271"/>
                    <a:pt x="5146" y="1282"/>
                  </a:cubicBezTo>
                  <a:cubicBezTo>
                    <a:pt x="5193" y="1295"/>
                    <a:pt x="5281" y="1318"/>
                    <a:pt x="5326" y="1318"/>
                  </a:cubicBezTo>
                  <a:cubicBezTo>
                    <a:pt x="5330" y="1318"/>
                    <a:pt x="5333" y="1318"/>
                    <a:pt x="5336" y="1318"/>
                  </a:cubicBezTo>
                  <a:cubicBezTo>
                    <a:pt x="5342" y="1318"/>
                    <a:pt x="5344" y="1315"/>
                    <a:pt x="5348" y="1314"/>
                  </a:cubicBezTo>
                  <a:cubicBezTo>
                    <a:pt x="5351" y="1312"/>
                    <a:pt x="5354" y="1312"/>
                    <a:pt x="5355" y="1311"/>
                  </a:cubicBezTo>
                  <a:cubicBezTo>
                    <a:pt x="5357" y="1311"/>
                    <a:pt x="5358" y="1309"/>
                    <a:pt x="5361" y="1306"/>
                  </a:cubicBezTo>
                  <a:cubicBezTo>
                    <a:pt x="5364" y="1305"/>
                    <a:pt x="5371" y="1299"/>
                    <a:pt x="5377" y="1295"/>
                  </a:cubicBezTo>
                  <a:lnTo>
                    <a:pt x="5386" y="1285"/>
                  </a:lnTo>
                  <a:cubicBezTo>
                    <a:pt x="5387" y="1276"/>
                    <a:pt x="5386" y="1267"/>
                    <a:pt x="5380" y="1254"/>
                  </a:cubicBezTo>
                  <a:cubicBezTo>
                    <a:pt x="5378" y="1248"/>
                    <a:pt x="5377" y="1244"/>
                    <a:pt x="5373" y="1234"/>
                  </a:cubicBezTo>
                  <a:cubicBezTo>
                    <a:pt x="5371" y="1232"/>
                    <a:pt x="5371" y="1231"/>
                    <a:pt x="5371" y="1231"/>
                  </a:cubicBezTo>
                  <a:lnTo>
                    <a:pt x="5370" y="1231"/>
                  </a:lnTo>
                  <a:cubicBezTo>
                    <a:pt x="5355" y="1224"/>
                    <a:pt x="5341" y="1216"/>
                    <a:pt x="5325" y="1212"/>
                  </a:cubicBezTo>
                  <a:cubicBezTo>
                    <a:pt x="5291" y="1200"/>
                    <a:pt x="5259" y="1190"/>
                    <a:pt x="5223" y="1180"/>
                  </a:cubicBezTo>
                  <a:cubicBezTo>
                    <a:pt x="5204" y="1174"/>
                    <a:pt x="5187" y="1168"/>
                    <a:pt x="5166" y="1165"/>
                  </a:cubicBezTo>
                  <a:cubicBezTo>
                    <a:pt x="5109" y="1151"/>
                    <a:pt x="5051" y="1138"/>
                    <a:pt x="4992" y="1125"/>
                  </a:cubicBezTo>
                  <a:cubicBezTo>
                    <a:pt x="4971" y="1122"/>
                    <a:pt x="4951" y="1116"/>
                    <a:pt x="4932" y="1113"/>
                  </a:cubicBezTo>
                  <a:cubicBezTo>
                    <a:pt x="4878" y="1101"/>
                    <a:pt x="4827" y="1093"/>
                    <a:pt x="4779" y="1080"/>
                  </a:cubicBezTo>
                  <a:lnTo>
                    <a:pt x="78"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8"/>
            <p:cNvSpPr/>
            <p:nvPr/>
          </p:nvSpPr>
          <p:spPr>
            <a:xfrm>
              <a:off x="490302" y="1833493"/>
              <a:ext cx="152355" cy="37176"/>
            </a:xfrm>
            <a:custGeom>
              <a:rect b="b" l="l" r="r" t="t"/>
              <a:pathLst>
                <a:path extrusionOk="0" h="1314" w="5385">
                  <a:moveTo>
                    <a:pt x="79" y="0"/>
                  </a:moveTo>
                  <a:cubicBezTo>
                    <a:pt x="58" y="9"/>
                    <a:pt x="41" y="16"/>
                    <a:pt x="21" y="23"/>
                  </a:cubicBezTo>
                  <a:cubicBezTo>
                    <a:pt x="16" y="23"/>
                    <a:pt x="12" y="25"/>
                    <a:pt x="8" y="26"/>
                  </a:cubicBezTo>
                  <a:cubicBezTo>
                    <a:pt x="2" y="52"/>
                    <a:pt x="0" y="67"/>
                    <a:pt x="5" y="80"/>
                  </a:cubicBezTo>
                  <a:cubicBezTo>
                    <a:pt x="5" y="83"/>
                    <a:pt x="6" y="83"/>
                    <a:pt x="8" y="87"/>
                  </a:cubicBezTo>
                  <a:lnTo>
                    <a:pt x="10" y="89"/>
                  </a:lnTo>
                  <a:cubicBezTo>
                    <a:pt x="13" y="92"/>
                    <a:pt x="19" y="95"/>
                    <a:pt x="24" y="97"/>
                  </a:cubicBezTo>
                  <a:cubicBezTo>
                    <a:pt x="31" y="103"/>
                    <a:pt x="37" y="105"/>
                    <a:pt x="44" y="106"/>
                  </a:cubicBezTo>
                  <a:cubicBezTo>
                    <a:pt x="66" y="116"/>
                    <a:pt x="96" y="122"/>
                    <a:pt x="125" y="128"/>
                  </a:cubicBezTo>
                  <a:cubicBezTo>
                    <a:pt x="156" y="134"/>
                    <a:pt x="185" y="141"/>
                    <a:pt x="211" y="145"/>
                  </a:cubicBezTo>
                  <a:cubicBezTo>
                    <a:pt x="240" y="150"/>
                    <a:pt x="269" y="156"/>
                    <a:pt x="294" y="161"/>
                  </a:cubicBezTo>
                  <a:lnTo>
                    <a:pt x="5066" y="1258"/>
                  </a:lnTo>
                  <a:cubicBezTo>
                    <a:pt x="5089" y="1262"/>
                    <a:pt x="5115" y="1269"/>
                    <a:pt x="5144" y="1277"/>
                  </a:cubicBezTo>
                  <a:cubicBezTo>
                    <a:pt x="5166" y="1284"/>
                    <a:pt x="5197" y="1291"/>
                    <a:pt x="5227" y="1298"/>
                  </a:cubicBezTo>
                  <a:cubicBezTo>
                    <a:pt x="5239" y="1301"/>
                    <a:pt x="5247" y="1303"/>
                    <a:pt x="5259" y="1304"/>
                  </a:cubicBezTo>
                  <a:cubicBezTo>
                    <a:pt x="5283" y="1310"/>
                    <a:pt x="5305" y="1313"/>
                    <a:pt x="5322" y="1313"/>
                  </a:cubicBezTo>
                  <a:cubicBezTo>
                    <a:pt x="5332" y="1313"/>
                    <a:pt x="5340" y="1312"/>
                    <a:pt x="5346" y="1310"/>
                  </a:cubicBezTo>
                  <a:cubicBezTo>
                    <a:pt x="5355" y="1306"/>
                    <a:pt x="5362" y="1301"/>
                    <a:pt x="5375" y="1288"/>
                  </a:cubicBezTo>
                  <a:lnTo>
                    <a:pt x="5377" y="1288"/>
                  </a:lnTo>
                  <a:cubicBezTo>
                    <a:pt x="5380" y="1282"/>
                    <a:pt x="5380" y="1282"/>
                    <a:pt x="5384" y="1280"/>
                  </a:cubicBezTo>
                  <a:lnTo>
                    <a:pt x="5384" y="1272"/>
                  </a:lnTo>
                  <a:cubicBezTo>
                    <a:pt x="5384" y="1265"/>
                    <a:pt x="5383" y="1259"/>
                    <a:pt x="5383" y="1256"/>
                  </a:cubicBezTo>
                  <a:cubicBezTo>
                    <a:pt x="5380" y="1252"/>
                    <a:pt x="5378" y="1245"/>
                    <a:pt x="5375" y="1236"/>
                  </a:cubicBezTo>
                  <a:lnTo>
                    <a:pt x="5372" y="1233"/>
                  </a:lnTo>
                  <a:lnTo>
                    <a:pt x="5372" y="1232"/>
                  </a:lnTo>
                  <a:cubicBezTo>
                    <a:pt x="5313" y="1207"/>
                    <a:pt x="5245" y="1186"/>
                    <a:pt x="5167" y="1166"/>
                  </a:cubicBezTo>
                  <a:cubicBezTo>
                    <a:pt x="5092" y="1146"/>
                    <a:pt x="5012" y="1130"/>
                    <a:pt x="4932" y="1114"/>
                  </a:cubicBezTo>
                  <a:cubicBezTo>
                    <a:pt x="4906" y="1108"/>
                    <a:pt x="4881" y="1101"/>
                    <a:pt x="4855" y="1098"/>
                  </a:cubicBezTo>
                  <a:cubicBezTo>
                    <a:pt x="4842" y="1093"/>
                    <a:pt x="4830" y="1092"/>
                    <a:pt x="4817" y="1088"/>
                  </a:cubicBezTo>
                  <a:cubicBezTo>
                    <a:pt x="4805" y="1085"/>
                    <a:pt x="4794" y="1082"/>
                    <a:pt x="4781" y="1079"/>
                  </a:cubicBezTo>
                  <a:lnTo>
                    <a:pt x="79"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8"/>
            <p:cNvSpPr/>
            <p:nvPr/>
          </p:nvSpPr>
          <p:spPr>
            <a:xfrm>
              <a:off x="526629" y="1679530"/>
              <a:ext cx="152299" cy="37261"/>
            </a:xfrm>
            <a:custGeom>
              <a:rect b="b" l="l" r="r" t="t"/>
              <a:pathLst>
                <a:path extrusionOk="0" h="1317" w="5383">
                  <a:moveTo>
                    <a:pt x="74" y="0"/>
                  </a:moveTo>
                  <a:cubicBezTo>
                    <a:pt x="67" y="6"/>
                    <a:pt x="58" y="9"/>
                    <a:pt x="47" y="13"/>
                  </a:cubicBezTo>
                  <a:cubicBezTo>
                    <a:pt x="39" y="16"/>
                    <a:pt x="29" y="21"/>
                    <a:pt x="20" y="23"/>
                  </a:cubicBezTo>
                  <a:cubicBezTo>
                    <a:pt x="15" y="23"/>
                    <a:pt x="10" y="25"/>
                    <a:pt x="7" y="28"/>
                  </a:cubicBezTo>
                  <a:lnTo>
                    <a:pt x="7" y="29"/>
                  </a:lnTo>
                  <a:cubicBezTo>
                    <a:pt x="4" y="35"/>
                    <a:pt x="3" y="42"/>
                    <a:pt x="3" y="45"/>
                  </a:cubicBezTo>
                  <a:cubicBezTo>
                    <a:pt x="0" y="61"/>
                    <a:pt x="0" y="74"/>
                    <a:pt x="2" y="82"/>
                  </a:cubicBezTo>
                  <a:cubicBezTo>
                    <a:pt x="2" y="83"/>
                    <a:pt x="3" y="86"/>
                    <a:pt x="4" y="87"/>
                  </a:cubicBezTo>
                  <a:lnTo>
                    <a:pt x="4" y="89"/>
                  </a:lnTo>
                  <a:lnTo>
                    <a:pt x="7" y="89"/>
                  </a:lnTo>
                  <a:cubicBezTo>
                    <a:pt x="31" y="111"/>
                    <a:pt x="102" y="127"/>
                    <a:pt x="163" y="140"/>
                  </a:cubicBezTo>
                  <a:cubicBezTo>
                    <a:pt x="180" y="144"/>
                    <a:pt x="193" y="144"/>
                    <a:pt x="207" y="147"/>
                  </a:cubicBezTo>
                  <a:cubicBezTo>
                    <a:pt x="236" y="153"/>
                    <a:pt x="265" y="159"/>
                    <a:pt x="289" y="163"/>
                  </a:cubicBezTo>
                  <a:lnTo>
                    <a:pt x="980" y="321"/>
                  </a:lnTo>
                  <a:lnTo>
                    <a:pt x="981" y="321"/>
                  </a:lnTo>
                  <a:lnTo>
                    <a:pt x="1929" y="540"/>
                  </a:lnTo>
                  <a:lnTo>
                    <a:pt x="5063" y="1259"/>
                  </a:lnTo>
                  <a:cubicBezTo>
                    <a:pt x="5084" y="1265"/>
                    <a:pt x="5112" y="1272"/>
                    <a:pt x="5140" y="1280"/>
                  </a:cubicBezTo>
                  <a:cubicBezTo>
                    <a:pt x="5186" y="1293"/>
                    <a:pt x="5270" y="1317"/>
                    <a:pt x="5317" y="1317"/>
                  </a:cubicBezTo>
                  <a:cubicBezTo>
                    <a:pt x="5322" y="1317"/>
                    <a:pt x="5326" y="1316"/>
                    <a:pt x="5330" y="1316"/>
                  </a:cubicBezTo>
                  <a:cubicBezTo>
                    <a:pt x="5336" y="1316"/>
                    <a:pt x="5337" y="1314"/>
                    <a:pt x="5342" y="1312"/>
                  </a:cubicBezTo>
                  <a:cubicBezTo>
                    <a:pt x="5345" y="1312"/>
                    <a:pt x="5346" y="1310"/>
                    <a:pt x="5349" y="1309"/>
                  </a:cubicBezTo>
                  <a:cubicBezTo>
                    <a:pt x="5352" y="1309"/>
                    <a:pt x="5352" y="1307"/>
                    <a:pt x="5356" y="1306"/>
                  </a:cubicBezTo>
                  <a:cubicBezTo>
                    <a:pt x="5359" y="1303"/>
                    <a:pt x="5365" y="1298"/>
                    <a:pt x="5372" y="1293"/>
                  </a:cubicBezTo>
                  <a:lnTo>
                    <a:pt x="5381" y="1284"/>
                  </a:lnTo>
                  <a:cubicBezTo>
                    <a:pt x="5382" y="1265"/>
                    <a:pt x="5378" y="1255"/>
                    <a:pt x="5369" y="1235"/>
                  </a:cubicBezTo>
                  <a:cubicBezTo>
                    <a:pt x="5369" y="1232"/>
                    <a:pt x="5369" y="1232"/>
                    <a:pt x="5368" y="1230"/>
                  </a:cubicBezTo>
                  <a:cubicBezTo>
                    <a:pt x="5250" y="1181"/>
                    <a:pt x="5086" y="1147"/>
                    <a:pt x="4930" y="1114"/>
                  </a:cubicBezTo>
                  <a:cubicBezTo>
                    <a:pt x="4878" y="1101"/>
                    <a:pt x="4827" y="1092"/>
                    <a:pt x="4778" y="1079"/>
                  </a:cubicBezTo>
                  <a:lnTo>
                    <a:pt x="2428" y="540"/>
                  </a:lnTo>
                  <a:lnTo>
                    <a:pt x="1477" y="321"/>
                  </a:lnTo>
                  <a:lnTo>
                    <a:pt x="163" y="21"/>
                  </a:lnTo>
                  <a:lnTo>
                    <a:pt x="74"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8"/>
            <p:cNvSpPr/>
            <p:nvPr/>
          </p:nvSpPr>
          <p:spPr>
            <a:xfrm>
              <a:off x="512427" y="1740838"/>
              <a:ext cx="152383" cy="37233"/>
            </a:xfrm>
            <a:custGeom>
              <a:rect b="b" l="l" r="r" t="t"/>
              <a:pathLst>
                <a:path extrusionOk="0" h="1316" w="5386">
                  <a:moveTo>
                    <a:pt x="78" y="1"/>
                  </a:moveTo>
                  <a:lnTo>
                    <a:pt x="19" y="23"/>
                  </a:lnTo>
                  <a:cubicBezTo>
                    <a:pt x="15" y="23"/>
                    <a:pt x="12" y="26"/>
                    <a:pt x="9" y="27"/>
                  </a:cubicBezTo>
                  <a:lnTo>
                    <a:pt x="8" y="27"/>
                  </a:lnTo>
                  <a:cubicBezTo>
                    <a:pt x="8" y="33"/>
                    <a:pt x="5" y="36"/>
                    <a:pt x="5" y="40"/>
                  </a:cubicBezTo>
                  <a:cubicBezTo>
                    <a:pt x="3" y="45"/>
                    <a:pt x="3" y="49"/>
                    <a:pt x="3" y="52"/>
                  </a:cubicBezTo>
                  <a:cubicBezTo>
                    <a:pt x="1" y="65"/>
                    <a:pt x="1" y="74"/>
                    <a:pt x="3" y="81"/>
                  </a:cubicBezTo>
                  <a:cubicBezTo>
                    <a:pt x="3" y="85"/>
                    <a:pt x="5" y="85"/>
                    <a:pt x="8" y="88"/>
                  </a:cubicBezTo>
                  <a:lnTo>
                    <a:pt x="9" y="91"/>
                  </a:lnTo>
                  <a:cubicBezTo>
                    <a:pt x="30" y="109"/>
                    <a:pt x="78" y="122"/>
                    <a:pt x="131" y="132"/>
                  </a:cubicBezTo>
                  <a:cubicBezTo>
                    <a:pt x="147" y="138"/>
                    <a:pt x="163" y="139"/>
                    <a:pt x="178" y="142"/>
                  </a:cubicBezTo>
                  <a:cubicBezTo>
                    <a:pt x="182" y="143"/>
                    <a:pt x="185" y="145"/>
                    <a:pt x="190" y="145"/>
                  </a:cubicBezTo>
                  <a:lnTo>
                    <a:pt x="211" y="149"/>
                  </a:lnTo>
                  <a:cubicBezTo>
                    <a:pt x="227" y="152"/>
                    <a:pt x="242" y="152"/>
                    <a:pt x="255" y="156"/>
                  </a:cubicBezTo>
                  <a:cubicBezTo>
                    <a:pt x="268" y="159"/>
                    <a:pt x="280" y="159"/>
                    <a:pt x="293" y="164"/>
                  </a:cubicBezTo>
                  <a:lnTo>
                    <a:pt x="5069" y="1257"/>
                  </a:lnTo>
                  <a:cubicBezTo>
                    <a:pt x="5091" y="1263"/>
                    <a:pt x="5118" y="1270"/>
                    <a:pt x="5146" y="1277"/>
                  </a:cubicBezTo>
                  <a:cubicBezTo>
                    <a:pt x="5190" y="1291"/>
                    <a:pt x="5277" y="1316"/>
                    <a:pt x="5323" y="1316"/>
                  </a:cubicBezTo>
                  <a:cubicBezTo>
                    <a:pt x="5333" y="1316"/>
                    <a:pt x="5341" y="1315"/>
                    <a:pt x="5347" y="1312"/>
                  </a:cubicBezTo>
                  <a:cubicBezTo>
                    <a:pt x="5351" y="1308"/>
                    <a:pt x="5357" y="1308"/>
                    <a:pt x="5360" y="1305"/>
                  </a:cubicBezTo>
                  <a:cubicBezTo>
                    <a:pt x="5364" y="1302"/>
                    <a:pt x="5371" y="1298"/>
                    <a:pt x="5376" y="1291"/>
                  </a:cubicBezTo>
                  <a:lnTo>
                    <a:pt x="5379" y="1291"/>
                  </a:lnTo>
                  <a:cubicBezTo>
                    <a:pt x="5380" y="1286"/>
                    <a:pt x="5381" y="1285"/>
                    <a:pt x="5386" y="1283"/>
                  </a:cubicBezTo>
                  <a:lnTo>
                    <a:pt x="5386" y="1276"/>
                  </a:lnTo>
                  <a:cubicBezTo>
                    <a:pt x="5386" y="1269"/>
                    <a:pt x="5383" y="1261"/>
                    <a:pt x="5381" y="1259"/>
                  </a:cubicBezTo>
                  <a:cubicBezTo>
                    <a:pt x="5380" y="1256"/>
                    <a:pt x="5380" y="1251"/>
                    <a:pt x="5379" y="1248"/>
                  </a:cubicBezTo>
                  <a:cubicBezTo>
                    <a:pt x="5379" y="1244"/>
                    <a:pt x="5376" y="1240"/>
                    <a:pt x="5374" y="1235"/>
                  </a:cubicBezTo>
                  <a:cubicBezTo>
                    <a:pt x="5374" y="1235"/>
                    <a:pt x="5373" y="1234"/>
                    <a:pt x="5373" y="1232"/>
                  </a:cubicBezTo>
                  <a:cubicBezTo>
                    <a:pt x="5358" y="1227"/>
                    <a:pt x="5341" y="1218"/>
                    <a:pt x="5325" y="1213"/>
                  </a:cubicBezTo>
                  <a:cubicBezTo>
                    <a:pt x="5293" y="1200"/>
                    <a:pt x="5259" y="1192"/>
                    <a:pt x="5223" y="1181"/>
                  </a:cubicBezTo>
                  <a:cubicBezTo>
                    <a:pt x="5166" y="1167"/>
                    <a:pt x="5111" y="1152"/>
                    <a:pt x="5050" y="1139"/>
                  </a:cubicBezTo>
                  <a:cubicBezTo>
                    <a:pt x="5012" y="1131"/>
                    <a:pt x="4973" y="1120"/>
                    <a:pt x="4932" y="1113"/>
                  </a:cubicBezTo>
                  <a:cubicBezTo>
                    <a:pt x="4880" y="1103"/>
                    <a:pt x="4829" y="1091"/>
                    <a:pt x="4779" y="1081"/>
                  </a:cubicBezTo>
                  <a:lnTo>
                    <a:pt x="78"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8"/>
            <p:cNvSpPr/>
            <p:nvPr/>
          </p:nvSpPr>
          <p:spPr>
            <a:xfrm>
              <a:off x="519782" y="1709094"/>
              <a:ext cx="152355" cy="37205"/>
            </a:xfrm>
            <a:custGeom>
              <a:rect b="b" l="l" r="r" t="t"/>
              <a:pathLst>
                <a:path extrusionOk="0" h="1315" w="5385">
                  <a:moveTo>
                    <a:pt x="78" y="1"/>
                  </a:moveTo>
                  <a:cubicBezTo>
                    <a:pt x="71" y="3"/>
                    <a:pt x="63" y="3"/>
                    <a:pt x="59" y="8"/>
                  </a:cubicBezTo>
                  <a:cubicBezTo>
                    <a:pt x="46" y="11"/>
                    <a:pt x="33" y="18"/>
                    <a:pt x="20" y="22"/>
                  </a:cubicBezTo>
                  <a:cubicBezTo>
                    <a:pt x="17" y="22"/>
                    <a:pt x="11" y="24"/>
                    <a:pt x="8" y="25"/>
                  </a:cubicBezTo>
                  <a:cubicBezTo>
                    <a:pt x="2" y="59"/>
                    <a:pt x="1" y="79"/>
                    <a:pt x="8" y="86"/>
                  </a:cubicBezTo>
                  <a:lnTo>
                    <a:pt x="9" y="88"/>
                  </a:lnTo>
                  <a:cubicBezTo>
                    <a:pt x="39" y="115"/>
                    <a:pt x="140" y="133"/>
                    <a:pt x="209" y="146"/>
                  </a:cubicBezTo>
                  <a:cubicBezTo>
                    <a:pt x="241" y="152"/>
                    <a:pt x="270" y="156"/>
                    <a:pt x="293" y="162"/>
                  </a:cubicBezTo>
                  <a:lnTo>
                    <a:pt x="1183" y="367"/>
                  </a:lnTo>
                  <a:lnTo>
                    <a:pt x="2263" y="614"/>
                  </a:lnTo>
                  <a:lnTo>
                    <a:pt x="5065" y="1258"/>
                  </a:lnTo>
                  <a:cubicBezTo>
                    <a:pt x="5076" y="1261"/>
                    <a:pt x="5089" y="1264"/>
                    <a:pt x="5101" y="1267"/>
                  </a:cubicBezTo>
                  <a:cubicBezTo>
                    <a:pt x="5116" y="1271"/>
                    <a:pt x="5129" y="1276"/>
                    <a:pt x="5143" y="1280"/>
                  </a:cubicBezTo>
                  <a:cubicBezTo>
                    <a:pt x="5149" y="1280"/>
                    <a:pt x="5156" y="1281"/>
                    <a:pt x="5162" y="1283"/>
                  </a:cubicBezTo>
                  <a:cubicBezTo>
                    <a:pt x="5178" y="1287"/>
                    <a:pt x="5194" y="1293"/>
                    <a:pt x="5213" y="1296"/>
                  </a:cubicBezTo>
                  <a:cubicBezTo>
                    <a:pt x="5228" y="1302"/>
                    <a:pt x="5242" y="1303"/>
                    <a:pt x="5257" y="1308"/>
                  </a:cubicBezTo>
                  <a:cubicBezTo>
                    <a:pt x="5279" y="1312"/>
                    <a:pt x="5301" y="1315"/>
                    <a:pt x="5318" y="1315"/>
                  </a:cubicBezTo>
                  <a:cubicBezTo>
                    <a:pt x="5329" y="1315"/>
                    <a:pt x="5339" y="1313"/>
                    <a:pt x="5345" y="1310"/>
                  </a:cubicBezTo>
                  <a:cubicBezTo>
                    <a:pt x="5353" y="1309"/>
                    <a:pt x="5358" y="1305"/>
                    <a:pt x="5366" y="1297"/>
                  </a:cubicBezTo>
                  <a:cubicBezTo>
                    <a:pt x="5369" y="1294"/>
                    <a:pt x="5373" y="1293"/>
                    <a:pt x="5376" y="1289"/>
                  </a:cubicBezTo>
                  <a:cubicBezTo>
                    <a:pt x="5377" y="1286"/>
                    <a:pt x="5380" y="1286"/>
                    <a:pt x="5383" y="1281"/>
                  </a:cubicBezTo>
                  <a:cubicBezTo>
                    <a:pt x="5385" y="1264"/>
                    <a:pt x="5380" y="1252"/>
                    <a:pt x="5376" y="1231"/>
                  </a:cubicBezTo>
                  <a:cubicBezTo>
                    <a:pt x="5374" y="1231"/>
                    <a:pt x="5374" y="1229"/>
                    <a:pt x="5374" y="1229"/>
                  </a:cubicBezTo>
                  <a:cubicBezTo>
                    <a:pt x="5360" y="1223"/>
                    <a:pt x="5345" y="1216"/>
                    <a:pt x="5329" y="1210"/>
                  </a:cubicBezTo>
                  <a:cubicBezTo>
                    <a:pt x="5296" y="1199"/>
                    <a:pt x="5261" y="1188"/>
                    <a:pt x="5225" y="1178"/>
                  </a:cubicBezTo>
                  <a:cubicBezTo>
                    <a:pt x="5207" y="1172"/>
                    <a:pt x="5188" y="1167"/>
                    <a:pt x="5171" y="1164"/>
                  </a:cubicBezTo>
                  <a:cubicBezTo>
                    <a:pt x="5150" y="1159"/>
                    <a:pt x="5133" y="1155"/>
                    <a:pt x="5113" y="1149"/>
                  </a:cubicBezTo>
                  <a:cubicBezTo>
                    <a:pt x="5089" y="1145"/>
                    <a:pt x="5065" y="1137"/>
                    <a:pt x="5041" y="1133"/>
                  </a:cubicBezTo>
                  <a:cubicBezTo>
                    <a:pt x="5005" y="1126"/>
                    <a:pt x="4970" y="1119"/>
                    <a:pt x="4934" y="1111"/>
                  </a:cubicBezTo>
                  <a:cubicBezTo>
                    <a:pt x="4882" y="1100"/>
                    <a:pt x="4831" y="1089"/>
                    <a:pt x="4781" y="1078"/>
                  </a:cubicBezTo>
                  <a:lnTo>
                    <a:pt x="2763" y="614"/>
                  </a:lnTo>
                  <a:lnTo>
                    <a:pt x="2759" y="614"/>
                  </a:lnTo>
                  <a:lnTo>
                    <a:pt x="1684" y="367"/>
                  </a:lnTo>
                  <a:lnTo>
                    <a:pt x="1681" y="367"/>
                  </a:lnTo>
                  <a:lnTo>
                    <a:pt x="78"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8"/>
            <p:cNvSpPr/>
            <p:nvPr/>
          </p:nvSpPr>
          <p:spPr>
            <a:xfrm>
              <a:off x="648821" y="1656189"/>
              <a:ext cx="25774" cy="20540"/>
            </a:xfrm>
            <a:custGeom>
              <a:rect b="b" l="l" r="r" t="t"/>
              <a:pathLst>
                <a:path extrusionOk="0" h="726" w="911">
                  <a:moveTo>
                    <a:pt x="43" y="0"/>
                  </a:moveTo>
                  <a:cubicBezTo>
                    <a:pt x="22" y="0"/>
                    <a:pt x="1" y="29"/>
                    <a:pt x="20" y="52"/>
                  </a:cubicBezTo>
                  <a:cubicBezTo>
                    <a:pt x="239" y="318"/>
                    <a:pt x="530" y="597"/>
                    <a:pt x="858" y="723"/>
                  </a:cubicBezTo>
                  <a:cubicBezTo>
                    <a:pt x="862" y="725"/>
                    <a:pt x="866" y="725"/>
                    <a:pt x="869" y="725"/>
                  </a:cubicBezTo>
                  <a:cubicBezTo>
                    <a:pt x="897" y="725"/>
                    <a:pt x="911" y="682"/>
                    <a:pt x="886" y="665"/>
                  </a:cubicBezTo>
                  <a:cubicBezTo>
                    <a:pt x="582" y="463"/>
                    <a:pt x="305" y="292"/>
                    <a:pt x="62" y="10"/>
                  </a:cubicBezTo>
                  <a:cubicBezTo>
                    <a:pt x="56" y="3"/>
                    <a:pt x="50" y="0"/>
                    <a:pt x="4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8"/>
            <p:cNvSpPr/>
            <p:nvPr/>
          </p:nvSpPr>
          <p:spPr>
            <a:xfrm>
              <a:off x="666871" y="1660376"/>
              <a:ext cx="20088" cy="16579"/>
            </a:xfrm>
            <a:custGeom>
              <a:rect b="b" l="l" r="r" t="t"/>
              <a:pathLst>
                <a:path extrusionOk="0" h="586" w="710">
                  <a:moveTo>
                    <a:pt x="54" y="1"/>
                  </a:moveTo>
                  <a:cubicBezTo>
                    <a:pt x="28" y="1"/>
                    <a:pt x="0" y="30"/>
                    <a:pt x="18" y="56"/>
                  </a:cubicBezTo>
                  <a:cubicBezTo>
                    <a:pt x="175" y="277"/>
                    <a:pt x="380" y="472"/>
                    <a:pt x="629" y="583"/>
                  </a:cubicBezTo>
                  <a:cubicBezTo>
                    <a:pt x="634" y="585"/>
                    <a:pt x="640" y="586"/>
                    <a:pt x="645" y="586"/>
                  </a:cubicBezTo>
                  <a:cubicBezTo>
                    <a:pt x="686" y="586"/>
                    <a:pt x="710" y="520"/>
                    <a:pt x="670" y="500"/>
                  </a:cubicBezTo>
                  <a:cubicBezTo>
                    <a:pt x="437" y="370"/>
                    <a:pt x="238" y="225"/>
                    <a:pt x="78" y="13"/>
                  </a:cubicBezTo>
                  <a:cubicBezTo>
                    <a:pt x="72" y="4"/>
                    <a:pt x="63" y="1"/>
                    <a:pt x="5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8"/>
            <p:cNvSpPr/>
            <p:nvPr/>
          </p:nvSpPr>
          <p:spPr>
            <a:xfrm>
              <a:off x="684214" y="1663149"/>
              <a:ext cx="18220" cy="14825"/>
            </a:xfrm>
            <a:custGeom>
              <a:rect b="b" l="l" r="r" t="t"/>
              <a:pathLst>
                <a:path extrusionOk="0" h="524" w="644">
                  <a:moveTo>
                    <a:pt x="69" y="1"/>
                  </a:moveTo>
                  <a:cubicBezTo>
                    <a:pt x="32" y="1"/>
                    <a:pt x="1" y="43"/>
                    <a:pt x="35" y="72"/>
                  </a:cubicBezTo>
                  <a:cubicBezTo>
                    <a:pt x="205" y="217"/>
                    <a:pt x="378" y="399"/>
                    <a:pt x="571" y="518"/>
                  </a:cubicBezTo>
                  <a:cubicBezTo>
                    <a:pt x="578" y="522"/>
                    <a:pt x="585" y="524"/>
                    <a:pt x="591" y="524"/>
                  </a:cubicBezTo>
                  <a:cubicBezTo>
                    <a:pt x="621" y="524"/>
                    <a:pt x="643" y="485"/>
                    <a:pt x="619" y="460"/>
                  </a:cubicBezTo>
                  <a:cubicBezTo>
                    <a:pt x="473" y="293"/>
                    <a:pt x="269" y="156"/>
                    <a:pt x="99" y="12"/>
                  </a:cubicBezTo>
                  <a:cubicBezTo>
                    <a:pt x="89" y="4"/>
                    <a:pt x="79" y="1"/>
                    <a:pt x="6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8"/>
            <p:cNvSpPr/>
            <p:nvPr/>
          </p:nvSpPr>
          <p:spPr>
            <a:xfrm>
              <a:off x="521140" y="1860172"/>
              <a:ext cx="24020" cy="12534"/>
            </a:xfrm>
            <a:custGeom>
              <a:rect b="b" l="l" r="r" t="t"/>
              <a:pathLst>
                <a:path extrusionOk="0" h="443" w="849">
                  <a:moveTo>
                    <a:pt x="34" y="1"/>
                  </a:moveTo>
                  <a:cubicBezTo>
                    <a:pt x="10" y="1"/>
                    <a:pt x="0" y="35"/>
                    <a:pt x="21" y="50"/>
                  </a:cubicBezTo>
                  <a:cubicBezTo>
                    <a:pt x="232" y="206"/>
                    <a:pt x="513" y="383"/>
                    <a:pt x="770" y="441"/>
                  </a:cubicBezTo>
                  <a:cubicBezTo>
                    <a:pt x="773" y="442"/>
                    <a:pt x="776" y="442"/>
                    <a:pt x="779" y="442"/>
                  </a:cubicBezTo>
                  <a:cubicBezTo>
                    <a:pt x="813" y="442"/>
                    <a:pt x="848" y="399"/>
                    <a:pt x="813" y="369"/>
                  </a:cubicBezTo>
                  <a:cubicBezTo>
                    <a:pt x="610" y="198"/>
                    <a:pt x="296" y="78"/>
                    <a:pt x="43" y="2"/>
                  </a:cubicBezTo>
                  <a:cubicBezTo>
                    <a:pt x="40" y="1"/>
                    <a:pt x="36" y="1"/>
                    <a:pt x="3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8"/>
            <p:cNvSpPr/>
            <p:nvPr/>
          </p:nvSpPr>
          <p:spPr>
            <a:xfrm>
              <a:off x="561003" y="1869084"/>
              <a:ext cx="27557" cy="12449"/>
            </a:xfrm>
            <a:custGeom>
              <a:rect b="b" l="l" r="r" t="t"/>
              <a:pathLst>
                <a:path extrusionOk="0" h="440" w="974">
                  <a:moveTo>
                    <a:pt x="40" y="1"/>
                  </a:moveTo>
                  <a:cubicBezTo>
                    <a:pt x="6" y="1"/>
                    <a:pt x="0" y="52"/>
                    <a:pt x="25" y="69"/>
                  </a:cubicBezTo>
                  <a:cubicBezTo>
                    <a:pt x="158" y="164"/>
                    <a:pt x="315" y="221"/>
                    <a:pt x="464" y="283"/>
                  </a:cubicBezTo>
                  <a:cubicBezTo>
                    <a:pt x="613" y="344"/>
                    <a:pt x="758" y="418"/>
                    <a:pt x="921" y="439"/>
                  </a:cubicBezTo>
                  <a:cubicBezTo>
                    <a:pt x="923" y="439"/>
                    <a:pt x="925" y="439"/>
                    <a:pt x="927" y="439"/>
                  </a:cubicBezTo>
                  <a:cubicBezTo>
                    <a:pt x="969" y="439"/>
                    <a:pt x="973" y="380"/>
                    <a:pt x="946" y="357"/>
                  </a:cubicBezTo>
                  <a:cubicBezTo>
                    <a:pt x="815" y="257"/>
                    <a:pt x="653" y="211"/>
                    <a:pt x="502" y="149"/>
                  </a:cubicBezTo>
                  <a:cubicBezTo>
                    <a:pt x="354" y="91"/>
                    <a:pt x="206" y="24"/>
                    <a:pt x="46" y="1"/>
                  </a:cubicBezTo>
                  <a:cubicBezTo>
                    <a:pt x="44" y="1"/>
                    <a:pt x="42" y="1"/>
                    <a:pt x="4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8"/>
            <p:cNvSpPr/>
            <p:nvPr/>
          </p:nvSpPr>
          <p:spPr>
            <a:xfrm>
              <a:off x="587739" y="1869027"/>
              <a:ext cx="20229" cy="11232"/>
            </a:xfrm>
            <a:custGeom>
              <a:rect b="b" l="l" r="r" t="t"/>
              <a:pathLst>
                <a:path extrusionOk="0" h="397" w="715">
                  <a:moveTo>
                    <a:pt x="81" y="0"/>
                  </a:moveTo>
                  <a:cubicBezTo>
                    <a:pt x="35" y="0"/>
                    <a:pt x="0" y="67"/>
                    <a:pt x="51" y="93"/>
                  </a:cubicBezTo>
                  <a:cubicBezTo>
                    <a:pt x="235" y="194"/>
                    <a:pt x="434" y="336"/>
                    <a:pt x="633" y="394"/>
                  </a:cubicBezTo>
                  <a:cubicBezTo>
                    <a:pt x="639" y="396"/>
                    <a:pt x="644" y="396"/>
                    <a:pt x="649" y="396"/>
                  </a:cubicBezTo>
                  <a:cubicBezTo>
                    <a:pt x="696" y="396"/>
                    <a:pt x="715" y="333"/>
                    <a:pt x="675" y="298"/>
                  </a:cubicBezTo>
                  <a:cubicBezTo>
                    <a:pt x="515" y="172"/>
                    <a:pt x="288" y="98"/>
                    <a:pt x="104" y="6"/>
                  </a:cubicBezTo>
                  <a:cubicBezTo>
                    <a:pt x="96" y="2"/>
                    <a:pt x="88" y="0"/>
                    <a:pt x="8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8"/>
            <p:cNvSpPr/>
            <p:nvPr/>
          </p:nvSpPr>
          <p:spPr>
            <a:xfrm>
              <a:off x="2002324" y="1624927"/>
              <a:ext cx="296817" cy="241788"/>
            </a:xfrm>
            <a:custGeom>
              <a:rect b="b" l="l" r="r" t="t"/>
              <a:pathLst>
                <a:path extrusionOk="0" h="8546" w="10491">
                  <a:moveTo>
                    <a:pt x="10490" y="1"/>
                  </a:moveTo>
                  <a:cubicBezTo>
                    <a:pt x="10483" y="4"/>
                    <a:pt x="10476" y="10"/>
                    <a:pt x="10470" y="15"/>
                  </a:cubicBezTo>
                  <a:cubicBezTo>
                    <a:pt x="10476" y="11"/>
                    <a:pt x="10483" y="5"/>
                    <a:pt x="10490" y="2"/>
                  </a:cubicBezTo>
                  <a:lnTo>
                    <a:pt x="10490" y="1"/>
                  </a:lnTo>
                  <a:close/>
                  <a:moveTo>
                    <a:pt x="10135" y="265"/>
                  </a:moveTo>
                  <a:cubicBezTo>
                    <a:pt x="10119" y="277"/>
                    <a:pt x="10102" y="287"/>
                    <a:pt x="10083" y="299"/>
                  </a:cubicBezTo>
                  <a:cubicBezTo>
                    <a:pt x="10047" y="321"/>
                    <a:pt x="10009" y="343"/>
                    <a:pt x="9971" y="358"/>
                  </a:cubicBezTo>
                  <a:cubicBezTo>
                    <a:pt x="10009" y="343"/>
                    <a:pt x="10047" y="322"/>
                    <a:pt x="10083" y="300"/>
                  </a:cubicBezTo>
                  <a:cubicBezTo>
                    <a:pt x="10102" y="287"/>
                    <a:pt x="10119" y="277"/>
                    <a:pt x="10135" y="265"/>
                  </a:cubicBezTo>
                  <a:close/>
                  <a:moveTo>
                    <a:pt x="6031" y="811"/>
                  </a:moveTo>
                  <a:cubicBezTo>
                    <a:pt x="5915" y="811"/>
                    <a:pt x="5798" y="811"/>
                    <a:pt x="5682" y="812"/>
                  </a:cubicBezTo>
                  <a:lnTo>
                    <a:pt x="6377" y="812"/>
                  </a:lnTo>
                  <a:cubicBezTo>
                    <a:pt x="6262" y="811"/>
                    <a:pt x="6147" y="811"/>
                    <a:pt x="6031" y="811"/>
                  </a:cubicBezTo>
                  <a:close/>
                  <a:moveTo>
                    <a:pt x="6377" y="812"/>
                  </a:moveTo>
                  <a:lnTo>
                    <a:pt x="6781" y="815"/>
                  </a:lnTo>
                  <a:lnTo>
                    <a:pt x="6781" y="812"/>
                  </a:lnTo>
                  <a:close/>
                  <a:moveTo>
                    <a:pt x="4856" y="831"/>
                  </a:moveTo>
                  <a:lnTo>
                    <a:pt x="4856" y="831"/>
                  </a:lnTo>
                  <a:cubicBezTo>
                    <a:pt x="4653" y="838"/>
                    <a:pt x="4455" y="851"/>
                    <a:pt x="4262" y="870"/>
                  </a:cubicBezTo>
                  <a:cubicBezTo>
                    <a:pt x="4457" y="853"/>
                    <a:pt x="4654" y="840"/>
                    <a:pt x="4856" y="831"/>
                  </a:cubicBezTo>
                  <a:close/>
                  <a:moveTo>
                    <a:pt x="9186" y="878"/>
                  </a:moveTo>
                  <a:cubicBezTo>
                    <a:pt x="9186" y="891"/>
                    <a:pt x="9188" y="904"/>
                    <a:pt x="9189" y="917"/>
                  </a:cubicBezTo>
                  <a:cubicBezTo>
                    <a:pt x="9189" y="904"/>
                    <a:pt x="9188" y="891"/>
                    <a:pt x="9186" y="878"/>
                  </a:cubicBezTo>
                  <a:close/>
                  <a:moveTo>
                    <a:pt x="9361" y="1045"/>
                  </a:moveTo>
                  <a:cubicBezTo>
                    <a:pt x="9378" y="1074"/>
                    <a:pt x="9394" y="1101"/>
                    <a:pt x="9411" y="1122"/>
                  </a:cubicBezTo>
                  <a:cubicBezTo>
                    <a:pt x="9397" y="1101"/>
                    <a:pt x="9379" y="1074"/>
                    <a:pt x="9361" y="1045"/>
                  </a:cubicBezTo>
                  <a:close/>
                  <a:moveTo>
                    <a:pt x="8728" y="1109"/>
                  </a:moveTo>
                  <a:cubicBezTo>
                    <a:pt x="8677" y="1122"/>
                    <a:pt x="8622" y="1132"/>
                    <a:pt x="8565" y="1144"/>
                  </a:cubicBezTo>
                  <a:cubicBezTo>
                    <a:pt x="8622" y="1132"/>
                    <a:pt x="8677" y="1123"/>
                    <a:pt x="8728" y="1109"/>
                  </a:cubicBezTo>
                  <a:close/>
                  <a:moveTo>
                    <a:pt x="8568" y="1144"/>
                  </a:moveTo>
                  <a:cubicBezTo>
                    <a:pt x="8511" y="1152"/>
                    <a:pt x="8452" y="1161"/>
                    <a:pt x="8395" y="1176"/>
                  </a:cubicBezTo>
                  <a:cubicBezTo>
                    <a:pt x="8453" y="1164"/>
                    <a:pt x="8511" y="1154"/>
                    <a:pt x="8568" y="1144"/>
                  </a:cubicBezTo>
                  <a:close/>
                  <a:moveTo>
                    <a:pt x="7914" y="1176"/>
                  </a:moveTo>
                  <a:cubicBezTo>
                    <a:pt x="7880" y="1181"/>
                    <a:pt x="7846" y="1183"/>
                    <a:pt x="7808" y="1186"/>
                  </a:cubicBezTo>
                  <a:cubicBezTo>
                    <a:pt x="7846" y="1186"/>
                    <a:pt x="7882" y="1183"/>
                    <a:pt x="7915" y="1178"/>
                  </a:cubicBezTo>
                  <a:lnTo>
                    <a:pt x="8395" y="1176"/>
                  </a:lnTo>
                  <a:close/>
                  <a:moveTo>
                    <a:pt x="9411" y="1122"/>
                  </a:moveTo>
                  <a:cubicBezTo>
                    <a:pt x="9431" y="1151"/>
                    <a:pt x="9452" y="1180"/>
                    <a:pt x="9473" y="1209"/>
                  </a:cubicBezTo>
                  <a:lnTo>
                    <a:pt x="9473" y="1209"/>
                  </a:lnTo>
                  <a:cubicBezTo>
                    <a:pt x="9452" y="1180"/>
                    <a:pt x="9433" y="1150"/>
                    <a:pt x="9411" y="1122"/>
                  </a:cubicBezTo>
                  <a:close/>
                  <a:moveTo>
                    <a:pt x="2440" y="1215"/>
                  </a:moveTo>
                  <a:cubicBezTo>
                    <a:pt x="2430" y="1215"/>
                    <a:pt x="2420" y="1216"/>
                    <a:pt x="2408" y="1218"/>
                  </a:cubicBezTo>
                  <a:cubicBezTo>
                    <a:pt x="2421" y="1218"/>
                    <a:pt x="2430" y="1215"/>
                    <a:pt x="2440" y="1215"/>
                  </a:cubicBezTo>
                  <a:close/>
                  <a:moveTo>
                    <a:pt x="9473" y="1209"/>
                  </a:moveTo>
                  <a:cubicBezTo>
                    <a:pt x="9480" y="1219"/>
                    <a:pt x="9488" y="1229"/>
                    <a:pt x="9496" y="1240"/>
                  </a:cubicBezTo>
                  <a:cubicBezTo>
                    <a:pt x="9488" y="1229"/>
                    <a:pt x="9480" y="1219"/>
                    <a:pt x="9473" y="1209"/>
                  </a:cubicBezTo>
                  <a:close/>
                  <a:moveTo>
                    <a:pt x="8892" y="1413"/>
                  </a:moveTo>
                  <a:lnTo>
                    <a:pt x="8892" y="1413"/>
                  </a:lnTo>
                  <a:cubicBezTo>
                    <a:pt x="8901" y="1424"/>
                    <a:pt x="8910" y="1436"/>
                    <a:pt x="8918" y="1447"/>
                  </a:cubicBezTo>
                  <a:lnTo>
                    <a:pt x="8918" y="1447"/>
                  </a:lnTo>
                  <a:cubicBezTo>
                    <a:pt x="8910" y="1436"/>
                    <a:pt x="8901" y="1424"/>
                    <a:pt x="8892" y="1413"/>
                  </a:cubicBezTo>
                  <a:close/>
                  <a:moveTo>
                    <a:pt x="8918" y="1447"/>
                  </a:moveTo>
                  <a:cubicBezTo>
                    <a:pt x="8929" y="1464"/>
                    <a:pt x="8940" y="1481"/>
                    <a:pt x="8951" y="1498"/>
                  </a:cubicBezTo>
                  <a:cubicBezTo>
                    <a:pt x="8940" y="1480"/>
                    <a:pt x="8929" y="1463"/>
                    <a:pt x="8918" y="1447"/>
                  </a:cubicBezTo>
                  <a:close/>
                  <a:moveTo>
                    <a:pt x="8951" y="1498"/>
                  </a:moveTo>
                  <a:cubicBezTo>
                    <a:pt x="8955" y="1503"/>
                    <a:pt x="8956" y="1510"/>
                    <a:pt x="8962" y="1517"/>
                  </a:cubicBezTo>
                  <a:cubicBezTo>
                    <a:pt x="8958" y="1510"/>
                    <a:pt x="8956" y="1503"/>
                    <a:pt x="8951" y="1498"/>
                  </a:cubicBezTo>
                  <a:close/>
                  <a:moveTo>
                    <a:pt x="2408" y="1218"/>
                  </a:moveTo>
                  <a:lnTo>
                    <a:pt x="2408" y="1218"/>
                  </a:lnTo>
                  <a:cubicBezTo>
                    <a:pt x="2341" y="1306"/>
                    <a:pt x="2274" y="1398"/>
                    <a:pt x="2204" y="1485"/>
                  </a:cubicBezTo>
                  <a:cubicBezTo>
                    <a:pt x="2122" y="1574"/>
                    <a:pt x="2036" y="1660"/>
                    <a:pt x="1947" y="1743"/>
                  </a:cubicBezTo>
                  <a:cubicBezTo>
                    <a:pt x="2037" y="1661"/>
                    <a:pt x="2122" y="1575"/>
                    <a:pt x="2207" y="1485"/>
                  </a:cubicBezTo>
                  <a:cubicBezTo>
                    <a:pt x="2276" y="1398"/>
                    <a:pt x="2343" y="1306"/>
                    <a:pt x="2408" y="1218"/>
                  </a:cubicBezTo>
                  <a:close/>
                  <a:moveTo>
                    <a:pt x="7642" y="2124"/>
                  </a:moveTo>
                  <a:cubicBezTo>
                    <a:pt x="7648" y="2134"/>
                    <a:pt x="7652" y="2147"/>
                    <a:pt x="7657" y="2160"/>
                  </a:cubicBezTo>
                  <a:cubicBezTo>
                    <a:pt x="7654" y="2147"/>
                    <a:pt x="7648" y="2134"/>
                    <a:pt x="7642" y="2124"/>
                  </a:cubicBezTo>
                  <a:close/>
                  <a:moveTo>
                    <a:pt x="6377" y="2205"/>
                  </a:moveTo>
                  <a:cubicBezTo>
                    <a:pt x="6377" y="2206"/>
                    <a:pt x="6377" y="2206"/>
                    <a:pt x="6377" y="2207"/>
                  </a:cubicBezTo>
                  <a:lnTo>
                    <a:pt x="6377" y="2207"/>
                  </a:lnTo>
                  <a:cubicBezTo>
                    <a:pt x="6377" y="2207"/>
                    <a:pt x="6377" y="2207"/>
                    <a:pt x="6377" y="2206"/>
                  </a:cubicBezTo>
                  <a:lnTo>
                    <a:pt x="6377" y="2205"/>
                  </a:lnTo>
                  <a:close/>
                  <a:moveTo>
                    <a:pt x="6377" y="2207"/>
                  </a:moveTo>
                  <a:cubicBezTo>
                    <a:pt x="6377" y="2212"/>
                    <a:pt x="6376" y="2220"/>
                    <a:pt x="6374" y="2225"/>
                  </a:cubicBezTo>
                  <a:cubicBezTo>
                    <a:pt x="6377" y="2220"/>
                    <a:pt x="6377" y="2213"/>
                    <a:pt x="6377" y="2207"/>
                  </a:cubicBezTo>
                  <a:close/>
                  <a:moveTo>
                    <a:pt x="7657" y="2160"/>
                  </a:moveTo>
                  <a:cubicBezTo>
                    <a:pt x="7664" y="2185"/>
                    <a:pt x="7674" y="2212"/>
                    <a:pt x="7681" y="2235"/>
                  </a:cubicBezTo>
                  <a:cubicBezTo>
                    <a:pt x="7674" y="2212"/>
                    <a:pt x="7667" y="2185"/>
                    <a:pt x="7657" y="2160"/>
                  </a:cubicBezTo>
                  <a:close/>
                  <a:moveTo>
                    <a:pt x="929" y="2317"/>
                  </a:moveTo>
                  <a:lnTo>
                    <a:pt x="929" y="2317"/>
                  </a:lnTo>
                  <a:cubicBezTo>
                    <a:pt x="886" y="2329"/>
                    <a:pt x="841" y="2337"/>
                    <a:pt x="793" y="2345"/>
                  </a:cubicBezTo>
                  <a:cubicBezTo>
                    <a:pt x="841" y="2339"/>
                    <a:pt x="886" y="2329"/>
                    <a:pt x="929" y="2317"/>
                  </a:cubicBezTo>
                  <a:close/>
                  <a:moveTo>
                    <a:pt x="793" y="2345"/>
                  </a:moveTo>
                  <a:cubicBezTo>
                    <a:pt x="765" y="2350"/>
                    <a:pt x="735" y="2356"/>
                    <a:pt x="707" y="2359"/>
                  </a:cubicBezTo>
                  <a:cubicBezTo>
                    <a:pt x="736" y="2358"/>
                    <a:pt x="765" y="2350"/>
                    <a:pt x="793" y="2345"/>
                  </a:cubicBezTo>
                  <a:close/>
                  <a:moveTo>
                    <a:pt x="445" y="2390"/>
                  </a:moveTo>
                  <a:lnTo>
                    <a:pt x="445" y="2390"/>
                  </a:lnTo>
                  <a:cubicBezTo>
                    <a:pt x="391" y="2392"/>
                    <a:pt x="336" y="2394"/>
                    <a:pt x="284" y="2394"/>
                  </a:cubicBezTo>
                  <a:cubicBezTo>
                    <a:pt x="297" y="2394"/>
                    <a:pt x="310" y="2394"/>
                    <a:pt x="324" y="2394"/>
                  </a:cubicBezTo>
                  <a:cubicBezTo>
                    <a:pt x="364" y="2394"/>
                    <a:pt x="405" y="2393"/>
                    <a:pt x="445" y="2390"/>
                  </a:cubicBezTo>
                  <a:close/>
                  <a:moveTo>
                    <a:pt x="284" y="2394"/>
                  </a:moveTo>
                  <a:cubicBezTo>
                    <a:pt x="236" y="2394"/>
                    <a:pt x="171" y="2395"/>
                    <a:pt x="103" y="2395"/>
                  </a:cubicBezTo>
                  <a:cubicBezTo>
                    <a:pt x="69" y="2395"/>
                    <a:pt x="34" y="2395"/>
                    <a:pt x="0" y="2394"/>
                  </a:cubicBezTo>
                  <a:lnTo>
                    <a:pt x="0" y="2394"/>
                  </a:lnTo>
                  <a:cubicBezTo>
                    <a:pt x="39" y="2396"/>
                    <a:pt x="78" y="2397"/>
                    <a:pt x="117" y="2397"/>
                  </a:cubicBezTo>
                  <a:cubicBezTo>
                    <a:pt x="180" y="2397"/>
                    <a:pt x="239" y="2395"/>
                    <a:pt x="284" y="2394"/>
                  </a:cubicBezTo>
                  <a:close/>
                  <a:moveTo>
                    <a:pt x="8461" y="2334"/>
                  </a:moveTo>
                  <a:cubicBezTo>
                    <a:pt x="8481" y="2379"/>
                    <a:pt x="8498" y="2423"/>
                    <a:pt x="8517" y="2467"/>
                  </a:cubicBezTo>
                  <a:cubicBezTo>
                    <a:pt x="8541" y="2519"/>
                    <a:pt x="8564" y="2574"/>
                    <a:pt x="8586" y="2627"/>
                  </a:cubicBezTo>
                  <a:cubicBezTo>
                    <a:pt x="8546" y="2526"/>
                    <a:pt x="8504" y="2429"/>
                    <a:pt x="8461" y="2334"/>
                  </a:cubicBezTo>
                  <a:close/>
                  <a:moveTo>
                    <a:pt x="7757" y="2807"/>
                  </a:moveTo>
                  <a:lnTo>
                    <a:pt x="7757" y="2807"/>
                  </a:lnTo>
                  <a:cubicBezTo>
                    <a:pt x="7776" y="2874"/>
                    <a:pt x="7795" y="2939"/>
                    <a:pt x="7817" y="3003"/>
                  </a:cubicBezTo>
                  <a:cubicBezTo>
                    <a:pt x="7806" y="2970"/>
                    <a:pt x="7795" y="2935"/>
                    <a:pt x="7786" y="2901"/>
                  </a:cubicBezTo>
                  <a:cubicBezTo>
                    <a:pt x="7776" y="2869"/>
                    <a:pt x="7766" y="2837"/>
                    <a:pt x="7757" y="2807"/>
                  </a:cubicBezTo>
                  <a:close/>
                  <a:moveTo>
                    <a:pt x="290" y="3596"/>
                  </a:moveTo>
                  <a:lnTo>
                    <a:pt x="290" y="3596"/>
                  </a:lnTo>
                  <a:cubicBezTo>
                    <a:pt x="303" y="3624"/>
                    <a:pt x="313" y="3650"/>
                    <a:pt x="326" y="3676"/>
                  </a:cubicBezTo>
                  <a:cubicBezTo>
                    <a:pt x="313" y="3650"/>
                    <a:pt x="303" y="3622"/>
                    <a:pt x="290" y="3596"/>
                  </a:cubicBezTo>
                  <a:close/>
                  <a:moveTo>
                    <a:pt x="8180" y="3868"/>
                  </a:moveTo>
                  <a:cubicBezTo>
                    <a:pt x="8184" y="3882"/>
                    <a:pt x="8189" y="3895"/>
                    <a:pt x="8193" y="3909"/>
                  </a:cubicBezTo>
                  <a:lnTo>
                    <a:pt x="8193" y="3909"/>
                  </a:lnTo>
                  <a:cubicBezTo>
                    <a:pt x="8189" y="3895"/>
                    <a:pt x="8185" y="3882"/>
                    <a:pt x="8180" y="3868"/>
                  </a:cubicBezTo>
                  <a:close/>
                  <a:moveTo>
                    <a:pt x="9031" y="3894"/>
                  </a:moveTo>
                  <a:cubicBezTo>
                    <a:pt x="9033" y="3902"/>
                    <a:pt x="9035" y="3909"/>
                    <a:pt x="9037" y="3916"/>
                  </a:cubicBezTo>
                  <a:lnTo>
                    <a:pt x="9037" y="3916"/>
                  </a:lnTo>
                  <a:cubicBezTo>
                    <a:pt x="9035" y="3909"/>
                    <a:pt x="9033" y="3902"/>
                    <a:pt x="9031" y="3894"/>
                  </a:cubicBezTo>
                  <a:close/>
                  <a:moveTo>
                    <a:pt x="9037" y="3916"/>
                  </a:moveTo>
                  <a:cubicBezTo>
                    <a:pt x="9044" y="3939"/>
                    <a:pt x="9050" y="3963"/>
                    <a:pt x="9056" y="3986"/>
                  </a:cubicBezTo>
                  <a:lnTo>
                    <a:pt x="9056" y="3986"/>
                  </a:lnTo>
                  <a:cubicBezTo>
                    <a:pt x="9050" y="3963"/>
                    <a:pt x="9044" y="3940"/>
                    <a:pt x="9037" y="3916"/>
                  </a:cubicBezTo>
                  <a:close/>
                  <a:moveTo>
                    <a:pt x="9056" y="3986"/>
                  </a:moveTo>
                  <a:lnTo>
                    <a:pt x="9056" y="3986"/>
                  </a:lnTo>
                  <a:cubicBezTo>
                    <a:pt x="9064" y="4016"/>
                    <a:pt x="9071" y="4046"/>
                    <a:pt x="9078" y="4076"/>
                  </a:cubicBezTo>
                  <a:lnTo>
                    <a:pt x="9062" y="4006"/>
                  </a:lnTo>
                  <a:cubicBezTo>
                    <a:pt x="9060" y="4000"/>
                    <a:pt x="9058" y="3993"/>
                    <a:pt x="9056" y="3986"/>
                  </a:cubicBezTo>
                  <a:close/>
                  <a:moveTo>
                    <a:pt x="326" y="3676"/>
                  </a:moveTo>
                  <a:cubicBezTo>
                    <a:pt x="386" y="3817"/>
                    <a:pt x="445" y="3957"/>
                    <a:pt x="503" y="4098"/>
                  </a:cubicBezTo>
                  <a:cubicBezTo>
                    <a:pt x="448" y="3957"/>
                    <a:pt x="390" y="3817"/>
                    <a:pt x="326" y="3676"/>
                  </a:cubicBezTo>
                  <a:close/>
                  <a:moveTo>
                    <a:pt x="8193" y="3909"/>
                  </a:moveTo>
                  <a:cubicBezTo>
                    <a:pt x="8199" y="3926"/>
                    <a:pt x="8204" y="3943"/>
                    <a:pt x="8208" y="3960"/>
                  </a:cubicBezTo>
                  <a:cubicBezTo>
                    <a:pt x="8235" y="4050"/>
                    <a:pt x="8264" y="4139"/>
                    <a:pt x="8293" y="4227"/>
                  </a:cubicBezTo>
                  <a:cubicBezTo>
                    <a:pt x="8261" y="4123"/>
                    <a:pt x="8228" y="4015"/>
                    <a:pt x="8193" y="3909"/>
                  </a:cubicBezTo>
                  <a:close/>
                  <a:moveTo>
                    <a:pt x="8577" y="5012"/>
                  </a:moveTo>
                  <a:cubicBezTo>
                    <a:pt x="8597" y="5089"/>
                    <a:pt x="8621" y="5164"/>
                    <a:pt x="8642" y="5236"/>
                  </a:cubicBezTo>
                  <a:lnTo>
                    <a:pt x="8577" y="5012"/>
                  </a:lnTo>
                  <a:close/>
                  <a:moveTo>
                    <a:pt x="8642" y="5236"/>
                  </a:moveTo>
                  <a:cubicBezTo>
                    <a:pt x="8648" y="5258"/>
                    <a:pt x="8657" y="5281"/>
                    <a:pt x="8666" y="5305"/>
                  </a:cubicBezTo>
                  <a:cubicBezTo>
                    <a:pt x="8658" y="5281"/>
                    <a:pt x="8651" y="5260"/>
                    <a:pt x="8642" y="5236"/>
                  </a:cubicBezTo>
                  <a:close/>
                  <a:moveTo>
                    <a:pt x="8949" y="6176"/>
                  </a:moveTo>
                  <a:lnTo>
                    <a:pt x="8949" y="6176"/>
                  </a:lnTo>
                  <a:lnTo>
                    <a:pt x="8949" y="6176"/>
                  </a:lnTo>
                  <a:close/>
                  <a:moveTo>
                    <a:pt x="8949" y="6176"/>
                  </a:moveTo>
                  <a:lnTo>
                    <a:pt x="8949" y="6210"/>
                  </a:lnTo>
                  <a:lnTo>
                    <a:pt x="8951" y="6210"/>
                  </a:lnTo>
                  <a:lnTo>
                    <a:pt x="8949" y="6176"/>
                  </a:lnTo>
                  <a:lnTo>
                    <a:pt x="8949" y="6176"/>
                  </a:lnTo>
                  <a:cubicBezTo>
                    <a:pt x="8950" y="6176"/>
                    <a:pt x="8950" y="6176"/>
                    <a:pt x="8950" y="6176"/>
                  </a:cubicBezTo>
                  <a:cubicBezTo>
                    <a:pt x="8950" y="6176"/>
                    <a:pt x="8950" y="6176"/>
                    <a:pt x="8949" y="6176"/>
                  </a:cubicBezTo>
                  <a:close/>
                  <a:moveTo>
                    <a:pt x="6610" y="6219"/>
                  </a:moveTo>
                  <a:lnTo>
                    <a:pt x="6621" y="6221"/>
                  </a:lnTo>
                  <a:lnTo>
                    <a:pt x="6621" y="6219"/>
                  </a:lnTo>
                  <a:close/>
                  <a:moveTo>
                    <a:pt x="6642" y="6372"/>
                  </a:moveTo>
                  <a:cubicBezTo>
                    <a:pt x="6652" y="6401"/>
                    <a:pt x="6661" y="6431"/>
                    <a:pt x="6668" y="6460"/>
                  </a:cubicBezTo>
                  <a:cubicBezTo>
                    <a:pt x="6666" y="6450"/>
                    <a:pt x="6665" y="6442"/>
                    <a:pt x="6661" y="6431"/>
                  </a:cubicBezTo>
                  <a:cubicBezTo>
                    <a:pt x="6656" y="6413"/>
                    <a:pt x="6649" y="6392"/>
                    <a:pt x="6642" y="6372"/>
                  </a:cubicBezTo>
                  <a:close/>
                  <a:moveTo>
                    <a:pt x="7904" y="6522"/>
                  </a:moveTo>
                  <a:cubicBezTo>
                    <a:pt x="7917" y="6549"/>
                    <a:pt x="7930" y="6575"/>
                    <a:pt x="7943" y="6602"/>
                  </a:cubicBezTo>
                  <a:lnTo>
                    <a:pt x="7943" y="6602"/>
                  </a:lnTo>
                  <a:cubicBezTo>
                    <a:pt x="7930" y="6575"/>
                    <a:pt x="7917" y="6548"/>
                    <a:pt x="7904" y="6522"/>
                  </a:cubicBezTo>
                  <a:close/>
                  <a:moveTo>
                    <a:pt x="7943" y="6602"/>
                  </a:moveTo>
                  <a:cubicBezTo>
                    <a:pt x="7974" y="6663"/>
                    <a:pt x="8004" y="6724"/>
                    <a:pt x="8034" y="6785"/>
                  </a:cubicBezTo>
                  <a:lnTo>
                    <a:pt x="8034" y="6785"/>
                  </a:lnTo>
                  <a:cubicBezTo>
                    <a:pt x="8020" y="6756"/>
                    <a:pt x="8007" y="6728"/>
                    <a:pt x="7994" y="6699"/>
                  </a:cubicBezTo>
                  <a:cubicBezTo>
                    <a:pt x="7976" y="6666"/>
                    <a:pt x="7960" y="6634"/>
                    <a:pt x="7943" y="6602"/>
                  </a:cubicBezTo>
                  <a:close/>
                  <a:moveTo>
                    <a:pt x="8034" y="6785"/>
                  </a:moveTo>
                  <a:cubicBezTo>
                    <a:pt x="8078" y="6878"/>
                    <a:pt x="8125" y="6972"/>
                    <a:pt x="8171" y="7064"/>
                  </a:cubicBezTo>
                  <a:cubicBezTo>
                    <a:pt x="8125" y="6972"/>
                    <a:pt x="8080" y="6878"/>
                    <a:pt x="8034" y="6785"/>
                  </a:cubicBezTo>
                  <a:close/>
                  <a:moveTo>
                    <a:pt x="6354" y="7301"/>
                  </a:moveTo>
                  <a:cubicBezTo>
                    <a:pt x="6363" y="7328"/>
                    <a:pt x="6370" y="7353"/>
                    <a:pt x="6380" y="7376"/>
                  </a:cubicBezTo>
                  <a:cubicBezTo>
                    <a:pt x="6373" y="7352"/>
                    <a:pt x="6363" y="7326"/>
                    <a:pt x="6354" y="7301"/>
                  </a:cubicBezTo>
                  <a:close/>
                  <a:moveTo>
                    <a:pt x="6445" y="8404"/>
                  </a:moveTo>
                  <a:cubicBezTo>
                    <a:pt x="6455" y="8443"/>
                    <a:pt x="6465" y="8481"/>
                    <a:pt x="6475" y="8518"/>
                  </a:cubicBezTo>
                  <a:lnTo>
                    <a:pt x="6475" y="8518"/>
                  </a:lnTo>
                  <a:cubicBezTo>
                    <a:pt x="6473" y="8512"/>
                    <a:pt x="6472" y="8507"/>
                    <a:pt x="6470" y="8500"/>
                  </a:cubicBezTo>
                  <a:cubicBezTo>
                    <a:pt x="6463" y="8470"/>
                    <a:pt x="6454" y="8436"/>
                    <a:pt x="6445" y="8404"/>
                  </a:cubicBezTo>
                  <a:close/>
                  <a:moveTo>
                    <a:pt x="6475" y="8518"/>
                  </a:moveTo>
                  <a:cubicBezTo>
                    <a:pt x="6477" y="8528"/>
                    <a:pt x="6479" y="8536"/>
                    <a:pt x="6482" y="8545"/>
                  </a:cubicBezTo>
                  <a:cubicBezTo>
                    <a:pt x="6480" y="8536"/>
                    <a:pt x="6477" y="8527"/>
                    <a:pt x="6475" y="8518"/>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8"/>
            <p:cNvSpPr/>
            <p:nvPr/>
          </p:nvSpPr>
          <p:spPr>
            <a:xfrm>
              <a:off x="1538057" y="1151776"/>
              <a:ext cx="845465" cy="670928"/>
            </a:xfrm>
            <a:custGeom>
              <a:rect b="b" l="l" r="r" t="t"/>
              <a:pathLst>
                <a:path extrusionOk="0" h="23714" w="29883">
                  <a:moveTo>
                    <a:pt x="23452" y="206"/>
                  </a:moveTo>
                  <a:cubicBezTo>
                    <a:pt x="23452" y="207"/>
                    <a:pt x="23452" y="209"/>
                    <a:pt x="23452" y="210"/>
                  </a:cubicBezTo>
                  <a:lnTo>
                    <a:pt x="23452" y="210"/>
                  </a:lnTo>
                  <a:cubicBezTo>
                    <a:pt x="23452" y="209"/>
                    <a:pt x="23452" y="207"/>
                    <a:pt x="23452" y="206"/>
                  </a:cubicBezTo>
                  <a:close/>
                  <a:moveTo>
                    <a:pt x="23452" y="210"/>
                  </a:moveTo>
                  <a:cubicBezTo>
                    <a:pt x="23453" y="229"/>
                    <a:pt x="23455" y="248"/>
                    <a:pt x="23460" y="268"/>
                  </a:cubicBezTo>
                  <a:cubicBezTo>
                    <a:pt x="23456" y="249"/>
                    <a:pt x="23453" y="230"/>
                    <a:pt x="23452" y="210"/>
                  </a:cubicBezTo>
                  <a:close/>
                  <a:moveTo>
                    <a:pt x="9945" y="466"/>
                  </a:moveTo>
                  <a:cubicBezTo>
                    <a:pt x="9935" y="466"/>
                    <a:pt x="9926" y="467"/>
                    <a:pt x="9917" y="470"/>
                  </a:cubicBezTo>
                  <a:lnTo>
                    <a:pt x="9945" y="466"/>
                  </a:lnTo>
                  <a:close/>
                  <a:moveTo>
                    <a:pt x="10426" y="466"/>
                  </a:moveTo>
                  <a:lnTo>
                    <a:pt x="10454" y="470"/>
                  </a:lnTo>
                  <a:cubicBezTo>
                    <a:pt x="10444" y="467"/>
                    <a:pt x="10435" y="466"/>
                    <a:pt x="10426" y="466"/>
                  </a:cubicBezTo>
                  <a:close/>
                  <a:moveTo>
                    <a:pt x="10454" y="470"/>
                  </a:moveTo>
                  <a:lnTo>
                    <a:pt x="10454" y="470"/>
                  </a:lnTo>
                  <a:cubicBezTo>
                    <a:pt x="10566" y="473"/>
                    <a:pt x="10681" y="478"/>
                    <a:pt x="10795" y="480"/>
                  </a:cubicBezTo>
                  <a:cubicBezTo>
                    <a:pt x="10681" y="476"/>
                    <a:pt x="10566" y="473"/>
                    <a:pt x="10454" y="470"/>
                  </a:cubicBezTo>
                  <a:close/>
                  <a:moveTo>
                    <a:pt x="23460" y="268"/>
                  </a:moveTo>
                  <a:cubicBezTo>
                    <a:pt x="23460" y="344"/>
                    <a:pt x="23463" y="421"/>
                    <a:pt x="23463" y="498"/>
                  </a:cubicBezTo>
                  <a:cubicBezTo>
                    <a:pt x="23463" y="422"/>
                    <a:pt x="23462" y="344"/>
                    <a:pt x="23460" y="268"/>
                  </a:cubicBezTo>
                  <a:close/>
                  <a:moveTo>
                    <a:pt x="22787" y="1"/>
                  </a:moveTo>
                  <a:lnTo>
                    <a:pt x="22787" y="725"/>
                  </a:lnTo>
                  <a:lnTo>
                    <a:pt x="22787" y="728"/>
                  </a:lnTo>
                  <a:cubicBezTo>
                    <a:pt x="22787" y="729"/>
                    <a:pt x="22790" y="729"/>
                    <a:pt x="22790" y="729"/>
                  </a:cubicBezTo>
                  <a:lnTo>
                    <a:pt x="22790" y="4"/>
                  </a:lnTo>
                  <a:cubicBezTo>
                    <a:pt x="22790" y="2"/>
                    <a:pt x="22787" y="1"/>
                    <a:pt x="22787" y="1"/>
                  </a:cubicBezTo>
                  <a:close/>
                  <a:moveTo>
                    <a:pt x="448" y="822"/>
                  </a:moveTo>
                  <a:cubicBezTo>
                    <a:pt x="429" y="822"/>
                    <a:pt x="409" y="822"/>
                    <a:pt x="388" y="824"/>
                  </a:cubicBezTo>
                  <a:lnTo>
                    <a:pt x="387" y="825"/>
                  </a:lnTo>
                  <a:cubicBezTo>
                    <a:pt x="407" y="824"/>
                    <a:pt x="426" y="824"/>
                    <a:pt x="448" y="822"/>
                  </a:cubicBezTo>
                  <a:close/>
                  <a:moveTo>
                    <a:pt x="349" y="826"/>
                  </a:moveTo>
                  <a:cubicBezTo>
                    <a:pt x="343" y="828"/>
                    <a:pt x="337" y="828"/>
                    <a:pt x="332" y="829"/>
                  </a:cubicBezTo>
                  <a:cubicBezTo>
                    <a:pt x="342" y="829"/>
                    <a:pt x="351" y="828"/>
                    <a:pt x="359" y="826"/>
                  </a:cubicBezTo>
                  <a:close/>
                  <a:moveTo>
                    <a:pt x="448" y="822"/>
                  </a:moveTo>
                  <a:cubicBezTo>
                    <a:pt x="606" y="823"/>
                    <a:pt x="766" y="839"/>
                    <a:pt x="919" y="839"/>
                  </a:cubicBezTo>
                  <a:cubicBezTo>
                    <a:pt x="992" y="839"/>
                    <a:pt x="1063" y="836"/>
                    <a:pt x="1131" y="825"/>
                  </a:cubicBezTo>
                  <a:lnTo>
                    <a:pt x="1131" y="825"/>
                  </a:lnTo>
                  <a:cubicBezTo>
                    <a:pt x="1065" y="835"/>
                    <a:pt x="996" y="838"/>
                    <a:pt x="925" y="838"/>
                  </a:cubicBezTo>
                  <a:cubicBezTo>
                    <a:pt x="770" y="838"/>
                    <a:pt x="608" y="822"/>
                    <a:pt x="448" y="822"/>
                  </a:cubicBezTo>
                  <a:close/>
                  <a:moveTo>
                    <a:pt x="279" y="835"/>
                  </a:moveTo>
                  <a:lnTo>
                    <a:pt x="279" y="835"/>
                  </a:lnTo>
                  <a:cubicBezTo>
                    <a:pt x="262" y="837"/>
                    <a:pt x="244" y="840"/>
                    <a:pt x="230" y="840"/>
                  </a:cubicBezTo>
                  <a:cubicBezTo>
                    <a:pt x="229" y="842"/>
                    <a:pt x="228" y="842"/>
                    <a:pt x="227" y="842"/>
                  </a:cubicBezTo>
                  <a:lnTo>
                    <a:pt x="227" y="842"/>
                  </a:lnTo>
                  <a:cubicBezTo>
                    <a:pt x="243" y="840"/>
                    <a:pt x="262" y="838"/>
                    <a:pt x="279" y="835"/>
                  </a:cubicBezTo>
                  <a:close/>
                  <a:moveTo>
                    <a:pt x="227" y="842"/>
                  </a:moveTo>
                  <a:cubicBezTo>
                    <a:pt x="227" y="842"/>
                    <a:pt x="227" y="842"/>
                    <a:pt x="227" y="842"/>
                  </a:cubicBezTo>
                  <a:cubicBezTo>
                    <a:pt x="227" y="842"/>
                    <a:pt x="227" y="842"/>
                    <a:pt x="227" y="842"/>
                  </a:cubicBezTo>
                  <a:close/>
                  <a:moveTo>
                    <a:pt x="225" y="842"/>
                  </a:moveTo>
                  <a:lnTo>
                    <a:pt x="225" y="842"/>
                  </a:lnTo>
                  <a:cubicBezTo>
                    <a:pt x="205" y="845"/>
                    <a:pt x="186" y="848"/>
                    <a:pt x="164" y="851"/>
                  </a:cubicBezTo>
                  <a:cubicBezTo>
                    <a:pt x="130" y="856"/>
                    <a:pt x="96" y="860"/>
                    <a:pt x="57" y="864"/>
                  </a:cubicBezTo>
                  <a:cubicBezTo>
                    <a:pt x="38" y="866"/>
                    <a:pt x="20" y="866"/>
                    <a:pt x="0" y="866"/>
                  </a:cubicBezTo>
                  <a:lnTo>
                    <a:pt x="141" y="893"/>
                  </a:lnTo>
                  <a:cubicBezTo>
                    <a:pt x="169" y="876"/>
                    <a:pt x="198" y="860"/>
                    <a:pt x="225" y="842"/>
                  </a:cubicBezTo>
                  <a:close/>
                  <a:moveTo>
                    <a:pt x="2701" y="892"/>
                  </a:moveTo>
                  <a:lnTo>
                    <a:pt x="2701" y="892"/>
                  </a:lnTo>
                  <a:cubicBezTo>
                    <a:pt x="2731" y="902"/>
                    <a:pt x="2763" y="914"/>
                    <a:pt x="2792" y="922"/>
                  </a:cubicBezTo>
                  <a:cubicBezTo>
                    <a:pt x="2821" y="933"/>
                    <a:pt x="2850" y="944"/>
                    <a:pt x="2879" y="952"/>
                  </a:cubicBezTo>
                  <a:cubicBezTo>
                    <a:pt x="2858" y="946"/>
                    <a:pt x="2840" y="938"/>
                    <a:pt x="2821" y="931"/>
                  </a:cubicBezTo>
                  <a:cubicBezTo>
                    <a:pt x="2780" y="918"/>
                    <a:pt x="2742" y="904"/>
                    <a:pt x="2701" y="892"/>
                  </a:cubicBezTo>
                  <a:close/>
                  <a:moveTo>
                    <a:pt x="2879" y="952"/>
                  </a:moveTo>
                  <a:cubicBezTo>
                    <a:pt x="2889" y="954"/>
                    <a:pt x="2898" y="959"/>
                    <a:pt x="2905" y="960"/>
                  </a:cubicBezTo>
                  <a:cubicBezTo>
                    <a:pt x="2896" y="957"/>
                    <a:pt x="2888" y="953"/>
                    <a:pt x="2879" y="952"/>
                  </a:cubicBezTo>
                  <a:close/>
                  <a:moveTo>
                    <a:pt x="3843" y="946"/>
                  </a:moveTo>
                  <a:lnTo>
                    <a:pt x="3843" y="946"/>
                  </a:lnTo>
                  <a:cubicBezTo>
                    <a:pt x="3805" y="953"/>
                    <a:pt x="3769" y="960"/>
                    <a:pt x="3731" y="972"/>
                  </a:cubicBezTo>
                  <a:cubicBezTo>
                    <a:pt x="3769" y="962"/>
                    <a:pt x="3805" y="954"/>
                    <a:pt x="3843" y="946"/>
                  </a:cubicBezTo>
                  <a:close/>
                  <a:moveTo>
                    <a:pt x="6700" y="972"/>
                  </a:moveTo>
                  <a:cubicBezTo>
                    <a:pt x="6669" y="972"/>
                    <a:pt x="6637" y="972"/>
                    <a:pt x="6605" y="973"/>
                  </a:cubicBezTo>
                  <a:lnTo>
                    <a:pt x="6765" y="973"/>
                  </a:lnTo>
                  <a:cubicBezTo>
                    <a:pt x="6743" y="972"/>
                    <a:pt x="6722" y="972"/>
                    <a:pt x="6700" y="972"/>
                  </a:cubicBezTo>
                  <a:close/>
                  <a:moveTo>
                    <a:pt x="3731" y="972"/>
                  </a:moveTo>
                  <a:cubicBezTo>
                    <a:pt x="3665" y="986"/>
                    <a:pt x="3601" y="986"/>
                    <a:pt x="3537" y="988"/>
                  </a:cubicBezTo>
                  <a:cubicBezTo>
                    <a:pt x="3601" y="988"/>
                    <a:pt x="3665" y="988"/>
                    <a:pt x="3731" y="972"/>
                  </a:cubicBezTo>
                  <a:close/>
                  <a:moveTo>
                    <a:pt x="24087" y="1161"/>
                  </a:moveTo>
                  <a:cubicBezTo>
                    <a:pt x="24081" y="1176"/>
                    <a:pt x="24075" y="1192"/>
                    <a:pt x="24069" y="1208"/>
                  </a:cubicBezTo>
                  <a:lnTo>
                    <a:pt x="24069" y="1208"/>
                  </a:lnTo>
                  <a:cubicBezTo>
                    <a:pt x="24076" y="1191"/>
                    <a:pt x="24082" y="1175"/>
                    <a:pt x="24087" y="1161"/>
                  </a:cubicBezTo>
                  <a:close/>
                  <a:moveTo>
                    <a:pt x="24069" y="1208"/>
                  </a:moveTo>
                  <a:cubicBezTo>
                    <a:pt x="24068" y="1211"/>
                    <a:pt x="24066" y="1213"/>
                    <a:pt x="24065" y="1216"/>
                  </a:cubicBezTo>
                  <a:cubicBezTo>
                    <a:pt x="24060" y="1230"/>
                    <a:pt x="24056" y="1244"/>
                    <a:pt x="24051" y="1259"/>
                  </a:cubicBezTo>
                  <a:lnTo>
                    <a:pt x="24051" y="1259"/>
                  </a:lnTo>
                  <a:cubicBezTo>
                    <a:pt x="24057" y="1241"/>
                    <a:pt x="24063" y="1224"/>
                    <a:pt x="24069" y="1208"/>
                  </a:cubicBezTo>
                  <a:close/>
                  <a:moveTo>
                    <a:pt x="24602" y="1250"/>
                  </a:moveTo>
                  <a:lnTo>
                    <a:pt x="24602" y="1260"/>
                  </a:lnTo>
                  <a:lnTo>
                    <a:pt x="24603" y="1260"/>
                  </a:lnTo>
                  <a:lnTo>
                    <a:pt x="24602" y="1250"/>
                  </a:lnTo>
                  <a:close/>
                  <a:moveTo>
                    <a:pt x="24051" y="1259"/>
                  </a:moveTo>
                  <a:lnTo>
                    <a:pt x="24051" y="1259"/>
                  </a:lnTo>
                  <a:cubicBezTo>
                    <a:pt x="24049" y="1265"/>
                    <a:pt x="24047" y="1271"/>
                    <a:pt x="24045" y="1277"/>
                  </a:cubicBezTo>
                  <a:cubicBezTo>
                    <a:pt x="24047" y="1271"/>
                    <a:pt x="24049" y="1265"/>
                    <a:pt x="24051" y="1259"/>
                  </a:cubicBezTo>
                  <a:close/>
                  <a:moveTo>
                    <a:pt x="12856" y="1260"/>
                  </a:moveTo>
                  <a:lnTo>
                    <a:pt x="12856" y="1260"/>
                  </a:lnTo>
                  <a:cubicBezTo>
                    <a:pt x="12803" y="1344"/>
                    <a:pt x="12752" y="1427"/>
                    <a:pt x="12703" y="1513"/>
                  </a:cubicBezTo>
                  <a:cubicBezTo>
                    <a:pt x="12754" y="1427"/>
                    <a:pt x="12806" y="1344"/>
                    <a:pt x="12856" y="1260"/>
                  </a:cubicBezTo>
                  <a:close/>
                  <a:moveTo>
                    <a:pt x="14873" y="1564"/>
                  </a:moveTo>
                  <a:lnTo>
                    <a:pt x="14873" y="1564"/>
                  </a:lnTo>
                  <a:cubicBezTo>
                    <a:pt x="14852" y="1572"/>
                    <a:pt x="14831" y="1583"/>
                    <a:pt x="14812" y="1591"/>
                  </a:cubicBezTo>
                  <a:cubicBezTo>
                    <a:pt x="14833" y="1583"/>
                    <a:pt x="14852" y="1572"/>
                    <a:pt x="14873" y="1564"/>
                  </a:cubicBezTo>
                  <a:close/>
                  <a:moveTo>
                    <a:pt x="14812" y="1591"/>
                  </a:moveTo>
                  <a:lnTo>
                    <a:pt x="14812" y="1591"/>
                  </a:lnTo>
                  <a:cubicBezTo>
                    <a:pt x="14797" y="1598"/>
                    <a:pt x="14783" y="1607"/>
                    <a:pt x="14770" y="1614"/>
                  </a:cubicBezTo>
                  <a:lnTo>
                    <a:pt x="14770" y="1614"/>
                  </a:lnTo>
                  <a:cubicBezTo>
                    <a:pt x="14783" y="1608"/>
                    <a:pt x="14798" y="1600"/>
                    <a:pt x="14812" y="1591"/>
                  </a:cubicBezTo>
                  <a:close/>
                  <a:moveTo>
                    <a:pt x="14770" y="1614"/>
                  </a:moveTo>
                  <a:cubicBezTo>
                    <a:pt x="14766" y="1616"/>
                    <a:pt x="14763" y="1617"/>
                    <a:pt x="14760" y="1619"/>
                  </a:cubicBezTo>
                  <a:cubicBezTo>
                    <a:pt x="14763" y="1617"/>
                    <a:pt x="14767" y="1616"/>
                    <a:pt x="14770" y="1614"/>
                  </a:cubicBezTo>
                  <a:close/>
                  <a:moveTo>
                    <a:pt x="23469" y="1433"/>
                  </a:moveTo>
                  <a:cubicBezTo>
                    <a:pt x="23453" y="1505"/>
                    <a:pt x="23456" y="1583"/>
                    <a:pt x="23459" y="1651"/>
                  </a:cubicBezTo>
                  <a:cubicBezTo>
                    <a:pt x="23459" y="1580"/>
                    <a:pt x="23454" y="1505"/>
                    <a:pt x="23469" y="1433"/>
                  </a:cubicBezTo>
                  <a:close/>
                  <a:moveTo>
                    <a:pt x="22568" y="1767"/>
                  </a:moveTo>
                  <a:lnTo>
                    <a:pt x="22568" y="1767"/>
                  </a:lnTo>
                  <a:cubicBezTo>
                    <a:pt x="22565" y="1788"/>
                    <a:pt x="22562" y="1805"/>
                    <a:pt x="22560" y="1827"/>
                  </a:cubicBezTo>
                  <a:cubicBezTo>
                    <a:pt x="22565" y="1808"/>
                    <a:pt x="22566" y="1785"/>
                    <a:pt x="22568" y="1767"/>
                  </a:cubicBezTo>
                  <a:close/>
                  <a:moveTo>
                    <a:pt x="23889" y="1966"/>
                  </a:moveTo>
                  <a:cubicBezTo>
                    <a:pt x="23889" y="1972"/>
                    <a:pt x="23888" y="1975"/>
                    <a:pt x="23888" y="1978"/>
                  </a:cubicBezTo>
                  <a:cubicBezTo>
                    <a:pt x="23885" y="1991"/>
                    <a:pt x="23885" y="2004"/>
                    <a:pt x="23885" y="2014"/>
                  </a:cubicBezTo>
                  <a:cubicBezTo>
                    <a:pt x="23882" y="2072"/>
                    <a:pt x="23882" y="2131"/>
                    <a:pt x="23889" y="2164"/>
                  </a:cubicBezTo>
                  <a:lnTo>
                    <a:pt x="23889" y="1966"/>
                  </a:lnTo>
                  <a:close/>
                  <a:moveTo>
                    <a:pt x="24527" y="2296"/>
                  </a:moveTo>
                  <a:lnTo>
                    <a:pt x="24538" y="2298"/>
                  </a:lnTo>
                  <a:lnTo>
                    <a:pt x="24538" y="2296"/>
                  </a:lnTo>
                  <a:close/>
                  <a:moveTo>
                    <a:pt x="11233" y="2336"/>
                  </a:moveTo>
                  <a:cubicBezTo>
                    <a:pt x="11229" y="2336"/>
                    <a:pt x="11226" y="2339"/>
                    <a:pt x="11221" y="2340"/>
                  </a:cubicBezTo>
                  <a:cubicBezTo>
                    <a:pt x="11226" y="2340"/>
                    <a:pt x="11229" y="2339"/>
                    <a:pt x="11233" y="2336"/>
                  </a:cubicBezTo>
                  <a:close/>
                  <a:moveTo>
                    <a:pt x="11221" y="2340"/>
                  </a:moveTo>
                  <a:lnTo>
                    <a:pt x="11221" y="2340"/>
                  </a:lnTo>
                  <a:cubicBezTo>
                    <a:pt x="11214" y="2357"/>
                    <a:pt x="11205" y="2376"/>
                    <a:pt x="11198" y="2394"/>
                  </a:cubicBezTo>
                  <a:cubicBezTo>
                    <a:pt x="11207" y="2376"/>
                    <a:pt x="11214" y="2357"/>
                    <a:pt x="11221" y="2340"/>
                  </a:cubicBezTo>
                  <a:close/>
                  <a:moveTo>
                    <a:pt x="3170" y="2240"/>
                  </a:moveTo>
                  <a:lnTo>
                    <a:pt x="3170" y="2240"/>
                  </a:lnTo>
                  <a:cubicBezTo>
                    <a:pt x="3171" y="2275"/>
                    <a:pt x="3173" y="2309"/>
                    <a:pt x="3173" y="2341"/>
                  </a:cubicBezTo>
                  <a:cubicBezTo>
                    <a:pt x="3181" y="2375"/>
                    <a:pt x="3186" y="2413"/>
                    <a:pt x="3191" y="2455"/>
                  </a:cubicBezTo>
                  <a:cubicBezTo>
                    <a:pt x="3187" y="2413"/>
                    <a:pt x="3184" y="2375"/>
                    <a:pt x="3177" y="2341"/>
                  </a:cubicBezTo>
                  <a:cubicBezTo>
                    <a:pt x="3173" y="2307"/>
                    <a:pt x="3173" y="2273"/>
                    <a:pt x="3170" y="2240"/>
                  </a:cubicBezTo>
                  <a:close/>
                  <a:moveTo>
                    <a:pt x="22787" y="1097"/>
                  </a:moveTo>
                  <a:lnTo>
                    <a:pt x="22787" y="2561"/>
                  </a:lnTo>
                  <a:lnTo>
                    <a:pt x="22790" y="1100"/>
                  </a:lnTo>
                  <a:cubicBezTo>
                    <a:pt x="22787" y="1100"/>
                    <a:pt x="22787" y="1098"/>
                    <a:pt x="22787" y="1097"/>
                  </a:cubicBezTo>
                  <a:close/>
                  <a:moveTo>
                    <a:pt x="10731" y="2648"/>
                  </a:moveTo>
                  <a:lnTo>
                    <a:pt x="10752" y="2650"/>
                  </a:lnTo>
                  <a:lnTo>
                    <a:pt x="10753" y="2648"/>
                  </a:lnTo>
                  <a:close/>
                  <a:moveTo>
                    <a:pt x="10740" y="2655"/>
                  </a:moveTo>
                  <a:cubicBezTo>
                    <a:pt x="10739" y="2655"/>
                    <a:pt x="10734" y="2657"/>
                    <a:pt x="10731" y="2660"/>
                  </a:cubicBezTo>
                  <a:cubicBezTo>
                    <a:pt x="10734" y="2660"/>
                    <a:pt x="10739" y="2658"/>
                    <a:pt x="10740" y="2655"/>
                  </a:cubicBezTo>
                  <a:close/>
                  <a:moveTo>
                    <a:pt x="24161" y="2705"/>
                  </a:moveTo>
                  <a:cubicBezTo>
                    <a:pt x="24161" y="2708"/>
                    <a:pt x="24161" y="2710"/>
                    <a:pt x="24163" y="2711"/>
                  </a:cubicBezTo>
                  <a:lnTo>
                    <a:pt x="24163" y="2711"/>
                  </a:lnTo>
                  <a:cubicBezTo>
                    <a:pt x="24162" y="2709"/>
                    <a:pt x="24161" y="2708"/>
                    <a:pt x="24161" y="2705"/>
                  </a:cubicBezTo>
                  <a:close/>
                  <a:moveTo>
                    <a:pt x="23209" y="2653"/>
                  </a:moveTo>
                  <a:cubicBezTo>
                    <a:pt x="23190" y="2676"/>
                    <a:pt x="23165" y="2696"/>
                    <a:pt x="23139" y="2712"/>
                  </a:cubicBezTo>
                  <a:cubicBezTo>
                    <a:pt x="23165" y="2698"/>
                    <a:pt x="23190" y="2676"/>
                    <a:pt x="23209" y="2653"/>
                  </a:cubicBezTo>
                  <a:close/>
                  <a:moveTo>
                    <a:pt x="24163" y="2711"/>
                  </a:moveTo>
                  <a:cubicBezTo>
                    <a:pt x="24164" y="2712"/>
                    <a:pt x="24165" y="2712"/>
                    <a:pt x="24165" y="2714"/>
                  </a:cubicBezTo>
                  <a:lnTo>
                    <a:pt x="24165" y="2711"/>
                  </a:lnTo>
                  <a:cubicBezTo>
                    <a:pt x="24165" y="2711"/>
                    <a:pt x="24164" y="2711"/>
                    <a:pt x="24163" y="2711"/>
                  </a:cubicBezTo>
                  <a:close/>
                  <a:moveTo>
                    <a:pt x="23139" y="2712"/>
                  </a:moveTo>
                  <a:cubicBezTo>
                    <a:pt x="23120" y="2725"/>
                    <a:pt x="23098" y="2734"/>
                    <a:pt x="23074" y="2743"/>
                  </a:cubicBezTo>
                  <a:cubicBezTo>
                    <a:pt x="23098" y="2735"/>
                    <a:pt x="23120" y="2727"/>
                    <a:pt x="23139" y="2712"/>
                  </a:cubicBezTo>
                  <a:close/>
                  <a:moveTo>
                    <a:pt x="10664" y="2814"/>
                  </a:moveTo>
                  <a:lnTo>
                    <a:pt x="10664" y="2814"/>
                  </a:lnTo>
                  <a:cubicBezTo>
                    <a:pt x="10660" y="2821"/>
                    <a:pt x="10659" y="2827"/>
                    <a:pt x="10654" y="2834"/>
                  </a:cubicBezTo>
                  <a:cubicBezTo>
                    <a:pt x="10659" y="2829"/>
                    <a:pt x="10660" y="2821"/>
                    <a:pt x="10664" y="2814"/>
                  </a:cubicBezTo>
                  <a:close/>
                  <a:moveTo>
                    <a:pt x="10654" y="2834"/>
                  </a:moveTo>
                  <a:lnTo>
                    <a:pt x="10654" y="2834"/>
                  </a:lnTo>
                  <a:cubicBezTo>
                    <a:pt x="10643" y="2863"/>
                    <a:pt x="10631" y="2894"/>
                    <a:pt x="10622" y="2927"/>
                  </a:cubicBezTo>
                  <a:cubicBezTo>
                    <a:pt x="10615" y="2952"/>
                    <a:pt x="10609" y="2980"/>
                    <a:pt x="10603" y="3007"/>
                  </a:cubicBezTo>
                  <a:cubicBezTo>
                    <a:pt x="10609" y="2980"/>
                    <a:pt x="10617" y="2952"/>
                    <a:pt x="10624" y="2927"/>
                  </a:cubicBezTo>
                  <a:cubicBezTo>
                    <a:pt x="10633" y="2898"/>
                    <a:pt x="10644" y="2865"/>
                    <a:pt x="10654" y="2834"/>
                  </a:cubicBezTo>
                  <a:close/>
                  <a:moveTo>
                    <a:pt x="10603" y="3013"/>
                  </a:moveTo>
                  <a:lnTo>
                    <a:pt x="10603" y="3013"/>
                  </a:lnTo>
                  <a:cubicBezTo>
                    <a:pt x="10603" y="3014"/>
                    <a:pt x="10603" y="3015"/>
                    <a:pt x="10603" y="3015"/>
                  </a:cubicBezTo>
                  <a:lnTo>
                    <a:pt x="10603" y="3015"/>
                  </a:lnTo>
                  <a:cubicBezTo>
                    <a:pt x="10603" y="3015"/>
                    <a:pt x="10603" y="3014"/>
                    <a:pt x="10603" y="3013"/>
                  </a:cubicBezTo>
                  <a:close/>
                  <a:moveTo>
                    <a:pt x="10603" y="3015"/>
                  </a:moveTo>
                  <a:cubicBezTo>
                    <a:pt x="10600" y="3026"/>
                    <a:pt x="10596" y="3034"/>
                    <a:pt x="10596" y="3043"/>
                  </a:cubicBezTo>
                  <a:lnTo>
                    <a:pt x="10596" y="3043"/>
                  </a:lnTo>
                  <a:cubicBezTo>
                    <a:pt x="10598" y="3033"/>
                    <a:pt x="10601" y="3024"/>
                    <a:pt x="10603" y="3015"/>
                  </a:cubicBezTo>
                  <a:close/>
                  <a:moveTo>
                    <a:pt x="10596" y="3043"/>
                  </a:moveTo>
                  <a:lnTo>
                    <a:pt x="10596" y="3043"/>
                  </a:lnTo>
                  <a:cubicBezTo>
                    <a:pt x="10592" y="3062"/>
                    <a:pt x="10588" y="3083"/>
                    <a:pt x="10586" y="3102"/>
                  </a:cubicBezTo>
                  <a:cubicBezTo>
                    <a:pt x="10589" y="3081"/>
                    <a:pt x="10593" y="3061"/>
                    <a:pt x="10596" y="3044"/>
                  </a:cubicBezTo>
                  <a:cubicBezTo>
                    <a:pt x="10596" y="3043"/>
                    <a:pt x="10596" y="3043"/>
                    <a:pt x="10596" y="3043"/>
                  </a:cubicBezTo>
                  <a:close/>
                  <a:moveTo>
                    <a:pt x="10585" y="3102"/>
                  </a:moveTo>
                  <a:cubicBezTo>
                    <a:pt x="10582" y="3113"/>
                    <a:pt x="10580" y="3125"/>
                    <a:pt x="10579" y="3138"/>
                  </a:cubicBezTo>
                  <a:cubicBezTo>
                    <a:pt x="10579" y="3139"/>
                    <a:pt x="10579" y="3139"/>
                    <a:pt x="10579" y="3140"/>
                  </a:cubicBezTo>
                  <a:lnTo>
                    <a:pt x="10579" y="3140"/>
                  </a:lnTo>
                  <a:cubicBezTo>
                    <a:pt x="10581" y="3127"/>
                    <a:pt x="10583" y="3114"/>
                    <a:pt x="10585" y="3102"/>
                  </a:cubicBezTo>
                  <a:close/>
                  <a:moveTo>
                    <a:pt x="10579" y="3140"/>
                  </a:moveTo>
                  <a:cubicBezTo>
                    <a:pt x="10578" y="3144"/>
                    <a:pt x="10577" y="3149"/>
                    <a:pt x="10576" y="3154"/>
                  </a:cubicBezTo>
                  <a:lnTo>
                    <a:pt x="10576" y="3154"/>
                  </a:lnTo>
                  <a:cubicBezTo>
                    <a:pt x="10577" y="3154"/>
                    <a:pt x="10577" y="3153"/>
                    <a:pt x="10577" y="3153"/>
                  </a:cubicBezTo>
                  <a:cubicBezTo>
                    <a:pt x="10579" y="3149"/>
                    <a:pt x="10579" y="3143"/>
                    <a:pt x="10579" y="3140"/>
                  </a:cubicBezTo>
                  <a:close/>
                  <a:moveTo>
                    <a:pt x="10576" y="3154"/>
                  </a:moveTo>
                  <a:lnTo>
                    <a:pt x="10576" y="3154"/>
                  </a:lnTo>
                  <a:cubicBezTo>
                    <a:pt x="10574" y="3159"/>
                    <a:pt x="10574" y="3165"/>
                    <a:pt x="10573" y="3169"/>
                  </a:cubicBezTo>
                  <a:cubicBezTo>
                    <a:pt x="10573" y="3177"/>
                    <a:pt x="10571" y="3185"/>
                    <a:pt x="10571" y="3193"/>
                  </a:cubicBezTo>
                  <a:cubicBezTo>
                    <a:pt x="10573" y="3180"/>
                    <a:pt x="10574" y="3167"/>
                    <a:pt x="10576" y="3154"/>
                  </a:cubicBezTo>
                  <a:close/>
                  <a:moveTo>
                    <a:pt x="11032" y="2917"/>
                  </a:moveTo>
                  <a:lnTo>
                    <a:pt x="11032" y="2917"/>
                  </a:lnTo>
                  <a:cubicBezTo>
                    <a:pt x="11025" y="2945"/>
                    <a:pt x="11018" y="2975"/>
                    <a:pt x="11013" y="3004"/>
                  </a:cubicBezTo>
                  <a:cubicBezTo>
                    <a:pt x="11000" y="3065"/>
                    <a:pt x="10992" y="3127"/>
                    <a:pt x="10981" y="3189"/>
                  </a:cubicBezTo>
                  <a:cubicBezTo>
                    <a:pt x="10979" y="3215"/>
                    <a:pt x="10974" y="3247"/>
                    <a:pt x="10971" y="3273"/>
                  </a:cubicBezTo>
                  <a:cubicBezTo>
                    <a:pt x="10974" y="3247"/>
                    <a:pt x="10979" y="3218"/>
                    <a:pt x="10984" y="3191"/>
                  </a:cubicBezTo>
                  <a:cubicBezTo>
                    <a:pt x="10993" y="3128"/>
                    <a:pt x="11003" y="3067"/>
                    <a:pt x="11016" y="3009"/>
                  </a:cubicBezTo>
                  <a:cubicBezTo>
                    <a:pt x="11018" y="2993"/>
                    <a:pt x="11022" y="2978"/>
                    <a:pt x="11025" y="2961"/>
                  </a:cubicBezTo>
                  <a:cubicBezTo>
                    <a:pt x="11028" y="2946"/>
                    <a:pt x="11029" y="2932"/>
                    <a:pt x="11032" y="2917"/>
                  </a:cubicBezTo>
                  <a:close/>
                  <a:moveTo>
                    <a:pt x="9865" y="3528"/>
                  </a:moveTo>
                  <a:lnTo>
                    <a:pt x="9865" y="3548"/>
                  </a:lnTo>
                  <a:lnTo>
                    <a:pt x="9866" y="3548"/>
                  </a:lnTo>
                  <a:lnTo>
                    <a:pt x="9865" y="3528"/>
                  </a:lnTo>
                  <a:close/>
                  <a:moveTo>
                    <a:pt x="9843" y="3570"/>
                  </a:moveTo>
                  <a:cubicBezTo>
                    <a:pt x="9839" y="3576"/>
                    <a:pt x="9833" y="3583"/>
                    <a:pt x="9830" y="3590"/>
                  </a:cubicBezTo>
                  <a:cubicBezTo>
                    <a:pt x="9833" y="3585"/>
                    <a:pt x="9839" y="3577"/>
                    <a:pt x="9843" y="3570"/>
                  </a:cubicBezTo>
                  <a:close/>
                  <a:moveTo>
                    <a:pt x="11940" y="3468"/>
                  </a:moveTo>
                  <a:cubicBezTo>
                    <a:pt x="11924" y="3525"/>
                    <a:pt x="11910" y="3583"/>
                    <a:pt x="11895" y="3644"/>
                  </a:cubicBezTo>
                  <a:cubicBezTo>
                    <a:pt x="11912" y="3585"/>
                    <a:pt x="11925" y="3526"/>
                    <a:pt x="11940" y="3468"/>
                  </a:cubicBezTo>
                  <a:close/>
                  <a:moveTo>
                    <a:pt x="9855" y="3548"/>
                  </a:moveTo>
                  <a:cubicBezTo>
                    <a:pt x="9853" y="3585"/>
                    <a:pt x="9858" y="3621"/>
                    <a:pt x="9859" y="3657"/>
                  </a:cubicBezTo>
                  <a:cubicBezTo>
                    <a:pt x="9858" y="3621"/>
                    <a:pt x="9855" y="3585"/>
                    <a:pt x="9855" y="3548"/>
                  </a:cubicBezTo>
                  <a:close/>
                  <a:moveTo>
                    <a:pt x="2995" y="3685"/>
                  </a:moveTo>
                  <a:lnTo>
                    <a:pt x="2995" y="3685"/>
                  </a:lnTo>
                  <a:cubicBezTo>
                    <a:pt x="2985" y="3708"/>
                    <a:pt x="2978" y="3730"/>
                    <a:pt x="2968" y="3752"/>
                  </a:cubicBezTo>
                  <a:cubicBezTo>
                    <a:pt x="2981" y="3730"/>
                    <a:pt x="2988" y="3708"/>
                    <a:pt x="2995" y="3685"/>
                  </a:cubicBezTo>
                  <a:close/>
                  <a:moveTo>
                    <a:pt x="11895" y="3644"/>
                  </a:moveTo>
                  <a:cubicBezTo>
                    <a:pt x="11883" y="3683"/>
                    <a:pt x="11876" y="3723"/>
                    <a:pt x="11871" y="3763"/>
                  </a:cubicBezTo>
                  <a:cubicBezTo>
                    <a:pt x="11879" y="3723"/>
                    <a:pt x="11886" y="3685"/>
                    <a:pt x="11895" y="3644"/>
                  </a:cubicBezTo>
                  <a:close/>
                  <a:moveTo>
                    <a:pt x="2968" y="3752"/>
                  </a:moveTo>
                  <a:lnTo>
                    <a:pt x="2968" y="3752"/>
                  </a:lnTo>
                  <a:cubicBezTo>
                    <a:pt x="2952" y="3794"/>
                    <a:pt x="2933" y="3833"/>
                    <a:pt x="2908" y="3877"/>
                  </a:cubicBezTo>
                  <a:cubicBezTo>
                    <a:pt x="2931" y="3836"/>
                    <a:pt x="2952" y="3795"/>
                    <a:pt x="2968" y="3752"/>
                  </a:cubicBezTo>
                  <a:close/>
                  <a:moveTo>
                    <a:pt x="9799" y="3912"/>
                  </a:moveTo>
                  <a:cubicBezTo>
                    <a:pt x="9799" y="3920"/>
                    <a:pt x="9800" y="3929"/>
                    <a:pt x="9800" y="3936"/>
                  </a:cubicBezTo>
                  <a:lnTo>
                    <a:pt x="9800" y="3936"/>
                  </a:lnTo>
                  <a:cubicBezTo>
                    <a:pt x="9800" y="3928"/>
                    <a:pt x="9800" y="3920"/>
                    <a:pt x="9799" y="3912"/>
                  </a:cubicBezTo>
                  <a:close/>
                  <a:moveTo>
                    <a:pt x="9800" y="3936"/>
                  </a:moveTo>
                  <a:cubicBezTo>
                    <a:pt x="9801" y="3957"/>
                    <a:pt x="9801" y="3978"/>
                    <a:pt x="9801" y="3996"/>
                  </a:cubicBezTo>
                  <a:lnTo>
                    <a:pt x="9801" y="3951"/>
                  </a:lnTo>
                  <a:cubicBezTo>
                    <a:pt x="9801" y="3947"/>
                    <a:pt x="9801" y="3942"/>
                    <a:pt x="9800" y="3936"/>
                  </a:cubicBezTo>
                  <a:close/>
                  <a:moveTo>
                    <a:pt x="169" y="3997"/>
                  </a:moveTo>
                  <a:cubicBezTo>
                    <a:pt x="172" y="4006"/>
                    <a:pt x="176" y="4013"/>
                    <a:pt x="177" y="4022"/>
                  </a:cubicBezTo>
                  <a:cubicBezTo>
                    <a:pt x="177" y="4013"/>
                    <a:pt x="176" y="4005"/>
                    <a:pt x="172" y="3997"/>
                  </a:cubicBezTo>
                  <a:close/>
                  <a:moveTo>
                    <a:pt x="21762" y="4003"/>
                  </a:moveTo>
                  <a:cubicBezTo>
                    <a:pt x="21766" y="4027"/>
                    <a:pt x="21774" y="4050"/>
                    <a:pt x="21782" y="4072"/>
                  </a:cubicBezTo>
                  <a:cubicBezTo>
                    <a:pt x="21775" y="4050"/>
                    <a:pt x="21768" y="4028"/>
                    <a:pt x="21762" y="4003"/>
                  </a:cubicBezTo>
                  <a:close/>
                  <a:moveTo>
                    <a:pt x="8619" y="3830"/>
                  </a:moveTo>
                  <a:cubicBezTo>
                    <a:pt x="8594" y="3830"/>
                    <a:pt x="8572" y="3858"/>
                    <a:pt x="8596" y="3877"/>
                  </a:cubicBezTo>
                  <a:cubicBezTo>
                    <a:pt x="8747" y="4003"/>
                    <a:pt x="8943" y="4128"/>
                    <a:pt x="9141" y="4152"/>
                  </a:cubicBezTo>
                  <a:cubicBezTo>
                    <a:pt x="9142" y="4152"/>
                    <a:pt x="9144" y="4152"/>
                    <a:pt x="9145" y="4152"/>
                  </a:cubicBezTo>
                  <a:cubicBezTo>
                    <a:pt x="9181" y="4152"/>
                    <a:pt x="9180" y="4100"/>
                    <a:pt x="9152" y="4088"/>
                  </a:cubicBezTo>
                  <a:cubicBezTo>
                    <a:pt x="9062" y="4051"/>
                    <a:pt x="8971" y="4029"/>
                    <a:pt x="8882" y="3989"/>
                  </a:cubicBezTo>
                  <a:cubicBezTo>
                    <a:pt x="8795" y="3947"/>
                    <a:pt x="8713" y="3896"/>
                    <a:pt x="8638" y="3836"/>
                  </a:cubicBezTo>
                  <a:cubicBezTo>
                    <a:pt x="8632" y="3832"/>
                    <a:pt x="8625" y="3830"/>
                    <a:pt x="8619" y="3830"/>
                  </a:cubicBezTo>
                  <a:close/>
                  <a:moveTo>
                    <a:pt x="8892" y="4159"/>
                  </a:moveTo>
                  <a:cubicBezTo>
                    <a:pt x="8891" y="4173"/>
                    <a:pt x="8891" y="4194"/>
                    <a:pt x="8894" y="4211"/>
                  </a:cubicBezTo>
                  <a:cubicBezTo>
                    <a:pt x="8892" y="4192"/>
                    <a:pt x="8892" y="4173"/>
                    <a:pt x="8892" y="4159"/>
                  </a:cubicBezTo>
                  <a:close/>
                  <a:moveTo>
                    <a:pt x="21782" y="4072"/>
                  </a:moveTo>
                  <a:lnTo>
                    <a:pt x="21782" y="4072"/>
                  </a:lnTo>
                  <a:cubicBezTo>
                    <a:pt x="21804" y="4143"/>
                    <a:pt x="21820" y="4216"/>
                    <a:pt x="21838" y="4287"/>
                  </a:cubicBezTo>
                  <a:cubicBezTo>
                    <a:pt x="21823" y="4216"/>
                    <a:pt x="21806" y="4143"/>
                    <a:pt x="21782" y="4072"/>
                  </a:cubicBezTo>
                  <a:close/>
                  <a:moveTo>
                    <a:pt x="2620" y="4306"/>
                  </a:moveTo>
                  <a:cubicBezTo>
                    <a:pt x="2622" y="4310"/>
                    <a:pt x="2626" y="4313"/>
                    <a:pt x="2632" y="4319"/>
                  </a:cubicBezTo>
                  <a:cubicBezTo>
                    <a:pt x="2626" y="4313"/>
                    <a:pt x="2624" y="4311"/>
                    <a:pt x="2620" y="4306"/>
                  </a:cubicBezTo>
                  <a:close/>
                  <a:moveTo>
                    <a:pt x="8534" y="4103"/>
                  </a:moveTo>
                  <a:cubicBezTo>
                    <a:pt x="8494" y="4103"/>
                    <a:pt x="8480" y="4171"/>
                    <a:pt x="8527" y="4189"/>
                  </a:cubicBezTo>
                  <a:cubicBezTo>
                    <a:pt x="8607" y="4223"/>
                    <a:pt x="8687" y="4255"/>
                    <a:pt x="8764" y="4288"/>
                  </a:cubicBezTo>
                  <a:cubicBezTo>
                    <a:pt x="8792" y="4300"/>
                    <a:pt x="8821" y="4313"/>
                    <a:pt x="8849" y="4325"/>
                  </a:cubicBezTo>
                  <a:cubicBezTo>
                    <a:pt x="8849" y="4294"/>
                    <a:pt x="8850" y="4259"/>
                    <a:pt x="8857" y="4232"/>
                  </a:cubicBezTo>
                  <a:cubicBezTo>
                    <a:pt x="8841" y="4226"/>
                    <a:pt x="8822" y="4218"/>
                    <a:pt x="8805" y="4211"/>
                  </a:cubicBezTo>
                  <a:cubicBezTo>
                    <a:pt x="8719" y="4175"/>
                    <a:pt x="8633" y="4141"/>
                    <a:pt x="8551" y="4106"/>
                  </a:cubicBezTo>
                  <a:cubicBezTo>
                    <a:pt x="8545" y="4104"/>
                    <a:pt x="8539" y="4103"/>
                    <a:pt x="8534" y="4103"/>
                  </a:cubicBezTo>
                  <a:close/>
                  <a:moveTo>
                    <a:pt x="8895" y="4250"/>
                  </a:moveTo>
                  <a:cubicBezTo>
                    <a:pt x="8899" y="4261"/>
                    <a:pt x="8899" y="4271"/>
                    <a:pt x="8902" y="4282"/>
                  </a:cubicBezTo>
                  <a:cubicBezTo>
                    <a:pt x="8907" y="4304"/>
                    <a:pt x="8914" y="4327"/>
                    <a:pt x="8921" y="4354"/>
                  </a:cubicBezTo>
                  <a:cubicBezTo>
                    <a:pt x="8942" y="4357"/>
                    <a:pt x="8963" y="4362"/>
                    <a:pt x="8982" y="4362"/>
                  </a:cubicBezTo>
                  <a:cubicBezTo>
                    <a:pt x="9010" y="4362"/>
                    <a:pt x="9023" y="4327"/>
                    <a:pt x="9004" y="4311"/>
                  </a:cubicBezTo>
                  <a:cubicBezTo>
                    <a:pt x="8974" y="4284"/>
                    <a:pt x="8936" y="4265"/>
                    <a:pt x="8895" y="4250"/>
                  </a:cubicBezTo>
                  <a:close/>
                  <a:moveTo>
                    <a:pt x="11807" y="4400"/>
                  </a:moveTo>
                  <a:lnTo>
                    <a:pt x="11807" y="4400"/>
                  </a:lnTo>
                  <a:cubicBezTo>
                    <a:pt x="11801" y="4439"/>
                    <a:pt x="11794" y="4473"/>
                    <a:pt x="11787" y="4509"/>
                  </a:cubicBezTo>
                  <a:cubicBezTo>
                    <a:pt x="11799" y="4473"/>
                    <a:pt x="11803" y="4437"/>
                    <a:pt x="11807" y="4400"/>
                  </a:cubicBezTo>
                  <a:close/>
                  <a:moveTo>
                    <a:pt x="24283" y="4386"/>
                  </a:moveTo>
                  <a:cubicBezTo>
                    <a:pt x="24261" y="4434"/>
                    <a:pt x="24241" y="4483"/>
                    <a:pt x="24227" y="4531"/>
                  </a:cubicBezTo>
                  <a:cubicBezTo>
                    <a:pt x="24244" y="4483"/>
                    <a:pt x="24263" y="4434"/>
                    <a:pt x="24283" y="4386"/>
                  </a:cubicBezTo>
                  <a:close/>
                  <a:moveTo>
                    <a:pt x="24227" y="4531"/>
                  </a:moveTo>
                  <a:cubicBezTo>
                    <a:pt x="24216" y="4563"/>
                    <a:pt x="24209" y="4595"/>
                    <a:pt x="24203" y="4628"/>
                  </a:cubicBezTo>
                  <a:cubicBezTo>
                    <a:pt x="24211" y="4595"/>
                    <a:pt x="24218" y="4563"/>
                    <a:pt x="24227" y="4531"/>
                  </a:cubicBezTo>
                  <a:close/>
                  <a:moveTo>
                    <a:pt x="8671" y="4494"/>
                  </a:moveTo>
                  <a:cubicBezTo>
                    <a:pt x="8633" y="4494"/>
                    <a:pt x="8605" y="4557"/>
                    <a:pt x="8648" y="4578"/>
                  </a:cubicBezTo>
                  <a:cubicBezTo>
                    <a:pt x="8731" y="4615"/>
                    <a:pt x="8812" y="4655"/>
                    <a:pt x="8894" y="4694"/>
                  </a:cubicBezTo>
                  <a:cubicBezTo>
                    <a:pt x="8899" y="4695"/>
                    <a:pt x="8903" y="4696"/>
                    <a:pt x="8907" y="4696"/>
                  </a:cubicBezTo>
                  <a:cubicBezTo>
                    <a:pt x="8914" y="4696"/>
                    <a:pt x="8921" y="4694"/>
                    <a:pt x="8927" y="4689"/>
                  </a:cubicBezTo>
                  <a:cubicBezTo>
                    <a:pt x="8920" y="4674"/>
                    <a:pt x="8915" y="4658"/>
                    <a:pt x="8913" y="4640"/>
                  </a:cubicBezTo>
                  <a:cubicBezTo>
                    <a:pt x="8840" y="4595"/>
                    <a:pt x="8767" y="4548"/>
                    <a:pt x="8692" y="4500"/>
                  </a:cubicBezTo>
                  <a:cubicBezTo>
                    <a:pt x="8684" y="4496"/>
                    <a:pt x="8677" y="4494"/>
                    <a:pt x="8671" y="4494"/>
                  </a:cubicBezTo>
                  <a:close/>
                  <a:moveTo>
                    <a:pt x="8561" y="4785"/>
                  </a:moveTo>
                  <a:cubicBezTo>
                    <a:pt x="8568" y="4803"/>
                    <a:pt x="8575" y="4817"/>
                    <a:pt x="8583" y="4829"/>
                  </a:cubicBezTo>
                  <a:cubicBezTo>
                    <a:pt x="8578" y="4815"/>
                    <a:pt x="8571" y="4800"/>
                    <a:pt x="8561" y="4785"/>
                  </a:cubicBezTo>
                  <a:close/>
                  <a:moveTo>
                    <a:pt x="24205" y="4628"/>
                  </a:moveTo>
                  <a:lnTo>
                    <a:pt x="24205" y="4628"/>
                  </a:lnTo>
                  <a:cubicBezTo>
                    <a:pt x="24189" y="4695"/>
                    <a:pt x="24181" y="4762"/>
                    <a:pt x="24179" y="4832"/>
                  </a:cubicBezTo>
                  <a:cubicBezTo>
                    <a:pt x="24183" y="4762"/>
                    <a:pt x="24190" y="4695"/>
                    <a:pt x="24205" y="4628"/>
                  </a:cubicBezTo>
                  <a:close/>
                  <a:moveTo>
                    <a:pt x="8583" y="4829"/>
                  </a:moveTo>
                  <a:cubicBezTo>
                    <a:pt x="8585" y="4836"/>
                    <a:pt x="8587" y="4844"/>
                    <a:pt x="8590" y="4851"/>
                  </a:cubicBezTo>
                  <a:cubicBezTo>
                    <a:pt x="8588" y="4844"/>
                    <a:pt x="8587" y="4836"/>
                    <a:pt x="8583" y="4829"/>
                  </a:cubicBezTo>
                  <a:close/>
                  <a:moveTo>
                    <a:pt x="9738" y="5011"/>
                  </a:moveTo>
                  <a:lnTo>
                    <a:pt x="9738" y="5011"/>
                  </a:lnTo>
                  <a:cubicBezTo>
                    <a:pt x="9744" y="5024"/>
                    <a:pt x="9750" y="5036"/>
                    <a:pt x="9759" y="5044"/>
                  </a:cubicBezTo>
                  <a:cubicBezTo>
                    <a:pt x="9751" y="5033"/>
                    <a:pt x="9744" y="5024"/>
                    <a:pt x="9738" y="5011"/>
                  </a:cubicBezTo>
                  <a:close/>
                  <a:moveTo>
                    <a:pt x="9759" y="5044"/>
                  </a:moveTo>
                  <a:cubicBezTo>
                    <a:pt x="9756" y="5050"/>
                    <a:pt x="9756" y="5054"/>
                    <a:pt x="9756" y="5059"/>
                  </a:cubicBezTo>
                  <a:cubicBezTo>
                    <a:pt x="9757" y="5054"/>
                    <a:pt x="9757" y="5052"/>
                    <a:pt x="9759" y="5044"/>
                  </a:cubicBezTo>
                  <a:close/>
                  <a:moveTo>
                    <a:pt x="11787" y="4509"/>
                  </a:moveTo>
                  <a:lnTo>
                    <a:pt x="11787" y="4509"/>
                  </a:lnTo>
                  <a:cubicBezTo>
                    <a:pt x="11784" y="4726"/>
                    <a:pt x="11781" y="4944"/>
                    <a:pt x="11778" y="5161"/>
                  </a:cubicBezTo>
                  <a:cubicBezTo>
                    <a:pt x="11781" y="4944"/>
                    <a:pt x="11785" y="4726"/>
                    <a:pt x="11787" y="4509"/>
                  </a:cubicBezTo>
                  <a:close/>
                  <a:moveTo>
                    <a:pt x="24139" y="5254"/>
                  </a:moveTo>
                  <a:cubicBezTo>
                    <a:pt x="24138" y="5261"/>
                    <a:pt x="24138" y="5268"/>
                    <a:pt x="24136" y="5277"/>
                  </a:cubicBezTo>
                  <a:cubicBezTo>
                    <a:pt x="24132" y="5302"/>
                    <a:pt x="24128" y="5329"/>
                    <a:pt x="24122" y="5352"/>
                  </a:cubicBezTo>
                  <a:cubicBezTo>
                    <a:pt x="24110" y="5389"/>
                    <a:pt x="24103" y="5430"/>
                    <a:pt x="24097" y="5472"/>
                  </a:cubicBezTo>
                  <a:cubicBezTo>
                    <a:pt x="24104" y="5431"/>
                    <a:pt x="24112" y="5392"/>
                    <a:pt x="24123" y="5355"/>
                  </a:cubicBezTo>
                  <a:cubicBezTo>
                    <a:pt x="24126" y="5334"/>
                    <a:pt x="24133" y="5307"/>
                    <a:pt x="24136" y="5284"/>
                  </a:cubicBezTo>
                  <a:cubicBezTo>
                    <a:pt x="24138" y="5273"/>
                    <a:pt x="24139" y="5264"/>
                    <a:pt x="24139" y="5254"/>
                  </a:cubicBezTo>
                  <a:close/>
                  <a:moveTo>
                    <a:pt x="21993" y="5924"/>
                  </a:moveTo>
                  <a:lnTo>
                    <a:pt x="21993" y="5924"/>
                  </a:lnTo>
                  <a:cubicBezTo>
                    <a:pt x="21990" y="5934"/>
                    <a:pt x="21986" y="5944"/>
                    <a:pt x="21985" y="5951"/>
                  </a:cubicBezTo>
                  <a:cubicBezTo>
                    <a:pt x="21987" y="5941"/>
                    <a:pt x="21992" y="5933"/>
                    <a:pt x="21993" y="5924"/>
                  </a:cubicBezTo>
                  <a:close/>
                  <a:moveTo>
                    <a:pt x="23971" y="6316"/>
                  </a:moveTo>
                  <a:cubicBezTo>
                    <a:pt x="23969" y="6319"/>
                    <a:pt x="23969" y="6327"/>
                    <a:pt x="23969" y="6331"/>
                  </a:cubicBezTo>
                  <a:cubicBezTo>
                    <a:pt x="23969" y="6325"/>
                    <a:pt x="23971" y="6319"/>
                    <a:pt x="23971" y="6316"/>
                  </a:cubicBezTo>
                  <a:close/>
                  <a:moveTo>
                    <a:pt x="21985" y="5951"/>
                  </a:moveTo>
                  <a:lnTo>
                    <a:pt x="21985" y="5951"/>
                  </a:lnTo>
                  <a:cubicBezTo>
                    <a:pt x="21929" y="6119"/>
                    <a:pt x="21845" y="6274"/>
                    <a:pt x="21743" y="6420"/>
                  </a:cubicBezTo>
                  <a:cubicBezTo>
                    <a:pt x="21846" y="6274"/>
                    <a:pt x="21932" y="6120"/>
                    <a:pt x="21985" y="5951"/>
                  </a:cubicBezTo>
                  <a:close/>
                  <a:moveTo>
                    <a:pt x="18435" y="6344"/>
                  </a:moveTo>
                  <a:cubicBezTo>
                    <a:pt x="18411" y="6389"/>
                    <a:pt x="18386" y="6431"/>
                    <a:pt x="18359" y="6475"/>
                  </a:cubicBezTo>
                  <a:cubicBezTo>
                    <a:pt x="18386" y="6433"/>
                    <a:pt x="18411" y="6389"/>
                    <a:pt x="18435" y="6344"/>
                  </a:cubicBezTo>
                  <a:close/>
                  <a:moveTo>
                    <a:pt x="18359" y="6475"/>
                  </a:moveTo>
                  <a:lnTo>
                    <a:pt x="18359" y="6475"/>
                  </a:lnTo>
                  <a:cubicBezTo>
                    <a:pt x="18315" y="6545"/>
                    <a:pt x="18273" y="6614"/>
                    <a:pt x="18232" y="6687"/>
                  </a:cubicBezTo>
                  <a:cubicBezTo>
                    <a:pt x="18276" y="6617"/>
                    <a:pt x="18319" y="6548"/>
                    <a:pt x="18359" y="6475"/>
                  </a:cubicBezTo>
                  <a:close/>
                  <a:moveTo>
                    <a:pt x="11876" y="6549"/>
                  </a:moveTo>
                  <a:cubicBezTo>
                    <a:pt x="11881" y="6632"/>
                    <a:pt x="11889" y="6715"/>
                    <a:pt x="11896" y="6796"/>
                  </a:cubicBezTo>
                  <a:cubicBezTo>
                    <a:pt x="11889" y="6712"/>
                    <a:pt x="11883" y="6630"/>
                    <a:pt x="11876" y="6549"/>
                  </a:cubicBezTo>
                  <a:close/>
                  <a:moveTo>
                    <a:pt x="21609" y="6587"/>
                  </a:moveTo>
                  <a:cubicBezTo>
                    <a:pt x="21493" y="6723"/>
                    <a:pt x="21365" y="6849"/>
                    <a:pt x="21231" y="6962"/>
                  </a:cubicBezTo>
                  <a:cubicBezTo>
                    <a:pt x="21365" y="6850"/>
                    <a:pt x="21493" y="6725"/>
                    <a:pt x="21609" y="6587"/>
                  </a:cubicBezTo>
                  <a:close/>
                  <a:moveTo>
                    <a:pt x="21230" y="6962"/>
                  </a:moveTo>
                  <a:cubicBezTo>
                    <a:pt x="21151" y="7029"/>
                    <a:pt x="21072" y="7093"/>
                    <a:pt x="20994" y="7154"/>
                  </a:cubicBezTo>
                  <a:cubicBezTo>
                    <a:pt x="21072" y="7094"/>
                    <a:pt x="21151" y="7030"/>
                    <a:pt x="21230" y="6962"/>
                  </a:cubicBezTo>
                  <a:close/>
                  <a:moveTo>
                    <a:pt x="12038" y="7952"/>
                  </a:moveTo>
                  <a:cubicBezTo>
                    <a:pt x="12040" y="7968"/>
                    <a:pt x="12041" y="7981"/>
                    <a:pt x="12046" y="7994"/>
                  </a:cubicBezTo>
                  <a:cubicBezTo>
                    <a:pt x="12041" y="7981"/>
                    <a:pt x="12041" y="7967"/>
                    <a:pt x="12038" y="7952"/>
                  </a:cubicBezTo>
                  <a:close/>
                  <a:moveTo>
                    <a:pt x="18103" y="8263"/>
                  </a:moveTo>
                  <a:lnTo>
                    <a:pt x="18103" y="8282"/>
                  </a:lnTo>
                  <a:lnTo>
                    <a:pt x="18104" y="8282"/>
                  </a:lnTo>
                  <a:lnTo>
                    <a:pt x="18103" y="8263"/>
                  </a:lnTo>
                  <a:close/>
                  <a:moveTo>
                    <a:pt x="12046" y="7994"/>
                  </a:moveTo>
                  <a:cubicBezTo>
                    <a:pt x="12047" y="8092"/>
                    <a:pt x="12050" y="8190"/>
                    <a:pt x="12056" y="8286"/>
                  </a:cubicBezTo>
                  <a:cubicBezTo>
                    <a:pt x="12053" y="8190"/>
                    <a:pt x="12049" y="8092"/>
                    <a:pt x="12046" y="7994"/>
                  </a:cubicBezTo>
                  <a:close/>
                  <a:moveTo>
                    <a:pt x="23630" y="8179"/>
                  </a:moveTo>
                  <a:cubicBezTo>
                    <a:pt x="23645" y="8243"/>
                    <a:pt x="23657" y="8304"/>
                    <a:pt x="23667" y="8366"/>
                  </a:cubicBezTo>
                  <a:cubicBezTo>
                    <a:pt x="23657" y="8304"/>
                    <a:pt x="23648" y="8243"/>
                    <a:pt x="23630" y="8179"/>
                  </a:cubicBezTo>
                  <a:close/>
                  <a:moveTo>
                    <a:pt x="23171" y="8368"/>
                  </a:moveTo>
                  <a:cubicBezTo>
                    <a:pt x="23171" y="8369"/>
                    <a:pt x="23170" y="8369"/>
                    <a:pt x="23170" y="8372"/>
                  </a:cubicBezTo>
                  <a:cubicBezTo>
                    <a:pt x="23170" y="8384"/>
                    <a:pt x="23171" y="8394"/>
                    <a:pt x="23172" y="8404"/>
                  </a:cubicBezTo>
                  <a:cubicBezTo>
                    <a:pt x="23172" y="8394"/>
                    <a:pt x="23171" y="8379"/>
                    <a:pt x="23171" y="8368"/>
                  </a:cubicBezTo>
                  <a:close/>
                  <a:moveTo>
                    <a:pt x="17975" y="8455"/>
                  </a:moveTo>
                  <a:cubicBezTo>
                    <a:pt x="17965" y="8483"/>
                    <a:pt x="17951" y="8510"/>
                    <a:pt x="17941" y="8539"/>
                  </a:cubicBezTo>
                  <a:cubicBezTo>
                    <a:pt x="17949" y="8521"/>
                    <a:pt x="17956" y="8505"/>
                    <a:pt x="17963" y="8489"/>
                  </a:cubicBezTo>
                  <a:cubicBezTo>
                    <a:pt x="17966" y="8475"/>
                    <a:pt x="17972" y="8467"/>
                    <a:pt x="17975" y="8455"/>
                  </a:cubicBezTo>
                  <a:close/>
                  <a:moveTo>
                    <a:pt x="26769" y="8624"/>
                  </a:moveTo>
                  <a:cubicBezTo>
                    <a:pt x="26761" y="8634"/>
                    <a:pt x="26753" y="8644"/>
                    <a:pt x="26746" y="8653"/>
                  </a:cubicBezTo>
                  <a:cubicBezTo>
                    <a:pt x="26755" y="8643"/>
                    <a:pt x="26762" y="8634"/>
                    <a:pt x="26769" y="8624"/>
                  </a:cubicBezTo>
                  <a:close/>
                  <a:moveTo>
                    <a:pt x="19231" y="8598"/>
                  </a:moveTo>
                  <a:cubicBezTo>
                    <a:pt x="19171" y="8656"/>
                    <a:pt x="19112" y="8711"/>
                    <a:pt x="19043" y="8765"/>
                  </a:cubicBezTo>
                  <a:cubicBezTo>
                    <a:pt x="19112" y="8712"/>
                    <a:pt x="19171" y="8656"/>
                    <a:pt x="19231" y="8598"/>
                  </a:cubicBezTo>
                  <a:close/>
                  <a:moveTo>
                    <a:pt x="19046" y="8765"/>
                  </a:moveTo>
                  <a:cubicBezTo>
                    <a:pt x="19006" y="8805"/>
                    <a:pt x="18966" y="8848"/>
                    <a:pt x="18926" y="8891"/>
                  </a:cubicBezTo>
                  <a:lnTo>
                    <a:pt x="18930" y="8891"/>
                  </a:lnTo>
                  <a:cubicBezTo>
                    <a:pt x="18966" y="8848"/>
                    <a:pt x="19006" y="8808"/>
                    <a:pt x="19046" y="8765"/>
                  </a:cubicBezTo>
                  <a:close/>
                  <a:moveTo>
                    <a:pt x="25916" y="8965"/>
                  </a:moveTo>
                  <a:cubicBezTo>
                    <a:pt x="25906" y="8997"/>
                    <a:pt x="25898" y="9028"/>
                    <a:pt x="25891" y="9058"/>
                  </a:cubicBezTo>
                  <a:cubicBezTo>
                    <a:pt x="25901" y="9028"/>
                    <a:pt x="25909" y="8997"/>
                    <a:pt x="25916" y="8965"/>
                  </a:cubicBezTo>
                  <a:close/>
                  <a:moveTo>
                    <a:pt x="16801" y="8871"/>
                  </a:moveTo>
                  <a:lnTo>
                    <a:pt x="16801" y="8871"/>
                  </a:lnTo>
                  <a:cubicBezTo>
                    <a:pt x="16759" y="8935"/>
                    <a:pt x="16730" y="9000"/>
                    <a:pt x="16701" y="9070"/>
                  </a:cubicBezTo>
                  <a:cubicBezTo>
                    <a:pt x="16732" y="9000"/>
                    <a:pt x="16761" y="8936"/>
                    <a:pt x="16801" y="8871"/>
                  </a:cubicBezTo>
                  <a:close/>
                  <a:moveTo>
                    <a:pt x="27092" y="9157"/>
                  </a:moveTo>
                  <a:cubicBezTo>
                    <a:pt x="27091" y="9157"/>
                    <a:pt x="27091" y="9157"/>
                    <a:pt x="27089" y="9159"/>
                  </a:cubicBezTo>
                  <a:cubicBezTo>
                    <a:pt x="27073" y="9175"/>
                    <a:pt x="27059" y="9191"/>
                    <a:pt x="27044" y="9205"/>
                  </a:cubicBezTo>
                  <a:lnTo>
                    <a:pt x="27092" y="9157"/>
                  </a:lnTo>
                  <a:close/>
                  <a:moveTo>
                    <a:pt x="16506" y="9355"/>
                  </a:moveTo>
                  <a:lnTo>
                    <a:pt x="16506" y="9355"/>
                  </a:lnTo>
                  <a:cubicBezTo>
                    <a:pt x="16496" y="9362"/>
                    <a:pt x="16487" y="9372"/>
                    <a:pt x="16480" y="9383"/>
                  </a:cubicBezTo>
                  <a:cubicBezTo>
                    <a:pt x="16490" y="9372"/>
                    <a:pt x="16499" y="9362"/>
                    <a:pt x="16506" y="9355"/>
                  </a:cubicBezTo>
                  <a:close/>
                  <a:moveTo>
                    <a:pt x="16480" y="9383"/>
                  </a:moveTo>
                  <a:cubicBezTo>
                    <a:pt x="16448" y="9422"/>
                    <a:pt x="16418" y="9463"/>
                    <a:pt x="16386" y="9506"/>
                  </a:cubicBezTo>
                  <a:cubicBezTo>
                    <a:pt x="16418" y="9464"/>
                    <a:pt x="16448" y="9423"/>
                    <a:pt x="16480" y="9383"/>
                  </a:cubicBezTo>
                  <a:close/>
                  <a:moveTo>
                    <a:pt x="25868" y="9157"/>
                  </a:moveTo>
                  <a:cubicBezTo>
                    <a:pt x="25851" y="9218"/>
                    <a:pt x="25836" y="9284"/>
                    <a:pt x="25819" y="9351"/>
                  </a:cubicBezTo>
                  <a:cubicBezTo>
                    <a:pt x="25804" y="9413"/>
                    <a:pt x="25789" y="9477"/>
                    <a:pt x="25775" y="9540"/>
                  </a:cubicBezTo>
                  <a:cubicBezTo>
                    <a:pt x="25808" y="9412"/>
                    <a:pt x="25837" y="9281"/>
                    <a:pt x="25868" y="9157"/>
                  </a:cubicBezTo>
                  <a:close/>
                  <a:moveTo>
                    <a:pt x="25307" y="9479"/>
                  </a:moveTo>
                  <a:lnTo>
                    <a:pt x="25307" y="9479"/>
                  </a:lnTo>
                  <a:cubicBezTo>
                    <a:pt x="25301" y="9506"/>
                    <a:pt x="25298" y="9538"/>
                    <a:pt x="25294" y="9572"/>
                  </a:cubicBezTo>
                  <a:cubicBezTo>
                    <a:pt x="25298" y="9538"/>
                    <a:pt x="25302" y="9508"/>
                    <a:pt x="25307" y="9479"/>
                  </a:cubicBezTo>
                  <a:close/>
                  <a:moveTo>
                    <a:pt x="18300" y="9499"/>
                  </a:moveTo>
                  <a:cubicBezTo>
                    <a:pt x="18290" y="9511"/>
                    <a:pt x="18276" y="9528"/>
                    <a:pt x="18263" y="9544"/>
                  </a:cubicBezTo>
                  <a:cubicBezTo>
                    <a:pt x="18245" y="9561"/>
                    <a:pt x="18228" y="9577"/>
                    <a:pt x="18210" y="9593"/>
                  </a:cubicBezTo>
                  <a:lnTo>
                    <a:pt x="18210" y="9593"/>
                  </a:lnTo>
                  <a:cubicBezTo>
                    <a:pt x="18228" y="9577"/>
                    <a:pt x="18246" y="9561"/>
                    <a:pt x="18264" y="9546"/>
                  </a:cubicBezTo>
                  <a:cubicBezTo>
                    <a:pt x="18276" y="9530"/>
                    <a:pt x="18287" y="9515"/>
                    <a:pt x="18300" y="9499"/>
                  </a:cubicBezTo>
                  <a:close/>
                  <a:moveTo>
                    <a:pt x="18210" y="9593"/>
                  </a:moveTo>
                  <a:lnTo>
                    <a:pt x="18210" y="9593"/>
                  </a:lnTo>
                  <a:cubicBezTo>
                    <a:pt x="18188" y="9612"/>
                    <a:pt x="18167" y="9632"/>
                    <a:pt x="18146" y="9652"/>
                  </a:cubicBezTo>
                  <a:cubicBezTo>
                    <a:pt x="18168" y="9632"/>
                    <a:pt x="18189" y="9613"/>
                    <a:pt x="18210" y="9593"/>
                  </a:cubicBezTo>
                  <a:close/>
                  <a:moveTo>
                    <a:pt x="24623" y="9535"/>
                  </a:moveTo>
                  <a:cubicBezTo>
                    <a:pt x="24644" y="9605"/>
                    <a:pt x="24663" y="9676"/>
                    <a:pt x="24689" y="9748"/>
                  </a:cubicBezTo>
                  <a:cubicBezTo>
                    <a:pt x="24667" y="9678"/>
                    <a:pt x="24645" y="9608"/>
                    <a:pt x="24623" y="9535"/>
                  </a:cubicBezTo>
                  <a:close/>
                  <a:moveTo>
                    <a:pt x="25288" y="9688"/>
                  </a:moveTo>
                  <a:lnTo>
                    <a:pt x="25288" y="9688"/>
                  </a:lnTo>
                  <a:cubicBezTo>
                    <a:pt x="25285" y="9705"/>
                    <a:pt x="25285" y="9724"/>
                    <a:pt x="25283" y="9743"/>
                  </a:cubicBezTo>
                  <a:cubicBezTo>
                    <a:pt x="25281" y="9771"/>
                    <a:pt x="25279" y="9800"/>
                    <a:pt x="25278" y="9828"/>
                  </a:cubicBezTo>
                  <a:cubicBezTo>
                    <a:pt x="25283" y="9784"/>
                    <a:pt x="25286" y="9735"/>
                    <a:pt x="25288" y="9688"/>
                  </a:cubicBezTo>
                  <a:close/>
                  <a:moveTo>
                    <a:pt x="24689" y="9748"/>
                  </a:moveTo>
                  <a:cubicBezTo>
                    <a:pt x="24709" y="9809"/>
                    <a:pt x="24725" y="9871"/>
                    <a:pt x="24740" y="9935"/>
                  </a:cubicBezTo>
                  <a:cubicBezTo>
                    <a:pt x="24725" y="9871"/>
                    <a:pt x="24709" y="9807"/>
                    <a:pt x="24689" y="9748"/>
                  </a:cubicBezTo>
                  <a:close/>
                  <a:moveTo>
                    <a:pt x="22901" y="9947"/>
                  </a:moveTo>
                  <a:cubicBezTo>
                    <a:pt x="22897" y="9989"/>
                    <a:pt x="22898" y="10039"/>
                    <a:pt x="22901" y="10078"/>
                  </a:cubicBezTo>
                  <a:lnTo>
                    <a:pt x="22901" y="10078"/>
                  </a:lnTo>
                  <a:cubicBezTo>
                    <a:pt x="22901" y="10069"/>
                    <a:pt x="22901" y="10059"/>
                    <a:pt x="22901" y="10049"/>
                  </a:cubicBezTo>
                  <a:cubicBezTo>
                    <a:pt x="22899" y="10015"/>
                    <a:pt x="22899" y="9980"/>
                    <a:pt x="22901" y="9947"/>
                  </a:cubicBezTo>
                  <a:close/>
                  <a:moveTo>
                    <a:pt x="22901" y="10078"/>
                  </a:moveTo>
                  <a:lnTo>
                    <a:pt x="22901" y="10078"/>
                  </a:lnTo>
                  <a:cubicBezTo>
                    <a:pt x="22901" y="10085"/>
                    <a:pt x="22901" y="10091"/>
                    <a:pt x="22902" y="10097"/>
                  </a:cubicBezTo>
                  <a:cubicBezTo>
                    <a:pt x="22902" y="10091"/>
                    <a:pt x="22901" y="10085"/>
                    <a:pt x="22901" y="10078"/>
                  </a:cubicBezTo>
                  <a:close/>
                  <a:moveTo>
                    <a:pt x="25259" y="10129"/>
                  </a:moveTo>
                  <a:cubicBezTo>
                    <a:pt x="25257" y="10133"/>
                    <a:pt x="25256" y="10139"/>
                    <a:pt x="25254" y="10142"/>
                  </a:cubicBezTo>
                  <a:cubicBezTo>
                    <a:pt x="25257" y="10139"/>
                    <a:pt x="25259" y="10133"/>
                    <a:pt x="25259" y="10129"/>
                  </a:cubicBezTo>
                  <a:close/>
                  <a:moveTo>
                    <a:pt x="25254" y="10142"/>
                  </a:moveTo>
                  <a:lnTo>
                    <a:pt x="25254" y="10322"/>
                  </a:lnTo>
                  <a:lnTo>
                    <a:pt x="25256" y="10322"/>
                  </a:lnTo>
                  <a:lnTo>
                    <a:pt x="25254" y="10142"/>
                  </a:lnTo>
                  <a:close/>
                  <a:moveTo>
                    <a:pt x="17040" y="10320"/>
                  </a:moveTo>
                  <a:cubicBezTo>
                    <a:pt x="17027" y="10354"/>
                    <a:pt x="17012" y="10389"/>
                    <a:pt x="16992" y="10419"/>
                  </a:cubicBezTo>
                  <a:cubicBezTo>
                    <a:pt x="17014" y="10390"/>
                    <a:pt x="17028" y="10357"/>
                    <a:pt x="17040" y="10320"/>
                  </a:cubicBezTo>
                  <a:close/>
                  <a:moveTo>
                    <a:pt x="16992" y="10419"/>
                  </a:moveTo>
                  <a:lnTo>
                    <a:pt x="16992" y="10440"/>
                  </a:lnTo>
                  <a:cubicBezTo>
                    <a:pt x="16992" y="10441"/>
                    <a:pt x="16993" y="10441"/>
                    <a:pt x="16993" y="10443"/>
                  </a:cubicBezTo>
                  <a:lnTo>
                    <a:pt x="16993" y="10443"/>
                  </a:lnTo>
                  <a:lnTo>
                    <a:pt x="16992" y="10419"/>
                  </a:lnTo>
                  <a:close/>
                  <a:moveTo>
                    <a:pt x="16993" y="10443"/>
                  </a:moveTo>
                  <a:lnTo>
                    <a:pt x="16993" y="10444"/>
                  </a:lnTo>
                  <a:cubicBezTo>
                    <a:pt x="16993" y="10444"/>
                    <a:pt x="16993" y="10443"/>
                    <a:pt x="16993" y="10443"/>
                  </a:cubicBezTo>
                  <a:close/>
                  <a:moveTo>
                    <a:pt x="17522" y="10316"/>
                  </a:moveTo>
                  <a:cubicBezTo>
                    <a:pt x="17480" y="10364"/>
                    <a:pt x="17435" y="10411"/>
                    <a:pt x="17398" y="10461"/>
                  </a:cubicBezTo>
                  <a:cubicBezTo>
                    <a:pt x="17437" y="10411"/>
                    <a:pt x="17480" y="10364"/>
                    <a:pt x="17522" y="10316"/>
                  </a:cubicBezTo>
                  <a:close/>
                  <a:moveTo>
                    <a:pt x="26010" y="10476"/>
                  </a:moveTo>
                  <a:cubicBezTo>
                    <a:pt x="26010" y="10478"/>
                    <a:pt x="26010" y="10480"/>
                    <a:pt x="26009" y="10481"/>
                  </a:cubicBezTo>
                  <a:lnTo>
                    <a:pt x="26009" y="10481"/>
                  </a:lnTo>
                  <a:cubicBezTo>
                    <a:pt x="26010" y="10480"/>
                    <a:pt x="26010" y="10478"/>
                    <a:pt x="26010" y="10476"/>
                  </a:cubicBezTo>
                  <a:close/>
                  <a:moveTo>
                    <a:pt x="17398" y="10461"/>
                  </a:moveTo>
                  <a:cubicBezTo>
                    <a:pt x="17384" y="10480"/>
                    <a:pt x="17370" y="10498"/>
                    <a:pt x="17355" y="10514"/>
                  </a:cubicBezTo>
                  <a:cubicBezTo>
                    <a:pt x="17371" y="10498"/>
                    <a:pt x="17386" y="10480"/>
                    <a:pt x="17398" y="10461"/>
                  </a:cubicBezTo>
                  <a:close/>
                  <a:moveTo>
                    <a:pt x="26009" y="10481"/>
                  </a:moveTo>
                  <a:cubicBezTo>
                    <a:pt x="26005" y="10499"/>
                    <a:pt x="26000" y="10514"/>
                    <a:pt x="25997" y="10531"/>
                  </a:cubicBezTo>
                  <a:cubicBezTo>
                    <a:pt x="26003" y="10515"/>
                    <a:pt x="26006" y="10498"/>
                    <a:pt x="26009" y="10481"/>
                  </a:cubicBezTo>
                  <a:close/>
                  <a:moveTo>
                    <a:pt x="24859" y="10496"/>
                  </a:moveTo>
                  <a:cubicBezTo>
                    <a:pt x="24869" y="10533"/>
                    <a:pt x="24879" y="10565"/>
                    <a:pt x="24892" y="10601"/>
                  </a:cubicBezTo>
                  <a:cubicBezTo>
                    <a:pt x="24879" y="10565"/>
                    <a:pt x="24871" y="10533"/>
                    <a:pt x="24859" y="10496"/>
                  </a:cubicBezTo>
                  <a:close/>
                  <a:moveTo>
                    <a:pt x="14903" y="10685"/>
                  </a:moveTo>
                  <a:cubicBezTo>
                    <a:pt x="14904" y="10687"/>
                    <a:pt x="14906" y="10688"/>
                    <a:pt x="14910" y="10688"/>
                  </a:cubicBezTo>
                  <a:lnTo>
                    <a:pt x="14910" y="10687"/>
                  </a:lnTo>
                  <a:cubicBezTo>
                    <a:pt x="14906" y="10685"/>
                    <a:pt x="14904" y="10685"/>
                    <a:pt x="14903" y="10685"/>
                  </a:cubicBezTo>
                  <a:close/>
                  <a:moveTo>
                    <a:pt x="14056" y="10776"/>
                  </a:moveTo>
                  <a:cubicBezTo>
                    <a:pt x="14056" y="10783"/>
                    <a:pt x="14061" y="10790"/>
                    <a:pt x="14061" y="10797"/>
                  </a:cubicBezTo>
                  <a:cubicBezTo>
                    <a:pt x="14063" y="10805"/>
                    <a:pt x="14065" y="10812"/>
                    <a:pt x="14068" y="10818"/>
                  </a:cubicBezTo>
                  <a:lnTo>
                    <a:pt x="14068" y="10818"/>
                  </a:lnTo>
                  <a:cubicBezTo>
                    <a:pt x="14063" y="10804"/>
                    <a:pt x="14060" y="10790"/>
                    <a:pt x="14056" y="10776"/>
                  </a:cubicBezTo>
                  <a:close/>
                  <a:moveTo>
                    <a:pt x="14068" y="10818"/>
                  </a:moveTo>
                  <a:lnTo>
                    <a:pt x="14068" y="10818"/>
                  </a:lnTo>
                  <a:cubicBezTo>
                    <a:pt x="14071" y="10829"/>
                    <a:pt x="14074" y="10840"/>
                    <a:pt x="14078" y="10851"/>
                  </a:cubicBezTo>
                  <a:cubicBezTo>
                    <a:pt x="14075" y="10840"/>
                    <a:pt x="14071" y="10829"/>
                    <a:pt x="14068" y="10818"/>
                  </a:cubicBezTo>
                  <a:close/>
                  <a:moveTo>
                    <a:pt x="24892" y="10601"/>
                  </a:moveTo>
                  <a:cubicBezTo>
                    <a:pt x="24935" y="10735"/>
                    <a:pt x="24985" y="10867"/>
                    <a:pt x="25036" y="10994"/>
                  </a:cubicBezTo>
                  <a:cubicBezTo>
                    <a:pt x="24985" y="10867"/>
                    <a:pt x="24936" y="10735"/>
                    <a:pt x="24892" y="10601"/>
                  </a:cubicBezTo>
                  <a:close/>
                  <a:moveTo>
                    <a:pt x="29110" y="11007"/>
                  </a:moveTo>
                  <a:cubicBezTo>
                    <a:pt x="29122" y="11011"/>
                    <a:pt x="29133" y="11014"/>
                    <a:pt x="29145" y="11015"/>
                  </a:cubicBezTo>
                  <a:cubicBezTo>
                    <a:pt x="29133" y="11012"/>
                    <a:pt x="29123" y="11008"/>
                    <a:pt x="29110" y="11007"/>
                  </a:cubicBezTo>
                  <a:close/>
                  <a:moveTo>
                    <a:pt x="28686" y="11027"/>
                  </a:moveTo>
                  <a:lnTo>
                    <a:pt x="28686" y="11027"/>
                  </a:lnTo>
                  <a:cubicBezTo>
                    <a:pt x="28542" y="11033"/>
                    <a:pt x="28399" y="11034"/>
                    <a:pt x="28255" y="11037"/>
                  </a:cubicBezTo>
                  <a:cubicBezTo>
                    <a:pt x="28399" y="11036"/>
                    <a:pt x="28542" y="11033"/>
                    <a:pt x="28686" y="11027"/>
                  </a:cubicBezTo>
                  <a:close/>
                  <a:moveTo>
                    <a:pt x="29145" y="11015"/>
                  </a:moveTo>
                  <a:lnTo>
                    <a:pt x="29145" y="11015"/>
                  </a:lnTo>
                  <a:cubicBezTo>
                    <a:pt x="29165" y="11026"/>
                    <a:pt x="29187" y="11036"/>
                    <a:pt x="29206" y="11043"/>
                  </a:cubicBezTo>
                  <a:cubicBezTo>
                    <a:pt x="29187" y="11034"/>
                    <a:pt x="29167" y="11023"/>
                    <a:pt x="29145" y="11015"/>
                  </a:cubicBezTo>
                  <a:close/>
                  <a:moveTo>
                    <a:pt x="28255" y="11037"/>
                  </a:moveTo>
                  <a:lnTo>
                    <a:pt x="28255" y="11037"/>
                  </a:lnTo>
                  <a:cubicBezTo>
                    <a:pt x="28236" y="11042"/>
                    <a:pt x="28216" y="11044"/>
                    <a:pt x="28196" y="11047"/>
                  </a:cubicBezTo>
                  <a:cubicBezTo>
                    <a:pt x="28217" y="11047"/>
                    <a:pt x="28238" y="11044"/>
                    <a:pt x="28255" y="11037"/>
                  </a:cubicBezTo>
                  <a:close/>
                  <a:moveTo>
                    <a:pt x="27803" y="11081"/>
                  </a:moveTo>
                  <a:cubicBezTo>
                    <a:pt x="27764" y="11087"/>
                    <a:pt x="27722" y="11091"/>
                    <a:pt x="27682" y="11092"/>
                  </a:cubicBezTo>
                  <a:cubicBezTo>
                    <a:pt x="27680" y="11092"/>
                    <a:pt x="27680" y="11094"/>
                    <a:pt x="27678" y="11094"/>
                  </a:cubicBezTo>
                  <a:lnTo>
                    <a:pt x="27678" y="11094"/>
                  </a:lnTo>
                  <a:cubicBezTo>
                    <a:pt x="27719" y="11092"/>
                    <a:pt x="27762" y="11088"/>
                    <a:pt x="27803" y="11081"/>
                  </a:cubicBezTo>
                  <a:close/>
                  <a:moveTo>
                    <a:pt x="27678" y="11094"/>
                  </a:moveTo>
                  <a:cubicBezTo>
                    <a:pt x="27678" y="11094"/>
                    <a:pt x="27678" y="11094"/>
                    <a:pt x="27678" y="11094"/>
                  </a:cubicBezTo>
                  <a:cubicBezTo>
                    <a:pt x="27678" y="11094"/>
                    <a:pt x="27678" y="11094"/>
                    <a:pt x="27678" y="11094"/>
                  </a:cubicBezTo>
                  <a:close/>
                  <a:moveTo>
                    <a:pt x="14594" y="11159"/>
                  </a:moveTo>
                  <a:cubicBezTo>
                    <a:pt x="14600" y="11188"/>
                    <a:pt x="14602" y="11210"/>
                    <a:pt x="14599" y="11219"/>
                  </a:cubicBezTo>
                  <a:cubicBezTo>
                    <a:pt x="14597" y="11222"/>
                    <a:pt x="14597" y="11223"/>
                    <a:pt x="14594" y="11223"/>
                  </a:cubicBezTo>
                  <a:cubicBezTo>
                    <a:pt x="14597" y="11223"/>
                    <a:pt x="14599" y="11223"/>
                    <a:pt x="14599" y="11222"/>
                  </a:cubicBezTo>
                  <a:cubicBezTo>
                    <a:pt x="14605" y="11212"/>
                    <a:pt x="14602" y="11190"/>
                    <a:pt x="14594" y="11159"/>
                  </a:cubicBezTo>
                  <a:close/>
                  <a:moveTo>
                    <a:pt x="29763" y="11354"/>
                  </a:moveTo>
                  <a:lnTo>
                    <a:pt x="29763" y="11354"/>
                  </a:lnTo>
                  <a:cubicBezTo>
                    <a:pt x="29770" y="11363"/>
                    <a:pt x="29778" y="11372"/>
                    <a:pt x="29786" y="11382"/>
                  </a:cubicBezTo>
                  <a:cubicBezTo>
                    <a:pt x="29779" y="11372"/>
                    <a:pt x="29772" y="11363"/>
                    <a:pt x="29763" y="11354"/>
                  </a:cubicBezTo>
                  <a:close/>
                  <a:moveTo>
                    <a:pt x="29786" y="11382"/>
                  </a:moveTo>
                  <a:cubicBezTo>
                    <a:pt x="29788" y="11384"/>
                    <a:pt x="29790" y="11386"/>
                    <a:pt x="29791" y="11388"/>
                  </a:cubicBezTo>
                  <a:lnTo>
                    <a:pt x="29791" y="11388"/>
                  </a:lnTo>
                  <a:cubicBezTo>
                    <a:pt x="29790" y="11385"/>
                    <a:pt x="29788" y="11383"/>
                    <a:pt x="29786" y="11382"/>
                  </a:cubicBezTo>
                  <a:close/>
                  <a:moveTo>
                    <a:pt x="29791" y="11388"/>
                  </a:moveTo>
                  <a:cubicBezTo>
                    <a:pt x="29794" y="11391"/>
                    <a:pt x="29796" y="11395"/>
                    <a:pt x="29799" y="11399"/>
                  </a:cubicBezTo>
                  <a:cubicBezTo>
                    <a:pt x="29797" y="11395"/>
                    <a:pt x="29794" y="11391"/>
                    <a:pt x="29791" y="11388"/>
                  </a:cubicBezTo>
                  <a:close/>
                  <a:moveTo>
                    <a:pt x="15348" y="11364"/>
                  </a:moveTo>
                  <a:cubicBezTo>
                    <a:pt x="15333" y="11392"/>
                    <a:pt x="15320" y="11418"/>
                    <a:pt x="15304" y="11444"/>
                  </a:cubicBezTo>
                  <a:cubicBezTo>
                    <a:pt x="15321" y="11418"/>
                    <a:pt x="15334" y="11392"/>
                    <a:pt x="15348" y="11364"/>
                  </a:cubicBezTo>
                  <a:close/>
                  <a:moveTo>
                    <a:pt x="29852" y="11529"/>
                  </a:moveTo>
                  <a:cubicBezTo>
                    <a:pt x="29859" y="11539"/>
                    <a:pt x="29865" y="11550"/>
                    <a:pt x="29871" y="11564"/>
                  </a:cubicBezTo>
                  <a:lnTo>
                    <a:pt x="29872" y="11564"/>
                  </a:lnTo>
                  <a:cubicBezTo>
                    <a:pt x="29868" y="11552"/>
                    <a:pt x="29860" y="11539"/>
                    <a:pt x="29852" y="11529"/>
                  </a:cubicBezTo>
                  <a:close/>
                  <a:moveTo>
                    <a:pt x="29881" y="11520"/>
                  </a:moveTo>
                  <a:lnTo>
                    <a:pt x="29881" y="11564"/>
                  </a:lnTo>
                  <a:lnTo>
                    <a:pt x="29882" y="11564"/>
                  </a:lnTo>
                  <a:lnTo>
                    <a:pt x="29881" y="11520"/>
                  </a:lnTo>
                  <a:close/>
                  <a:moveTo>
                    <a:pt x="15304" y="11444"/>
                  </a:moveTo>
                  <a:cubicBezTo>
                    <a:pt x="15276" y="11492"/>
                    <a:pt x="15247" y="11539"/>
                    <a:pt x="15220" y="11588"/>
                  </a:cubicBezTo>
                  <a:cubicBezTo>
                    <a:pt x="15249" y="11539"/>
                    <a:pt x="15276" y="11492"/>
                    <a:pt x="15304" y="11444"/>
                  </a:cubicBezTo>
                  <a:close/>
                  <a:moveTo>
                    <a:pt x="14347" y="11585"/>
                  </a:moveTo>
                  <a:lnTo>
                    <a:pt x="14347" y="11585"/>
                  </a:lnTo>
                  <a:cubicBezTo>
                    <a:pt x="14346" y="11588"/>
                    <a:pt x="14344" y="11590"/>
                    <a:pt x="14340" y="11594"/>
                  </a:cubicBezTo>
                  <a:cubicBezTo>
                    <a:pt x="14344" y="11590"/>
                    <a:pt x="14347" y="11587"/>
                    <a:pt x="14347" y="11585"/>
                  </a:cubicBezTo>
                  <a:close/>
                  <a:moveTo>
                    <a:pt x="22858" y="11574"/>
                  </a:moveTo>
                  <a:cubicBezTo>
                    <a:pt x="22863" y="11581"/>
                    <a:pt x="22866" y="11587"/>
                    <a:pt x="22871" y="11594"/>
                  </a:cubicBezTo>
                  <a:lnTo>
                    <a:pt x="22871" y="11594"/>
                  </a:lnTo>
                  <a:cubicBezTo>
                    <a:pt x="22867" y="11588"/>
                    <a:pt x="22864" y="11581"/>
                    <a:pt x="22858" y="11574"/>
                  </a:cubicBezTo>
                  <a:close/>
                  <a:moveTo>
                    <a:pt x="22871" y="11594"/>
                  </a:moveTo>
                  <a:cubicBezTo>
                    <a:pt x="22885" y="11617"/>
                    <a:pt x="22899" y="11643"/>
                    <a:pt x="22914" y="11668"/>
                  </a:cubicBezTo>
                  <a:cubicBezTo>
                    <a:pt x="22901" y="11643"/>
                    <a:pt x="22886" y="11617"/>
                    <a:pt x="22871" y="11594"/>
                  </a:cubicBezTo>
                  <a:close/>
                  <a:moveTo>
                    <a:pt x="23645" y="11691"/>
                  </a:moveTo>
                  <a:cubicBezTo>
                    <a:pt x="23657" y="11718"/>
                    <a:pt x="23670" y="11741"/>
                    <a:pt x="23684" y="11767"/>
                  </a:cubicBezTo>
                  <a:cubicBezTo>
                    <a:pt x="23671" y="11741"/>
                    <a:pt x="23658" y="11718"/>
                    <a:pt x="23645" y="11691"/>
                  </a:cubicBezTo>
                  <a:close/>
                  <a:moveTo>
                    <a:pt x="27072" y="11819"/>
                  </a:moveTo>
                  <a:lnTo>
                    <a:pt x="27072" y="11840"/>
                  </a:lnTo>
                  <a:lnTo>
                    <a:pt x="27073" y="11840"/>
                  </a:lnTo>
                  <a:lnTo>
                    <a:pt x="27072" y="11819"/>
                  </a:lnTo>
                  <a:close/>
                  <a:moveTo>
                    <a:pt x="22991" y="11825"/>
                  </a:moveTo>
                  <a:cubicBezTo>
                    <a:pt x="23004" y="11851"/>
                    <a:pt x="23015" y="11879"/>
                    <a:pt x="23027" y="11908"/>
                  </a:cubicBezTo>
                  <a:cubicBezTo>
                    <a:pt x="23031" y="11917"/>
                    <a:pt x="23037" y="11928"/>
                    <a:pt x="23040" y="11936"/>
                  </a:cubicBezTo>
                  <a:cubicBezTo>
                    <a:pt x="23037" y="11923"/>
                    <a:pt x="23031" y="11914"/>
                    <a:pt x="23027" y="11902"/>
                  </a:cubicBezTo>
                  <a:cubicBezTo>
                    <a:pt x="23015" y="11876"/>
                    <a:pt x="23005" y="11850"/>
                    <a:pt x="22991" y="11825"/>
                  </a:cubicBezTo>
                  <a:close/>
                  <a:moveTo>
                    <a:pt x="27963" y="11943"/>
                  </a:moveTo>
                  <a:lnTo>
                    <a:pt x="27963" y="11943"/>
                  </a:lnTo>
                  <a:cubicBezTo>
                    <a:pt x="27983" y="11946"/>
                    <a:pt x="28004" y="11953"/>
                    <a:pt x="28021" y="11958"/>
                  </a:cubicBezTo>
                  <a:cubicBezTo>
                    <a:pt x="28002" y="11952"/>
                    <a:pt x="27983" y="11946"/>
                    <a:pt x="27963" y="11943"/>
                  </a:cubicBezTo>
                  <a:close/>
                  <a:moveTo>
                    <a:pt x="25891" y="11837"/>
                  </a:moveTo>
                  <a:cubicBezTo>
                    <a:pt x="25855" y="11883"/>
                    <a:pt x="25819" y="11930"/>
                    <a:pt x="25785" y="11978"/>
                  </a:cubicBezTo>
                  <a:cubicBezTo>
                    <a:pt x="25821" y="11931"/>
                    <a:pt x="25858" y="11885"/>
                    <a:pt x="25891" y="11837"/>
                  </a:cubicBezTo>
                  <a:close/>
                  <a:moveTo>
                    <a:pt x="25785" y="11978"/>
                  </a:moveTo>
                  <a:lnTo>
                    <a:pt x="25702" y="12087"/>
                  </a:lnTo>
                  <a:cubicBezTo>
                    <a:pt x="25691" y="12104"/>
                    <a:pt x="25676" y="12120"/>
                    <a:pt x="25662" y="12135"/>
                  </a:cubicBezTo>
                  <a:cubicBezTo>
                    <a:pt x="25677" y="12123"/>
                    <a:pt x="25691" y="12106"/>
                    <a:pt x="25705" y="12090"/>
                  </a:cubicBezTo>
                  <a:cubicBezTo>
                    <a:pt x="25730" y="12051"/>
                    <a:pt x="25759" y="12014"/>
                    <a:pt x="25785" y="11978"/>
                  </a:cubicBezTo>
                  <a:close/>
                  <a:moveTo>
                    <a:pt x="23020" y="12244"/>
                  </a:moveTo>
                  <a:lnTo>
                    <a:pt x="23020" y="12244"/>
                  </a:lnTo>
                  <a:cubicBezTo>
                    <a:pt x="23021" y="12247"/>
                    <a:pt x="23022" y="12250"/>
                    <a:pt x="23023" y="12253"/>
                  </a:cubicBezTo>
                  <a:lnTo>
                    <a:pt x="23023" y="12253"/>
                  </a:lnTo>
                  <a:cubicBezTo>
                    <a:pt x="23022" y="12250"/>
                    <a:pt x="23021" y="12247"/>
                    <a:pt x="23020" y="12244"/>
                  </a:cubicBezTo>
                  <a:close/>
                  <a:moveTo>
                    <a:pt x="23023" y="12253"/>
                  </a:moveTo>
                  <a:lnTo>
                    <a:pt x="23023" y="12253"/>
                  </a:lnTo>
                  <a:cubicBezTo>
                    <a:pt x="23024" y="12258"/>
                    <a:pt x="23025" y="12264"/>
                    <a:pt x="23026" y="12269"/>
                  </a:cubicBezTo>
                  <a:lnTo>
                    <a:pt x="23026" y="12269"/>
                  </a:lnTo>
                  <a:cubicBezTo>
                    <a:pt x="23025" y="12263"/>
                    <a:pt x="23024" y="12258"/>
                    <a:pt x="23023" y="12253"/>
                  </a:cubicBezTo>
                  <a:close/>
                  <a:moveTo>
                    <a:pt x="28022" y="11958"/>
                  </a:moveTo>
                  <a:cubicBezTo>
                    <a:pt x="28231" y="12026"/>
                    <a:pt x="28376" y="12163"/>
                    <a:pt x="28545" y="12269"/>
                  </a:cubicBezTo>
                  <a:cubicBezTo>
                    <a:pt x="28378" y="12163"/>
                    <a:pt x="28231" y="12026"/>
                    <a:pt x="28022" y="11958"/>
                  </a:cubicBezTo>
                  <a:close/>
                  <a:moveTo>
                    <a:pt x="23026" y="12269"/>
                  </a:moveTo>
                  <a:lnTo>
                    <a:pt x="23026" y="12269"/>
                  </a:lnTo>
                  <a:cubicBezTo>
                    <a:pt x="23026" y="12271"/>
                    <a:pt x="23027" y="12272"/>
                    <a:pt x="23027" y="12274"/>
                  </a:cubicBezTo>
                  <a:cubicBezTo>
                    <a:pt x="23029" y="12283"/>
                    <a:pt x="23031" y="12291"/>
                    <a:pt x="23034" y="12299"/>
                  </a:cubicBezTo>
                  <a:lnTo>
                    <a:pt x="23034" y="12299"/>
                  </a:lnTo>
                  <a:cubicBezTo>
                    <a:pt x="23031" y="12290"/>
                    <a:pt x="23029" y="12281"/>
                    <a:pt x="23027" y="12272"/>
                  </a:cubicBezTo>
                  <a:cubicBezTo>
                    <a:pt x="23027" y="12271"/>
                    <a:pt x="23026" y="12270"/>
                    <a:pt x="23026" y="12269"/>
                  </a:cubicBezTo>
                  <a:close/>
                  <a:moveTo>
                    <a:pt x="23034" y="12299"/>
                  </a:moveTo>
                  <a:cubicBezTo>
                    <a:pt x="23043" y="12339"/>
                    <a:pt x="23054" y="12379"/>
                    <a:pt x="23063" y="12417"/>
                  </a:cubicBezTo>
                  <a:cubicBezTo>
                    <a:pt x="23054" y="12377"/>
                    <a:pt x="23044" y="12338"/>
                    <a:pt x="23034" y="12299"/>
                  </a:cubicBezTo>
                  <a:close/>
                  <a:moveTo>
                    <a:pt x="23968" y="12418"/>
                  </a:moveTo>
                  <a:lnTo>
                    <a:pt x="23968" y="12418"/>
                  </a:lnTo>
                  <a:cubicBezTo>
                    <a:pt x="23976" y="12426"/>
                    <a:pt x="23985" y="12433"/>
                    <a:pt x="23994" y="12439"/>
                  </a:cubicBezTo>
                  <a:lnTo>
                    <a:pt x="23994" y="12437"/>
                  </a:lnTo>
                  <a:cubicBezTo>
                    <a:pt x="23985" y="12431"/>
                    <a:pt x="23976" y="12426"/>
                    <a:pt x="23968" y="12418"/>
                  </a:cubicBezTo>
                  <a:close/>
                  <a:moveTo>
                    <a:pt x="29177" y="12622"/>
                  </a:moveTo>
                  <a:lnTo>
                    <a:pt x="29177" y="12622"/>
                  </a:lnTo>
                  <a:cubicBezTo>
                    <a:pt x="29192" y="12639"/>
                    <a:pt x="29205" y="12657"/>
                    <a:pt x="29218" y="12676"/>
                  </a:cubicBezTo>
                  <a:lnTo>
                    <a:pt x="29219" y="12676"/>
                  </a:lnTo>
                  <a:cubicBezTo>
                    <a:pt x="29209" y="12657"/>
                    <a:pt x="29194" y="12639"/>
                    <a:pt x="29177" y="12622"/>
                  </a:cubicBezTo>
                  <a:close/>
                  <a:moveTo>
                    <a:pt x="29228" y="12676"/>
                  </a:moveTo>
                  <a:lnTo>
                    <a:pt x="29228" y="12686"/>
                  </a:lnTo>
                  <a:lnTo>
                    <a:pt x="29231" y="12686"/>
                  </a:lnTo>
                  <a:lnTo>
                    <a:pt x="29228" y="12676"/>
                  </a:lnTo>
                  <a:close/>
                  <a:moveTo>
                    <a:pt x="16487" y="12709"/>
                  </a:moveTo>
                  <a:cubicBezTo>
                    <a:pt x="16476" y="12709"/>
                    <a:pt x="16476" y="12727"/>
                    <a:pt x="16487" y="12727"/>
                  </a:cubicBezTo>
                  <a:cubicBezTo>
                    <a:pt x="16498" y="12727"/>
                    <a:pt x="16498" y="12709"/>
                    <a:pt x="16487" y="12709"/>
                  </a:cubicBezTo>
                  <a:close/>
                  <a:moveTo>
                    <a:pt x="15659" y="12748"/>
                  </a:moveTo>
                  <a:lnTo>
                    <a:pt x="15659" y="12751"/>
                  </a:lnTo>
                  <a:lnTo>
                    <a:pt x="15667" y="12751"/>
                  </a:lnTo>
                  <a:lnTo>
                    <a:pt x="15667" y="12748"/>
                  </a:lnTo>
                  <a:close/>
                  <a:moveTo>
                    <a:pt x="11772" y="12205"/>
                  </a:moveTo>
                  <a:cubicBezTo>
                    <a:pt x="11729" y="12429"/>
                    <a:pt x="11682" y="12654"/>
                    <a:pt x="11639" y="12879"/>
                  </a:cubicBezTo>
                  <a:cubicBezTo>
                    <a:pt x="11684" y="12654"/>
                    <a:pt x="11729" y="12430"/>
                    <a:pt x="11772" y="12205"/>
                  </a:cubicBezTo>
                  <a:close/>
                  <a:moveTo>
                    <a:pt x="24978" y="12814"/>
                  </a:moveTo>
                  <a:lnTo>
                    <a:pt x="24978" y="12814"/>
                  </a:lnTo>
                  <a:cubicBezTo>
                    <a:pt x="24923" y="12844"/>
                    <a:pt x="24866" y="12872"/>
                    <a:pt x="24805" y="12897"/>
                  </a:cubicBezTo>
                  <a:cubicBezTo>
                    <a:pt x="24866" y="12873"/>
                    <a:pt x="24923" y="12844"/>
                    <a:pt x="24978" y="12814"/>
                  </a:cubicBezTo>
                  <a:close/>
                  <a:moveTo>
                    <a:pt x="24805" y="12897"/>
                  </a:moveTo>
                  <a:cubicBezTo>
                    <a:pt x="24791" y="12903"/>
                    <a:pt x="24777" y="12909"/>
                    <a:pt x="24762" y="12914"/>
                  </a:cubicBezTo>
                  <a:lnTo>
                    <a:pt x="24762" y="12914"/>
                  </a:lnTo>
                  <a:cubicBezTo>
                    <a:pt x="24777" y="12909"/>
                    <a:pt x="24791" y="12903"/>
                    <a:pt x="24805" y="12897"/>
                  </a:cubicBezTo>
                  <a:close/>
                  <a:moveTo>
                    <a:pt x="11639" y="12879"/>
                  </a:moveTo>
                  <a:lnTo>
                    <a:pt x="11639" y="12879"/>
                  </a:lnTo>
                  <a:cubicBezTo>
                    <a:pt x="11634" y="12891"/>
                    <a:pt x="11633" y="12903"/>
                    <a:pt x="11631" y="12916"/>
                  </a:cubicBezTo>
                  <a:cubicBezTo>
                    <a:pt x="11633" y="12904"/>
                    <a:pt x="11634" y="12891"/>
                    <a:pt x="11639" y="12879"/>
                  </a:cubicBezTo>
                  <a:close/>
                  <a:moveTo>
                    <a:pt x="24762" y="12914"/>
                  </a:moveTo>
                  <a:cubicBezTo>
                    <a:pt x="24745" y="12920"/>
                    <a:pt x="24729" y="12925"/>
                    <a:pt x="24712" y="12932"/>
                  </a:cubicBezTo>
                  <a:cubicBezTo>
                    <a:pt x="24730" y="12926"/>
                    <a:pt x="24746" y="12920"/>
                    <a:pt x="24762" y="12914"/>
                  </a:cubicBezTo>
                  <a:close/>
                  <a:moveTo>
                    <a:pt x="24135" y="13065"/>
                  </a:moveTo>
                  <a:cubicBezTo>
                    <a:pt x="24128" y="13071"/>
                    <a:pt x="24116" y="13076"/>
                    <a:pt x="24107" y="13078"/>
                  </a:cubicBezTo>
                  <a:lnTo>
                    <a:pt x="24107" y="13078"/>
                  </a:lnTo>
                  <a:cubicBezTo>
                    <a:pt x="24116" y="13076"/>
                    <a:pt x="24128" y="13071"/>
                    <a:pt x="24135" y="13068"/>
                  </a:cubicBezTo>
                  <a:lnTo>
                    <a:pt x="24135" y="13065"/>
                  </a:lnTo>
                  <a:close/>
                  <a:moveTo>
                    <a:pt x="22748" y="13273"/>
                  </a:moveTo>
                  <a:cubicBezTo>
                    <a:pt x="22747" y="13274"/>
                    <a:pt x="22747" y="13274"/>
                    <a:pt x="22746" y="13274"/>
                  </a:cubicBezTo>
                  <a:lnTo>
                    <a:pt x="22746" y="13274"/>
                  </a:lnTo>
                  <a:cubicBezTo>
                    <a:pt x="22747" y="13274"/>
                    <a:pt x="22747" y="13274"/>
                    <a:pt x="22748" y="13273"/>
                  </a:cubicBezTo>
                  <a:close/>
                  <a:moveTo>
                    <a:pt x="22746" y="13274"/>
                  </a:moveTo>
                  <a:cubicBezTo>
                    <a:pt x="22746" y="13275"/>
                    <a:pt x="22745" y="13275"/>
                    <a:pt x="22742" y="13275"/>
                  </a:cubicBezTo>
                  <a:cubicBezTo>
                    <a:pt x="22742" y="13275"/>
                    <a:pt x="22743" y="13275"/>
                    <a:pt x="22744" y="13275"/>
                  </a:cubicBezTo>
                  <a:cubicBezTo>
                    <a:pt x="22745" y="13275"/>
                    <a:pt x="22745" y="13275"/>
                    <a:pt x="22746" y="13274"/>
                  </a:cubicBezTo>
                  <a:close/>
                  <a:moveTo>
                    <a:pt x="23565" y="13582"/>
                  </a:moveTo>
                  <a:cubicBezTo>
                    <a:pt x="23540" y="13609"/>
                    <a:pt x="23514" y="13643"/>
                    <a:pt x="23485" y="13669"/>
                  </a:cubicBezTo>
                  <a:cubicBezTo>
                    <a:pt x="23514" y="13643"/>
                    <a:pt x="23542" y="13609"/>
                    <a:pt x="23565" y="13582"/>
                  </a:cubicBezTo>
                  <a:close/>
                  <a:moveTo>
                    <a:pt x="28236" y="13817"/>
                  </a:moveTo>
                  <a:cubicBezTo>
                    <a:pt x="28232" y="13821"/>
                    <a:pt x="28229" y="13827"/>
                    <a:pt x="28229" y="13833"/>
                  </a:cubicBezTo>
                  <a:cubicBezTo>
                    <a:pt x="28231" y="13829"/>
                    <a:pt x="28232" y="13824"/>
                    <a:pt x="28236" y="13820"/>
                  </a:cubicBezTo>
                  <a:lnTo>
                    <a:pt x="28236" y="13817"/>
                  </a:lnTo>
                  <a:close/>
                  <a:moveTo>
                    <a:pt x="28818" y="13970"/>
                  </a:moveTo>
                  <a:lnTo>
                    <a:pt x="28818" y="13970"/>
                  </a:lnTo>
                  <a:cubicBezTo>
                    <a:pt x="28812" y="13987"/>
                    <a:pt x="28806" y="14003"/>
                    <a:pt x="28800" y="14021"/>
                  </a:cubicBezTo>
                  <a:cubicBezTo>
                    <a:pt x="28806" y="14003"/>
                    <a:pt x="28814" y="13987"/>
                    <a:pt x="28818" y="13970"/>
                  </a:cubicBezTo>
                  <a:close/>
                  <a:moveTo>
                    <a:pt x="28800" y="14021"/>
                  </a:moveTo>
                  <a:cubicBezTo>
                    <a:pt x="28774" y="14101"/>
                    <a:pt x="28748" y="14181"/>
                    <a:pt x="28722" y="14262"/>
                  </a:cubicBezTo>
                  <a:cubicBezTo>
                    <a:pt x="28751" y="14182"/>
                    <a:pt x="28776" y="14102"/>
                    <a:pt x="28800" y="14021"/>
                  </a:cubicBezTo>
                  <a:close/>
                  <a:moveTo>
                    <a:pt x="14984" y="14939"/>
                  </a:moveTo>
                  <a:lnTo>
                    <a:pt x="14994" y="14941"/>
                  </a:lnTo>
                  <a:lnTo>
                    <a:pt x="14994" y="14939"/>
                  </a:lnTo>
                  <a:close/>
                  <a:moveTo>
                    <a:pt x="24823" y="14865"/>
                  </a:moveTo>
                  <a:cubicBezTo>
                    <a:pt x="24844" y="14902"/>
                    <a:pt x="24869" y="14937"/>
                    <a:pt x="24892" y="14973"/>
                  </a:cubicBezTo>
                  <a:cubicBezTo>
                    <a:pt x="24871" y="14937"/>
                    <a:pt x="24849" y="14902"/>
                    <a:pt x="24823" y="14865"/>
                  </a:cubicBezTo>
                  <a:close/>
                  <a:moveTo>
                    <a:pt x="15029" y="15156"/>
                  </a:moveTo>
                  <a:lnTo>
                    <a:pt x="15029" y="15156"/>
                  </a:lnTo>
                  <a:cubicBezTo>
                    <a:pt x="15048" y="15185"/>
                    <a:pt x="15065" y="15214"/>
                    <a:pt x="15092" y="15239"/>
                  </a:cubicBezTo>
                  <a:cubicBezTo>
                    <a:pt x="15067" y="15214"/>
                    <a:pt x="15049" y="15185"/>
                    <a:pt x="15029" y="15156"/>
                  </a:cubicBezTo>
                  <a:close/>
                  <a:moveTo>
                    <a:pt x="25041" y="15399"/>
                  </a:moveTo>
                  <a:lnTo>
                    <a:pt x="25051" y="15402"/>
                  </a:lnTo>
                  <a:lnTo>
                    <a:pt x="25051" y="15399"/>
                  </a:lnTo>
                  <a:close/>
                  <a:moveTo>
                    <a:pt x="27160" y="15479"/>
                  </a:moveTo>
                  <a:lnTo>
                    <a:pt x="27160" y="15479"/>
                  </a:lnTo>
                  <a:cubicBezTo>
                    <a:pt x="27152" y="15498"/>
                    <a:pt x="27144" y="15518"/>
                    <a:pt x="27134" y="15540"/>
                  </a:cubicBezTo>
                  <a:cubicBezTo>
                    <a:pt x="27146" y="15520"/>
                    <a:pt x="27155" y="15499"/>
                    <a:pt x="27160" y="15479"/>
                  </a:cubicBezTo>
                  <a:close/>
                  <a:moveTo>
                    <a:pt x="27134" y="15540"/>
                  </a:moveTo>
                  <a:lnTo>
                    <a:pt x="27134" y="15540"/>
                  </a:lnTo>
                  <a:cubicBezTo>
                    <a:pt x="27130" y="15548"/>
                    <a:pt x="27127" y="15557"/>
                    <a:pt x="27122" y="15566"/>
                  </a:cubicBezTo>
                  <a:lnTo>
                    <a:pt x="27122" y="15566"/>
                  </a:lnTo>
                  <a:cubicBezTo>
                    <a:pt x="27127" y="15556"/>
                    <a:pt x="27131" y="15548"/>
                    <a:pt x="27134" y="15540"/>
                  </a:cubicBezTo>
                  <a:close/>
                  <a:moveTo>
                    <a:pt x="27122" y="15566"/>
                  </a:moveTo>
                  <a:cubicBezTo>
                    <a:pt x="27120" y="15570"/>
                    <a:pt x="27118" y="15574"/>
                    <a:pt x="27115" y="15579"/>
                  </a:cubicBezTo>
                  <a:cubicBezTo>
                    <a:pt x="27118" y="15575"/>
                    <a:pt x="27120" y="15570"/>
                    <a:pt x="27122" y="15566"/>
                  </a:cubicBezTo>
                  <a:close/>
                  <a:moveTo>
                    <a:pt x="27838" y="15581"/>
                  </a:moveTo>
                  <a:lnTo>
                    <a:pt x="27838" y="15581"/>
                  </a:lnTo>
                  <a:cubicBezTo>
                    <a:pt x="27825" y="15602"/>
                    <a:pt x="27810" y="15624"/>
                    <a:pt x="27796" y="15645"/>
                  </a:cubicBezTo>
                  <a:cubicBezTo>
                    <a:pt x="27813" y="15624"/>
                    <a:pt x="27825" y="15602"/>
                    <a:pt x="27838" y="15581"/>
                  </a:cubicBezTo>
                  <a:close/>
                  <a:moveTo>
                    <a:pt x="27796" y="15645"/>
                  </a:moveTo>
                  <a:cubicBezTo>
                    <a:pt x="27793" y="15650"/>
                    <a:pt x="27789" y="15658"/>
                    <a:pt x="27784" y="15661"/>
                  </a:cubicBezTo>
                  <a:cubicBezTo>
                    <a:pt x="27789" y="15658"/>
                    <a:pt x="27794" y="15650"/>
                    <a:pt x="27796" y="15645"/>
                  </a:cubicBezTo>
                  <a:close/>
                  <a:moveTo>
                    <a:pt x="27530" y="15838"/>
                  </a:moveTo>
                  <a:lnTo>
                    <a:pt x="27530" y="15848"/>
                  </a:lnTo>
                  <a:lnTo>
                    <a:pt x="27531" y="15848"/>
                  </a:lnTo>
                  <a:lnTo>
                    <a:pt x="27530" y="15838"/>
                  </a:lnTo>
                  <a:close/>
                  <a:moveTo>
                    <a:pt x="25298" y="15848"/>
                  </a:moveTo>
                  <a:cubicBezTo>
                    <a:pt x="25320" y="15919"/>
                    <a:pt x="25342" y="15991"/>
                    <a:pt x="25366" y="16060"/>
                  </a:cubicBezTo>
                  <a:cubicBezTo>
                    <a:pt x="25343" y="15991"/>
                    <a:pt x="25321" y="15919"/>
                    <a:pt x="25298" y="15848"/>
                  </a:cubicBezTo>
                  <a:close/>
                  <a:moveTo>
                    <a:pt x="24603" y="16042"/>
                  </a:moveTo>
                  <a:cubicBezTo>
                    <a:pt x="24603" y="16043"/>
                    <a:pt x="24602" y="16043"/>
                    <a:pt x="24602" y="16044"/>
                  </a:cubicBezTo>
                  <a:lnTo>
                    <a:pt x="24602" y="16046"/>
                  </a:lnTo>
                  <a:cubicBezTo>
                    <a:pt x="24604" y="16065"/>
                    <a:pt x="24608" y="16083"/>
                    <a:pt x="24611" y="16101"/>
                  </a:cubicBezTo>
                  <a:lnTo>
                    <a:pt x="24611" y="16101"/>
                  </a:lnTo>
                  <a:cubicBezTo>
                    <a:pt x="24608" y="16081"/>
                    <a:pt x="24606" y="16061"/>
                    <a:pt x="24603" y="16042"/>
                  </a:cubicBezTo>
                  <a:close/>
                  <a:moveTo>
                    <a:pt x="24911" y="16104"/>
                  </a:moveTo>
                  <a:cubicBezTo>
                    <a:pt x="24908" y="16108"/>
                    <a:pt x="24908" y="16110"/>
                    <a:pt x="24908" y="16110"/>
                  </a:cubicBezTo>
                  <a:cubicBezTo>
                    <a:pt x="24910" y="16110"/>
                    <a:pt x="24911" y="16108"/>
                    <a:pt x="24911" y="16104"/>
                  </a:cubicBezTo>
                  <a:close/>
                  <a:moveTo>
                    <a:pt x="24901" y="16124"/>
                  </a:moveTo>
                  <a:lnTo>
                    <a:pt x="24913" y="16126"/>
                  </a:lnTo>
                  <a:lnTo>
                    <a:pt x="24913" y="16124"/>
                  </a:lnTo>
                  <a:close/>
                  <a:moveTo>
                    <a:pt x="24611" y="16101"/>
                  </a:moveTo>
                  <a:cubicBezTo>
                    <a:pt x="24614" y="16115"/>
                    <a:pt x="24616" y="16129"/>
                    <a:pt x="24619" y="16143"/>
                  </a:cubicBezTo>
                  <a:cubicBezTo>
                    <a:pt x="24618" y="16136"/>
                    <a:pt x="24616" y="16126"/>
                    <a:pt x="24615" y="16119"/>
                  </a:cubicBezTo>
                  <a:cubicBezTo>
                    <a:pt x="24614" y="16113"/>
                    <a:pt x="24613" y="16107"/>
                    <a:pt x="24611" y="16101"/>
                  </a:cubicBezTo>
                  <a:close/>
                  <a:moveTo>
                    <a:pt x="24929" y="16284"/>
                  </a:moveTo>
                  <a:cubicBezTo>
                    <a:pt x="24932" y="16297"/>
                    <a:pt x="24932" y="16308"/>
                    <a:pt x="24932" y="16319"/>
                  </a:cubicBezTo>
                  <a:cubicBezTo>
                    <a:pt x="24932" y="16325"/>
                    <a:pt x="24935" y="16334"/>
                    <a:pt x="24935" y="16342"/>
                  </a:cubicBezTo>
                  <a:lnTo>
                    <a:pt x="24935" y="16321"/>
                  </a:lnTo>
                  <a:cubicBezTo>
                    <a:pt x="24935" y="16312"/>
                    <a:pt x="24932" y="16305"/>
                    <a:pt x="24932" y="16297"/>
                  </a:cubicBezTo>
                  <a:cubicBezTo>
                    <a:pt x="24930" y="16293"/>
                    <a:pt x="24930" y="16289"/>
                    <a:pt x="24929" y="16284"/>
                  </a:cubicBezTo>
                  <a:close/>
                  <a:moveTo>
                    <a:pt x="24651" y="16254"/>
                  </a:moveTo>
                  <a:cubicBezTo>
                    <a:pt x="24670" y="16326"/>
                    <a:pt x="24692" y="16399"/>
                    <a:pt x="24711" y="16466"/>
                  </a:cubicBezTo>
                  <a:cubicBezTo>
                    <a:pt x="24692" y="16395"/>
                    <a:pt x="24670" y="16325"/>
                    <a:pt x="24651" y="16254"/>
                  </a:cubicBezTo>
                  <a:close/>
                  <a:moveTo>
                    <a:pt x="14147" y="16960"/>
                  </a:moveTo>
                  <a:cubicBezTo>
                    <a:pt x="14155" y="16968"/>
                    <a:pt x="14163" y="16976"/>
                    <a:pt x="14173" y="16981"/>
                  </a:cubicBezTo>
                  <a:cubicBezTo>
                    <a:pt x="14163" y="16975"/>
                    <a:pt x="14155" y="16968"/>
                    <a:pt x="14147" y="16960"/>
                  </a:cubicBezTo>
                  <a:close/>
                  <a:moveTo>
                    <a:pt x="14173" y="16981"/>
                  </a:moveTo>
                  <a:cubicBezTo>
                    <a:pt x="14180" y="16988"/>
                    <a:pt x="14200" y="16998"/>
                    <a:pt x="14222" y="17008"/>
                  </a:cubicBezTo>
                  <a:cubicBezTo>
                    <a:pt x="14200" y="16997"/>
                    <a:pt x="14180" y="16987"/>
                    <a:pt x="14173" y="16981"/>
                  </a:cubicBezTo>
                  <a:close/>
                  <a:moveTo>
                    <a:pt x="24718" y="17149"/>
                  </a:moveTo>
                  <a:cubicBezTo>
                    <a:pt x="24711" y="17178"/>
                    <a:pt x="24705" y="17206"/>
                    <a:pt x="24698" y="17228"/>
                  </a:cubicBezTo>
                  <a:cubicBezTo>
                    <a:pt x="24706" y="17205"/>
                    <a:pt x="24712" y="17177"/>
                    <a:pt x="24718" y="17149"/>
                  </a:cubicBezTo>
                  <a:close/>
                  <a:moveTo>
                    <a:pt x="23990" y="17253"/>
                  </a:moveTo>
                  <a:cubicBezTo>
                    <a:pt x="23984" y="17277"/>
                    <a:pt x="23978" y="17301"/>
                    <a:pt x="23971" y="17322"/>
                  </a:cubicBezTo>
                  <a:cubicBezTo>
                    <a:pt x="23978" y="17301"/>
                    <a:pt x="23984" y="17279"/>
                    <a:pt x="23990" y="17253"/>
                  </a:cubicBezTo>
                  <a:close/>
                  <a:moveTo>
                    <a:pt x="23971" y="17322"/>
                  </a:moveTo>
                  <a:cubicBezTo>
                    <a:pt x="23968" y="17335"/>
                    <a:pt x="23962" y="17350"/>
                    <a:pt x="23958" y="17360"/>
                  </a:cubicBezTo>
                  <a:cubicBezTo>
                    <a:pt x="23963" y="17350"/>
                    <a:pt x="23969" y="17337"/>
                    <a:pt x="23971" y="17322"/>
                  </a:cubicBezTo>
                  <a:close/>
                  <a:moveTo>
                    <a:pt x="23520" y="17527"/>
                  </a:moveTo>
                  <a:cubicBezTo>
                    <a:pt x="23507" y="17529"/>
                    <a:pt x="23497" y="17532"/>
                    <a:pt x="23491" y="17536"/>
                  </a:cubicBezTo>
                  <a:cubicBezTo>
                    <a:pt x="23497" y="17535"/>
                    <a:pt x="23507" y="17532"/>
                    <a:pt x="23520" y="17527"/>
                  </a:cubicBezTo>
                  <a:close/>
                  <a:moveTo>
                    <a:pt x="23373" y="17536"/>
                  </a:moveTo>
                  <a:lnTo>
                    <a:pt x="23373" y="17539"/>
                  </a:lnTo>
                  <a:lnTo>
                    <a:pt x="23491" y="17536"/>
                  </a:lnTo>
                  <a:close/>
                  <a:moveTo>
                    <a:pt x="14104" y="18004"/>
                  </a:moveTo>
                  <a:cubicBezTo>
                    <a:pt x="14107" y="18029"/>
                    <a:pt x="14115" y="18049"/>
                    <a:pt x="14119" y="18060"/>
                  </a:cubicBezTo>
                  <a:cubicBezTo>
                    <a:pt x="14115" y="18049"/>
                    <a:pt x="14110" y="18029"/>
                    <a:pt x="14104" y="18004"/>
                  </a:cubicBezTo>
                  <a:close/>
                  <a:moveTo>
                    <a:pt x="14119" y="18060"/>
                  </a:moveTo>
                  <a:cubicBezTo>
                    <a:pt x="14148" y="18161"/>
                    <a:pt x="14184" y="18262"/>
                    <a:pt x="14224" y="18358"/>
                  </a:cubicBezTo>
                  <a:cubicBezTo>
                    <a:pt x="14186" y="18262"/>
                    <a:pt x="14150" y="18161"/>
                    <a:pt x="14119" y="18060"/>
                  </a:cubicBezTo>
                  <a:close/>
                  <a:moveTo>
                    <a:pt x="14513" y="18932"/>
                  </a:moveTo>
                  <a:lnTo>
                    <a:pt x="14513" y="18932"/>
                  </a:lnTo>
                  <a:cubicBezTo>
                    <a:pt x="14520" y="18949"/>
                    <a:pt x="14528" y="18962"/>
                    <a:pt x="14536" y="18978"/>
                  </a:cubicBezTo>
                  <a:cubicBezTo>
                    <a:pt x="14528" y="18961"/>
                    <a:pt x="14520" y="18946"/>
                    <a:pt x="14513" y="18932"/>
                  </a:cubicBezTo>
                  <a:close/>
                  <a:moveTo>
                    <a:pt x="14536" y="18978"/>
                  </a:moveTo>
                  <a:cubicBezTo>
                    <a:pt x="14542" y="18990"/>
                    <a:pt x="14549" y="19005"/>
                    <a:pt x="14557" y="19016"/>
                  </a:cubicBezTo>
                  <a:cubicBezTo>
                    <a:pt x="14549" y="19003"/>
                    <a:pt x="14542" y="18990"/>
                    <a:pt x="14536" y="18978"/>
                  </a:cubicBezTo>
                  <a:close/>
                  <a:moveTo>
                    <a:pt x="13183" y="18978"/>
                  </a:moveTo>
                  <a:lnTo>
                    <a:pt x="13188" y="18980"/>
                  </a:lnTo>
                  <a:lnTo>
                    <a:pt x="13188" y="18981"/>
                  </a:lnTo>
                  <a:cubicBezTo>
                    <a:pt x="13203" y="19005"/>
                    <a:pt x="13216" y="19028"/>
                    <a:pt x="13226" y="19053"/>
                  </a:cubicBezTo>
                  <a:cubicBezTo>
                    <a:pt x="13231" y="19060"/>
                    <a:pt x="13235" y="19069"/>
                    <a:pt x="13239" y="19077"/>
                  </a:cubicBezTo>
                  <a:lnTo>
                    <a:pt x="13239" y="18978"/>
                  </a:lnTo>
                  <a:close/>
                  <a:moveTo>
                    <a:pt x="14064" y="19215"/>
                  </a:moveTo>
                  <a:cubicBezTo>
                    <a:pt x="14086" y="19285"/>
                    <a:pt x="14103" y="19351"/>
                    <a:pt x="14119" y="19417"/>
                  </a:cubicBezTo>
                  <a:cubicBezTo>
                    <a:pt x="14104" y="19351"/>
                    <a:pt x="14088" y="19285"/>
                    <a:pt x="14064" y="19215"/>
                  </a:cubicBezTo>
                  <a:close/>
                  <a:moveTo>
                    <a:pt x="12813" y="19707"/>
                  </a:moveTo>
                  <a:cubicBezTo>
                    <a:pt x="12813" y="19708"/>
                    <a:pt x="12812" y="19708"/>
                    <a:pt x="12812" y="19710"/>
                  </a:cubicBezTo>
                  <a:lnTo>
                    <a:pt x="12834" y="19790"/>
                  </a:lnTo>
                  <a:cubicBezTo>
                    <a:pt x="12828" y="19761"/>
                    <a:pt x="12821" y="19734"/>
                    <a:pt x="12813" y="19707"/>
                  </a:cubicBezTo>
                  <a:close/>
                  <a:moveTo>
                    <a:pt x="14273" y="20066"/>
                  </a:moveTo>
                  <a:cubicBezTo>
                    <a:pt x="14274" y="20070"/>
                    <a:pt x="14275" y="20074"/>
                    <a:pt x="14275" y="20078"/>
                  </a:cubicBezTo>
                  <a:lnTo>
                    <a:pt x="14275" y="20078"/>
                  </a:lnTo>
                  <a:cubicBezTo>
                    <a:pt x="14275" y="20074"/>
                    <a:pt x="14274" y="20070"/>
                    <a:pt x="14273" y="20066"/>
                  </a:cubicBezTo>
                  <a:close/>
                  <a:moveTo>
                    <a:pt x="14275" y="20078"/>
                  </a:moveTo>
                  <a:lnTo>
                    <a:pt x="14275" y="20078"/>
                  </a:lnTo>
                  <a:cubicBezTo>
                    <a:pt x="14279" y="20096"/>
                    <a:pt x="14283" y="20116"/>
                    <a:pt x="14289" y="20134"/>
                  </a:cubicBezTo>
                  <a:cubicBezTo>
                    <a:pt x="14285" y="20116"/>
                    <a:pt x="14280" y="20098"/>
                    <a:pt x="14275" y="20078"/>
                  </a:cubicBezTo>
                  <a:close/>
                  <a:moveTo>
                    <a:pt x="13010" y="20309"/>
                  </a:moveTo>
                  <a:cubicBezTo>
                    <a:pt x="13010" y="20310"/>
                    <a:pt x="13013" y="20312"/>
                    <a:pt x="13013" y="20313"/>
                  </a:cubicBezTo>
                  <a:lnTo>
                    <a:pt x="13014" y="20313"/>
                  </a:lnTo>
                  <a:cubicBezTo>
                    <a:pt x="13013" y="20312"/>
                    <a:pt x="13013" y="20310"/>
                    <a:pt x="13010" y="20309"/>
                  </a:cubicBezTo>
                  <a:close/>
                  <a:moveTo>
                    <a:pt x="13459" y="20233"/>
                  </a:moveTo>
                  <a:cubicBezTo>
                    <a:pt x="13465" y="20261"/>
                    <a:pt x="13472" y="20287"/>
                    <a:pt x="13481" y="20313"/>
                  </a:cubicBezTo>
                  <a:cubicBezTo>
                    <a:pt x="13473" y="20288"/>
                    <a:pt x="13465" y="20261"/>
                    <a:pt x="13459" y="20233"/>
                  </a:cubicBezTo>
                  <a:close/>
                  <a:moveTo>
                    <a:pt x="13481" y="20313"/>
                  </a:moveTo>
                  <a:cubicBezTo>
                    <a:pt x="13481" y="20317"/>
                    <a:pt x="13481" y="20320"/>
                    <a:pt x="13482" y="20320"/>
                  </a:cubicBezTo>
                  <a:cubicBezTo>
                    <a:pt x="13481" y="20317"/>
                    <a:pt x="13481" y="20316"/>
                    <a:pt x="13481" y="20313"/>
                  </a:cubicBezTo>
                  <a:close/>
                  <a:moveTo>
                    <a:pt x="14340" y="20354"/>
                  </a:moveTo>
                  <a:cubicBezTo>
                    <a:pt x="14340" y="20361"/>
                    <a:pt x="14341" y="20368"/>
                    <a:pt x="14341" y="20375"/>
                  </a:cubicBezTo>
                  <a:lnTo>
                    <a:pt x="14341" y="20375"/>
                  </a:lnTo>
                  <a:cubicBezTo>
                    <a:pt x="14341" y="20368"/>
                    <a:pt x="14340" y="20361"/>
                    <a:pt x="14340" y="20354"/>
                  </a:cubicBezTo>
                  <a:close/>
                  <a:moveTo>
                    <a:pt x="14341" y="20375"/>
                  </a:moveTo>
                  <a:cubicBezTo>
                    <a:pt x="14342" y="20382"/>
                    <a:pt x="14343" y="20390"/>
                    <a:pt x="14343" y="20397"/>
                  </a:cubicBezTo>
                  <a:cubicBezTo>
                    <a:pt x="14343" y="20399"/>
                    <a:pt x="14343" y="20399"/>
                    <a:pt x="14344" y="20400"/>
                  </a:cubicBezTo>
                  <a:cubicBezTo>
                    <a:pt x="14344" y="20392"/>
                    <a:pt x="14342" y="20383"/>
                    <a:pt x="14341" y="20375"/>
                  </a:cubicBezTo>
                  <a:close/>
                  <a:moveTo>
                    <a:pt x="12569" y="21126"/>
                  </a:moveTo>
                  <a:cubicBezTo>
                    <a:pt x="12579" y="21172"/>
                    <a:pt x="12587" y="21217"/>
                    <a:pt x="12598" y="21265"/>
                  </a:cubicBezTo>
                  <a:lnTo>
                    <a:pt x="12598" y="21265"/>
                  </a:lnTo>
                  <a:cubicBezTo>
                    <a:pt x="12589" y="21218"/>
                    <a:pt x="12579" y="21172"/>
                    <a:pt x="12569" y="21126"/>
                  </a:cubicBezTo>
                  <a:close/>
                  <a:moveTo>
                    <a:pt x="12598" y="21265"/>
                  </a:moveTo>
                  <a:lnTo>
                    <a:pt x="12598" y="21265"/>
                  </a:lnTo>
                  <a:cubicBezTo>
                    <a:pt x="12600" y="21271"/>
                    <a:pt x="12601" y="21277"/>
                    <a:pt x="12602" y="21284"/>
                  </a:cubicBezTo>
                  <a:lnTo>
                    <a:pt x="12602" y="21284"/>
                  </a:lnTo>
                  <a:cubicBezTo>
                    <a:pt x="12601" y="21279"/>
                    <a:pt x="12601" y="21274"/>
                    <a:pt x="12600" y="21270"/>
                  </a:cubicBezTo>
                  <a:cubicBezTo>
                    <a:pt x="12599" y="21268"/>
                    <a:pt x="12599" y="21266"/>
                    <a:pt x="12598" y="21265"/>
                  </a:cubicBezTo>
                  <a:close/>
                  <a:moveTo>
                    <a:pt x="12602" y="21284"/>
                  </a:moveTo>
                  <a:cubicBezTo>
                    <a:pt x="12609" y="21317"/>
                    <a:pt x="12615" y="21350"/>
                    <a:pt x="12623" y="21386"/>
                  </a:cubicBezTo>
                  <a:cubicBezTo>
                    <a:pt x="12616" y="21352"/>
                    <a:pt x="12609" y="21318"/>
                    <a:pt x="12602" y="21284"/>
                  </a:cubicBezTo>
                  <a:close/>
                  <a:moveTo>
                    <a:pt x="13423" y="21758"/>
                  </a:moveTo>
                  <a:lnTo>
                    <a:pt x="13423" y="21758"/>
                  </a:lnTo>
                  <a:cubicBezTo>
                    <a:pt x="13434" y="21815"/>
                    <a:pt x="13443" y="21873"/>
                    <a:pt x="13450" y="21931"/>
                  </a:cubicBezTo>
                  <a:cubicBezTo>
                    <a:pt x="13450" y="21909"/>
                    <a:pt x="13446" y="21888"/>
                    <a:pt x="13443" y="21864"/>
                  </a:cubicBezTo>
                  <a:cubicBezTo>
                    <a:pt x="13437" y="21828"/>
                    <a:pt x="13430" y="21793"/>
                    <a:pt x="13423" y="21758"/>
                  </a:cubicBezTo>
                  <a:close/>
                  <a:moveTo>
                    <a:pt x="12302" y="22080"/>
                  </a:moveTo>
                  <a:cubicBezTo>
                    <a:pt x="12302" y="22082"/>
                    <a:pt x="12300" y="22082"/>
                    <a:pt x="12300" y="22084"/>
                  </a:cubicBezTo>
                  <a:cubicBezTo>
                    <a:pt x="12302" y="22097"/>
                    <a:pt x="12303" y="22107"/>
                    <a:pt x="12305" y="22120"/>
                  </a:cubicBezTo>
                  <a:cubicBezTo>
                    <a:pt x="12306" y="22124"/>
                    <a:pt x="12307" y="22129"/>
                    <a:pt x="12308" y="22133"/>
                  </a:cubicBezTo>
                  <a:lnTo>
                    <a:pt x="12308" y="22133"/>
                  </a:lnTo>
                  <a:cubicBezTo>
                    <a:pt x="12306" y="22114"/>
                    <a:pt x="12303" y="22097"/>
                    <a:pt x="12302" y="22080"/>
                  </a:cubicBezTo>
                  <a:close/>
                  <a:moveTo>
                    <a:pt x="12308" y="22133"/>
                  </a:moveTo>
                  <a:cubicBezTo>
                    <a:pt x="12308" y="22136"/>
                    <a:pt x="12309" y="22139"/>
                    <a:pt x="12309" y="22142"/>
                  </a:cubicBezTo>
                  <a:cubicBezTo>
                    <a:pt x="12309" y="22139"/>
                    <a:pt x="12309" y="22136"/>
                    <a:pt x="12308" y="22133"/>
                  </a:cubicBezTo>
                  <a:close/>
                  <a:moveTo>
                    <a:pt x="12581" y="23653"/>
                  </a:moveTo>
                  <a:lnTo>
                    <a:pt x="12581" y="23653"/>
                  </a:lnTo>
                  <a:cubicBezTo>
                    <a:pt x="12584" y="23663"/>
                    <a:pt x="12587" y="23672"/>
                    <a:pt x="12591" y="23682"/>
                  </a:cubicBezTo>
                  <a:cubicBezTo>
                    <a:pt x="12587" y="23672"/>
                    <a:pt x="12585" y="23661"/>
                    <a:pt x="12581" y="23653"/>
                  </a:cubicBezTo>
                  <a:close/>
                  <a:moveTo>
                    <a:pt x="12591" y="23682"/>
                  </a:moveTo>
                  <a:cubicBezTo>
                    <a:pt x="12592" y="23692"/>
                    <a:pt x="12594" y="23704"/>
                    <a:pt x="12598" y="23714"/>
                  </a:cubicBezTo>
                  <a:cubicBezTo>
                    <a:pt x="12598" y="23704"/>
                    <a:pt x="12594" y="23692"/>
                    <a:pt x="12591" y="23682"/>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8"/>
            <p:cNvSpPr/>
            <p:nvPr/>
          </p:nvSpPr>
          <p:spPr>
            <a:xfrm>
              <a:off x="1262496" y="1119608"/>
              <a:ext cx="5857" cy="3791"/>
            </a:xfrm>
            <a:custGeom>
              <a:rect b="b" l="l" r="r" t="t"/>
              <a:pathLst>
                <a:path extrusionOk="0" h="134" w="207">
                  <a:moveTo>
                    <a:pt x="0" y="1"/>
                  </a:moveTo>
                  <a:lnTo>
                    <a:pt x="0" y="1"/>
                  </a:lnTo>
                  <a:cubicBezTo>
                    <a:pt x="72" y="44"/>
                    <a:pt x="140" y="89"/>
                    <a:pt x="207" y="133"/>
                  </a:cubicBezTo>
                  <a:cubicBezTo>
                    <a:pt x="175" y="110"/>
                    <a:pt x="141" y="85"/>
                    <a:pt x="105" y="63"/>
                  </a:cubicBezTo>
                  <a:cubicBezTo>
                    <a:pt x="69" y="41"/>
                    <a:pt x="35" y="20"/>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8"/>
            <p:cNvSpPr/>
            <p:nvPr/>
          </p:nvSpPr>
          <p:spPr>
            <a:xfrm>
              <a:off x="1268324" y="1102492"/>
              <a:ext cx="3735" cy="1896"/>
            </a:xfrm>
            <a:custGeom>
              <a:rect b="b" l="l" r="r" t="t"/>
              <a:pathLst>
                <a:path extrusionOk="0" h="67" w="132">
                  <a:moveTo>
                    <a:pt x="1" y="1"/>
                  </a:moveTo>
                  <a:lnTo>
                    <a:pt x="1" y="1"/>
                  </a:lnTo>
                  <a:cubicBezTo>
                    <a:pt x="12" y="7"/>
                    <a:pt x="24" y="12"/>
                    <a:pt x="35" y="18"/>
                  </a:cubicBezTo>
                  <a:lnTo>
                    <a:pt x="35" y="18"/>
                  </a:lnTo>
                  <a:cubicBezTo>
                    <a:pt x="24" y="12"/>
                    <a:pt x="12" y="6"/>
                    <a:pt x="1" y="1"/>
                  </a:cubicBezTo>
                  <a:close/>
                  <a:moveTo>
                    <a:pt x="35" y="18"/>
                  </a:moveTo>
                  <a:cubicBezTo>
                    <a:pt x="67" y="34"/>
                    <a:pt x="99" y="51"/>
                    <a:pt x="132" y="66"/>
                  </a:cubicBezTo>
                  <a:cubicBezTo>
                    <a:pt x="101" y="49"/>
                    <a:pt x="69" y="34"/>
                    <a:pt x="35" y="18"/>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8"/>
            <p:cNvSpPr/>
            <p:nvPr/>
          </p:nvSpPr>
          <p:spPr>
            <a:xfrm>
              <a:off x="1275935" y="1099776"/>
              <a:ext cx="198" cy="255"/>
            </a:xfrm>
            <a:custGeom>
              <a:rect b="b" l="l" r="r" t="t"/>
              <a:pathLst>
                <a:path extrusionOk="0" h="9" w="7">
                  <a:moveTo>
                    <a:pt x="1" y="1"/>
                  </a:moveTo>
                  <a:cubicBezTo>
                    <a:pt x="4" y="5"/>
                    <a:pt x="5" y="5"/>
                    <a:pt x="7" y="8"/>
                  </a:cubicBezTo>
                  <a:cubicBezTo>
                    <a:pt x="5" y="5"/>
                    <a:pt x="4" y="4"/>
                    <a:pt x="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8"/>
            <p:cNvSpPr/>
            <p:nvPr/>
          </p:nvSpPr>
          <p:spPr>
            <a:xfrm>
              <a:off x="1274888" y="1106028"/>
              <a:ext cx="2490" cy="1726"/>
            </a:xfrm>
            <a:custGeom>
              <a:rect b="b" l="l" r="r" t="t"/>
              <a:pathLst>
                <a:path extrusionOk="0" h="61" w="88">
                  <a:moveTo>
                    <a:pt x="0" y="1"/>
                  </a:moveTo>
                  <a:lnTo>
                    <a:pt x="0" y="1"/>
                  </a:lnTo>
                  <a:cubicBezTo>
                    <a:pt x="23" y="15"/>
                    <a:pt x="48" y="31"/>
                    <a:pt x="70" y="46"/>
                  </a:cubicBezTo>
                  <a:cubicBezTo>
                    <a:pt x="48" y="30"/>
                    <a:pt x="23" y="13"/>
                    <a:pt x="0" y="1"/>
                  </a:cubicBezTo>
                  <a:close/>
                  <a:moveTo>
                    <a:pt x="70" y="46"/>
                  </a:moveTo>
                  <a:lnTo>
                    <a:pt x="70" y="46"/>
                  </a:lnTo>
                  <a:cubicBezTo>
                    <a:pt x="74" y="52"/>
                    <a:pt x="80" y="53"/>
                    <a:pt x="87" y="61"/>
                  </a:cubicBezTo>
                  <a:cubicBezTo>
                    <a:pt x="81" y="55"/>
                    <a:pt x="74" y="49"/>
                    <a:pt x="70" y="46"/>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8"/>
            <p:cNvSpPr/>
            <p:nvPr/>
          </p:nvSpPr>
          <p:spPr>
            <a:xfrm>
              <a:off x="1278990" y="1102435"/>
              <a:ext cx="1047" cy="622"/>
            </a:xfrm>
            <a:custGeom>
              <a:rect b="b" l="l" r="r" t="t"/>
              <a:pathLst>
                <a:path extrusionOk="0" h="22" w="37">
                  <a:moveTo>
                    <a:pt x="0" y="0"/>
                  </a:moveTo>
                  <a:lnTo>
                    <a:pt x="0" y="0"/>
                  </a:lnTo>
                  <a:cubicBezTo>
                    <a:pt x="14" y="7"/>
                    <a:pt x="24" y="15"/>
                    <a:pt x="37" y="22"/>
                  </a:cubicBezTo>
                  <a:cubicBezTo>
                    <a:pt x="34" y="19"/>
                    <a:pt x="25" y="15"/>
                    <a:pt x="22" y="12"/>
                  </a:cubicBezTo>
                  <a:cubicBezTo>
                    <a:pt x="15" y="6"/>
                    <a:pt x="9" y="1"/>
                    <a:pt x="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8"/>
            <p:cNvSpPr/>
            <p:nvPr/>
          </p:nvSpPr>
          <p:spPr>
            <a:xfrm>
              <a:off x="1282894" y="1104925"/>
              <a:ext cx="2942" cy="2292"/>
            </a:xfrm>
            <a:custGeom>
              <a:rect b="b" l="l" r="r" t="t"/>
              <a:pathLst>
                <a:path extrusionOk="0" h="81" w="104">
                  <a:moveTo>
                    <a:pt x="1" y="1"/>
                  </a:moveTo>
                  <a:cubicBezTo>
                    <a:pt x="12" y="8"/>
                    <a:pt x="22" y="15"/>
                    <a:pt x="31" y="21"/>
                  </a:cubicBezTo>
                  <a:cubicBezTo>
                    <a:pt x="22" y="14"/>
                    <a:pt x="14" y="7"/>
                    <a:pt x="1" y="1"/>
                  </a:cubicBezTo>
                  <a:close/>
                  <a:moveTo>
                    <a:pt x="31" y="21"/>
                  </a:moveTo>
                  <a:lnTo>
                    <a:pt x="31" y="21"/>
                  </a:lnTo>
                  <a:cubicBezTo>
                    <a:pt x="57" y="41"/>
                    <a:pt x="81" y="60"/>
                    <a:pt x="104" y="81"/>
                  </a:cubicBezTo>
                  <a:cubicBezTo>
                    <a:pt x="81" y="59"/>
                    <a:pt x="57" y="40"/>
                    <a:pt x="31" y="2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8"/>
            <p:cNvSpPr/>
            <p:nvPr/>
          </p:nvSpPr>
          <p:spPr>
            <a:xfrm>
              <a:off x="1298653" y="1119071"/>
              <a:ext cx="1188" cy="1019"/>
            </a:xfrm>
            <a:custGeom>
              <a:rect b="b" l="l" r="r" t="t"/>
              <a:pathLst>
                <a:path extrusionOk="0" h="36" w="42">
                  <a:moveTo>
                    <a:pt x="0" y="1"/>
                  </a:moveTo>
                  <a:cubicBezTo>
                    <a:pt x="6" y="7"/>
                    <a:pt x="11" y="12"/>
                    <a:pt x="17" y="16"/>
                  </a:cubicBezTo>
                  <a:lnTo>
                    <a:pt x="17" y="16"/>
                  </a:lnTo>
                  <a:cubicBezTo>
                    <a:pt x="11" y="11"/>
                    <a:pt x="6" y="6"/>
                    <a:pt x="0" y="1"/>
                  </a:cubicBezTo>
                  <a:close/>
                  <a:moveTo>
                    <a:pt x="17" y="16"/>
                  </a:moveTo>
                  <a:cubicBezTo>
                    <a:pt x="25" y="23"/>
                    <a:pt x="33" y="29"/>
                    <a:pt x="41" y="36"/>
                  </a:cubicBezTo>
                  <a:lnTo>
                    <a:pt x="41" y="34"/>
                  </a:lnTo>
                  <a:cubicBezTo>
                    <a:pt x="33" y="28"/>
                    <a:pt x="25" y="22"/>
                    <a:pt x="17" y="16"/>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8"/>
            <p:cNvSpPr/>
            <p:nvPr/>
          </p:nvSpPr>
          <p:spPr>
            <a:xfrm>
              <a:off x="1303180" y="1104557"/>
              <a:ext cx="11176" cy="5178"/>
            </a:xfrm>
            <a:custGeom>
              <a:rect b="b" l="l" r="r" t="t"/>
              <a:pathLst>
                <a:path extrusionOk="0" h="183" w="395">
                  <a:moveTo>
                    <a:pt x="269" y="72"/>
                  </a:moveTo>
                  <a:lnTo>
                    <a:pt x="269" y="72"/>
                  </a:lnTo>
                  <a:cubicBezTo>
                    <a:pt x="310" y="86"/>
                    <a:pt x="354" y="104"/>
                    <a:pt x="394" y="121"/>
                  </a:cubicBezTo>
                  <a:cubicBezTo>
                    <a:pt x="354" y="102"/>
                    <a:pt x="313" y="86"/>
                    <a:pt x="269" y="72"/>
                  </a:cubicBezTo>
                  <a:close/>
                  <a:moveTo>
                    <a:pt x="0" y="1"/>
                  </a:moveTo>
                  <a:lnTo>
                    <a:pt x="0" y="14"/>
                  </a:lnTo>
                  <a:cubicBezTo>
                    <a:pt x="22" y="21"/>
                    <a:pt x="45" y="28"/>
                    <a:pt x="66" y="41"/>
                  </a:cubicBezTo>
                  <a:cubicBezTo>
                    <a:pt x="138" y="76"/>
                    <a:pt x="205" y="130"/>
                    <a:pt x="269" y="182"/>
                  </a:cubicBezTo>
                  <a:lnTo>
                    <a:pt x="269" y="72"/>
                  </a:lnTo>
                  <a:cubicBezTo>
                    <a:pt x="216" y="53"/>
                    <a:pt x="163" y="36"/>
                    <a:pt x="106" y="22"/>
                  </a:cubicBezTo>
                  <a:cubicBezTo>
                    <a:pt x="92" y="20"/>
                    <a:pt x="77" y="18"/>
                    <a:pt x="66" y="14"/>
                  </a:cubicBezTo>
                  <a:cubicBezTo>
                    <a:pt x="44" y="11"/>
                    <a:pt x="22" y="5"/>
                    <a:pt x="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8"/>
            <p:cNvSpPr/>
            <p:nvPr/>
          </p:nvSpPr>
          <p:spPr>
            <a:xfrm>
              <a:off x="1331019" y="1234925"/>
              <a:ext cx="3848" cy="509"/>
            </a:xfrm>
            <a:custGeom>
              <a:rect b="b" l="l" r="r" t="t"/>
              <a:pathLst>
                <a:path extrusionOk="0" h="18" w="136">
                  <a:moveTo>
                    <a:pt x="136" y="0"/>
                  </a:moveTo>
                  <a:lnTo>
                    <a:pt x="81" y="6"/>
                  </a:lnTo>
                  <a:cubicBezTo>
                    <a:pt x="56" y="9"/>
                    <a:pt x="30" y="15"/>
                    <a:pt x="1" y="17"/>
                  </a:cubicBezTo>
                  <a:cubicBezTo>
                    <a:pt x="46" y="13"/>
                    <a:pt x="92" y="7"/>
                    <a:pt x="13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8"/>
            <p:cNvSpPr/>
            <p:nvPr/>
          </p:nvSpPr>
          <p:spPr>
            <a:xfrm>
              <a:off x="1347117" y="1125776"/>
              <a:ext cx="2886" cy="2207"/>
            </a:xfrm>
            <a:custGeom>
              <a:rect b="b" l="l" r="r" t="t"/>
              <a:pathLst>
                <a:path extrusionOk="0" h="78" w="102">
                  <a:moveTo>
                    <a:pt x="0" y="1"/>
                  </a:moveTo>
                  <a:cubicBezTo>
                    <a:pt x="28" y="23"/>
                    <a:pt x="55" y="44"/>
                    <a:pt x="83" y="63"/>
                  </a:cubicBezTo>
                  <a:cubicBezTo>
                    <a:pt x="55" y="42"/>
                    <a:pt x="28" y="23"/>
                    <a:pt x="0" y="1"/>
                  </a:cubicBezTo>
                  <a:close/>
                  <a:moveTo>
                    <a:pt x="83" y="63"/>
                  </a:moveTo>
                  <a:lnTo>
                    <a:pt x="83" y="63"/>
                  </a:lnTo>
                  <a:cubicBezTo>
                    <a:pt x="87" y="69"/>
                    <a:pt x="95" y="75"/>
                    <a:pt x="102" y="78"/>
                  </a:cubicBezTo>
                  <a:cubicBezTo>
                    <a:pt x="95" y="74"/>
                    <a:pt x="87" y="68"/>
                    <a:pt x="83" y="63"/>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8"/>
            <p:cNvSpPr/>
            <p:nvPr/>
          </p:nvSpPr>
          <p:spPr>
            <a:xfrm>
              <a:off x="1346240" y="1212009"/>
              <a:ext cx="14344" cy="3140"/>
            </a:xfrm>
            <a:custGeom>
              <a:rect b="b" l="l" r="r" t="t"/>
              <a:pathLst>
                <a:path extrusionOk="0" h="111" w="507">
                  <a:moveTo>
                    <a:pt x="431" y="0"/>
                  </a:moveTo>
                  <a:cubicBezTo>
                    <a:pt x="373" y="0"/>
                    <a:pt x="315" y="15"/>
                    <a:pt x="259" y="22"/>
                  </a:cubicBezTo>
                  <a:cubicBezTo>
                    <a:pt x="182" y="32"/>
                    <a:pt x="110" y="42"/>
                    <a:pt x="34" y="53"/>
                  </a:cubicBezTo>
                  <a:cubicBezTo>
                    <a:pt x="1" y="55"/>
                    <a:pt x="9" y="111"/>
                    <a:pt x="40" y="111"/>
                  </a:cubicBezTo>
                  <a:cubicBezTo>
                    <a:pt x="40" y="111"/>
                    <a:pt x="41" y="111"/>
                    <a:pt x="41" y="111"/>
                  </a:cubicBezTo>
                  <a:cubicBezTo>
                    <a:pt x="117" y="103"/>
                    <a:pt x="191" y="96"/>
                    <a:pt x="268" y="90"/>
                  </a:cubicBezTo>
                  <a:cubicBezTo>
                    <a:pt x="335" y="83"/>
                    <a:pt x="406" y="86"/>
                    <a:pt x="472" y="64"/>
                  </a:cubicBezTo>
                  <a:cubicBezTo>
                    <a:pt x="507" y="53"/>
                    <a:pt x="499" y="6"/>
                    <a:pt x="463" y="2"/>
                  </a:cubicBezTo>
                  <a:cubicBezTo>
                    <a:pt x="452" y="1"/>
                    <a:pt x="442" y="0"/>
                    <a:pt x="43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8"/>
            <p:cNvSpPr/>
            <p:nvPr/>
          </p:nvSpPr>
          <p:spPr>
            <a:xfrm>
              <a:off x="1352153" y="1230965"/>
              <a:ext cx="13580" cy="2122"/>
            </a:xfrm>
            <a:custGeom>
              <a:rect b="b" l="l" r="r" t="t"/>
              <a:pathLst>
                <a:path extrusionOk="0" h="75" w="480">
                  <a:moveTo>
                    <a:pt x="479" y="0"/>
                  </a:moveTo>
                  <a:cubicBezTo>
                    <a:pt x="447" y="4"/>
                    <a:pt x="416" y="8"/>
                    <a:pt x="384" y="11"/>
                  </a:cubicBezTo>
                  <a:cubicBezTo>
                    <a:pt x="416" y="8"/>
                    <a:pt x="448" y="4"/>
                    <a:pt x="479" y="0"/>
                  </a:cubicBezTo>
                  <a:close/>
                  <a:moveTo>
                    <a:pt x="384" y="11"/>
                  </a:moveTo>
                  <a:cubicBezTo>
                    <a:pt x="352" y="15"/>
                    <a:pt x="319" y="18"/>
                    <a:pt x="287" y="21"/>
                  </a:cubicBezTo>
                  <a:cubicBezTo>
                    <a:pt x="320" y="18"/>
                    <a:pt x="352" y="15"/>
                    <a:pt x="384" y="11"/>
                  </a:cubicBezTo>
                  <a:close/>
                  <a:moveTo>
                    <a:pt x="287" y="21"/>
                  </a:moveTo>
                  <a:cubicBezTo>
                    <a:pt x="193" y="43"/>
                    <a:pt x="98" y="59"/>
                    <a:pt x="1" y="75"/>
                  </a:cubicBezTo>
                  <a:cubicBezTo>
                    <a:pt x="98" y="60"/>
                    <a:pt x="196" y="44"/>
                    <a:pt x="287" y="2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8"/>
            <p:cNvSpPr/>
            <p:nvPr/>
          </p:nvSpPr>
          <p:spPr>
            <a:xfrm>
              <a:off x="1361800" y="1197665"/>
              <a:ext cx="7186" cy="3735"/>
            </a:xfrm>
            <a:custGeom>
              <a:rect b="b" l="l" r="r" t="t"/>
              <a:pathLst>
                <a:path extrusionOk="0" h="132" w="254">
                  <a:moveTo>
                    <a:pt x="77" y="1"/>
                  </a:moveTo>
                  <a:cubicBezTo>
                    <a:pt x="20" y="1"/>
                    <a:pt x="1" y="103"/>
                    <a:pt x="63" y="113"/>
                  </a:cubicBezTo>
                  <a:cubicBezTo>
                    <a:pt x="99" y="118"/>
                    <a:pt x="135" y="125"/>
                    <a:pt x="172" y="131"/>
                  </a:cubicBezTo>
                  <a:cubicBezTo>
                    <a:pt x="175" y="131"/>
                    <a:pt x="178" y="131"/>
                    <a:pt x="180" y="131"/>
                  </a:cubicBezTo>
                  <a:cubicBezTo>
                    <a:pt x="232" y="131"/>
                    <a:pt x="253" y="58"/>
                    <a:pt x="198" y="40"/>
                  </a:cubicBezTo>
                  <a:cubicBezTo>
                    <a:pt x="164" y="27"/>
                    <a:pt x="131" y="16"/>
                    <a:pt x="96" y="4"/>
                  </a:cubicBezTo>
                  <a:cubicBezTo>
                    <a:pt x="89" y="2"/>
                    <a:pt x="83" y="1"/>
                    <a:pt x="7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8"/>
            <p:cNvSpPr/>
            <p:nvPr/>
          </p:nvSpPr>
          <p:spPr>
            <a:xfrm>
              <a:off x="1344061" y="1218347"/>
              <a:ext cx="29509" cy="9421"/>
            </a:xfrm>
            <a:custGeom>
              <a:rect b="b" l="l" r="r" t="t"/>
              <a:pathLst>
                <a:path extrusionOk="0" h="333" w="1043">
                  <a:moveTo>
                    <a:pt x="592" y="0"/>
                  </a:moveTo>
                  <a:cubicBezTo>
                    <a:pt x="406" y="4"/>
                    <a:pt x="214" y="76"/>
                    <a:pt x="34" y="121"/>
                  </a:cubicBezTo>
                  <a:cubicBezTo>
                    <a:pt x="0" y="131"/>
                    <a:pt x="13" y="175"/>
                    <a:pt x="45" y="175"/>
                  </a:cubicBezTo>
                  <a:cubicBezTo>
                    <a:pt x="46" y="175"/>
                    <a:pt x="47" y="175"/>
                    <a:pt x="48" y="175"/>
                  </a:cubicBezTo>
                  <a:cubicBezTo>
                    <a:pt x="137" y="161"/>
                    <a:pt x="235" y="154"/>
                    <a:pt x="326" y="141"/>
                  </a:cubicBezTo>
                  <a:cubicBezTo>
                    <a:pt x="451" y="242"/>
                    <a:pt x="631" y="333"/>
                    <a:pt x="800" y="333"/>
                  </a:cubicBezTo>
                  <a:cubicBezTo>
                    <a:pt x="871" y="333"/>
                    <a:pt x="940" y="316"/>
                    <a:pt x="1002" y="278"/>
                  </a:cubicBezTo>
                  <a:cubicBezTo>
                    <a:pt x="1043" y="255"/>
                    <a:pt x="1021" y="205"/>
                    <a:pt x="982" y="199"/>
                  </a:cubicBezTo>
                  <a:cubicBezTo>
                    <a:pt x="886" y="186"/>
                    <a:pt x="787" y="201"/>
                    <a:pt x="690" y="182"/>
                  </a:cubicBezTo>
                  <a:cubicBezTo>
                    <a:pt x="621" y="169"/>
                    <a:pt x="553" y="145"/>
                    <a:pt x="493" y="109"/>
                  </a:cubicBezTo>
                  <a:cubicBezTo>
                    <a:pt x="531" y="102"/>
                    <a:pt x="566" y="89"/>
                    <a:pt x="602" y="76"/>
                  </a:cubicBezTo>
                  <a:cubicBezTo>
                    <a:pt x="643" y="61"/>
                    <a:pt x="639" y="0"/>
                    <a:pt x="59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8"/>
            <p:cNvSpPr/>
            <p:nvPr/>
          </p:nvSpPr>
          <p:spPr>
            <a:xfrm>
              <a:off x="1388649" y="1169317"/>
              <a:ext cx="2858" cy="2122"/>
            </a:xfrm>
            <a:custGeom>
              <a:rect b="b" l="l" r="r" t="t"/>
              <a:pathLst>
                <a:path extrusionOk="0" h="75" w="101">
                  <a:moveTo>
                    <a:pt x="1" y="0"/>
                  </a:moveTo>
                  <a:lnTo>
                    <a:pt x="1" y="0"/>
                  </a:lnTo>
                  <a:cubicBezTo>
                    <a:pt x="22" y="20"/>
                    <a:pt x="44" y="36"/>
                    <a:pt x="66" y="51"/>
                  </a:cubicBezTo>
                  <a:cubicBezTo>
                    <a:pt x="44" y="36"/>
                    <a:pt x="21" y="19"/>
                    <a:pt x="1" y="0"/>
                  </a:cubicBezTo>
                  <a:close/>
                  <a:moveTo>
                    <a:pt x="66" y="51"/>
                  </a:moveTo>
                  <a:lnTo>
                    <a:pt x="66" y="51"/>
                  </a:lnTo>
                  <a:cubicBezTo>
                    <a:pt x="78" y="61"/>
                    <a:pt x="88" y="68"/>
                    <a:pt x="101" y="74"/>
                  </a:cubicBezTo>
                  <a:lnTo>
                    <a:pt x="101" y="73"/>
                  </a:lnTo>
                  <a:cubicBezTo>
                    <a:pt x="88" y="68"/>
                    <a:pt x="79" y="58"/>
                    <a:pt x="66" y="5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8"/>
            <p:cNvSpPr/>
            <p:nvPr/>
          </p:nvSpPr>
          <p:spPr>
            <a:xfrm>
              <a:off x="1518196" y="1231559"/>
              <a:ext cx="15363" cy="4951"/>
            </a:xfrm>
            <a:custGeom>
              <a:rect b="b" l="l" r="r" t="t"/>
              <a:pathLst>
                <a:path extrusionOk="0" h="175" w="543">
                  <a:moveTo>
                    <a:pt x="38" y="1"/>
                  </a:moveTo>
                  <a:cubicBezTo>
                    <a:pt x="11" y="1"/>
                    <a:pt x="0" y="41"/>
                    <a:pt x="30" y="48"/>
                  </a:cubicBezTo>
                  <a:cubicBezTo>
                    <a:pt x="100" y="67"/>
                    <a:pt x="169" y="88"/>
                    <a:pt x="240" y="109"/>
                  </a:cubicBezTo>
                  <a:cubicBezTo>
                    <a:pt x="320" y="131"/>
                    <a:pt x="401" y="154"/>
                    <a:pt x="485" y="174"/>
                  </a:cubicBezTo>
                  <a:cubicBezTo>
                    <a:pt x="485" y="170"/>
                    <a:pt x="484" y="170"/>
                    <a:pt x="481" y="167"/>
                  </a:cubicBezTo>
                  <a:cubicBezTo>
                    <a:pt x="477" y="157"/>
                    <a:pt x="474" y="142"/>
                    <a:pt x="478" y="131"/>
                  </a:cubicBezTo>
                  <a:cubicBezTo>
                    <a:pt x="481" y="119"/>
                    <a:pt x="491" y="107"/>
                    <a:pt x="501" y="102"/>
                  </a:cubicBezTo>
                  <a:cubicBezTo>
                    <a:pt x="515" y="94"/>
                    <a:pt x="529" y="88"/>
                    <a:pt x="542" y="80"/>
                  </a:cubicBezTo>
                  <a:cubicBezTo>
                    <a:pt x="472" y="65"/>
                    <a:pt x="401" y="55"/>
                    <a:pt x="333" y="45"/>
                  </a:cubicBezTo>
                  <a:cubicBezTo>
                    <a:pt x="234" y="30"/>
                    <a:pt x="138" y="19"/>
                    <a:pt x="44" y="1"/>
                  </a:cubicBezTo>
                  <a:cubicBezTo>
                    <a:pt x="42" y="1"/>
                    <a:pt x="40" y="1"/>
                    <a:pt x="3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8"/>
            <p:cNvSpPr/>
            <p:nvPr/>
          </p:nvSpPr>
          <p:spPr>
            <a:xfrm>
              <a:off x="1548893" y="1243130"/>
              <a:ext cx="990" cy="2575"/>
            </a:xfrm>
            <a:custGeom>
              <a:rect b="b" l="l" r="r" t="t"/>
              <a:pathLst>
                <a:path extrusionOk="0" h="91" w="35">
                  <a:moveTo>
                    <a:pt x="34" y="1"/>
                  </a:moveTo>
                  <a:lnTo>
                    <a:pt x="34" y="1"/>
                  </a:lnTo>
                  <a:cubicBezTo>
                    <a:pt x="31" y="10"/>
                    <a:pt x="29" y="18"/>
                    <a:pt x="26" y="25"/>
                  </a:cubicBezTo>
                  <a:cubicBezTo>
                    <a:pt x="21" y="43"/>
                    <a:pt x="14" y="59"/>
                    <a:pt x="7" y="72"/>
                  </a:cubicBezTo>
                  <a:cubicBezTo>
                    <a:pt x="6" y="75"/>
                    <a:pt x="6" y="79"/>
                    <a:pt x="5" y="83"/>
                  </a:cubicBezTo>
                  <a:lnTo>
                    <a:pt x="5" y="83"/>
                  </a:lnTo>
                  <a:cubicBezTo>
                    <a:pt x="16" y="58"/>
                    <a:pt x="25" y="31"/>
                    <a:pt x="34" y="1"/>
                  </a:cubicBezTo>
                  <a:close/>
                  <a:moveTo>
                    <a:pt x="5" y="83"/>
                  </a:moveTo>
                  <a:lnTo>
                    <a:pt x="5" y="83"/>
                  </a:lnTo>
                  <a:cubicBezTo>
                    <a:pt x="3" y="86"/>
                    <a:pt x="2" y="88"/>
                    <a:pt x="1" y="91"/>
                  </a:cubicBezTo>
                  <a:cubicBezTo>
                    <a:pt x="3" y="89"/>
                    <a:pt x="4" y="86"/>
                    <a:pt x="5" y="83"/>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8"/>
            <p:cNvSpPr/>
            <p:nvPr/>
          </p:nvSpPr>
          <p:spPr>
            <a:xfrm>
              <a:off x="1518196" y="1231559"/>
              <a:ext cx="15363" cy="4951"/>
            </a:xfrm>
            <a:custGeom>
              <a:rect b="b" l="l" r="r" t="t"/>
              <a:pathLst>
                <a:path extrusionOk="0" h="175" w="543">
                  <a:moveTo>
                    <a:pt x="38" y="1"/>
                  </a:moveTo>
                  <a:cubicBezTo>
                    <a:pt x="11" y="1"/>
                    <a:pt x="0" y="41"/>
                    <a:pt x="30" y="48"/>
                  </a:cubicBezTo>
                  <a:cubicBezTo>
                    <a:pt x="100" y="67"/>
                    <a:pt x="169" y="88"/>
                    <a:pt x="240" y="109"/>
                  </a:cubicBezTo>
                  <a:cubicBezTo>
                    <a:pt x="320" y="131"/>
                    <a:pt x="401" y="154"/>
                    <a:pt x="485" y="174"/>
                  </a:cubicBezTo>
                  <a:cubicBezTo>
                    <a:pt x="485" y="170"/>
                    <a:pt x="484" y="170"/>
                    <a:pt x="481" y="167"/>
                  </a:cubicBezTo>
                  <a:cubicBezTo>
                    <a:pt x="477" y="157"/>
                    <a:pt x="474" y="142"/>
                    <a:pt x="478" y="131"/>
                  </a:cubicBezTo>
                  <a:cubicBezTo>
                    <a:pt x="481" y="119"/>
                    <a:pt x="491" y="107"/>
                    <a:pt x="501" y="102"/>
                  </a:cubicBezTo>
                  <a:cubicBezTo>
                    <a:pt x="515" y="94"/>
                    <a:pt x="529" y="88"/>
                    <a:pt x="542" y="80"/>
                  </a:cubicBezTo>
                  <a:cubicBezTo>
                    <a:pt x="472" y="67"/>
                    <a:pt x="401" y="55"/>
                    <a:pt x="330" y="43"/>
                  </a:cubicBezTo>
                  <a:cubicBezTo>
                    <a:pt x="233" y="29"/>
                    <a:pt x="137" y="16"/>
                    <a:pt x="44" y="1"/>
                  </a:cubicBezTo>
                  <a:cubicBezTo>
                    <a:pt x="42" y="1"/>
                    <a:pt x="40" y="1"/>
                    <a:pt x="3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8"/>
            <p:cNvSpPr/>
            <p:nvPr/>
          </p:nvSpPr>
          <p:spPr>
            <a:xfrm>
              <a:off x="1939601" y="970341"/>
              <a:ext cx="32140" cy="49540"/>
            </a:xfrm>
            <a:custGeom>
              <a:rect b="b" l="l" r="r" t="t"/>
              <a:pathLst>
                <a:path extrusionOk="0" h="1751" w="1136">
                  <a:moveTo>
                    <a:pt x="800" y="1"/>
                  </a:moveTo>
                  <a:cubicBezTo>
                    <a:pt x="433" y="2"/>
                    <a:pt x="324" y="28"/>
                    <a:pt x="106" y="171"/>
                  </a:cubicBezTo>
                  <a:cubicBezTo>
                    <a:pt x="0" y="639"/>
                    <a:pt x="278" y="1239"/>
                    <a:pt x="480" y="1518"/>
                  </a:cubicBezTo>
                  <a:cubicBezTo>
                    <a:pt x="518" y="1572"/>
                    <a:pt x="655" y="1750"/>
                    <a:pt x="779" y="1750"/>
                  </a:cubicBezTo>
                  <a:cubicBezTo>
                    <a:pt x="801" y="1750"/>
                    <a:pt x="823" y="1745"/>
                    <a:pt x="843" y="1732"/>
                  </a:cubicBezTo>
                  <a:cubicBezTo>
                    <a:pt x="967" y="1709"/>
                    <a:pt x="1000" y="1550"/>
                    <a:pt x="1037" y="1433"/>
                  </a:cubicBezTo>
                  <a:cubicBezTo>
                    <a:pt x="1136" y="1107"/>
                    <a:pt x="1095" y="656"/>
                    <a:pt x="1003" y="352"/>
                  </a:cubicBezTo>
                  <a:cubicBezTo>
                    <a:pt x="966" y="224"/>
                    <a:pt x="976" y="59"/>
                    <a:pt x="843" y="22"/>
                  </a:cubicBezTo>
                  <a:cubicBezTo>
                    <a:pt x="835" y="15"/>
                    <a:pt x="811" y="8"/>
                    <a:pt x="8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8"/>
            <p:cNvSpPr/>
            <p:nvPr/>
          </p:nvSpPr>
          <p:spPr>
            <a:xfrm>
              <a:off x="1975588" y="978772"/>
              <a:ext cx="89489" cy="13071"/>
            </a:xfrm>
            <a:custGeom>
              <a:rect b="b" l="l" r="r" t="t"/>
              <a:pathLst>
                <a:path extrusionOk="0" h="462" w="3163">
                  <a:moveTo>
                    <a:pt x="24" y="1"/>
                  </a:moveTo>
                  <a:cubicBezTo>
                    <a:pt x="20" y="1"/>
                    <a:pt x="16" y="1"/>
                    <a:pt x="12" y="1"/>
                  </a:cubicBezTo>
                  <a:cubicBezTo>
                    <a:pt x="8" y="22"/>
                    <a:pt x="9" y="21"/>
                    <a:pt x="0" y="33"/>
                  </a:cubicBezTo>
                  <a:cubicBezTo>
                    <a:pt x="2" y="178"/>
                    <a:pt x="121" y="208"/>
                    <a:pt x="269" y="208"/>
                  </a:cubicBezTo>
                  <a:cubicBezTo>
                    <a:pt x="372" y="208"/>
                    <a:pt x="489" y="193"/>
                    <a:pt x="592" y="193"/>
                  </a:cubicBezTo>
                  <a:cubicBezTo>
                    <a:pt x="637" y="193"/>
                    <a:pt x="680" y="196"/>
                    <a:pt x="717" y="204"/>
                  </a:cubicBezTo>
                  <a:cubicBezTo>
                    <a:pt x="841" y="232"/>
                    <a:pt x="979" y="217"/>
                    <a:pt x="1113" y="248"/>
                  </a:cubicBezTo>
                  <a:cubicBezTo>
                    <a:pt x="1707" y="382"/>
                    <a:pt x="2415" y="342"/>
                    <a:pt x="3026" y="461"/>
                  </a:cubicBezTo>
                  <a:cubicBezTo>
                    <a:pt x="3058" y="408"/>
                    <a:pt x="3112" y="336"/>
                    <a:pt x="3163" y="300"/>
                  </a:cubicBezTo>
                  <a:lnTo>
                    <a:pt x="3163" y="290"/>
                  </a:lnTo>
                  <a:cubicBezTo>
                    <a:pt x="2862" y="287"/>
                    <a:pt x="2542" y="272"/>
                    <a:pt x="2276" y="214"/>
                  </a:cubicBezTo>
                  <a:cubicBezTo>
                    <a:pt x="2072" y="169"/>
                    <a:pt x="1831" y="206"/>
                    <a:pt x="1634" y="162"/>
                  </a:cubicBezTo>
                  <a:lnTo>
                    <a:pt x="1515" y="162"/>
                  </a:lnTo>
                  <a:cubicBezTo>
                    <a:pt x="1318" y="118"/>
                    <a:pt x="1082" y="131"/>
                    <a:pt x="886" y="88"/>
                  </a:cubicBezTo>
                  <a:lnTo>
                    <a:pt x="650" y="76"/>
                  </a:lnTo>
                  <a:cubicBezTo>
                    <a:pt x="554" y="54"/>
                    <a:pt x="435" y="69"/>
                    <a:pt x="332" y="44"/>
                  </a:cubicBezTo>
                  <a:cubicBezTo>
                    <a:pt x="237" y="22"/>
                    <a:pt x="150" y="1"/>
                    <a:pt x="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8"/>
            <p:cNvSpPr/>
            <p:nvPr/>
          </p:nvSpPr>
          <p:spPr>
            <a:xfrm>
              <a:off x="1923334" y="1125408"/>
              <a:ext cx="106663" cy="317555"/>
            </a:xfrm>
            <a:custGeom>
              <a:rect b="b" l="l" r="r" t="t"/>
              <a:pathLst>
                <a:path extrusionOk="0" h="11224" w="3770">
                  <a:moveTo>
                    <a:pt x="1696" y="6564"/>
                  </a:moveTo>
                  <a:lnTo>
                    <a:pt x="1696" y="6564"/>
                  </a:lnTo>
                  <a:cubicBezTo>
                    <a:pt x="1679" y="7080"/>
                    <a:pt x="1542" y="7549"/>
                    <a:pt x="1548" y="8080"/>
                  </a:cubicBezTo>
                  <a:cubicBezTo>
                    <a:pt x="1504" y="8012"/>
                    <a:pt x="1526" y="7895"/>
                    <a:pt x="1504" y="7802"/>
                  </a:cubicBezTo>
                  <a:cubicBezTo>
                    <a:pt x="1413" y="7404"/>
                    <a:pt x="1527" y="6841"/>
                    <a:pt x="1652" y="6574"/>
                  </a:cubicBezTo>
                  <a:cubicBezTo>
                    <a:pt x="1670" y="6568"/>
                    <a:pt x="1671" y="6567"/>
                    <a:pt x="1696" y="6564"/>
                  </a:cubicBezTo>
                  <a:close/>
                  <a:moveTo>
                    <a:pt x="2145" y="8199"/>
                  </a:moveTo>
                  <a:lnTo>
                    <a:pt x="2145" y="8231"/>
                  </a:lnTo>
                  <a:lnTo>
                    <a:pt x="2135" y="8231"/>
                  </a:lnTo>
                  <a:cubicBezTo>
                    <a:pt x="2138" y="8215"/>
                    <a:pt x="2138" y="8211"/>
                    <a:pt x="2142" y="8207"/>
                  </a:cubicBezTo>
                  <a:cubicBezTo>
                    <a:pt x="2142" y="8202"/>
                    <a:pt x="2144" y="8202"/>
                    <a:pt x="2145" y="8199"/>
                  </a:cubicBezTo>
                  <a:close/>
                  <a:moveTo>
                    <a:pt x="1827" y="6993"/>
                  </a:moveTo>
                  <a:cubicBezTo>
                    <a:pt x="1839" y="7196"/>
                    <a:pt x="1882" y="7501"/>
                    <a:pt x="1837" y="7719"/>
                  </a:cubicBezTo>
                  <a:cubicBezTo>
                    <a:pt x="1812" y="7826"/>
                    <a:pt x="1846" y="7967"/>
                    <a:pt x="1825" y="8061"/>
                  </a:cubicBezTo>
                  <a:cubicBezTo>
                    <a:pt x="1823" y="8177"/>
                    <a:pt x="1818" y="8295"/>
                    <a:pt x="1812" y="8412"/>
                  </a:cubicBezTo>
                  <a:cubicBezTo>
                    <a:pt x="1776" y="8585"/>
                    <a:pt x="1740" y="8810"/>
                    <a:pt x="1738" y="8989"/>
                  </a:cubicBezTo>
                  <a:cubicBezTo>
                    <a:pt x="1660" y="8877"/>
                    <a:pt x="1718" y="8675"/>
                    <a:pt x="1686" y="8519"/>
                  </a:cubicBezTo>
                  <a:cubicBezTo>
                    <a:pt x="1663" y="8410"/>
                    <a:pt x="1671" y="8195"/>
                    <a:pt x="1696" y="8080"/>
                  </a:cubicBezTo>
                  <a:lnTo>
                    <a:pt x="1696" y="7910"/>
                  </a:lnTo>
                  <a:cubicBezTo>
                    <a:pt x="1700" y="7890"/>
                    <a:pt x="1703" y="7868"/>
                    <a:pt x="1708" y="7846"/>
                  </a:cubicBezTo>
                  <a:cubicBezTo>
                    <a:pt x="1714" y="7802"/>
                    <a:pt x="1718" y="7757"/>
                    <a:pt x="1721" y="7714"/>
                  </a:cubicBezTo>
                  <a:cubicBezTo>
                    <a:pt x="1722" y="7692"/>
                    <a:pt x="1724" y="7670"/>
                    <a:pt x="1724" y="7644"/>
                  </a:cubicBezTo>
                  <a:cubicBezTo>
                    <a:pt x="1725" y="7599"/>
                    <a:pt x="1727" y="7554"/>
                    <a:pt x="1732" y="7512"/>
                  </a:cubicBezTo>
                  <a:cubicBezTo>
                    <a:pt x="1737" y="7468"/>
                    <a:pt x="1743" y="7426"/>
                    <a:pt x="1751" y="7387"/>
                  </a:cubicBezTo>
                  <a:cubicBezTo>
                    <a:pt x="1779" y="7259"/>
                    <a:pt x="1744" y="7062"/>
                    <a:pt x="1827" y="6993"/>
                  </a:cubicBezTo>
                  <a:close/>
                  <a:moveTo>
                    <a:pt x="2137" y="8241"/>
                  </a:moveTo>
                  <a:lnTo>
                    <a:pt x="2137" y="8241"/>
                  </a:lnTo>
                  <a:cubicBezTo>
                    <a:pt x="2135" y="8491"/>
                    <a:pt x="2173" y="8840"/>
                    <a:pt x="2124" y="9064"/>
                  </a:cubicBezTo>
                  <a:lnTo>
                    <a:pt x="2124" y="9268"/>
                  </a:lnTo>
                  <a:cubicBezTo>
                    <a:pt x="2092" y="9421"/>
                    <a:pt x="2071" y="9595"/>
                    <a:pt x="2071" y="9759"/>
                  </a:cubicBezTo>
                  <a:cubicBezTo>
                    <a:pt x="2051" y="9729"/>
                    <a:pt x="2052" y="9687"/>
                    <a:pt x="2055" y="9643"/>
                  </a:cubicBezTo>
                  <a:cubicBezTo>
                    <a:pt x="2055" y="9612"/>
                    <a:pt x="2057" y="9580"/>
                    <a:pt x="2049" y="9547"/>
                  </a:cubicBezTo>
                  <a:cubicBezTo>
                    <a:pt x="2045" y="9534"/>
                    <a:pt x="2045" y="9519"/>
                    <a:pt x="2044" y="9505"/>
                  </a:cubicBezTo>
                  <a:cubicBezTo>
                    <a:pt x="2030" y="9412"/>
                    <a:pt x="2030" y="9277"/>
                    <a:pt x="2045" y="9186"/>
                  </a:cubicBezTo>
                  <a:cubicBezTo>
                    <a:pt x="2046" y="9175"/>
                    <a:pt x="2049" y="9163"/>
                    <a:pt x="2049" y="9153"/>
                  </a:cubicBezTo>
                  <a:lnTo>
                    <a:pt x="2049" y="8968"/>
                  </a:lnTo>
                  <a:cubicBezTo>
                    <a:pt x="2064" y="8899"/>
                    <a:pt x="2068" y="8813"/>
                    <a:pt x="2076" y="8731"/>
                  </a:cubicBezTo>
                  <a:cubicBezTo>
                    <a:pt x="2080" y="8680"/>
                    <a:pt x="2083" y="8631"/>
                    <a:pt x="2094" y="8586"/>
                  </a:cubicBezTo>
                  <a:cubicBezTo>
                    <a:pt x="2097" y="8573"/>
                    <a:pt x="2097" y="8558"/>
                    <a:pt x="2100" y="8542"/>
                  </a:cubicBezTo>
                  <a:cubicBezTo>
                    <a:pt x="2103" y="8499"/>
                    <a:pt x="2103" y="8449"/>
                    <a:pt x="2103" y="8404"/>
                  </a:cubicBezTo>
                  <a:cubicBezTo>
                    <a:pt x="2103" y="8387"/>
                    <a:pt x="2103" y="8372"/>
                    <a:pt x="2105" y="8358"/>
                  </a:cubicBezTo>
                  <a:cubicBezTo>
                    <a:pt x="2108" y="8329"/>
                    <a:pt x="2110" y="8302"/>
                    <a:pt x="2119" y="8276"/>
                  </a:cubicBezTo>
                  <a:cubicBezTo>
                    <a:pt x="2124" y="8263"/>
                    <a:pt x="2129" y="8253"/>
                    <a:pt x="2137" y="8241"/>
                  </a:cubicBezTo>
                  <a:close/>
                  <a:moveTo>
                    <a:pt x="2660" y="1"/>
                  </a:moveTo>
                  <a:cubicBezTo>
                    <a:pt x="2520" y="235"/>
                    <a:pt x="2266" y="382"/>
                    <a:pt x="2103" y="598"/>
                  </a:cubicBezTo>
                  <a:cubicBezTo>
                    <a:pt x="2058" y="658"/>
                    <a:pt x="2013" y="722"/>
                    <a:pt x="1969" y="786"/>
                  </a:cubicBezTo>
                  <a:cubicBezTo>
                    <a:pt x="1904" y="879"/>
                    <a:pt x="1839" y="975"/>
                    <a:pt x="1776" y="1072"/>
                  </a:cubicBezTo>
                  <a:cubicBezTo>
                    <a:pt x="1738" y="1133"/>
                    <a:pt x="1700" y="1193"/>
                    <a:pt x="1660" y="1254"/>
                  </a:cubicBezTo>
                  <a:cubicBezTo>
                    <a:pt x="1657" y="1258"/>
                    <a:pt x="1657" y="1261"/>
                    <a:pt x="1652" y="1267"/>
                  </a:cubicBezTo>
                  <a:cubicBezTo>
                    <a:pt x="1642" y="1283"/>
                    <a:pt x="1634" y="1301"/>
                    <a:pt x="1622" y="1318"/>
                  </a:cubicBezTo>
                  <a:cubicBezTo>
                    <a:pt x="1609" y="1334"/>
                    <a:pt x="1600" y="1353"/>
                    <a:pt x="1588" y="1369"/>
                  </a:cubicBezTo>
                  <a:cubicBezTo>
                    <a:pt x="1577" y="1388"/>
                    <a:pt x="1570" y="1405"/>
                    <a:pt x="1558" y="1426"/>
                  </a:cubicBezTo>
                  <a:cubicBezTo>
                    <a:pt x="1548" y="1446"/>
                    <a:pt x="1539" y="1463"/>
                    <a:pt x="1529" y="1482"/>
                  </a:cubicBezTo>
                  <a:cubicBezTo>
                    <a:pt x="1471" y="1599"/>
                    <a:pt x="1426" y="1716"/>
                    <a:pt x="1357" y="1828"/>
                  </a:cubicBezTo>
                  <a:cubicBezTo>
                    <a:pt x="1260" y="1985"/>
                    <a:pt x="1158" y="2148"/>
                    <a:pt x="1090" y="2330"/>
                  </a:cubicBezTo>
                  <a:cubicBezTo>
                    <a:pt x="1229" y="2265"/>
                    <a:pt x="1422" y="2200"/>
                    <a:pt x="1597" y="2200"/>
                  </a:cubicBezTo>
                  <a:cubicBezTo>
                    <a:pt x="1750" y="2200"/>
                    <a:pt x="1889" y="2250"/>
                    <a:pt x="1965" y="2394"/>
                  </a:cubicBezTo>
                  <a:cubicBezTo>
                    <a:pt x="1993" y="2445"/>
                    <a:pt x="2042" y="2523"/>
                    <a:pt x="2019" y="2619"/>
                  </a:cubicBezTo>
                  <a:cubicBezTo>
                    <a:pt x="1926" y="2997"/>
                    <a:pt x="1555" y="3259"/>
                    <a:pt x="1346" y="3540"/>
                  </a:cubicBezTo>
                  <a:cubicBezTo>
                    <a:pt x="1173" y="3768"/>
                    <a:pt x="975" y="3977"/>
                    <a:pt x="812" y="4210"/>
                  </a:cubicBezTo>
                  <a:cubicBezTo>
                    <a:pt x="659" y="4428"/>
                    <a:pt x="536" y="4655"/>
                    <a:pt x="393" y="4884"/>
                  </a:cubicBezTo>
                  <a:cubicBezTo>
                    <a:pt x="311" y="5020"/>
                    <a:pt x="213" y="5169"/>
                    <a:pt x="159" y="5332"/>
                  </a:cubicBezTo>
                  <a:cubicBezTo>
                    <a:pt x="1" y="5800"/>
                    <a:pt x="279" y="6375"/>
                    <a:pt x="437" y="6680"/>
                  </a:cubicBezTo>
                  <a:cubicBezTo>
                    <a:pt x="553" y="6901"/>
                    <a:pt x="646" y="7116"/>
                    <a:pt x="747" y="7343"/>
                  </a:cubicBezTo>
                  <a:cubicBezTo>
                    <a:pt x="846" y="7568"/>
                    <a:pt x="979" y="7801"/>
                    <a:pt x="1078" y="8036"/>
                  </a:cubicBezTo>
                  <a:cubicBezTo>
                    <a:pt x="1184" y="8295"/>
                    <a:pt x="1228" y="8570"/>
                    <a:pt x="1336" y="8829"/>
                  </a:cubicBezTo>
                  <a:cubicBezTo>
                    <a:pt x="1445" y="9093"/>
                    <a:pt x="1557" y="9371"/>
                    <a:pt x="1666" y="9642"/>
                  </a:cubicBezTo>
                  <a:cubicBezTo>
                    <a:pt x="1789" y="9935"/>
                    <a:pt x="1839" y="10259"/>
                    <a:pt x="1921" y="10592"/>
                  </a:cubicBezTo>
                  <a:cubicBezTo>
                    <a:pt x="1940" y="10752"/>
                    <a:pt x="1958" y="10914"/>
                    <a:pt x="1975" y="11074"/>
                  </a:cubicBezTo>
                  <a:lnTo>
                    <a:pt x="1975" y="11223"/>
                  </a:lnTo>
                  <a:lnTo>
                    <a:pt x="1987" y="11223"/>
                  </a:lnTo>
                  <a:cubicBezTo>
                    <a:pt x="2097" y="10989"/>
                    <a:pt x="2240" y="10770"/>
                    <a:pt x="2371" y="10559"/>
                  </a:cubicBezTo>
                  <a:cubicBezTo>
                    <a:pt x="2449" y="10434"/>
                    <a:pt x="2516" y="10274"/>
                    <a:pt x="2627" y="10185"/>
                  </a:cubicBezTo>
                  <a:cubicBezTo>
                    <a:pt x="2619" y="10020"/>
                    <a:pt x="2568" y="9860"/>
                    <a:pt x="2531" y="9714"/>
                  </a:cubicBezTo>
                  <a:cubicBezTo>
                    <a:pt x="2515" y="9575"/>
                    <a:pt x="2494" y="9437"/>
                    <a:pt x="2478" y="9298"/>
                  </a:cubicBezTo>
                  <a:cubicBezTo>
                    <a:pt x="2474" y="9208"/>
                    <a:pt x="2472" y="9118"/>
                    <a:pt x="2467" y="9031"/>
                  </a:cubicBezTo>
                  <a:cubicBezTo>
                    <a:pt x="2449" y="8958"/>
                    <a:pt x="2439" y="8883"/>
                    <a:pt x="2436" y="8803"/>
                  </a:cubicBezTo>
                  <a:cubicBezTo>
                    <a:pt x="2429" y="8726"/>
                    <a:pt x="2427" y="8646"/>
                    <a:pt x="2423" y="8566"/>
                  </a:cubicBezTo>
                  <a:cubicBezTo>
                    <a:pt x="2420" y="8486"/>
                    <a:pt x="2420" y="8406"/>
                    <a:pt x="2413" y="8330"/>
                  </a:cubicBezTo>
                  <a:cubicBezTo>
                    <a:pt x="2408" y="8252"/>
                    <a:pt x="2398" y="8175"/>
                    <a:pt x="2379" y="8100"/>
                  </a:cubicBezTo>
                  <a:cubicBezTo>
                    <a:pt x="2377" y="8006"/>
                    <a:pt x="2372" y="7910"/>
                    <a:pt x="2369" y="7814"/>
                  </a:cubicBezTo>
                  <a:cubicBezTo>
                    <a:pt x="2313" y="7557"/>
                    <a:pt x="2372" y="7243"/>
                    <a:pt x="2315" y="6979"/>
                  </a:cubicBezTo>
                  <a:cubicBezTo>
                    <a:pt x="2297" y="6886"/>
                    <a:pt x="2324" y="6761"/>
                    <a:pt x="2304" y="6680"/>
                  </a:cubicBezTo>
                  <a:lnTo>
                    <a:pt x="2304" y="6284"/>
                  </a:lnTo>
                  <a:cubicBezTo>
                    <a:pt x="2285" y="6200"/>
                    <a:pt x="2295" y="6066"/>
                    <a:pt x="2295" y="5963"/>
                  </a:cubicBezTo>
                  <a:lnTo>
                    <a:pt x="2295" y="5354"/>
                  </a:lnTo>
                  <a:cubicBezTo>
                    <a:pt x="2295" y="5037"/>
                    <a:pt x="2275" y="4605"/>
                    <a:pt x="2339" y="4329"/>
                  </a:cubicBezTo>
                  <a:lnTo>
                    <a:pt x="2339" y="4191"/>
                  </a:lnTo>
                  <a:cubicBezTo>
                    <a:pt x="2371" y="4041"/>
                    <a:pt x="2368" y="3854"/>
                    <a:pt x="2401" y="3710"/>
                  </a:cubicBezTo>
                  <a:cubicBezTo>
                    <a:pt x="2438" y="3556"/>
                    <a:pt x="2423" y="3417"/>
                    <a:pt x="2465" y="3272"/>
                  </a:cubicBezTo>
                  <a:cubicBezTo>
                    <a:pt x="2651" y="2610"/>
                    <a:pt x="2830" y="2090"/>
                    <a:pt x="3150" y="1572"/>
                  </a:cubicBezTo>
                  <a:cubicBezTo>
                    <a:pt x="3346" y="1250"/>
                    <a:pt x="3607" y="949"/>
                    <a:pt x="3769" y="600"/>
                  </a:cubicBezTo>
                  <a:cubicBezTo>
                    <a:pt x="3718" y="560"/>
                    <a:pt x="3694" y="489"/>
                    <a:pt x="3641" y="451"/>
                  </a:cubicBezTo>
                  <a:cubicBezTo>
                    <a:pt x="3548" y="382"/>
                    <a:pt x="3438" y="348"/>
                    <a:pt x="3332" y="290"/>
                  </a:cubicBezTo>
                  <a:cubicBezTo>
                    <a:pt x="3263" y="255"/>
                    <a:pt x="3188" y="204"/>
                    <a:pt x="3119" y="174"/>
                  </a:cubicBezTo>
                  <a:cubicBezTo>
                    <a:pt x="2997" y="118"/>
                    <a:pt x="2805" y="76"/>
                    <a:pt x="27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8"/>
            <p:cNvSpPr/>
            <p:nvPr/>
          </p:nvSpPr>
          <p:spPr>
            <a:xfrm>
              <a:off x="1344061" y="1218347"/>
              <a:ext cx="18164" cy="4951"/>
            </a:xfrm>
            <a:custGeom>
              <a:rect b="b" l="l" r="r" t="t"/>
              <a:pathLst>
                <a:path extrusionOk="0" h="175" w="642">
                  <a:moveTo>
                    <a:pt x="592" y="0"/>
                  </a:moveTo>
                  <a:cubicBezTo>
                    <a:pt x="406" y="4"/>
                    <a:pt x="214" y="76"/>
                    <a:pt x="34" y="121"/>
                  </a:cubicBezTo>
                  <a:cubicBezTo>
                    <a:pt x="0" y="131"/>
                    <a:pt x="13" y="175"/>
                    <a:pt x="45" y="175"/>
                  </a:cubicBezTo>
                  <a:cubicBezTo>
                    <a:pt x="46" y="175"/>
                    <a:pt x="47" y="175"/>
                    <a:pt x="48" y="175"/>
                  </a:cubicBezTo>
                  <a:cubicBezTo>
                    <a:pt x="137" y="161"/>
                    <a:pt x="235" y="154"/>
                    <a:pt x="326" y="141"/>
                  </a:cubicBezTo>
                  <a:cubicBezTo>
                    <a:pt x="383" y="134"/>
                    <a:pt x="440" y="125"/>
                    <a:pt x="492" y="111"/>
                  </a:cubicBezTo>
                  <a:cubicBezTo>
                    <a:pt x="530" y="103"/>
                    <a:pt x="565" y="90"/>
                    <a:pt x="601" y="77"/>
                  </a:cubicBezTo>
                  <a:cubicBezTo>
                    <a:pt x="642" y="61"/>
                    <a:pt x="639" y="0"/>
                    <a:pt x="59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8"/>
            <p:cNvSpPr/>
            <p:nvPr/>
          </p:nvSpPr>
          <p:spPr>
            <a:xfrm>
              <a:off x="1346268" y="1212009"/>
              <a:ext cx="14316" cy="3140"/>
            </a:xfrm>
            <a:custGeom>
              <a:rect b="b" l="l" r="r" t="t"/>
              <a:pathLst>
                <a:path extrusionOk="0" h="111" w="506">
                  <a:moveTo>
                    <a:pt x="430" y="0"/>
                  </a:moveTo>
                  <a:cubicBezTo>
                    <a:pt x="372" y="0"/>
                    <a:pt x="314" y="15"/>
                    <a:pt x="258" y="22"/>
                  </a:cubicBezTo>
                  <a:cubicBezTo>
                    <a:pt x="181" y="32"/>
                    <a:pt x="109" y="42"/>
                    <a:pt x="33" y="53"/>
                  </a:cubicBezTo>
                  <a:cubicBezTo>
                    <a:pt x="0" y="58"/>
                    <a:pt x="6" y="111"/>
                    <a:pt x="38" y="111"/>
                  </a:cubicBezTo>
                  <a:cubicBezTo>
                    <a:pt x="39" y="111"/>
                    <a:pt x="39" y="111"/>
                    <a:pt x="40" y="111"/>
                  </a:cubicBezTo>
                  <a:cubicBezTo>
                    <a:pt x="116" y="103"/>
                    <a:pt x="190" y="96"/>
                    <a:pt x="267" y="90"/>
                  </a:cubicBezTo>
                  <a:cubicBezTo>
                    <a:pt x="334" y="83"/>
                    <a:pt x="405" y="85"/>
                    <a:pt x="471" y="64"/>
                  </a:cubicBezTo>
                  <a:cubicBezTo>
                    <a:pt x="506" y="53"/>
                    <a:pt x="498" y="3"/>
                    <a:pt x="462" y="2"/>
                  </a:cubicBezTo>
                  <a:cubicBezTo>
                    <a:pt x="451" y="1"/>
                    <a:pt x="441" y="0"/>
                    <a:pt x="43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8"/>
            <p:cNvSpPr/>
            <p:nvPr/>
          </p:nvSpPr>
          <p:spPr>
            <a:xfrm>
              <a:off x="2003965" y="860881"/>
              <a:ext cx="651" cy="311"/>
            </a:xfrm>
            <a:custGeom>
              <a:rect b="b" l="l" r="r" t="t"/>
              <a:pathLst>
                <a:path extrusionOk="0" h="11" w="23">
                  <a:moveTo>
                    <a:pt x="0" y="1"/>
                  </a:moveTo>
                  <a:lnTo>
                    <a:pt x="0" y="11"/>
                  </a:lnTo>
                  <a:cubicBezTo>
                    <a:pt x="19" y="4"/>
                    <a:pt x="12" y="9"/>
                    <a:pt x="2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8"/>
            <p:cNvSpPr/>
            <p:nvPr/>
          </p:nvSpPr>
          <p:spPr>
            <a:xfrm>
              <a:off x="2067678" y="986666"/>
              <a:ext cx="34573" cy="49314"/>
            </a:xfrm>
            <a:custGeom>
              <a:rect b="b" l="l" r="r" t="t"/>
              <a:pathLst>
                <a:path extrusionOk="0" h="1743" w="1222">
                  <a:moveTo>
                    <a:pt x="877" y="1"/>
                  </a:moveTo>
                  <a:cubicBezTo>
                    <a:pt x="482" y="1"/>
                    <a:pt x="429" y="259"/>
                    <a:pt x="313" y="536"/>
                  </a:cubicBezTo>
                  <a:cubicBezTo>
                    <a:pt x="268" y="643"/>
                    <a:pt x="190" y="767"/>
                    <a:pt x="217" y="909"/>
                  </a:cubicBezTo>
                  <a:cubicBezTo>
                    <a:pt x="246" y="923"/>
                    <a:pt x="336" y="923"/>
                    <a:pt x="366" y="943"/>
                  </a:cubicBezTo>
                  <a:cubicBezTo>
                    <a:pt x="376" y="957"/>
                    <a:pt x="376" y="978"/>
                    <a:pt x="376" y="1007"/>
                  </a:cubicBezTo>
                  <a:cubicBezTo>
                    <a:pt x="345" y="1045"/>
                    <a:pt x="331" y="1096"/>
                    <a:pt x="302" y="1135"/>
                  </a:cubicBezTo>
                  <a:cubicBezTo>
                    <a:pt x="227" y="1235"/>
                    <a:pt x="97" y="1286"/>
                    <a:pt x="35" y="1402"/>
                  </a:cubicBezTo>
                  <a:cubicBezTo>
                    <a:pt x="9" y="1450"/>
                    <a:pt x="1" y="1549"/>
                    <a:pt x="35" y="1596"/>
                  </a:cubicBezTo>
                  <a:cubicBezTo>
                    <a:pt x="59" y="1671"/>
                    <a:pt x="232" y="1743"/>
                    <a:pt x="376" y="1743"/>
                  </a:cubicBezTo>
                  <a:cubicBezTo>
                    <a:pt x="436" y="1743"/>
                    <a:pt x="490" y="1730"/>
                    <a:pt x="527" y="1700"/>
                  </a:cubicBezTo>
                  <a:lnTo>
                    <a:pt x="527" y="1700"/>
                  </a:lnTo>
                  <a:cubicBezTo>
                    <a:pt x="520" y="1701"/>
                    <a:pt x="513" y="1701"/>
                    <a:pt x="506" y="1701"/>
                  </a:cubicBezTo>
                  <a:cubicBezTo>
                    <a:pt x="344" y="1701"/>
                    <a:pt x="191" y="1634"/>
                    <a:pt x="185" y="1487"/>
                  </a:cubicBezTo>
                  <a:cubicBezTo>
                    <a:pt x="293" y="1386"/>
                    <a:pt x="649" y="1097"/>
                    <a:pt x="527" y="866"/>
                  </a:cubicBezTo>
                  <a:cubicBezTo>
                    <a:pt x="482" y="781"/>
                    <a:pt x="366" y="812"/>
                    <a:pt x="335" y="770"/>
                  </a:cubicBezTo>
                  <a:cubicBezTo>
                    <a:pt x="373" y="726"/>
                    <a:pt x="379" y="661"/>
                    <a:pt x="409" y="610"/>
                  </a:cubicBezTo>
                  <a:cubicBezTo>
                    <a:pt x="491" y="477"/>
                    <a:pt x="640" y="130"/>
                    <a:pt x="865" y="130"/>
                  </a:cubicBezTo>
                  <a:cubicBezTo>
                    <a:pt x="912" y="130"/>
                    <a:pt x="964" y="145"/>
                    <a:pt x="1018" y="182"/>
                  </a:cubicBezTo>
                  <a:cubicBezTo>
                    <a:pt x="1136" y="262"/>
                    <a:pt x="1072" y="379"/>
                    <a:pt x="1136" y="482"/>
                  </a:cubicBezTo>
                  <a:lnTo>
                    <a:pt x="1136" y="460"/>
                  </a:lnTo>
                  <a:cubicBezTo>
                    <a:pt x="1222" y="351"/>
                    <a:pt x="1085" y="117"/>
                    <a:pt x="1028" y="76"/>
                  </a:cubicBezTo>
                  <a:cubicBezTo>
                    <a:pt x="985" y="43"/>
                    <a:pt x="924" y="34"/>
                    <a:pt x="880" y="1"/>
                  </a:cubicBezTo>
                  <a:cubicBezTo>
                    <a:pt x="879" y="1"/>
                    <a:pt x="878" y="1"/>
                    <a:pt x="87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8"/>
            <p:cNvSpPr/>
            <p:nvPr/>
          </p:nvSpPr>
          <p:spPr>
            <a:xfrm>
              <a:off x="1945345" y="1030490"/>
              <a:ext cx="12788" cy="13835"/>
            </a:xfrm>
            <a:custGeom>
              <a:rect b="b" l="l" r="r" t="t"/>
              <a:pathLst>
                <a:path extrusionOk="0" h="489" w="452">
                  <a:moveTo>
                    <a:pt x="268" y="0"/>
                  </a:moveTo>
                  <a:cubicBezTo>
                    <a:pt x="246" y="5"/>
                    <a:pt x="248" y="2"/>
                    <a:pt x="235" y="12"/>
                  </a:cubicBezTo>
                  <a:cubicBezTo>
                    <a:pt x="281" y="48"/>
                    <a:pt x="262" y="122"/>
                    <a:pt x="246" y="182"/>
                  </a:cubicBezTo>
                  <a:cubicBezTo>
                    <a:pt x="201" y="340"/>
                    <a:pt x="118" y="348"/>
                    <a:pt x="1" y="428"/>
                  </a:cubicBezTo>
                  <a:lnTo>
                    <a:pt x="22" y="428"/>
                  </a:lnTo>
                  <a:cubicBezTo>
                    <a:pt x="50" y="458"/>
                    <a:pt x="117" y="488"/>
                    <a:pt x="175" y="488"/>
                  </a:cubicBezTo>
                  <a:cubicBezTo>
                    <a:pt x="199" y="488"/>
                    <a:pt x="220" y="483"/>
                    <a:pt x="238" y="471"/>
                  </a:cubicBezTo>
                  <a:cubicBezTo>
                    <a:pt x="355" y="436"/>
                    <a:pt x="451" y="195"/>
                    <a:pt x="355" y="55"/>
                  </a:cubicBezTo>
                  <a:cubicBezTo>
                    <a:pt x="334" y="28"/>
                    <a:pt x="293" y="20"/>
                    <a:pt x="26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8"/>
            <p:cNvSpPr/>
            <p:nvPr/>
          </p:nvSpPr>
          <p:spPr>
            <a:xfrm>
              <a:off x="1936546" y="1033828"/>
              <a:ext cx="10016" cy="5772"/>
            </a:xfrm>
            <a:custGeom>
              <a:rect b="b" l="l" r="r" t="t"/>
              <a:pathLst>
                <a:path extrusionOk="0" h="204" w="354">
                  <a:moveTo>
                    <a:pt x="204" y="1"/>
                  </a:moveTo>
                  <a:cubicBezTo>
                    <a:pt x="150" y="1"/>
                    <a:pt x="115" y="11"/>
                    <a:pt x="76" y="22"/>
                  </a:cubicBezTo>
                  <a:cubicBezTo>
                    <a:pt x="50" y="62"/>
                    <a:pt x="18" y="90"/>
                    <a:pt x="1" y="141"/>
                  </a:cubicBezTo>
                  <a:lnTo>
                    <a:pt x="22" y="141"/>
                  </a:lnTo>
                  <a:cubicBezTo>
                    <a:pt x="44" y="126"/>
                    <a:pt x="76" y="137"/>
                    <a:pt x="108" y="129"/>
                  </a:cubicBezTo>
                  <a:cubicBezTo>
                    <a:pt x="129" y="125"/>
                    <a:pt x="147" y="123"/>
                    <a:pt x="163" y="123"/>
                  </a:cubicBezTo>
                  <a:cubicBezTo>
                    <a:pt x="250" y="123"/>
                    <a:pt x="279" y="178"/>
                    <a:pt x="354" y="203"/>
                  </a:cubicBezTo>
                  <a:lnTo>
                    <a:pt x="354" y="129"/>
                  </a:lnTo>
                  <a:cubicBezTo>
                    <a:pt x="310" y="86"/>
                    <a:pt x="270" y="45"/>
                    <a:pt x="224" y="1"/>
                  </a:cubicBezTo>
                  <a:cubicBezTo>
                    <a:pt x="217" y="1"/>
                    <a:pt x="211" y="1"/>
                    <a:pt x="20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8"/>
            <p:cNvSpPr/>
            <p:nvPr/>
          </p:nvSpPr>
          <p:spPr>
            <a:xfrm>
              <a:off x="2083719" y="1060139"/>
              <a:ext cx="6790" cy="29962"/>
            </a:xfrm>
            <a:custGeom>
              <a:rect b="b" l="l" r="r" t="t"/>
              <a:pathLst>
                <a:path extrusionOk="0" h="1059" w="240">
                  <a:moveTo>
                    <a:pt x="239" y="0"/>
                  </a:moveTo>
                  <a:lnTo>
                    <a:pt x="239" y="0"/>
                  </a:lnTo>
                  <a:cubicBezTo>
                    <a:pt x="120" y="93"/>
                    <a:pt x="30" y="534"/>
                    <a:pt x="24" y="749"/>
                  </a:cubicBezTo>
                  <a:cubicBezTo>
                    <a:pt x="24" y="831"/>
                    <a:pt x="1" y="1001"/>
                    <a:pt x="35" y="1059"/>
                  </a:cubicBezTo>
                  <a:cubicBezTo>
                    <a:pt x="35" y="932"/>
                    <a:pt x="82" y="823"/>
                    <a:pt x="110" y="717"/>
                  </a:cubicBezTo>
                  <a:cubicBezTo>
                    <a:pt x="171" y="483"/>
                    <a:pt x="178" y="218"/>
                    <a:pt x="23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8"/>
            <p:cNvSpPr/>
            <p:nvPr/>
          </p:nvSpPr>
          <p:spPr>
            <a:xfrm>
              <a:off x="2074213" y="1064383"/>
              <a:ext cx="8092" cy="52313"/>
            </a:xfrm>
            <a:custGeom>
              <a:rect b="b" l="l" r="r" t="t"/>
              <a:pathLst>
                <a:path extrusionOk="0" h="1849" w="286">
                  <a:moveTo>
                    <a:pt x="286" y="0"/>
                  </a:moveTo>
                  <a:lnTo>
                    <a:pt x="286" y="0"/>
                  </a:lnTo>
                  <a:cubicBezTo>
                    <a:pt x="185" y="58"/>
                    <a:pt x="165" y="188"/>
                    <a:pt x="126" y="310"/>
                  </a:cubicBezTo>
                  <a:cubicBezTo>
                    <a:pt x="24" y="627"/>
                    <a:pt x="1" y="1187"/>
                    <a:pt x="92" y="1538"/>
                  </a:cubicBezTo>
                  <a:cubicBezTo>
                    <a:pt x="119" y="1637"/>
                    <a:pt x="104" y="1772"/>
                    <a:pt x="156" y="1848"/>
                  </a:cubicBezTo>
                  <a:cubicBezTo>
                    <a:pt x="150" y="1235"/>
                    <a:pt x="175" y="537"/>
                    <a:pt x="28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8"/>
            <p:cNvSpPr/>
            <p:nvPr/>
          </p:nvSpPr>
          <p:spPr>
            <a:xfrm>
              <a:off x="2057804" y="1093410"/>
              <a:ext cx="8063" cy="51153"/>
            </a:xfrm>
            <a:custGeom>
              <a:rect b="b" l="l" r="r" t="t"/>
              <a:pathLst>
                <a:path extrusionOk="0" h="1808" w="285">
                  <a:moveTo>
                    <a:pt x="268" y="1"/>
                  </a:moveTo>
                  <a:lnTo>
                    <a:pt x="268" y="1"/>
                  </a:lnTo>
                  <a:cubicBezTo>
                    <a:pt x="190" y="70"/>
                    <a:pt x="211" y="310"/>
                    <a:pt x="182" y="440"/>
                  </a:cubicBezTo>
                  <a:cubicBezTo>
                    <a:pt x="142" y="613"/>
                    <a:pt x="152" y="808"/>
                    <a:pt x="108" y="995"/>
                  </a:cubicBezTo>
                  <a:cubicBezTo>
                    <a:pt x="50" y="1241"/>
                    <a:pt x="15" y="1537"/>
                    <a:pt x="1" y="1808"/>
                  </a:cubicBezTo>
                  <a:lnTo>
                    <a:pt x="11" y="1808"/>
                  </a:lnTo>
                  <a:lnTo>
                    <a:pt x="11" y="1796"/>
                  </a:lnTo>
                  <a:cubicBezTo>
                    <a:pt x="131" y="1675"/>
                    <a:pt x="145" y="1481"/>
                    <a:pt x="193" y="1284"/>
                  </a:cubicBezTo>
                  <a:cubicBezTo>
                    <a:pt x="284" y="915"/>
                    <a:pt x="265" y="451"/>
                    <a:pt x="26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8"/>
            <p:cNvSpPr/>
            <p:nvPr/>
          </p:nvSpPr>
          <p:spPr>
            <a:xfrm>
              <a:off x="2046657" y="1107896"/>
              <a:ext cx="8912" cy="33583"/>
            </a:xfrm>
            <a:custGeom>
              <a:rect b="b" l="l" r="r" t="t"/>
              <a:pathLst>
                <a:path extrusionOk="0" h="1187" w="315">
                  <a:moveTo>
                    <a:pt x="289" y="0"/>
                  </a:moveTo>
                  <a:cubicBezTo>
                    <a:pt x="257" y="12"/>
                    <a:pt x="267" y="3"/>
                    <a:pt x="257" y="32"/>
                  </a:cubicBezTo>
                  <a:cubicBezTo>
                    <a:pt x="193" y="120"/>
                    <a:pt x="194" y="272"/>
                    <a:pt x="161" y="386"/>
                  </a:cubicBezTo>
                  <a:cubicBezTo>
                    <a:pt x="85" y="630"/>
                    <a:pt x="5" y="876"/>
                    <a:pt x="1" y="1187"/>
                  </a:cubicBezTo>
                  <a:lnTo>
                    <a:pt x="11" y="1187"/>
                  </a:lnTo>
                  <a:lnTo>
                    <a:pt x="11" y="1175"/>
                  </a:lnTo>
                  <a:cubicBezTo>
                    <a:pt x="209" y="964"/>
                    <a:pt x="315" y="403"/>
                    <a:pt x="28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8"/>
            <p:cNvSpPr/>
            <p:nvPr/>
          </p:nvSpPr>
          <p:spPr>
            <a:xfrm>
              <a:off x="2036925" y="1111517"/>
              <a:ext cx="6111" cy="21531"/>
            </a:xfrm>
            <a:custGeom>
              <a:rect b="b" l="l" r="r" t="t"/>
              <a:pathLst>
                <a:path extrusionOk="0" h="761" w="216">
                  <a:moveTo>
                    <a:pt x="160" y="0"/>
                  </a:moveTo>
                  <a:lnTo>
                    <a:pt x="160" y="0"/>
                  </a:lnTo>
                  <a:cubicBezTo>
                    <a:pt x="131" y="13"/>
                    <a:pt x="143" y="3"/>
                    <a:pt x="129" y="34"/>
                  </a:cubicBezTo>
                  <a:cubicBezTo>
                    <a:pt x="36" y="154"/>
                    <a:pt x="3" y="546"/>
                    <a:pt x="0" y="761"/>
                  </a:cubicBezTo>
                  <a:lnTo>
                    <a:pt x="12" y="761"/>
                  </a:lnTo>
                  <a:lnTo>
                    <a:pt x="12" y="739"/>
                  </a:lnTo>
                  <a:cubicBezTo>
                    <a:pt x="124" y="596"/>
                    <a:pt x="215" y="239"/>
                    <a:pt x="16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8"/>
            <p:cNvSpPr/>
            <p:nvPr/>
          </p:nvSpPr>
          <p:spPr>
            <a:xfrm>
              <a:off x="2036614" y="1132934"/>
              <a:ext cx="340" cy="990"/>
            </a:xfrm>
            <a:custGeom>
              <a:rect b="b" l="l" r="r" t="t"/>
              <a:pathLst>
                <a:path extrusionOk="0" h="35" w="12">
                  <a:moveTo>
                    <a:pt x="11" y="1"/>
                  </a:moveTo>
                  <a:cubicBezTo>
                    <a:pt x="4" y="12"/>
                    <a:pt x="4" y="12"/>
                    <a:pt x="1" y="34"/>
                  </a:cubicBezTo>
                  <a:lnTo>
                    <a:pt x="11" y="34"/>
                  </a:lnTo>
                  <a:lnTo>
                    <a:pt x="11"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8"/>
            <p:cNvSpPr/>
            <p:nvPr/>
          </p:nvSpPr>
          <p:spPr>
            <a:xfrm>
              <a:off x="2180251" y="1139639"/>
              <a:ext cx="6281" cy="22691"/>
            </a:xfrm>
            <a:custGeom>
              <a:rect b="b" l="l" r="r" t="t"/>
              <a:pathLst>
                <a:path extrusionOk="0" h="802" w="222">
                  <a:moveTo>
                    <a:pt x="1" y="1"/>
                  </a:moveTo>
                  <a:cubicBezTo>
                    <a:pt x="1" y="27"/>
                    <a:pt x="1" y="52"/>
                    <a:pt x="5" y="79"/>
                  </a:cubicBezTo>
                  <a:cubicBezTo>
                    <a:pt x="8" y="126"/>
                    <a:pt x="18" y="174"/>
                    <a:pt x="29" y="219"/>
                  </a:cubicBezTo>
                  <a:cubicBezTo>
                    <a:pt x="37" y="264"/>
                    <a:pt x="52" y="310"/>
                    <a:pt x="65" y="354"/>
                  </a:cubicBezTo>
                  <a:cubicBezTo>
                    <a:pt x="72" y="379"/>
                    <a:pt x="79" y="402"/>
                    <a:pt x="88" y="427"/>
                  </a:cubicBezTo>
                  <a:lnTo>
                    <a:pt x="88" y="428"/>
                  </a:lnTo>
                  <a:cubicBezTo>
                    <a:pt x="88" y="428"/>
                    <a:pt x="91" y="430"/>
                    <a:pt x="91" y="431"/>
                  </a:cubicBezTo>
                  <a:cubicBezTo>
                    <a:pt x="103" y="472"/>
                    <a:pt x="116" y="510"/>
                    <a:pt x="129" y="546"/>
                  </a:cubicBezTo>
                  <a:cubicBezTo>
                    <a:pt x="130" y="550"/>
                    <a:pt x="130" y="552"/>
                    <a:pt x="132" y="555"/>
                  </a:cubicBezTo>
                  <a:cubicBezTo>
                    <a:pt x="138" y="574"/>
                    <a:pt x="143" y="594"/>
                    <a:pt x="146" y="613"/>
                  </a:cubicBezTo>
                  <a:cubicBezTo>
                    <a:pt x="151" y="626"/>
                    <a:pt x="152" y="638"/>
                    <a:pt x="154" y="648"/>
                  </a:cubicBezTo>
                  <a:cubicBezTo>
                    <a:pt x="159" y="674"/>
                    <a:pt x="167" y="697"/>
                    <a:pt x="172" y="718"/>
                  </a:cubicBezTo>
                  <a:cubicBezTo>
                    <a:pt x="175" y="723"/>
                    <a:pt x="175" y="732"/>
                    <a:pt x="180" y="739"/>
                  </a:cubicBezTo>
                  <a:cubicBezTo>
                    <a:pt x="183" y="748"/>
                    <a:pt x="187" y="757"/>
                    <a:pt x="193" y="766"/>
                  </a:cubicBezTo>
                  <a:cubicBezTo>
                    <a:pt x="197" y="780"/>
                    <a:pt x="204" y="792"/>
                    <a:pt x="215" y="802"/>
                  </a:cubicBezTo>
                  <a:cubicBezTo>
                    <a:pt x="222" y="552"/>
                    <a:pt x="167" y="334"/>
                    <a:pt x="93" y="148"/>
                  </a:cubicBezTo>
                  <a:cubicBezTo>
                    <a:pt x="93" y="148"/>
                    <a:pt x="91" y="146"/>
                    <a:pt x="91" y="145"/>
                  </a:cubicBezTo>
                  <a:cubicBezTo>
                    <a:pt x="69" y="94"/>
                    <a:pt x="47" y="46"/>
                    <a:pt x="2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8"/>
            <p:cNvSpPr/>
            <p:nvPr/>
          </p:nvSpPr>
          <p:spPr>
            <a:xfrm>
              <a:off x="2057493" y="1144505"/>
              <a:ext cx="340" cy="651"/>
            </a:xfrm>
            <a:custGeom>
              <a:rect b="b" l="l" r="r" t="t"/>
              <a:pathLst>
                <a:path extrusionOk="0" h="23" w="12">
                  <a:moveTo>
                    <a:pt x="12" y="0"/>
                  </a:moveTo>
                  <a:cubicBezTo>
                    <a:pt x="3" y="11"/>
                    <a:pt x="7" y="3"/>
                    <a:pt x="0" y="22"/>
                  </a:cubicBezTo>
                  <a:lnTo>
                    <a:pt x="12" y="22"/>
                  </a:lnTo>
                  <a:lnTo>
                    <a:pt x="12"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8"/>
            <p:cNvSpPr/>
            <p:nvPr/>
          </p:nvSpPr>
          <p:spPr>
            <a:xfrm>
              <a:off x="2171169" y="1145128"/>
              <a:ext cx="17626" cy="52002"/>
            </a:xfrm>
            <a:custGeom>
              <a:rect b="b" l="l" r="r" t="t"/>
              <a:pathLst>
                <a:path extrusionOk="0" h="1838" w="623">
                  <a:moveTo>
                    <a:pt x="22" y="0"/>
                  </a:moveTo>
                  <a:lnTo>
                    <a:pt x="22" y="0"/>
                  </a:lnTo>
                  <a:cubicBezTo>
                    <a:pt x="1" y="39"/>
                    <a:pt x="97" y="375"/>
                    <a:pt x="118" y="438"/>
                  </a:cubicBezTo>
                  <a:cubicBezTo>
                    <a:pt x="211" y="686"/>
                    <a:pt x="283" y="960"/>
                    <a:pt x="370" y="1214"/>
                  </a:cubicBezTo>
                  <a:cubicBezTo>
                    <a:pt x="384" y="1253"/>
                    <a:pt x="398" y="1291"/>
                    <a:pt x="412" y="1330"/>
                  </a:cubicBezTo>
                  <a:lnTo>
                    <a:pt x="412" y="1332"/>
                  </a:lnTo>
                  <a:cubicBezTo>
                    <a:pt x="412" y="1333"/>
                    <a:pt x="412" y="1335"/>
                    <a:pt x="414" y="1335"/>
                  </a:cubicBezTo>
                  <a:cubicBezTo>
                    <a:pt x="428" y="1378"/>
                    <a:pt x="444" y="1421"/>
                    <a:pt x="463" y="1463"/>
                  </a:cubicBezTo>
                  <a:cubicBezTo>
                    <a:pt x="489" y="1531"/>
                    <a:pt x="511" y="1629"/>
                    <a:pt x="539" y="1711"/>
                  </a:cubicBezTo>
                  <a:cubicBezTo>
                    <a:pt x="550" y="1745"/>
                    <a:pt x="565" y="1775"/>
                    <a:pt x="576" y="1802"/>
                  </a:cubicBezTo>
                  <a:cubicBezTo>
                    <a:pt x="584" y="1818"/>
                    <a:pt x="591" y="1828"/>
                    <a:pt x="601" y="1838"/>
                  </a:cubicBezTo>
                  <a:lnTo>
                    <a:pt x="601" y="1828"/>
                  </a:lnTo>
                  <a:cubicBezTo>
                    <a:pt x="623" y="1793"/>
                    <a:pt x="620" y="1720"/>
                    <a:pt x="607" y="1643"/>
                  </a:cubicBezTo>
                  <a:cubicBezTo>
                    <a:pt x="605" y="1629"/>
                    <a:pt x="604" y="1613"/>
                    <a:pt x="603" y="1601"/>
                  </a:cubicBezTo>
                  <a:cubicBezTo>
                    <a:pt x="588" y="1538"/>
                    <a:pt x="571" y="1477"/>
                    <a:pt x="559" y="1425"/>
                  </a:cubicBezTo>
                  <a:cubicBezTo>
                    <a:pt x="553" y="1408"/>
                    <a:pt x="549" y="1392"/>
                    <a:pt x="546" y="1378"/>
                  </a:cubicBezTo>
                  <a:cubicBezTo>
                    <a:pt x="544" y="1376"/>
                    <a:pt x="544" y="1370"/>
                    <a:pt x="543" y="1367"/>
                  </a:cubicBezTo>
                  <a:cubicBezTo>
                    <a:pt x="537" y="1352"/>
                    <a:pt x="533" y="1339"/>
                    <a:pt x="530" y="1330"/>
                  </a:cubicBezTo>
                  <a:lnTo>
                    <a:pt x="530" y="1328"/>
                  </a:lnTo>
                  <a:cubicBezTo>
                    <a:pt x="530" y="1323"/>
                    <a:pt x="528" y="1320"/>
                    <a:pt x="525" y="1317"/>
                  </a:cubicBezTo>
                  <a:cubicBezTo>
                    <a:pt x="521" y="1301"/>
                    <a:pt x="514" y="1282"/>
                    <a:pt x="509" y="1266"/>
                  </a:cubicBezTo>
                  <a:cubicBezTo>
                    <a:pt x="502" y="1248"/>
                    <a:pt x="496" y="1232"/>
                    <a:pt x="492" y="1216"/>
                  </a:cubicBezTo>
                  <a:cubicBezTo>
                    <a:pt x="464" y="1131"/>
                    <a:pt x="438" y="1050"/>
                    <a:pt x="414" y="968"/>
                  </a:cubicBezTo>
                  <a:lnTo>
                    <a:pt x="414" y="964"/>
                  </a:lnTo>
                  <a:cubicBezTo>
                    <a:pt x="414" y="964"/>
                    <a:pt x="412" y="964"/>
                    <a:pt x="412" y="963"/>
                  </a:cubicBezTo>
                  <a:lnTo>
                    <a:pt x="412" y="960"/>
                  </a:lnTo>
                  <a:cubicBezTo>
                    <a:pt x="386" y="881"/>
                    <a:pt x="361" y="803"/>
                    <a:pt x="334" y="724"/>
                  </a:cubicBezTo>
                  <a:cubicBezTo>
                    <a:pt x="322" y="694"/>
                    <a:pt x="309" y="662"/>
                    <a:pt x="297" y="630"/>
                  </a:cubicBezTo>
                  <a:cubicBezTo>
                    <a:pt x="286" y="598"/>
                    <a:pt x="271" y="567"/>
                    <a:pt x="259" y="534"/>
                  </a:cubicBezTo>
                  <a:cubicBezTo>
                    <a:pt x="195" y="388"/>
                    <a:pt x="49" y="150"/>
                    <a:pt x="2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8"/>
            <p:cNvSpPr/>
            <p:nvPr/>
          </p:nvSpPr>
          <p:spPr>
            <a:xfrm>
              <a:off x="2186220" y="1162301"/>
              <a:ext cx="396" cy="622"/>
            </a:xfrm>
            <a:custGeom>
              <a:rect b="b" l="l" r="r" t="t"/>
              <a:pathLst>
                <a:path extrusionOk="0" h="22" w="14">
                  <a:moveTo>
                    <a:pt x="14" y="1"/>
                  </a:moveTo>
                  <a:cubicBezTo>
                    <a:pt x="7" y="13"/>
                    <a:pt x="11" y="5"/>
                    <a:pt x="1" y="21"/>
                  </a:cubicBezTo>
                  <a:lnTo>
                    <a:pt x="14" y="21"/>
                  </a:lnTo>
                  <a:lnTo>
                    <a:pt x="14"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8"/>
            <p:cNvSpPr/>
            <p:nvPr/>
          </p:nvSpPr>
          <p:spPr>
            <a:xfrm>
              <a:off x="2164549" y="1163885"/>
              <a:ext cx="12534" cy="39553"/>
            </a:xfrm>
            <a:custGeom>
              <a:rect b="b" l="l" r="r" t="t"/>
              <a:pathLst>
                <a:path extrusionOk="0" h="1398" w="443">
                  <a:moveTo>
                    <a:pt x="8" y="0"/>
                  </a:moveTo>
                  <a:cubicBezTo>
                    <a:pt x="1" y="13"/>
                    <a:pt x="1" y="44"/>
                    <a:pt x="3" y="80"/>
                  </a:cubicBezTo>
                  <a:cubicBezTo>
                    <a:pt x="6" y="95"/>
                    <a:pt x="8" y="109"/>
                    <a:pt x="11" y="124"/>
                  </a:cubicBezTo>
                  <a:lnTo>
                    <a:pt x="22" y="173"/>
                  </a:lnTo>
                  <a:cubicBezTo>
                    <a:pt x="22" y="173"/>
                    <a:pt x="22" y="175"/>
                    <a:pt x="24" y="176"/>
                  </a:cubicBezTo>
                  <a:cubicBezTo>
                    <a:pt x="25" y="189"/>
                    <a:pt x="30" y="204"/>
                    <a:pt x="33" y="217"/>
                  </a:cubicBezTo>
                  <a:cubicBezTo>
                    <a:pt x="37" y="227"/>
                    <a:pt x="40" y="240"/>
                    <a:pt x="44" y="253"/>
                  </a:cubicBezTo>
                  <a:cubicBezTo>
                    <a:pt x="47" y="266"/>
                    <a:pt x="53" y="279"/>
                    <a:pt x="57" y="292"/>
                  </a:cubicBezTo>
                  <a:cubicBezTo>
                    <a:pt x="60" y="301"/>
                    <a:pt x="62" y="311"/>
                    <a:pt x="64" y="320"/>
                  </a:cubicBezTo>
                  <a:cubicBezTo>
                    <a:pt x="69" y="335"/>
                    <a:pt x="73" y="345"/>
                    <a:pt x="76" y="356"/>
                  </a:cubicBezTo>
                  <a:cubicBezTo>
                    <a:pt x="82" y="367"/>
                    <a:pt x="83" y="375"/>
                    <a:pt x="86" y="381"/>
                  </a:cubicBezTo>
                  <a:cubicBezTo>
                    <a:pt x="156" y="590"/>
                    <a:pt x="181" y="795"/>
                    <a:pt x="256" y="1002"/>
                  </a:cubicBezTo>
                  <a:cubicBezTo>
                    <a:pt x="304" y="1128"/>
                    <a:pt x="373" y="1264"/>
                    <a:pt x="406" y="1397"/>
                  </a:cubicBezTo>
                  <a:lnTo>
                    <a:pt x="418" y="1397"/>
                  </a:lnTo>
                  <a:lnTo>
                    <a:pt x="424" y="1338"/>
                  </a:lnTo>
                  <a:cubicBezTo>
                    <a:pt x="443" y="1069"/>
                    <a:pt x="338" y="827"/>
                    <a:pt x="253" y="627"/>
                  </a:cubicBezTo>
                  <a:cubicBezTo>
                    <a:pt x="248" y="612"/>
                    <a:pt x="240" y="598"/>
                    <a:pt x="236" y="583"/>
                  </a:cubicBezTo>
                  <a:cubicBezTo>
                    <a:pt x="226" y="557"/>
                    <a:pt x="219" y="534"/>
                    <a:pt x="211" y="509"/>
                  </a:cubicBezTo>
                  <a:cubicBezTo>
                    <a:pt x="195" y="464"/>
                    <a:pt x="184" y="416"/>
                    <a:pt x="168" y="371"/>
                  </a:cubicBezTo>
                  <a:cubicBezTo>
                    <a:pt x="156" y="343"/>
                    <a:pt x="147" y="314"/>
                    <a:pt x="134" y="287"/>
                  </a:cubicBezTo>
                  <a:lnTo>
                    <a:pt x="134" y="285"/>
                  </a:lnTo>
                  <a:cubicBezTo>
                    <a:pt x="126" y="262"/>
                    <a:pt x="112" y="240"/>
                    <a:pt x="101" y="218"/>
                  </a:cubicBezTo>
                  <a:cubicBezTo>
                    <a:pt x="89" y="195"/>
                    <a:pt x="76" y="170"/>
                    <a:pt x="64" y="147"/>
                  </a:cubicBezTo>
                  <a:cubicBezTo>
                    <a:pt x="44" y="112"/>
                    <a:pt x="30" y="76"/>
                    <a:pt x="17" y="38"/>
                  </a:cubicBezTo>
                  <a:cubicBezTo>
                    <a:pt x="14" y="25"/>
                    <a:pt x="11" y="13"/>
                    <a:pt x="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8"/>
            <p:cNvSpPr/>
            <p:nvPr/>
          </p:nvSpPr>
          <p:spPr>
            <a:xfrm>
              <a:off x="2211287" y="1177408"/>
              <a:ext cx="12194" cy="37176"/>
            </a:xfrm>
            <a:custGeom>
              <a:rect b="b" l="l" r="r" t="t"/>
              <a:pathLst>
                <a:path extrusionOk="0" h="1314" w="431">
                  <a:moveTo>
                    <a:pt x="397" y="0"/>
                  </a:moveTo>
                  <a:cubicBezTo>
                    <a:pt x="380" y="22"/>
                    <a:pt x="358" y="44"/>
                    <a:pt x="336" y="63"/>
                  </a:cubicBezTo>
                  <a:cubicBezTo>
                    <a:pt x="310" y="89"/>
                    <a:pt x="278" y="118"/>
                    <a:pt x="259" y="149"/>
                  </a:cubicBezTo>
                  <a:cubicBezTo>
                    <a:pt x="240" y="179"/>
                    <a:pt x="223" y="208"/>
                    <a:pt x="205" y="240"/>
                  </a:cubicBezTo>
                  <a:cubicBezTo>
                    <a:pt x="189" y="271"/>
                    <a:pt x="175" y="301"/>
                    <a:pt x="162" y="333"/>
                  </a:cubicBezTo>
                  <a:cubicBezTo>
                    <a:pt x="150" y="367"/>
                    <a:pt x="138" y="399"/>
                    <a:pt x="125" y="434"/>
                  </a:cubicBezTo>
                  <a:cubicBezTo>
                    <a:pt x="114" y="469"/>
                    <a:pt x="102" y="504"/>
                    <a:pt x="92" y="540"/>
                  </a:cubicBezTo>
                  <a:cubicBezTo>
                    <a:pt x="77" y="592"/>
                    <a:pt x="63" y="647"/>
                    <a:pt x="48" y="706"/>
                  </a:cubicBezTo>
                  <a:cubicBezTo>
                    <a:pt x="42" y="729"/>
                    <a:pt x="35" y="758"/>
                    <a:pt x="28" y="788"/>
                  </a:cubicBezTo>
                  <a:cubicBezTo>
                    <a:pt x="12" y="855"/>
                    <a:pt x="0" y="938"/>
                    <a:pt x="7" y="1012"/>
                  </a:cubicBezTo>
                  <a:cubicBezTo>
                    <a:pt x="12" y="1028"/>
                    <a:pt x="12" y="1043"/>
                    <a:pt x="15" y="1057"/>
                  </a:cubicBezTo>
                  <a:cubicBezTo>
                    <a:pt x="21" y="1079"/>
                    <a:pt x="28" y="1103"/>
                    <a:pt x="34" y="1123"/>
                  </a:cubicBezTo>
                  <a:cubicBezTo>
                    <a:pt x="45" y="1168"/>
                    <a:pt x="60" y="1209"/>
                    <a:pt x="73" y="1252"/>
                  </a:cubicBezTo>
                  <a:cubicBezTo>
                    <a:pt x="79" y="1271"/>
                    <a:pt x="86" y="1294"/>
                    <a:pt x="92" y="1313"/>
                  </a:cubicBezTo>
                  <a:lnTo>
                    <a:pt x="102" y="1313"/>
                  </a:lnTo>
                  <a:lnTo>
                    <a:pt x="102" y="1281"/>
                  </a:lnTo>
                  <a:cubicBezTo>
                    <a:pt x="99" y="1277"/>
                    <a:pt x="96" y="1268"/>
                    <a:pt x="93" y="1260"/>
                  </a:cubicBezTo>
                  <a:lnTo>
                    <a:pt x="93" y="1255"/>
                  </a:lnTo>
                  <a:cubicBezTo>
                    <a:pt x="86" y="1223"/>
                    <a:pt x="86" y="1165"/>
                    <a:pt x="89" y="1107"/>
                  </a:cubicBezTo>
                  <a:cubicBezTo>
                    <a:pt x="89" y="1095"/>
                    <a:pt x="92" y="1084"/>
                    <a:pt x="93" y="1071"/>
                  </a:cubicBezTo>
                  <a:lnTo>
                    <a:pt x="93" y="1062"/>
                  </a:lnTo>
                  <a:cubicBezTo>
                    <a:pt x="96" y="1041"/>
                    <a:pt x="96" y="1021"/>
                    <a:pt x="100" y="1001"/>
                  </a:cubicBezTo>
                  <a:cubicBezTo>
                    <a:pt x="100" y="992"/>
                    <a:pt x="102" y="982"/>
                    <a:pt x="103" y="972"/>
                  </a:cubicBezTo>
                  <a:cubicBezTo>
                    <a:pt x="106" y="954"/>
                    <a:pt x="108" y="941"/>
                    <a:pt x="111" y="932"/>
                  </a:cubicBezTo>
                  <a:lnTo>
                    <a:pt x="111" y="931"/>
                  </a:lnTo>
                  <a:cubicBezTo>
                    <a:pt x="159" y="751"/>
                    <a:pt x="195" y="549"/>
                    <a:pt x="252" y="368"/>
                  </a:cubicBezTo>
                  <a:cubicBezTo>
                    <a:pt x="266" y="329"/>
                    <a:pt x="278" y="288"/>
                    <a:pt x="292" y="252"/>
                  </a:cubicBezTo>
                  <a:cubicBezTo>
                    <a:pt x="305" y="214"/>
                    <a:pt x="321" y="179"/>
                    <a:pt x="340" y="146"/>
                  </a:cubicBezTo>
                  <a:lnTo>
                    <a:pt x="340" y="143"/>
                  </a:lnTo>
                  <a:cubicBezTo>
                    <a:pt x="346" y="133"/>
                    <a:pt x="353" y="120"/>
                    <a:pt x="361" y="107"/>
                  </a:cubicBezTo>
                  <a:cubicBezTo>
                    <a:pt x="368" y="95"/>
                    <a:pt x="375" y="83"/>
                    <a:pt x="383" y="70"/>
                  </a:cubicBezTo>
                  <a:cubicBezTo>
                    <a:pt x="397" y="46"/>
                    <a:pt x="413" y="22"/>
                    <a:pt x="431" y="2"/>
                  </a:cubicBezTo>
                  <a:lnTo>
                    <a:pt x="431"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8"/>
            <p:cNvSpPr/>
            <p:nvPr/>
          </p:nvSpPr>
          <p:spPr>
            <a:xfrm>
              <a:off x="2233694" y="1186490"/>
              <a:ext cx="679" cy="934"/>
            </a:xfrm>
            <a:custGeom>
              <a:rect b="b" l="l" r="r" t="t"/>
              <a:pathLst>
                <a:path extrusionOk="0" h="33" w="24">
                  <a:moveTo>
                    <a:pt x="24" y="1"/>
                  </a:moveTo>
                  <a:lnTo>
                    <a:pt x="24" y="1"/>
                  </a:lnTo>
                  <a:cubicBezTo>
                    <a:pt x="21" y="7"/>
                    <a:pt x="17" y="7"/>
                    <a:pt x="15" y="8"/>
                  </a:cubicBezTo>
                  <a:cubicBezTo>
                    <a:pt x="14" y="9"/>
                    <a:pt x="12" y="9"/>
                    <a:pt x="12" y="11"/>
                  </a:cubicBezTo>
                  <a:cubicBezTo>
                    <a:pt x="9" y="11"/>
                    <a:pt x="8" y="12"/>
                    <a:pt x="8" y="15"/>
                  </a:cubicBezTo>
                  <a:cubicBezTo>
                    <a:pt x="8" y="18"/>
                    <a:pt x="6" y="23"/>
                    <a:pt x="5" y="25"/>
                  </a:cubicBezTo>
                  <a:cubicBezTo>
                    <a:pt x="5" y="27"/>
                    <a:pt x="2" y="30"/>
                    <a:pt x="1" y="33"/>
                  </a:cubicBezTo>
                  <a:lnTo>
                    <a:pt x="14" y="33"/>
                  </a:lnTo>
                  <a:lnTo>
                    <a:pt x="14" y="23"/>
                  </a:lnTo>
                  <a:cubicBezTo>
                    <a:pt x="21" y="12"/>
                    <a:pt x="17" y="21"/>
                    <a:pt x="2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8"/>
            <p:cNvSpPr/>
            <p:nvPr/>
          </p:nvSpPr>
          <p:spPr>
            <a:xfrm>
              <a:off x="2162710" y="1186773"/>
              <a:ext cx="6564" cy="22747"/>
            </a:xfrm>
            <a:custGeom>
              <a:rect b="b" l="l" r="r" t="t"/>
              <a:pathLst>
                <a:path extrusionOk="0" h="804" w="232">
                  <a:moveTo>
                    <a:pt x="60" y="1"/>
                  </a:moveTo>
                  <a:cubicBezTo>
                    <a:pt x="18" y="34"/>
                    <a:pt x="0" y="165"/>
                    <a:pt x="2" y="312"/>
                  </a:cubicBezTo>
                  <a:cubicBezTo>
                    <a:pt x="2" y="340"/>
                    <a:pt x="3" y="370"/>
                    <a:pt x="6" y="399"/>
                  </a:cubicBezTo>
                  <a:cubicBezTo>
                    <a:pt x="6" y="420"/>
                    <a:pt x="7" y="443"/>
                    <a:pt x="9" y="463"/>
                  </a:cubicBezTo>
                  <a:cubicBezTo>
                    <a:pt x="13" y="492"/>
                    <a:pt x="15" y="517"/>
                    <a:pt x="18" y="545"/>
                  </a:cubicBezTo>
                  <a:cubicBezTo>
                    <a:pt x="22" y="571"/>
                    <a:pt x="28" y="597"/>
                    <a:pt x="31" y="622"/>
                  </a:cubicBezTo>
                  <a:cubicBezTo>
                    <a:pt x="35" y="639"/>
                    <a:pt x="38" y="655"/>
                    <a:pt x="42" y="673"/>
                  </a:cubicBezTo>
                  <a:cubicBezTo>
                    <a:pt x="47" y="687"/>
                    <a:pt x="51" y="702"/>
                    <a:pt x="54" y="713"/>
                  </a:cubicBezTo>
                  <a:cubicBezTo>
                    <a:pt x="54" y="718"/>
                    <a:pt x="57" y="721"/>
                    <a:pt x="58" y="725"/>
                  </a:cubicBezTo>
                  <a:cubicBezTo>
                    <a:pt x="60" y="731"/>
                    <a:pt x="60" y="738"/>
                    <a:pt x="64" y="742"/>
                  </a:cubicBezTo>
                  <a:cubicBezTo>
                    <a:pt x="71" y="760"/>
                    <a:pt x="79" y="772"/>
                    <a:pt x="83" y="782"/>
                  </a:cubicBezTo>
                  <a:cubicBezTo>
                    <a:pt x="87" y="786"/>
                    <a:pt x="90" y="790"/>
                    <a:pt x="96" y="793"/>
                  </a:cubicBezTo>
                  <a:cubicBezTo>
                    <a:pt x="100" y="799"/>
                    <a:pt x="103" y="801"/>
                    <a:pt x="108" y="803"/>
                  </a:cubicBezTo>
                  <a:cubicBezTo>
                    <a:pt x="112" y="793"/>
                    <a:pt x="119" y="785"/>
                    <a:pt x="125" y="774"/>
                  </a:cubicBezTo>
                  <a:cubicBezTo>
                    <a:pt x="137" y="754"/>
                    <a:pt x="145" y="734"/>
                    <a:pt x="151" y="713"/>
                  </a:cubicBezTo>
                  <a:cubicBezTo>
                    <a:pt x="231" y="481"/>
                    <a:pt x="96" y="204"/>
                    <a:pt x="6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8"/>
            <p:cNvSpPr/>
            <p:nvPr/>
          </p:nvSpPr>
          <p:spPr>
            <a:xfrm>
              <a:off x="2221160" y="1187395"/>
              <a:ext cx="12590" cy="41166"/>
            </a:xfrm>
            <a:custGeom>
              <a:rect b="b" l="l" r="r" t="t"/>
              <a:pathLst>
                <a:path extrusionOk="0" h="1455" w="445">
                  <a:moveTo>
                    <a:pt x="445" y="1"/>
                  </a:moveTo>
                  <a:cubicBezTo>
                    <a:pt x="436" y="8"/>
                    <a:pt x="428" y="15"/>
                    <a:pt x="416" y="21"/>
                  </a:cubicBezTo>
                  <a:cubicBezTo>
                    <a:pt x="400" y="37"/>
                    <a:pt x="385" y="57"/>
                    <a:pt x="372" y="78"/>
                  </a:cubicBezTo>
                  <a:lnTo>
                    <a:pt x="372" y="79"/>
                  </a:lnTo>
                  <a:cubicBezTo>
                    <a:pt x="361" y="100"/>
                    <a:pt x="350" y="121"/>
                    <a:pt x="339" y="143"/>
                  </a:cubicBezTo>
                  <a:lnTo>
                    <a:pt x="339" y="145"/>
                  </a:lnTo>
                  <a:cubicBezTo>
                    <a:pt x="334" y="158"/>
                    <a:pt x="327" y="168"/>
                    <a:pt x="324" y="180"/>
                  </a:cubicBezTo>
                  <a:cubicBezTo>
                    <a:pt x="318" y="193"/>
                    <a:pt x="311" y="201"/>
                    <a:pt x="307" y="214"/>
                  </a:cubicBezTo>
                  <a:cubicBezTo>
                    <a:pt x="304" y="226"/>
                    <a:pt x="298" y="236"/>
                    <a:pt x="292" y="246"/>
                  </a:cubicBezTo>
                  <a:cubicBezTo>
                    <a:pt x="278" y="276"/>
                    <a:pt x="263" y="306"/>
                    <a:pt x="249" y="335"/>
                  </a:cubicBezTo>
                  <a:cubicBezTo>
                    <a:pt x="223" y="398"/>
                    <a:pt x="196" y="459"/>
                    <a:pt x="173" y="523"/>
                  </a:cubicBezTo>
                  <a:cubicBezTo>
                    <a:pt x="157" y="572"/>
                    <a:pt x="140" y="622"/>
                    <a:pt x="125" y="672"/>
                  </a:cubicBezTo>
                  <a:cubicBezTo>
                    <a:pt x="109" y="720"/>
                    <a:pt x="95" y="771"/>
                    <a:pt x="82" y="825"/>
                  </a:cubicBezTo>
                  <a:cubicBezTo>
                    <a:pt x="63" y="893"/>
                    <a:pt x="45" y="965"/>
                    <a:pt x="26" y="1037"/>
                  </a:cubicBezTo>
                  <a:lnTo>
                    <a:pt x="26" y="1039"/>
                  </a:lnTo>
                  <a:cubicBezTo>
                    <a:pt x="22" y="1050"/>
                    <a:pt x="20" y="1066"/>
                    <a:pt x="16" y="1087"/>
                  </a:cubicBezTo>
                  <a:cubicBezTo>
                    <a:pt x="13" y="1128"/>
                    <a:pt x="7" y="1186"/>
                    <a:pt x="4" y="1244"/>
                  </a:cubicBezTo>
                  <a:cubicBezTo>
                    <a:pt x="0" y="1315"/>
                    <a:pt x="0" y="1385"/>
                    <a:pt x="7" y="1426"/>
                  </a:cubicBezTo>
                  <a:cubicBezTo>
                    <a:pt x="9" y="1433"/>
                    <a:pt x="9" y="1440"/>
                    <a:pt x="13" y="1446"/>
                  </a:cubicBezTo>
                  <a:cubicBezTo>
                    <a:pt x="13" y="1450"/>
                    <a:pt x="15" y="1452"/>
                    <a:pt x="16" y="1455"/>
                  </a:cubicBezTo>
                  <a:lnTo>
                    <a:pt x="16" y="1452"/>
                  </a:lnTo>
                  <a:cubicBezTo>
                    <a:pt x="16" y="1439"/>
                    <a:pt x="19" y="1428"/>
                    <a:pt x="20" y="1415"/>
                  </a:cubicBezTo>
                  <a:cubicBezTo>
                    <a:pt x="22" y="1410"/>
                    <a:pt x="22" y="1402"/>
                    <a:pt x="22" y="1396"/>
                  </a:cubicBezTo>
                  <a:cubicBezTo>
                    <a:pt x="23" y="1370"/>
                    <a:pt x="31" y="1344"/>
                    <a:pt x="36" y="1317"/>
                  </a:cubicBezTo>
                  <a:cubicBezTo>
                    <a:pt x="41" y="1302"/>
                    <a:pt x="45" y="1287"/>
                    <a:pt x="50" y="1273"/>
                  </a:cubicBezTo>
                  <a:cubicBezTo>
                    <a:pt x="52" y="1263"/>
                    <a:pt x="55" y="1254"/>
                    <a:pt x="58" y="1242"/>
                  </a:cubicBezTo>
                  <a:cubicBezTo>
                    <a:pt x="66" y="1221"/>
                    <a:pt x="71" y="1203"/>
                    <a:pt x="79" y="1183"/>
                  </a:cubicBezTo>
                  <a:cubicBezTo>
                    <a:pt x="92" y="1142"/>
                    <a:pt x="102" y="1104"/>
                    <a:pt x="115" y="1068"/>
                  </a:cubicBezTo>
                  <a:cubicBezTo>
                    <a:pt x="131" y="1024"/>
                    <a:pt x="140" y="978"/>
                    <a:pt x="151" y="934"/>
                  </a:cubicBezTo>
                  <a:cubicBezTo>
                    <a:pt x="159" y="901"/>
                    <a:pt x="166" y="869"/>
                    <a:pt x="172" y="834"/>
                  </a:cubicBezTo>
                  <a:cubicBezTo>
                    <a:pt x="183" y="777"/>
                    <a:pt x="193" y="723"/>
                    <a:pt x="205" y="668"/>
                  </a:cubicBezTo>
                  <a:cubicBezTo>
                    <a:pt x="215" y="623"/>
                    <a:pt x="227" y="579"/>
                    <a:pt x="241" y="536"/>
                  </a:cubicBezTo>
                  <a:cubicBezTo>
                    <a:pt x="304" y="357"/>
                    <a:pt x="397" y="178"/>
                    <a:pt x="44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8"/>
            <p:cNvSpPr/>
            <p:nvPr/>
          </p:nvSpPr>
          <p:spPr>
            <a:xfrm>
              <a:off x="2231883" y="1194695"/>
              <a:ext cx="13099" cy="22096"/>
            </a:xfrm>
            <a:custGeom>
              <a:rect b="b" l="l" r="r" t="t"/>
              <a:pathLst>
                <a:path extrusionOk="0" h="781" w="463">
                  <a:moveTo>
                    <a:pt x="463" y="0"/>
                  </a:moveTo>
                  <a:lnTo>
                    <a:pt x="463" y="0"/>
                  </a:lnTo>
                  <a:cubicBezTo>
                    <a:pt x="456" y="2"/>
                    <a:pt x="450" y="4"/>
                    <a:pt x="441" y="7"/>
                  </a:cubicBezTo>
                  <a:cubicBezTo>
                    <a:pt x="434" y="10"/>
                    <a:pt x="427" y="15"/>
                    <a:pt x="421" y="18"/>
                  </a:cubicBezTo>
                  <a:cubicBezTo>
                    <a:pt x="413" y="19"/>
                    <a:pt x="406" y="25"/>
                    <a:pt x="400" y="31"/>
                  </a:cubicBezTo>
                  <a:cubicBezTo>
                    <a:pt x="396" y="34"/>
                    <a:pt x="390" y="39"/>
                    <a:pt x="386" y="44"/>
                  </a:cubicBezTo>
                  <a:cubicBezTo>
                    <a:pt x="379" y="51"/>
                    <a:pt x="371" y="60"/>
                    <a:pt x="367" y="68"/>
                  </a:cubicBezTo>
                  <a:cubicBezTo>
                    <a:pt x="347" y="95"/>
                    <a:pt x="331" y="121"/>
                    <a:pt x="310" y="148"/>
                  </a:cubicBezTo>
                  <a:cubicBezTo>
                    <a:pt x="294" y="172"/>
                    <a:pt x="280" y="193"/>
                    <a:pt x="262" y="215"/>
                  </a:cubicBezTo>
                  <a:cubicBezTo>
                    <a:pt x="243" y="243"/>
                    <a:pt x="224" y="272"/>
                    <a:pt x="204" y="300"/>
                  </a:cubicBezTo>
                  <a:cubicBezTo>
                    <a:pt x="187" y="327"/>
                    <a:pt x="168" y="356"/>
                    <a:pt x="150" y="385"/>
                  </a:cubicBezTo>
                  <a:cubicBezTo>
                    <a:pt x="137" y="407"/>
                    <a:pt x="127" y="429"/>
                    <a:pt x="114" y="451"/>
                  </a:cubicBezTo>
                  <a:cubicBezTo>
                    <a:pt x="79" y="516"/>
                    <a:pt x="47" y="586"/>
                    <a:pt x="27" y="663"/>
                  </a:cubicBezTo>
                  <a:cubicBezTo>
                    <a:pt x="21" y="678"/>
                    <a:pt x="19" y="691"/>
                    <a:pt x="15" y="705"/>
                  </a:cubicBezTo>
                  <a:cubicBezTo>
                    <a:pt x="11" y="728"/>
                    <a:pt x="5" y="753"/>
                    <a:pt x="1" y="779"/>
                  </a:cubicBezTo>
                  <a:lnTo>
                    <a:pt x="1" y="781"/>
                  </a:lnTo>
                  <a:lnTo>
                    <a:pt x="12" y="781"/>
                  </a:lnTo>
                  <a:lnTo>
                    <a:pt x="12" y="759"/>
                  </a:lnTo>
                  <a:cubicBezTo>
                    <a:pt x="95" y="694"/>
                    <a:pt x="150" y="590"/>
                    <a:pt x="197" y="481"/>
                  </a:cubicBezTo>
                  <a:cubicBezTo>
                    <a:pt x="224" y="419"/>
                    <a:pt x="251" y="353"/>
                    <a:pt x="277" y="294"/>
                  </a:cubicBezTo>
                  <a:cubicBezTo>
                    <a:pt x="284" y="272"/>
                    <a:pt x="294" y="255"/>
                    <a:pt x="304" y="234"/>
                  </a:cubicBezTo>
                  <a:cubicBezTo>
                    <a:pt x="318" y="207"/>
                    <a:pt x="331" y="183"/>
                    <a:pt x="345" y="160"/>
                  </a:cubicBezTo>
                  <a:cubicBezTo>
                    <a:pt x="361" y="132"/>
                    <a:pt x="383" y="106"/>
                    <a:pt x="403" y="80"/>
                  </a:cubicBezTo>
                  <a:cubicBezTo>
                    <a:pt x="425" y="52"/>
                    <a:pt x="444" y="26"/>
                    <a:pt x="46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8"/>
            <p:cNvSpPr/>
            <p:nvPr/>
          </p:nvSpPr>
          <p:spPr>
            <a:xfrm>
              <a:off x="1847851" y="1217639"/>
              <a:ext cx="8884" cy="48974"/>
            </a:xfrm>
            <a:custGeom>
              <a:rect b="b" l="l" r="r" t="t"/>
              <a:pathLst>
                <a:path extrusionOk="0" h="1731" w="314">
                  <a:moveTo>
                    <a:pt x="314" y="0"/>
                  </a:moveTo>
                  <a:lnTo>
                    <a:pt x="314" y="0"/>
                  </a:lnTo>
                  <a:cubicBezTo>
                    <a:pt x="303" y="2"/>
                    <a:pt x="296" y="5"/>
                    <a:pt x="289" y="5"/>
                  </a:cubicBezTo>
                  <a:cubicBezTo>
                    <a:pt x="286" y="5"/>
                    <a:pt x="284" y="6"/>
                    <a:pt x="282" y="8"/>
                  </a:cubicBezTo>
                  <a:cubicBezTo>
                    <a:pt x="277" y="8"/>
                    <a:pt x="274" y="11"/>
                    <a:pt x="270" y="12"/>
                  </a:cubicBezTo>
                  <a:cubicBezTo>
                    <a:pt x="263" y="29"/>
                    <a:pt x="254" y="47"/>
                    <a:pt x="247" y="66"/>
                  </a:cubicBezTo>
                  <a:cubicBezTo>
                    <a:pt x="238" y="86"/>
                    <a:pt x="231" y="107"/>
                    <a:pt x="223" y="127"/>
                  </a:cubicBezTo>
                  <a:cubicBezTo>
                    <a:pt x="213" y="147"/>
                    <a:pt x="204" y="170"/>
                    <a:pt x="197" y="192"/>
                  </a:cubicBezTo>
                  <a:cubicBezTo>
                    <a:pt x="188" y="214"/>
                    <a:pt x="181" y="237"/>
                    <a:pt x="174" y="261"/>
                  </a:cubicBezTo>
                  <a:cubicBezTo>
                    <a:pt x="161" y="296"/>
                    <a:pt x="149" y="330"/>
                    <a:pt x="139" y="367"/>
                  </a:cubicBezTo>
                  <a:cubicBezTo>
                    <a:pt x="126" y="405"/>
                    <a:pt x="117" y="447"/>
                    <a:pt x="104" y="487"/>
                  </a:cubicBezTo>
                  <a:cubicBezTo>
                    <a:pt x="97" y="515"/>
                    <a:pt x="93" y="541"/>
                    <a:pt x="85" y="567"/>
                  </a:cubicBezTo>
                  <a:cubicBezTo>
                    <a:pt x="85" y="573"/>
                    <a:pt x="82" y="580"/>
                    <a:pt x="81" y="588"/>
                  </a:cubicBezTo>
                  <a:cubicBezTo>
                    <a:pt x="74" y="617"/>
                    <a:pt x="66" y="647"/>
                    <a:pt x="61" y="676"/>
                  </a:cubicBezTo>
                  <a:cubicBezTo>
                    <a:pt x="50" y="737"/>
                    <a:pt x="39" y="799"/>
                    <a:pt x="30" y="861"/>
                  </a:cubicBezTo>
                  <a:cubicBezTo>
                    <a:pt x="24" y="887"/>
                    <a:pt x="23" y="919"/>
                    <a:pt x="20" y="945"/>
                  </a:cubicBezTo>
                  <a:cubicBezTo>
                    <a:pt x="14" y="980"/>
                    <a:pt x="13" y="1015"/>
                    <a:pt x="8" y="1049"/>
                  </a:cubicBezTo>
                  <a:cubicBezTo>
                    <a:pt x="1" y="1155"/>
                    <a:pt x="1" y="1259"/>
                    <a:pt x="7" y="1360"/>
                  </a:cubicBezTo>
                  <a:cubicBezTo>
                    <a:pt x="20" y="1494"/>
                    <a:pt x="45" y="1620"/>
                    <a:pt x="88" y="1731"/>
                  </a:cubicBezTo>
                  <a:lnTo>
                    <a:pt x="100" y="1731"/>
                  </a:lnTo>
                  <a:lnTo>
                    <a:pt x="100" y="1623"/>
                  </a:lnTo>
                  <a:cubicBezTo>
                    <a:pt x="165" y="1514"/>
                    <a:pt x="119" y="1258"/>
                    <a:pt x="152" y="1111"/>
                  </a:cubicBezTo>
                  <a:cubicBezTo>
                    <a:pt x="159" y="1078"/>
                    <a:pt x="167" y="1046"/>
                    <a:pt x="170" y="1011"/>
                  </a:cubicBezTo>
                  <a:cubicBezTo>
                    <a:pt x="172" y="1008"/>
                    <a:pt x="172" y="1008"/>
                    <a:pt x="172" y="1004"/>
                  </a:cubicBezTo>
                  <a:cubicBezTo>
                    <a:pt x="175" y="989"/>
                    <a:pt x="177" y="973"/>
                    <a:pt x="180" y="957"/>
                  </a:cubicBezTo>
                  <a:cubicBezTo>
                    <a:pt x="181" y="950"/>
                    <a:pt x="183" y="942"/>
                    <a:pt x="183" y="935"/>
                  </a:cubicBezTo>
                  <a:cubicBezTo>
                    <a:pt x="188" y="900"/>
                    <a:pt x="191" y="868"/>
                    <a:pt x="196" y="832"/>
                  </a:cubicBezTo>
                  <a:lnTo>
                    <a:pt x="196" y="829"/>
                  </a:lnTo>
                  <a:cubicBezTo>
                    <a:pt x="202" y="783"/>
                    <a:pt x="204" y="735"/>
                    <a:pt x="209" y="688"/>
                  </a:cubicBezTo>
                  <a:lnTo>
                    <a:pt x="225" y="480"/>
                  </a:lnTo>
                  <a:cubicBezTo>
                    <a:pt x="228" y="448"/>
                    <a:pt x="231" y="415"/>
                    <a:pt x="234" y="383"/>
                  </a:cubicBezTo>
                  <a:cubicBezTo>
                    <a:pt x="239" y="332"/>
                    <a:pt x="247" y="281"/>
                    <a:pt x="255" y="232"/>
                  </a:cubicBezTo>
                  <a:cubicBezTo>
                    <a:pt x="261" y="189"/>
                    <a:pt x="270" y="150"/>
                    <a:pt x="282" y="111"/>
                  </a:cubicBezTo>
                  <a:cubicBezTo>
                    <a:pt x="283" y="93"/>
                    <a:pt x="290" y="75"/>
                    <a:pt x="296" y="57"/>
                  </a:cubicBezTo>
                  <a:cubicBezTo>
                    <a:pt x="300" y="37"/>
                    <a:pt x="306" y="19"/>
                    <a:pt x="31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8"/>
            <p:cNvSpPr/>
            <p:nvPr/>
          </p:nvSpPr>
          <p:spPr>
            <a:xfrm>
              <a:off x="1841599" y="1226636"/>
              <a:ext cx="651" cy="396"/>
            </a:xfrm>
            <a:custGeom>
              <a:rect b="b" l="l" r="r" t="t"/>
              <a:pathLst>
                <a:path extrusionOk="0" h="14" w="23">
                  <a:moveTo>
                    <a:pt x="1" y="1"/>
                  </a:moveTo>
                  <a:lnTo>
                    <a:pt x="1" y="14"/>
                  </a:lnTo>
                  <a:cubicBezTo>
                    <a:pt x="5" y="14"/>
                    <a:pt x="8" y="11"/>
                    <a:pt x="10" y="9"/>
                  </a:cubicBezTo>
                  <a:cubicBezTo>
                    <a:pt x="17" y="8"/>
                    <a:pt x="15" y="8"/>
                    <a:pt x="23" y="2"/>
                  </a:cubicBezTo>
                  <a:lnTo>
                    <a:pt x="23"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8"/>
            <p:cNvSpPr/>
            <p:nvPr/>
          </p:nvSpPr>
          <p:spPr>
            <a:xfrm>
              <a:off x="1832574" y="1227315"/>
              <a:ext cx="8686" cy="59329"/>
            </a:xfrm>
            <a:custGeom>
              <a:rect b="b" l="l" r="r" t="t"/>
              <a:pathLst>
                <a:path extrusionOk="0" h="2097" w="307">
                  <a:moveTo>
                    <a:pt x="307" y="0"/>
                  </a:moveTo>
                  <a:lnTo>
                    <a:pt x="307" y="0"/>
                  </a:lnTo>
                  <a:cubicBezTo>
                    <a:pt x="307" y="0"/>
                    <a:pt x="304" y="0"/>
                    <a:pt x="302" y="3"/>
                  </a:cubicBezTo>
                  <a:lnTo>
                    <a:pt x="301" y="3"/>
                  </a:lnTo>
                  <a:cubicBezTo>
                    <a:pt x="292" y="6"/>
                    <a:pt x="281" y="13"/>
                    <a:pt x="272" y="19"/>
                  </a:cubicBezTo>
                  <a:lnTo>
                    <a:pt x="269" y="19"/>
                  </a:lnTo>
                  <a:lnTo>
                    <a:pt x="256" y="32"/>
                  </a:lnTo>
                  <a:cubicBezTo>
                    <a:pt x="252" y="35"/>
                    <a:pt x="250" y="36"/>
                    <a:pt x="249" y="41"/>
                  </a:cubicBezTo>
                  <a:cubicBezTo>
                    <a:pt x="240" y="48"/>
                    <a:pt x="233" y="57"/>
                    <a:pt x="227" y="68"/>
                  </a:cubicBezTo>
                  <a:cubicBezTo>
                    <a:pt x="215" y="80"/>
                    <a:pt x="207" y="95"/>
                    <a:pt x="199" y="109"/>
                  </a:cubicBezTo>
                  <a:lnTo>
                    <a:pt x="198" y="112"/>
                  </a:lnTo>
                  <a:lnTo>
                    <a:pt x="198" y="113"/>
                  </a:lnTo>
                  <a:cubicBezTo>
                    <a:pt x="191" y="128"/>
                    <a:pt x="183" y="143"/>
                    <a:pt x="177" y="157"/>
                  </a:cubicBezTo>
                  <a:cubicBezTo>
                    <a:pt x="176" y="159"/>
                    <a:pt x="175" y="160"/>
                    <a:pt x="175" y="163"/>
                  </a:cubicBezTo>
                  <a:cubicBezTo>
                    <a:pt x="175" y="166"/>
                    <a:pt x="172" y="167"/>
                    <a:pt x="170" y="170"/>
                  </a:cubicBezTo>
                  <a:cubicBezTo>
                    <a:pt x="161" y="189"/>
                    <a:pt x="154" y="209"/>
                    <a:pt x="147" y="230"/>
                  </a:cubicBezTo>
                  <a:cubicBezTo>
                    <a:pt x="143" y="246"/>
                    <a:pt x="135" y="262"/>
                    <a:pt x="131" y="276"/>
                  </a:cubicBezTo>
                  <a:cubicBezTo>
                    <a:pt x="127" y="284"/>
                    <a:pt x="125" y="291"/>
                    <a:pt x="124" y="298"/>
                  </a:cubicBezTo>
                  <a:cubicBezTo>
                    <a:pt x="124" y="304"/>
                    <a:pt x="121" y="308"/>
                    <a:pt x="119" y="311"/>
                  </a:cubicBezTo>
                  <a:cubicBezTo>
                    <a:pt x="119" y="316"/>
                    <a:pt x="118" y="318"/>
                    <a:pt x="116" y="323"/>
                  </a:cubicBezTo>
                  <a:cubicBezTo>
                    <a:pt x="112" y="334"/>
                    <a:pt x="106" y="349"/>
                    <a:pt x="103" y="362"/>
                  </a:cubicBezTo>
                  <a:cubicBezTo>
                    <a:pt x="99" y="369"/>
                    <a:pt x="97" y="377"/>
                    <a:pt x="96" y="385"/>
                  </a:cubicBezTo>
                  <a:cubicBezTo>
                    <a:pt x="92" y="393"/>
                    <a:pt x="90" y="403"/>
                    <a:pt x="89" y="410"/>
                  </a:cubicBezTo>
                  <a:cubicBezTo>
                    <a:pt x="81" y="433"/>
                    <a:pt x="74" y="461"/>
                    <a:pt x="68" y="486"/>
                  </a:cubicBezTo>
                  <a:cubicBezTo>
                    <a:pt x="63" y="509"/>
                    <a:pt x="58" y="531"/>
                    <a:pt x="54" y="553"/>
                  </a:cubicBezTo>
                  <a:cubicBezTo>
                    <a:pt x="54" y="555"/>
                    <a:pt x="52" y="557"/>
                    <a:pt x="52" y="558"/>
                  </a:cubicBezTo>
                  <a:cubicBezTo>
                    <a:pt x="45" y="596"/>
                    <a:pt x="38" y="635"/>
                    <a:pt x="32" y="675"/>
                  </a:cubicBezTo>
                  <a:cubicBezTo>
                    <a:pt x="32" y="682"/>
                    <a:pt x="31" y="689"/>
                    <a:pt x="29" y="695"/>
                  </a:cubicBezTo>
                  <a:cubicBezTo>
                    <a:pt x="23" y="730"/>
                    <a:pt x="19" y="762"/>
                    <a:pt x="16" y="798"/>
                  </a:cubicBezTo>
                  <a:cubicBezTo>
                    <a:pt x="12" y="824"/>
                    <a:pt x="10" y="849"/>
                    <a:pt x="9" y="877"/>
                  </a:cubicBezTo>
                  <a:lnTo>
                    <a:pt x="3" y="980"/>
                  </a:lnTo>
                  <a:cubicBezTo>
                    <a:pt x="2" y="1042"/>
                    <a:pt x="0" y="1101"/>
                    <a:pt x="3" y="1160"/>
                  </a:cubicBezTo>
                  <a:cubicBezTo>
                    <a:pt x="2" y="1185"/>
                    <a:pt x="3" y="1207"/>
                    <a:pt x="4" y="1229"/>
                  </a:cubicBezTo>
                  <a:lnTo>
                    <a:pt x="4" y="1231"/>
                  </a:lnTo>
                  <a:cubicBezTo>
                    <a:pt x="10" y="1323"/>
                    <a:pt x="22" y="1416"/>
                    <a:pt x="36" y="1502"/>
                  </a:cubicBezTo>
                  <a:cubicBezTo>
                    <a:pt x="39" y="1527"/>
                    <a:pt x="45" y="1553"/>
                    <a:pt x="52" y="1578"/>
                  </a:cubicBezTo>
                  <a:cubicBezTo>
                    <a:pt x="58" y="1595"/>
                    <a:pt x="61" y="1611"/>
                    <a:pt x="65" y="1627"/>
                  </a:cubicBezTo>
                  <a:cubicBezTo>
                    <a:pt x="74" y="1660"/>
                    <a:pt x="83" y="1701"/>
                    <a:pt x="95" y="1748"/>
                  </a:cubicBezTo>
                  <a:cubicBezTo>
                    <a:pt x="97" y="1762"/>
                    <a:pt x="103" y="1777"/>
                    <a:pt x="106" y="1793"/>
                  </a:cubicBezTo>
                  <a:cubicBezTo>
                    <a:pt x="116" y="1823"/>
                    <a:pt x="124" y="1858"/>
                    <a:pt x="135" y="1889"/>
                  </a:cubicBezTo>
                  <a:cubicBezTo>
                    <a:pt x="163" y="1967"/>
                    <a:pt x="198" y="2038"/>
                    <a:pt x="243" y="2075"/>
                  </a:cubicBezTo>
                  <a:cubicBezTo>
                    <a:pt x="257" y="2085"/>
                    <a:pt x="272" y="2092"/>
                    <a:pt x="288" y="2097"/>
                  </a:cubicBezTo>
                  <a:lnTo>
                    <a:pt x="288" y="2085"/>
                  </a:lnTo>
                  <a:cubicBezTo>
                    <a:pt x="281" y="2076"/>
                    <a:pt x="273" y="2063"/>
                    <a:pt x="270" y="2049"/>
                  </a:cubicBezTo>
                  <a:cubicBezTo>
                    <a:pt x="250" y="1988"/>
                    <a:pt x="247" y="1890"/>
                    <a:pt x="243" y="1799"/>
                  </a:cubicBezTo>
                  <a:cubicBezTo>
                    <a:pt x="240" y="1723"/>
                    <a:pt x="236" y="1653"/>
                    <a:pt x="225" y="1604"/>
                  </a:cubicBezTo>
                  <a:cubicBezTo>
                    <a:pt x="176" y="1394"/>
                    <a:pt x="145" y="1125"/>
                    <a:pt x="145" y="859"/>
                  </a:cubicBezTo>
                  <a:cubicBezTo>
                    <a:pt x="145" y="810"/>
                    <a:pt x="145" y="756"/>
                    <a:pt x="148" y="704"/>
                  </a:cubicBezTo>
                  <a:lnTo>
                    <a:pt x="150" y="616"/>
                  </a:lnTo>
                  <a:cubicBezTo>
                    <a:pt x="154" y="584"/>
                    <a:pt x="156" y="553"/>
                    <a:pt x="159" y="521"/>
                  </a:cubicBezTo>
                  <a:cubicBezTo>
                    <a:pt x="163" y="487"/>
                    <a:pt x="169" y="457"/>
                    <a:pt x="172" y="427"/>
                  </a:cubicBezTo>
                  <a:cubicBezTo>
                    <a:pt x="177" y="398"/>
                    <a:pt x="183" y="368"/>
                    <a:pt x="191" y="340"/>
                  </a:cubicBezTo>
                  <a:cubicBezTo>
                    <a:pt x="191" y="339"/>
                    <a:pt x="191" y="337"/>
                    <a:pt x="192" y="334"/>
                  </a:cubicBezTo>
                  <a:cubicBezTo>
                    <a:pt x="199" y="308"/>
                    <a:pt x="205" y="281"/>
                    <a:pt x="212" y="254"/>
                  </a:cubicBezTo>
                  <a:cubicBezTo>
                    <a:pt x="221" y="222"/>
                    <a:pt x="231" y="192"/>
                    <a:pt x="244" y="163"/>
                  </a:cubicBezTo>
                  <a:cubicBezTo>
                    <a:pt x="246" y="156"/>
                    <a:pt x="249" y="150"/>
                    <a:pt x="252" y="143"/>
                  </a:cubicBezTo>
                  <a:cubicBezTo>
                    <a:pt x="270" y="97"/>
                    <a:pt x="289" y="49"/>
                    <a:pt x="304" y="6"/>
                  </a:cubicBezTo>
                  <a:cubicBezTo>
                    <a:pt x="307" y="4"/>
                    <a:pt x="307" y="3"/>
                    <a:pt x="30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8"/>
            <p:cNvSpPr/>
            <p:nvPr/>
          </p:nvSpPr>
          <p:spPr>
            <a:xfrm>
              <a:off x="1841288" y="1227372"/>
              <a:ext cx="57" cy="28"/>
            </a:xfrm>
            <a:custGeom>
              <a:rect b="b" l="l" r="r" t="t"/>
              <a:pathLst>
                <a:path extrusionOk="0" h="1" w="2">
                  <a:moveTo>
                    <a:pt x="2" y="1"/>
                  </a:moveTo>
                  <a:lnTo>
                    <a:pt x="0" y="1"/>
                  </a:lnTo>
                  <a:lnTo>
                    <a:pt x="0"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8"/>
            <p:cNvSpPr/>
            <p:nvPr/>
          </p:nvSpPr>
          <p:spPr>
            <a:xfrm>
              <a:off x="1816815" y="1251533"/>
              <a:ext cx="340" cy="594"/>
            </a:xfrm>
            <a:custGeom>
              <a:rect b="b" l="l" r="r" t="t"/>
              <a:pathLst>
                <a:path extrusionOk="0" h="21" w="12">
                  <a:moveTo>
                    <a:pt x="12" y="0"/>
                  </a:moveTo>
                  <a:cubicBezTo>
                    <a:pt x="10" y="2"/>
                    <a:pt x="8" y="4"/>
                    <a:pt x="7" y="4"/>
                  </a:cubicBezTo>
                  <a:cubicBezTo>
                    <a:pt x="7" y="4"/>
                    <a:pt x="6" y="4"/>
                    <a:pt x="6" y="3"/>
                  </a:cubicBezTo>
                  <a:cubicBezTo>
                    <a:pt x="5" y="8"/>
                    <a:pt x="6" y="6"/>
                    <a:pt x="2" y="13"/>
                  </a:cubicBezTo>
                  <a:cubicBezTo>
                    <a:pt x="2" y="15"/>
                    <a:pt x="2" y="16"/>
                    <a:pt x="0" y="21"/>
                  </a:cubicBezTo>
                  <a:lnTo>
                    <a:pt x="12" y="21"/>
                  </a:lnTo>
                  <a:lnTo>
                    <a:pt x="12"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8"/>
            <p:cNvSpPr/>
            <p:nvPr/>
          </p:nvSpPr>
          <p:spPr>
            <a:xfrm>
              <a:off x="1815174" y="1252099"/>
              <a:ext cx="9846" cy="37261"/>
            </a:xfrm>
            <a:custGeom>
              <a:rect b="b" l="l" r="r" t="t"/>
              <a:pathLst>
                <a:path extrusionOk="0" h="1317" w="348">
                  <a:moveTo>
                    <a:pt x="49" y="1"/>
                  </a:moveTo>
                  <a:lnTo>
                    <a:pt x="49" y="23"/>
                  </a:lnTo>
                  <a:cubicBezTo>
                    <a:pt x="44" y="30"/>
                    <a:pt x="39" y="36"/>
                    <a:pt x="36" y="43"/>
                  </a:cubicBezTo>
                  <a:cubicBezTo>
                    <a:pt x="31" y="50"/>
                    <a:pt x="29" y="59"/>
                    <a:pt x="25" y="68"/>
                  </a:cubicBezTo>
                  <a:cubicBezTo>
                    <a:pt x="23" y="72"/>
                    <a:pt x="22" y="79"/>
                    <a:pt x="22" y="84"/>
                  </a:cubicBezTo>
                  <a:cubicBezTo>
                    <a:pt x="0" y="161"/>
                    <a:pt x="0" y="270"/>
                    <a:pt x="3" y="366"/>
                  </a:cubicBezTo>
                  <a:cubicBezTo>
                    <a:pt x="6" y="395"/>
                    <a:pt x="6" y="424"/>
                    <a:pt x="6" y="450"/>
                  </a:cubicBezTo>
                  <a:cubicBezTo>
                    <a:pt x="6" y="481"/>
                    <a:pt x="7" y="513"/>
                    <a:pt x="10" y="544"/>
                  </a:cubicBezTo>
                  <a:cubicBezTo>
                    <a:pt x="15" y="590"/>
                    <a:pt x="20" y="633"/>
                    <a:pt x="29" y="677"/>
                  </a:cubicBezTo>
                  <a:cubicBezTo>
                    <a:pt x="35" y="709"/>
                    <a:pt x="42" y="742"/>
                    <a:pt x="49" y="774"/>
                  </a:cubicBezTo>
                  <a:cubicBezTo>
                    <a:pt x="60" y="821"/>
                    <a:pt x="73" y="864"/>
                    <a:pt x="86" y="905"/>
                  </a:cubicBezTo>
                  <a:cubicBezTo>
                    <a:pt x="97" y="949"/>
                    <a:pt x="112" y="989"/>
                    <a:pt x="129" y="1027"/>
                  </a:cubicBezTo>
                  <a:cubicBezTo>
                    <a:pt x="137" y="1046"/>
                    <a:pt x="144" y="1064"/>
                    <a:pt x="153" y="1082"/>
                  </a:cubicBezTo>
                  <a:cubicBezTo>
                    <a:pt x="161" y="1100"/>
                    <a:pt x="169" y="1119"/>
                    <a:pt x="177" y="1135"/>
                  </a:cubicBezTo>
                  <a:cubicBezTo>
                    <a:pt x="183" y="1145"/>
                    <a:pt x="189" y="1155"/>
                    <a:pt x="193" y="1165"/>
                  </a:cubicBezTo>
                  <a:cubicBezTo>
                    <a:pt x="201" y="1181"/>
                    <a:pt x="205" y="1196"/>
                    <a:pt x="212" y="1209"/>
                  </a:cubicBezTo>
                  <a:cubicBezTo>
                    <a:pt x="218" y="1221"/>
                    <a:pt x="225" y="1229"/>
                    <a:pt x="231" y="1239"/>
                  </a:cubicBezTo>
                  <a:cubicBezTo>
                    <a:pt x="237" y="1247"/>
                    <a:pt x="241" y="1254"/>
                    <a:pt x="249" y="1261"/>
                  </a:cubicBezTo>
                  <a:cubicBezTo>
                    <a:pt x="253" y="1267"/>
                    <a:pt x="260" y="1274"/>
                    <a:pt x="263" y="1277"/>
                  </a:cubicBezTo>
                  <a:cubicBezTo>
                    <a:pt x="281" y="1295"/>
                    <a:pt x="298" y="1305"/>
                    <a:pt x="326" y="1311"/>
                  </a:cubicBezTo>
                  <a:cubicBezTo>
                    <a:pt x="332" y="1312"/>
                    <a:pt x="340" y="1315"/>
                    <a:pt x="348" y="1317"/>
                  </a:cubicBezTo>
                  <a:lnTo>
                    <a:pt x="348" y="1296"/>
                  </a:lnTo>
                  <a:cubicBezTo>
                    <a:pt x="348" y="1271"/>
                    <a:pt x="346" y="1247"/>
                    <a:pt x="345" y="1223"/>
                  </a:cubicBezTo>
                  <a:cubicBezTo>
                    <a:pt x="343" y="1203"/>
                    <a:pt x="342" y="1184"/>
                    <a:pt x="337" y="1164"/>
                  </a:cubicBezTo>
                  <a:cubicBezTo>
                    <a:pt x="334" y="1143"/>
                    <a:pt x="329" y="1128"/>
                    <a:pt x="326" y="1107"/>
                  </a:cubicBezTo>
                  <a:cubicBezTo>
                    <a:pt x="320" y="1084"/>
                    <a:pt x="313" y="1062"/>
                    <a:pt x="307" y="1039"/>
                  </a:cubicBezTo>
                  <a:cubicBezTo>
                    <a:pt x="297" y="1004"/>
                    <a:pt x="286" y="973"/>
                    <a:pt x="275" y="940"/>
                  </a:cubicBezTo>
                  <a:cubicBezTo>
                    <a:pt x="260" y="898"/>
                    <a:pt x="243" y="857"/>
                    <a:pt x="231" y="815"/>
                  </a:cubicBezTo>
                  <a:cubicBezTo>
                    <a:pt x="196" y="716"/>
                    <a:pt x="163" y="614"/>
                    <a:pt x="137" y="511"/>
                  </a:cubicBezTo>
                  <a:cubicBezTo>
                    <a:pt x="125" y="469"/>
                    <a:pt x="115" y="424"/>
                    <a:pt x="105" y="380"/>
                  </a:cubicBezTo>
                  <a:cubicBezTo>
                    <a:pt x="95" y="329"/>
                    <a:pt x="86" y="277"/>
                    <a:pt x="79" y="225"/>
                  </a:cubicBezTo>
                  <a:cubicBezTo>
                    <a:pt x="71" y="185"/>
                    <a:pt x="68" y="148"/>
                    <a:pt x="65" y="110"/>
                  </a:cubicBezTo>
                  <a:cubicBezTo>
                    <a:pt x="64" y="73"/>
                    <a:pt x="61" y="37"/>
                    <a:pt x="6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8"/>
            <p:cNvSpPr/>
            <p:nvPr/>
          </p:nvSpPr>
          <p:spPr>
            <a:xfrm>
              <a:off x="1801708" y="1266499"/>
              <a:ext cx="12449" cy="29113"/>
            </a:xfrm>
            <a:custGeom>
              <a:rect b="b" l="l" r="r" t="t"/>
              <a:pathLst>
                <a:path extrusionOk="0" h="1029" w="440">
                  <a:moveTo>
                    <a:pt x="44" y="1"/>
                  </a:moveTo>
                  <a:cubicBezTo>
                    <a:pt x="34" y="9"/>
                    <a:pt x="27" y="18"/>
                    <a:pt x="22" y="27"/>
                  </a:cubicBezTo>
                  <a:cubicBezTo>
                    <a:pt x="17" y="37"/>
                    <a:pt x="11" y="46"/>
                    <a:pt x="2" y="54"/>
                  </a:cubicBezTo>
                  <a:cubicBezTo>
                    <a:pt x="1" y="70"/>
                    <a:pt x="1" y="89"/>
                    <a:pt x="1" y="105"/>
                  </a:cubicBezTo>
                  <a:cubicBezTo>
                    <a:pt x="1" y="139"/>
                    <a:pt x="2" y="169"/>
                    <a:pt x="5" y="200"/>
                  </a:cubicBezTo>
                  <a:cubicBezTo>
                    <a:pt x="5" y="204"/>
                    <a:pt x="5" y="209"/>
                    <a:pt x="8" y="213"/>
                  </a:cubicBezTo>
                  <a:cubicBezTo>
                    <a:pt x="9" y="235"/>
                    <a:pt x="12" y="256"/>
                    <a:pt x="17" y="277"/>
                  </a:cubicBezTo>
                  <a:cubicBezTo>
                    <a:pt x="18" y="293"/>
                    <a:pt x="24" y="309"/>
                    <a:pt x="27" y="325"/>
                  </a:cubicBezTo>
                  <a:cubicBezTo>
                    <a:pt x="33" y="351"/>
                    <a:pt x="40" y="374"/>
                    <a:pt x="47" y="398"/>
                  </a:cubicBezTo>
                  <a:cubicBezTo>
                    <a:pt x="47" y="400"/>
                    <a:pt x="47" y="402"/>
                    <a:pt x="49" y="403"/>
                  </a:cubicBezTo>
                  <a:cubicBezTo>
                    <a:pt x="49" y="409"/>
                    <a:pt x="49" y="416"/>
                    <a:pt x="53" y="419"/>
                  </a:cubicBezTo>
                  <a:cubicBezTo>
                    <a:pt x="53" y="425"/>
                    <a:pt x="54" y="432"/>
                    <a:pt x="56" y="437"/>
                  </a:cubicBezTo>
                  <a:cubicBezTo>
                    <a:pt x="60" y="444"/>
                    <a:pt x="60" y="451"/>
                    <a:pt x="63" y="456"/>
                  </a:cubicBezTo>
                  <a:cubicBezTo>
                    <a:pt x="69" y="475"/>
                    <a:pt x="76" y="492"/>
                    <a:pt x="82" y="509"/>
                  </a:cubicBezTo>
                  <a:cubicBezTo>
                    <a:pt x="124" y="620"/>
                    <a:pt x="177" y="722"/>
                    <a:pt x="226" y="815"/>
                  </a:cubicBezTo>
                  <a:cubicBezTo>
                    <a:pt x="236" y="837"/>
                    <a:pt x="248" y="860"/>
                    <a:pt x="259" y="883"/>
                  </a:cubicBezTo>
                  <a:cubicBezTo>
                    <a:pt x="265" y="896"/>
                    <a:pt x="273" y="908"/>
                    <a:pt x="278" y="918"/>
                  </a:cubicBezTo>
                  <a:cubicBezTo>
                    <a:pt x="284" y="931"/>
                    <a:pt x="291" y="944"/>
                    <a:pt x="299" y="953"/>
                  </a:cubicBezTo>
                  <a:cubicBezTo>
                    <a:pt x="306" y="962"/>
                    <a:pt x="313" y="970"/>
                    <a:pt x="322" y="981"/>
                  </a:cubicBezTo>
                  <a:cubicBezTo>
                    <a:pt x="328" y="988"/>
                    <a:pt x="335" y="997"/>
                    <a:pt x="344" y="999"/>
                  </a:cubicBezTo>
                  <a:cubicBezTo>
                    <a:pt x="347" y="1004"/>
                    <a:pt x="352" y="1005"/>
                    <a:pt x="357" y="1007"/>
                  </a:cubicBezTo>
                  <a:cubicBezTo>
                    <a:pt x="361" y="1013"/>
                    <a:pt x="368" y="1014"/>
                    <a:pt x="379" y="1018"/>
                  </a:cubicBezTo>
                  <a:cubicBezTo>
                    <a:pt x="382" y="1021"/>
                    <a:pt x="386" y="1021"/>
                    <a:pt x="389" y="1021"/>
                  </a:cubicBezTo>
                  <a:cubicBezTo>
                    <a:pt x="400" y="1026"/>
                    <a:pt x="411" y="1027"/>
                    <a:pt x="424" y="1029"/>
                  </a:cubicBezTo>
                  <a:lnTo>
                    <a:pt x="427" y="1029"/>
                  </a:lnTo>
                  <a:cubicBezTo>
                    <a:pt x="427" y="1029"/>
                    <a:pt x="430" y="1027"/>
                    <a:pt x="430" y="1026"/>
                  </a:cubicBezTo>
                  <a:cubicBezTo>
                    <a:pt x="432" y="1017"/>
                    <a:pt x="434" y="1013"/>
                    <a:pt x="437" y="1004"/>
                  </a:cubicBezTo>
                  <a:cubicBezTo>
                    <a:pt x="438" y="999"/>
                    <a:pt x="438" y="995"/>
                    <a:pt x="440" y="989"/>
                  </a:cubicBezTo>
                  <a:cubicBezTo>
                    <a:pt x="432" y="981"/>
                    <a:pt x="425" y="969"/>
                    <a:pt x="418" y="953"/>
                  </a:cubicBezTo>
                  <a:cubicBezTo>
                    <a:pt x="412" y="940"/>
                    <a:pt x="405" y="928"/>
                    <a:pt x="402" y="917"/>
                  </a:cubicBezTo>
                  <a:cubicBezTo>
                    <a:pt x="393" y="892"/>
                    <a:pt x="383" y="869"/>
                    <a:pt x="374" y="844"/>
                  </a:cubicBezTo>
                  <a:cubicBezTo>
                    <a:pt x="366" y="818"/>
                    <a:pt x="358" y="793"/>
                    <a:pt x="350" y="767"/>
                  </a:cubicBezTo>
                  <a:cubicBezTo>
                    <a:pt x="342" y="742"/>
                    <a:pt x="332" y="719"/>
                    <a:pt x="322" y="694"/>
                  </a:cubicBezTo>
                  <a:cubicBezTo>
                    <a:pt x="310" y="672"/>
                    <a:pt x="300" y="649"/>
                    <a:pt x="287" y="623"/>
                  </a:cubicBezTo>
                  <a:cubicBezTo>
                    <a:pt x="191" y="441"/>
                    <a:pt x="25" y="204"/>
                    <a:pt x="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8"/>
            <p:cNvSpPr/>
            <p:nvPr/>
          </p:nvSpPr>
          <p:spPr>
            <a:xfrm>
              <a:off x="1788439" y="1269413"/>
              <a:ext cx="8488" cy="24813"/>
            </a:xfrm>
            <a:custGeom>
              <a:rect b="b" l="l" r="r" t="t"/>
              <a:pathLst>
                <a:path extrusionOk="0" h="877" w="300">
                  <a:moveTo>
                    <a:pt x="44" y="1"/>
                  </a:moveTo>
                  <a:lnTo>
                    <a:pt x="42" y="2"/>
                  </a:lnTo>
                  <a:cubicBezTo>
                    <a:pt x="35" y="8"/>
                    <a:pt x="28" y="17"/>
                    <a:pt x="23" y="28"/>
                  </a:cubicBezTo>
                  <a:cubicBezTo>
                    <a:pt x="16" y="42"/>
                    <a:pt x="13" y="59"/>
                    <a:pt x="9" y="78"/>
                  </a:cubicBezTo>
                  <a:cubicBezTo>
                    <a:pt x="1" y="104"/>
                    <a:pt x="0" y="139"/>
                    <a:pt x="0" y="169"/>
                  </a:cubicBezTo>
                  <a:cubicBezTo>
                    <a:pt x="0" y="206"/>
                    <a:pt x="6" y="241"/>
                    <a:pt x="12" y="268"/>
                  </a:cubicBezTo>
                  <a:cubicBezTo>
                    <a:pt x="29" y="341"/>
                    <a:pt x="44" y="414"/>
                    <a:pt x="64" y="485"/>
                  </a:cubicBezTo>
                  <a:cubicBezTo>
                    <a:pt x="65" y="501"/>
                    <a:pt x="71" y="517"/>
                    <a:pt x="77" y="533"/>
                  </a:cubicBezTo>
                  <a:cubicBezTo>
                    <a:pt x="106" y="639"/>
                    <a:pt x="143" y="738"/>
                    <a:pt x="198" y="819"/>
                  </a:cubicBezTo>
                  <a:cubicBezTo>
                    <a:pt x="212" y="840"/>
                    <a:pt x="230" y="859"/>
                    <a:pt x="247" y="876"/>
                  </a:cubicBezTo>
                  <a:cubicBezTo>
                    <a:pt x="263" y="869"/>
                    <a:pt x="256" y="875"/>
                    <a:pt x="268" y="866"/>
                  </a:cubicBezTo>
                  <a:cubicBezTo>
                    <a:pt x="278" y="860"/>
                    <a:pt x="281" y="860"/>
                    <a:pt x="282" y="860"/>
                  </a:cubicBezTo>
                  <a:cubicBezTo>
                    <a:pt x="282" y="860"/>
                    <a:pt x="282" y="859"/>
                    <a:pt x="284" y="857"/>
                  </a:cubicBezTo>
                  <a:cubicBezTo>
                    <a:pt x="284" y="856"/>
                    <a:pt x="284" y="851"/>
                    <a:pt x="288" y="844"/>
                  </a:cubicBezTo>
                  <a:cubicBezTo>
                    <a:pt x="297" y="831"/>
                    <a:pt x="300" y="815"/>
                    <a:pt x="300" y="798"/>
                  </a:cubicBezTo>
                  <a:cubicBezTo>
                    <a:pt x="300" y="787"/>
                    <a:pt x="298" y="777"/>
                    <a:pt x="297" y="770"/>
                  </a:cubicBezTo>
                  <a:cubicBezTo>
                    <a:pt x="295" y="758"/>
                    <a:pt x="291" y="748"/>
                    <a:pt x="288" y="736"/>
                  </a:cubicBezTo>
                  <a:cubicBezTo>
                    <a:pt x="282" y="718"/>
                    <a:pt x="270" y="697"/>
                    <a:pt x="262" y="677"/>
                  </a:cubicBezTo>
                  <a:cubicBezTo>
                    <a:pt x="256" y="667"/>
                    <a:pt x="249" y="655"/>
                    <a:pt x="246" y="646"/>
                  </a:cubicBezTo>
                  <a:lnTo>
                    <a:pt x="233" y="620"/>
                  </a:lnTo>
                  <a:cubicBezTo>
                    <a:pt x="227" y="609"/>
                    <a:pt x="222" y="595"/>
                    <a:pt x="215" y="579"/>
                  </a:cubicBezTo>
                  <a:cubicBezTo>
                    <a:pt x="212" y="575"/>
                    <a:pt x="212" y="569"/>
                    <a:pt x="209" y="565"/>
                  </a:cubicBezTo>
                  <a:cubicBezTo>
                    <a:pt x="201" y="537"/>
                    <a:pt x="186" y="508"/>
                    <a:pt x="173" y="475"/>
                  </a:cubicBezTo>
                  <a:cubicBezTo>
                    <a:pt x="140" y="390"/>
                    <a:pt x="100" y="289"/>
                    <a:pt x="73" y="197"/>
                  </a:cubicBezTo>
                  <a:cubicBezTo>
                    <a:pt x="65" y="172"/>
                    <a:pt x="58" y="148"/>
                    <a:pt x="55" y="126"/>
                  </a:cubicBezTo>
                  <a:cubicBezTo>
                    <a:pt x="51" y="116"/>
                    <a:pt x="51" y="104"/>
                    <a:pt x="48" y="94"/>
                  </a:cubicBezTo>
                  <a:lnTo>
                    <a:pt x="48" y="92"/>
                  </a:lnTo>
                  <a:cubicBezTo>
                    <a:pt x="48" y="78"/>
                    <a:pt x="45" y="66"/>
                    <a:pt x="44" y="56"/>
                  </a:cubicBezTo>
                  <a:cubicBezTo>
                    <a:pt x="42" y="36"/>
                    <a:pt x="42" y="17"/>
                    <a:pt x="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8"/>
            <p:cNvSpPr/>
            <p:nvPr/>
          </p:nvSpPr>
          <p:spPr>
            <a:xfrm>
              <a:off x="1774576" y="1277476"/>
              <a:ext cx="8459" cy="19692"/>
            </a:xfrm>
            <a:custGeom>
              <a:rect b="b" l="l" r="r" t="t"/>
              <a:pathLst>
                <a:path extrusionOk="0" h="696" w="299">
                  <a:moveTo>
                    <a:pt x="52" y="1"/>
                  </a:moveTo>
                  <a:cubicBezTo>
                    <a:pt x="26" y="21"/>
                    <a:pt x="22" y="55"/>
                    <a:pt x="0" y="76"/>
                  </a:cubicBezTo>
                  <a:cubicBezTo>
                    <a:pt x="0" y="98"/>
                    <a:pt x="0" y="121"/>
                    <a:pt x="2" y="145"/>
                  </a:cubicBezTo>
                  <a:cubicBezTo>
                    <a:pt x="2" y="156"/>
                    <a:pt x="2" y="168"/>
                    <a:pt x="4" y="181"/>
                  </a:cubicBezTo>
                  <a:cubicBezTo>
                    <a:pt x="22" y="342"/>
                    <a:pt x="84" y="517"/>
                    <a:pt x="177" y="617"/>
                  </a:cubicBezTo>
                  <a:cubicBezTo>
                    <a:pt x="196" y="638"/>
                    <a:pt x="215" y="654"/>
                    <a:pt x="236" y="667"/>
                  </a:cubicBezTo>
                  <a:cubicBezTo>
                    <a:pt x="244" y="672"/>
                    <a:pt x="254" y="680"/>
                    <a:pt x="265" y="683"/>
                  </a:cubicBezTo>
                  <a:cubicBezTo>
                    <a:pt x="272" y="688"/>
                    <a:pt x="279" y="690"/>
                    <a:pt x="286" y="691"/>
                  </a:cubicBezTo>
                  <a:cubicBezTo>
                    <a:pt x="291" y="694"/>
                    <a:pt x="294" y="694"/>
                    <a:pt x="298" y="696"/>
                  </a:cubicBezTo>
                  <a:lnTo>
                    <a:pt x="298" y="579"/>
                  </a:lnTo>
                  <a:cubicBezTo>
                    <a:pt x="281" y="559"/>
                    <a:pt x="270" y="536"/>
                    <a:pt x="262" y="507"/>
                  </a:cubicBezTo>
                  <a:cubicBezTo>
                    <a:pt x="257" y="492"/>
                    <a:pt x="252" y="476"/>
                    <a:pt x="249" y="462"/>
                  </a:cubicBezTo>
                  <a:cubicBezTo>
                    <a:pt x="244" y="450"/>
                    <a:pt x="243" y="441"/>
                    <a:pt x="240" y="430"/>
                  </a:cubicBezTo>
                  <a:cubicBezTo>
                    <a:pt x="236" y="422"/>
                    <a:pt x="234" y="415"/>
                    <a:pt x="230" y="408"/>
                  </a:cubicBezTo>
                  <a:cubicBezTo>
                    <a:pt x="228" y="401"/>
                    <a:pt x="227" y="393"/>
                    <a:pt x="223" y="386"/>
                  </a:cubicBezTo>
                  <a:cubicBezTo>
                    <a:pt x="218" y="370"/>
                    <a:pt x="211" y="356"/>
                    <a:pt x="201" y="342"/>
                  </a:cubicBezTo>
                  <a:lnTo>
                    <a:pt x="201" y="341"/>
                  </a:lnTo>
                  <a:cubicBezTo>
                    <a:pt x="189" y="316"/>
                    <a:pt x="172" y="290"/>
                    <a:pt x="156" y="265"/>
                  </a:cubicBezTo>
                  <a:cubicBezTo>
                    <a:pt x="127" y="216"/>
                    <a:pt x="96" y="165"/>
                    <a:pt x="76" y="108"/>
                  </a:cubicBezTo>
                  <a:cubicBezTo>
                    <a:pt x="68" y="92"/>
                    <a:pt x="65" y="76"/>
                    <a:pt x="61" y="57"/>
                  </a:cubicBezTo>
                  <a:cubicBezTo>
                    <a:pt x="55" y="40"/>
                    <a:pt x="54" y="21"/>
                    <a:pt x="5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8"/>
            <p:cNvSpPr/>
            <p:nvPr/>
          </p:nvSpPr>
          <p:spPr>
            <a:xfrm>
              <a:off x="1963366" y="1311087"/>
              <a:ext cx="8035" cy="42948"/>
            </a:xfrm>
            <a:custGeom>
              <a:rect b="b" l="l" r="r" t="t"/>
              <a:pathLst>
                <a:path extrusionOk="0" h="1518" w="284">
                  <a:moveTo>
                    <a:pt x="284" y="1"/>
                  </a:moveTo>
                  <a:lnTo>
                    <a:pt x="284" y="1"/>
                  </a:lnTo>
                  <a:cubicBezTo>
                    <a:pt x="258" y="4"/>
                    <a:pt x="256" y="5"/>
                    <a:pt x="240" y="11"/>
                  </a:cubicBezTo>
                  <a:cubicBezTo>
                    <a:pt x="114" y="277"/>
                    <a:pt x="0" y="841"/>
                    <a:pt x="91" y="1239"/>
                  </a:cubicBezTo>
                  <a:cubicBezTo>
                    <a:pt x="111" y="1331"/>
                    <a:pt x="89" y="1449"/>
                    <a:pt x="134" y="1517"/>
                  </a:cubicBezTo>
                  <a:cubicBezTo>
                    <a:pt x="128" y="989"/>
                    <a:pt x="265" y="514"/>
                    <a:pt x="28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8"/>
            <p:cNvSpPr/>
            <p:nvPr/>
          </p:nvSpPr>
          <p:spPr>
            <a:xfrm>
              <a:off x="1970354" y="1323139"/>
              <a:ext cx="6281" cy="56585"/>
            </a:xfrm>
            <a:custGeom>
              <a:rect b="b" l="l" r="r" t="t"/>
              <a:pathLst>
                <a:path extrusionOk="0" h="2000" w="222">
                  <a:moveTo>
                    <a:pt x="163" y="1"/>
                  </a:moveTo>
                  <a:cubicBezTo>
                    <a:pt x="82" y="73"/>
                    <a:pt x="117" y="270"/>
                    <a:pt x="89" y="398"/>
                  </a:cubicBezTo>
                  <a:cubicBezTo>
                    <a:pt x="54" y="556"/>
                    <a:pt x="70" y="757"/>
                    <a:pt x="37" y="921"/>
                  </a:cubicBezTo>
                  <a:lnTo>
                    <a:pt x="37" y="1091"/>
                  </a:lnTo>
                  <a:cubicBezTo>
                    <a:pt x="11" y="1207"/>
                    <a:pt x="2" y="1423"/>
                    <a:pt x="25" y="1530"/>
                  </a:cubicBezTo>
                  <a:cubicBezTo>
                    <a:pt x="59" y="1686"/>
                    <a:pt x="1" y="1888"/>
                    <a:pt x="78" y="2000"/>
                  </a:cubicBezTo>
                  <a:cubicBezTo>
                    <a:pt x="81" y="1821"/>
                    <a:pt x="117" y="1596"/>
                    <a:pt x="153" y="1423"/>
                  </a:cubicBezTo>
                  <a:cubicBezTo>
                    <a:pt x="156" y="1305"/>
                    <a:pt x="161" y="1188"/>
                    <a:pt x="163" y="1069"/>
                  </a:cubicBezTo>
                  <a:cubicBezTo>
                    <a:pt x="184" y="975"/>
                    <a:pt x="150" y="835"/>
                    <a:pt x="175" y="728"/>
                  </a:cubicBezTo>
                  <a:cubicBezTo>
                    <a:pt x="222" y="511"/>
                    <a:pt x="177" y="207"/>
                    <a:pt x="16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8"/>
            <p:cNvSpPr/>
            <p:nvPr/>
          </p:nvSpPr>
          <p:spPr>
            <a:xfrm>
              <a:off x="1983736" y="1357372"/>
              <a:ext cx="311" cy="934"/>
            </a:xfrm>
            <a:custGeom>
              <a:rect b="b" l="l" r="r" t="t"/>
              <a:pathLst>
                <a:path extrusionOk="0" h="33" w="11">
                  <a:moveTo>
                    <a:pt x="10" y="0"/>
                  </a:moveTo>
                  <a:cubicBezTo>
                    <a:pt x="3" y="10"/>
                    <a:pt x="3" y="10"/>
                    <a:pt x="0" y="32"/>
                  </a:cubicBezTo>
                  <a:lnTo>
                    <a:pt x="10" y="32"/>
                  </a:lnTo>
                  <a:lnTo>
                    <a:pt x="10"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8"/>
            <p:cNvSpPr/>
            <p:nvPr/>
          </p:nvSpPr>
          <p:spPr>
            <a:xfrm>
              <a:off x="1980653" y="1358504"/>
              <a:ext cx="4159" cy="43033"/>
            </a:xfrm>
            <a:custGeom>
              <a:rect b="b" l="l" r="r" t="t"/>
              <a:pathLst>
                <a:path extrusionOk="0" h="1521" w="147">
                  <a:moveTo>
                    <a:pt x="109" y="1"/>
                  </a:moveTo>
                  <a:lnTo>
                    <a:pt x="109" y="1"/>
                  </a:lnTo>
                  <a:cubicBezTo>
                    <a:pt x="54" y="85"/>
                    <a:pt x="90" y="234"/>
                    <a:pt x="66" y="343"/>
                  </a:cubicBezTo>
                  <a:cubicBezTo>
                    <a:pt x="39" y="457"/>
                    <a:pt x="47" y="610"/>
                    <a:pt x="22" y="728"/>
                  </a:cubicBezTo>
                  <a:lnTo>
                    <a:pt x="22" y="910"/>
                  </a:lnTo>
                  <a:cubicBezTo>
                    <a:pt x="0" y="1011"/>
                    <a:pt x="0" y="1205"/>
                    <a:pt x="22" y="1307"/>
                  </a:cubicBezTo>
                  <a:cubicBezTo>
                    <a:pt x="41" y="1385"/>
                    <a:pt x="10" y="1466"/>
                    <a:pt x="45" y="1520"/>
                  </a:cubicBezTo>
                  <a:cubicBezTo>
                    <a:pt x="45" y="1356"/>
                    <a:pt x="66" y="1182"/>
                    <a:pt x="98" y="1029"/>
                  </a:cubicBezTo>
                  <a:lnTo>
                    <a:pt x="98" y="825"/>
                  </a:lnTo>
                  <a:cubicBezTo>
                    <a:pt x="147" y="600"/>
                    <a:pt x="106" y="252"/>
                    <a:pt x="10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8"/>
            <p:cNvSpPr/>
            <p:nvPr/>
          </p:nvSpPr>
          <p:spPr>
            <a:xfrm>
              <a:off x="2200621" y="1361927"/>
              <a:ext cx="22860" cy="76786"/>
            </a:xfrm>
            <a:custGeom>
              <a:rect b="b" l="l" r="r" t="t"/>
              <a:pathLst>
                <a:path extrusionOk="0" h="2714" w="808">
                  <a:moveTo>
                    <a:pt x="40" y="1"/>
                  </a:moveTo>
                  <a:cubicBezTo>
                    <a:pt x="1" y="53"/>
                    <a:pt x="28" y="134"/>
                    <a:pt x="28" y="214"/>
                  </a:cubicBezTo>
                  <a:cubicBezTo>
                    <a:pt x="28" y="384"/>
                    <a:pt x="41" y="560"/>
                    <a:pt x="81" y="716"/>
                  </a:cubicBezTo>
                  <a:cubicBezTo>
                    <a:pt x="98" y="781"/>
                    <a:pt x="108" y="847"/>
                    <a:pt x="121" y="915"/>
                  </a:cubicBezTo>
                  <a:cubicBezTo>
                    <a:pt x="134" y="982"/>
                    <a:pt x="145" y="1049"/>
                    <a:pt x="158" y="1116"/>
                  </a:cubicBezTo>
                  <a:cubicBezTo>
                    <a:pt x="166" y="1159"/>
                    <a:pt x="175" y="1206"/>
                    <a:pt x="188" y="1250"/>
                  </a:cubicBezTo>
                  <a:cubicBezTo>
                    <a:pt x="224" y="1370"/>
                    <a:pt x="259" y="1492"/>
                    <a:pt x="296" y="1614"/>
                  </a:cubicBezTo>
                  <a:cubicBezTo>
                    <a:pt x="313" y="1674"/>
                    <a:pt x="332" y="1734"/>
                    <a:pt x="352" y="1795"/>
                  </a:cubicBezTo>
                  <a:cubicBezTo>
                    <a:pt x="371" y="1854"/>
                    <a:pt x="392" y="1913"/>
                    <a:pt x="412" y="1971"/>
                  </a:cubicBezTo>
                  <a:cubicBezTo>
                    <a:pt x="429" y="2024"/>
                    <a:pt x="450" y="2075"/>
                    <a:pt x="470" y="2126"/>
                  </a:cubicBezTo>
                  <a:lnTo>
                    <a:pt x="470" y="2129"/>
                  </a:lnTo>
                  <a:lnTo>
                    <a:pt x="470" y="2131"/>
                  </a:lnTo>
                  <a:cubicBezTo>
                    <a:pt x="476" y="2145"/>
                    <a:pt x="483" y="2160"/>
                    <a:pt x="488" y="2174"/>
                  </a:cubicBezTo>
                  <a:cubicBezTo>
                    <a:pt x="493" y="2189"/>
                    <a:pt x="501" y="2203"/>
                    <a:pt x="507" y="2218"/>
                  </a:cubicBezTo>
                  <a:cubicBezTo>
                    <a:pt x="517" y="2248"/>
                    <a:pt x="530" y="2277"/>
                    <a:pt x="543" y="2307"/>
                  </a:cubicBezTo>
                  <a:cubicBezTo>
                    <a:pt x="566" y="2362"/>
                    <a:pt x="604" y="2458"/>
                    <a:pt x="652" y="2541"/>
                  </a:cubicBezTo>
                  <a:cubicBezTo>
                    <a:pt x="655" y="2551"/>
                    <a:pt x="662" y="2559"/>
                    <a:pt x="666" y="2568"/>
                  </a:cubicBezTo>
                  <a:cubicBezTo>
                    <a:pt x="674" y="2577"/>
                    <a:pt x="681" y="2589"/>
                    <a:pt x="687" y="2597"/>
                  </a:cubicBezTo>
                  <a:cubicBezTo>
                    <a:pt x="697" y="2613"/>
                    <a:pt x="706" y="2628"/>
                    <a:pt x="717" y="2641"/>
                  </a:cubicBezTo>
                  <a:cubicBezTo>
                    <a:pt x="723" y="2650"/>
                    <a:pt x="730" y="2660"/>
                    <a:pt x="739" y="2669"/>
                  </a:cubicBezTo>
                  <a:cubicBezTo>
                    <a:pt x="746" y="2676"/>
                    <a:pt x="754" y="2683"/>
                    <a:pt x="761" y="2689"/>
                  </a:cubicBezTo>
                  <a:cubicBezTo>
                    <a:pt x="776" y="2701"/>
                    <a:pt x="792" y="2711"/>
                    <a:pt x="808" y="2714"/>
                  </a:cubicBezTo>
                  <a:lnTo>
                    <a:pt x="808" y="2703"/>
                  </a:lnTo>
                  <a:cubicBezTo>
                    <a:pt x="803" y="2698"/>
                    <a:pt x="799" y="2692"/>
                    <a:pt x="790" y="2686"/>
                  </a:cubicBezTo>
                  <a:cubicBezTo>
                    <a:pt x="784" y="2679"/>
                    <a:pt x="778" y="2670"/>
                    <a:pt x="776" y="2660"/>
                  </a:cubicBezTo>
                  <a:cubicBezTo>
                    <a:pt x="767" y="2635"/>
                    <a:pt x="761" y="2605"/>
                    <a:pt x="755" y="2575"/>
                  </a:cubicBezTo>
                  <a:cubicBezTo>
                    <a:pt x="754" y="2565"/>
                    <a:pt x="752" y="2554"/>
                    <a:pt x="748" y="2543"/>
                  </a:cubicBezTo>
                  <a:cubicBezTo>
                    <a:pt x="746" y="2536"/>
                    <a:pt x="745" y="2529"/>
                    <a:pt x="742" y="2523"/>
                  </a:cubicBezTo>
                  <a:cubicBezTo>
                    <a:pt x="735" y="2496"/>
                    <a:pt x="725" y="2465"/>
                    <a:pt x="716" y="2436"/>
                  </a:cubicBezTo>
                  <a:lnTo>
                    <a:pt x="716" y="2434"/>
                  </a:lnTo>
                  <a:cubicBezTo>
                    <a:pt x="701" y="2386"/>
                    <a:pt x="687" y="2337"/>
                    <a:pt x="672" y="2289"/>
                  </a:cubicBezTo>
                  <a:cubicBezTo>
                    <a:pt x="648" y="2209"/>
                    <a:pt x="624" y="2129"/>
                    <a:pt x="595" y="2052"/>
                  </a:cubicBezTo>
                  <a:cubicBezTo>
                    <a:pt x="575" y="2001"/>
                    <a:pt x="557" y="1944"/>
                    <a:pt x="539" y="1892"/>
                  </a:cubicBezTo>
                  <a:cubicBezTo>
                    <a:pt x="534" y="1882"/>
                    <a:pt x="530" y="1869"/>
                    <a:pt x="527" y="1856"/>
                  </a:cubicBezTo>
                  <a:cubicBezTo>
                    <a:pt x="505" y="1796"/>
                    <a:pt x="486" y="1737"/>
                    <a:pt x="469" y="1676"/>
                  </a:cubicBezTo>
                  <a:cubicBezTo>
                    <a:pt x="456" y="1635"/>
                    <a:pt x="443" y="1594"/>
                    <a:pt x="429" y="1550"/>
                  </a:cubicBezTo>
                  <a:cubicBezTo>
                    <a:pt x="382" y="1392"/>
                    <a:pt x="335" y="1235"/>
                    <a:pt x="284" y="1079"/>
                  </a:cubicBezTo>
                  <a:cubicBezTo>
                    <a:pt x="268" y="1033"/>
                    <a:pt x="259" y="985"/>
                    <a:pt x="248" y="940"/>
                  </a:cubicBezTo>
                  <a:cubicBezTo>
                    <a:pt x="238" y="879"/>
                    <a:pt x="229" y="816"/>
                    <a:pt x="211" y="752"/>
                  </a:cubicBezTo>
                  <a:cubicBezTo>
                    <a:pt x="208" y="738"/>
                    <a:pt x="203" y="722"/>
                    <a:pt x="200" y="706"/>
                  </a:cubicBezTo>
                  <a:cubicBezTo>
                    <a:pt x="139" y="502"/>
                    <a:pt x="47" y="235"/>
                    <a:pt x="4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8"/>
            <p:cNvSpPr/>
            <p:nvPr/>
          </p:nvSpPr>
          <p:spPr>
            <a:xfrm>
              <a:off x="1940422" y="1384504"/>
              <a:ext cx="19465" cy="69600"/>
            </a:xfrm>
            <a:custGeom>
              <a:rect b="b" l="l" r="r" t="t"/>
              <a:pathLst>
                <a:path extrusionOk="0" h="2460" w="688">
                  <a:moveTo>
                    <a:pt x="38" y="1"/>
                  </a:moveTo>
                  <a:cubicBezTo>
                    <a:pt x="35" y="5"/>
                    <a:pt x="31" y="8"/>
                    <a:pt x="28" y="11"/>
                  </a:cubicBezTo>
                  <a:cubicBezTo>
                    <a:pt x="21" y="18"/>
                    <a:pt x="19" y="26"/>
                    <a:pt x="15" y="31"/>
                  </a:cubicBezTo>
                  <a:cubicBezTo>
                    <a:pt x="15" y="33"/>
                    <a:pt x="13" y="33"/>
                    <a:pt x="13" y="37"/>
                  </a:cubicBezTo>
                  <a:cubicBezTo>
                    <a:pt x="9" y="46"/>
                    <a:pt x="7" y="56"/>
                    <a:pt x="6" y="69"/>
                  </a:cubicBezTo>
                  <a:cubicBezTo>
                    <a:pt x="0" y="114"/>
                    <a:pt x="5" y="171"/>
                    <a:pt x="6" y="215"/>
                  </a:cubicBezTo>
                  <a:cubicBezTo>
                    <a:pt x="6" y="373"/>
                    <a:pt x="21" y="540"/>
                    <a:pt x="58" y="686"/>
                  </a:cubicBezTo>
                  <a:cubicBezTo>
                    <a:pt x="183" y="1173"/>
                    <a:pt x="262" y="1666"/>
                    <a:pt x="442" y="2084"/>
                  </a:cubicBezTo>
                  <a:cubicBezTo>
                    <a:pt x="484" y="2186"/>
                    <a:pt x="561" y="2411"/>
                    <a:pt x="670" y="2454"/>
                  </a:cubicBezTo>
                  <a:cubicBezTo>
                    <a:pt x="675" y="2455"/>
                    <a:pt x="676" y="2458"/>
                    <a:pt x="681" y="2458"/>
                  </a:cubicBezTo>
                  <a:cubicBezTo>
                    <a:pt x="682" y="2459"/>
                    <a:pt x="683" y="2460"/>
                    <a:pt x="685" y="2460"/>
                  </a:cubicBezTo>
                  <a:cubicBezTo>
                    <a:pt x="686" y="2460"/>
                    <a:pt x="687" y="2460"/>
                    <a:pt x="688" y="2459"/>
                  </a:cubicBezTo>
                  <a:cubicBezTo>
                    <a:pt x="669" y="2292"/>
                    <a:pt x="598" y="2109"/>
                    <a:pt x="551" y="1955"/>
                  </a:cubicBezTo>
                  <a:cubicBezTo>
                    <a:pt x="492" y="1776"/>
                    <a:pt x="445" y="1597"/>
                    <a:pt x="399" y="1417"/>
                  </a:cubicBezTo>
                  <a:cubicBezTo>
                    <a:pt x="384" y="1365"/>
                    <a:pt x="371" y="1312"/>
                    <a:pt x="355" y="1260"/>
                  </a:cubicBezTo>
                  <a:lnTo>
                    <a:pt x="306" y="1101"/>
                  </a:lnTo>
                  <a:lnTo>
                    <a:pt x="278" y="1014"/>
                  </a:lnTo>
                  <a:cubicBezTo>
                    <a:pt x="255" y="925"/>
                    <a:pt x="237" y="837"/>
                    <a:pt x="217" y="747"/>
                  </a:cubicBezTo>
                  <a:cubicBezTo>
                    <a:pt x="194" y="636"/>
                    <a:pt x="169" y="527"/>
                    <a:pt x="140" y="418"/>
                  </a:cubicBezTo>
                  <a:lnTo>
                    <a:pt x="135" y="396"/>
                  </a:lnTo>
                  <a:cubicBezTo>
                    <a:pt x="121" y="344"/>
                    <a:pt x="109" y="292"/>
                    <a:pt x="101" y="241"/>
                  </a:cubicBezTo>
                  <a:cubicBezTo>
                    <a:pt x="96" y="223"/>
                    <a:pt x="95" y="207"/>
                    <a:pt x="92" y="190"/>
                  </a:cubicBezTo>
                  <a:cubicBezTo>
                    <a:pt x="80" y="124"/>
                    <a:pt x="66" y="60"/>
                    <a:pt x="3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8"/>
            <p:cNvSpPr/>
            <p:nvPr/>
          </p:nvSpPr>
          <p:spPr>
            <a:xfrm>
              <a:off x="2049939" y="1385466"/>
              <a:ext cx="340" cy="594"/>
            </a:xfrm>
            <a:custGeom>
              <a:rect b="b" l="l" r="r" t="t"/>
              <a:pathLst>
                <a:path extrusionOk="0" h="21" w="12">
                  <a:moveTo>
                    <a:pt x="11" y="0"/>
                  </a:moveTo>
                  <a:cubicBezTo>
                    <a:pt x="5" y="8"/>
                    <a:pt x="5" y="6"/>
                    <a:pt x="4" y="12"/>
                  </a:cubicBezTo>
                  <a:cubicBezTo>
                    <a:pt x="4" y="13"/>
                    <a:pt x="2" y="18"/>
                    <a:pt x="1" y="21"/>
                  </a:cubicBezTo>
                  <a:lnTo>
                    <a:pt x="11" y="21"/>
                  </a:lnTo>
                  <a:lnTo>
                    <a:pt x="11"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8"/>
            <p:cNvSpPr/>
            <p:nvPr/>
          </p:nvSpPr>
          <p:spPr>
            <a:xfrm>
              <a:off x="2042385" y="1386031"/>
              <a:ext cx="7639" cy="19975"/>
            </a:xfrm>
            <a:custGeom>
              <a:rect b="b" l="l" r="r" t="t"/>
              <a:pathLst>
                <a:path extrusionOk="0" h="706" w="270">
                  <a:moveTo>
                    <a:pt x="269" y="1"/>
                  </a:moveTo>
                  <a:cubicBezTo>
                    <a:pt x="261" y="8"/>
                    <a:pt x="253" y="14"/>
                    <a:pt x="248" y="18"/>
                  </a:cubicBezTo>
                  <a:cubicBezTo>
                    <a:pt x="235" y="36"/>
                    <a:pt x="220" y="54"/>
                    <a:pt x="204" y="79"/>
                  </a:cubicBezTo>
                  <a:cubicBezTo>
                    <a:pt x="185" y="105"/>
                    <a:pt x="169" y="139"/>
                    <a:pt x="152" y="175"/>
                  </a:cubicBezTo>
                  <a:cubicBezTo>
                    <a:pt x="139" y="203"/>
                    <a:pt x="127" y="230"/>
                    <a:pt x="115" y="259"/>
                  </a:cubicBezTo>
                  <a:cubicBezTo>
                    <a:pt x="102" y="293"/>
                    <a:pt x="89" y="328"/>
                    <a:pt x="76" y="364"/>
                  </a:cubicBezTo>
                  <a:cubicBezTo>
                    <a:pt x="51" y="438"/>
                    <a:pt x="30" y="514"/>
                    <a:pt x="16" y="581"/>
                  </a:cubicBezTo>
                  <a:cubicBezTo>
                    <a:pt x="14" y="611"/>
                    <a:pt x="8" y="639"/>
                    <a:pt x="3" y="666"/>
                  </a:cubicBezTo>
                  <a:cubicBezTo>
                    <a:pt x="2" y="680"/>
                    <a:pt x="0" y="693"/>
                    <a:pt x="0" y="706"/>
                  </a:cubicBezTo>
                  <a:lnTo>
                    <a:pt x="14" y="706"/>
                  </a:lnTo>
                  <a:lnTo>
                    <a:pt x="14" y="685"/>
                  </a:lnTo>
                  <a:cubicBezTo>
                    <a:pt x="120" y="605"/>
                    <a:pt x="243" y="172"/>
                    <a:pt x="26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8"/>
            <p:cNvSpPr/>
            <p:nvPr/>
          </p:nvSpPr>
          <p:spPr>
            <a:xfrm>
              <a:off x="2192925" y="1388634"/>
              <a:ext cx="37261" cy="98175"/>
            </a:xfrm>
            <a:custGeom>
              <a:rect b="b" l="l" r="r" t="t"/>
              <a:pathLst>
                <a:path extrusionOk="0" h="3470" w="1317">
                  <a:moveTo>
                    <a:pt x="24" y="0"/>
                  </a:moveTo>
                  <a:cubicBezTo>
                    <a:pt x="24" y="2"/>
                    <a:pt x="23" y="2"/>
                    <a:pt x="23" y="3"/>
                  </a:cubicBezTo>
                  <a:cubicBezTo>
                    <a:pt x="21" y="5"/>
                    <a:pt x="18" y="12"/>
                    <a:pt x="17" y="18"/>
                  </a:cubicBezTo>
                  <a:cubicBezTo>
                    <a:pt x="14" y="25"/>
                    <a:pt x="11" y="32"/>
                    <a:pt x="9" y="41"/>
                  </a:cubicBezTo>
                  <a:cubicBezTo>
                    <a:pt x="9" y="55"/>
                    <a:pt x="8" y="69"/>
                    <a:pt x="7" y="85"/>
                  </a:cubicBezTo>
                  <a:cubicBezTo>
                    <a:pt x="4" y="92"/>
                    <a:pt x="4" y="99"/>
                    <a:pt x="4" y="109"/>
                  </a:cubicBezTo>
                  <a:cubicBezTo>
                    <a:pt x="1" y="140"/>
                    <a:pt x="1" y="172"/>
                    <a:pt x="4" y="201"/>
                  </a:cubicBezTo>
                  <a:cubicBezTo>
                    <a:pt x="2" y="214"/>
                    <a:pt x="4" y="226"/>
                    <a:pt x="7" y="237"/>
                  </a:cubicBezTo>
                  <a:cubicBezTo>
                    <a:pt x="8" y="263"/>
                    <a:pt x="9" y="285"/>
                    <a:pt x="14" y="300"/>
                  </a:cubicBezTo>
                  <a:cubicBezTo>
                    <a:pt x="28" y="364"/>
                    <a:pt x="39" y="426"/>
                    <a:pt x="52" y="490"/>
                  </a:cubicBezTo>
                  <a:cubicBezTo>
                    <a:pt x="84" y="665"/>
                    <a:pt x="110" y="836"/>
                    <a:pt x="162" y="992"/>
                  </a:cubicBezTo>
                  <a:cubicBezTo>
                    <a:pt x="171" y="1025"/>
                    <a:pt x="181" y="1054"/>
                    <a:pt x="190" y="1085"/>
                  </a:cubicBezTo>
                  <a:cubicBezTo>
                    <a:pt x="197" y="1108"/>
                    <a:pt x="204" y="1131"/>
                    <a:pt x="207" y="1153"/>
                  </a:cubicBezTo>
                  <a:cubicBezTo>
                    <a:pt x="210" y="1158"/>
                    <a:pt x="212" y="1159"/>
                    <a:pt x="212" y="1160"/>
                  </a:cubicBezTo>
                  <a:cubicBezTo>
                    <a:pt x="217" y="1187"/>
                    <a:pt x="225" y="1211"/>
                    <a:pt x="229" y="1237"/>
                  </a:cubicBezTo>
                  <a:cubicBezTo>
                    <a:pt x="248" y="1317"/>
                    <a:pt x="265" y="1399"/>
                    <a:pt x="293" y="1483"/>
                  </a:cubicBezTo>
                  <a:cubicBezTo>
                    <a:pt x="326" y="1585"/>
                    <a:pt x="358" y="1682"/>
                    <a:pt x="395" y="1783"/>
                  </a:cubicBezTo>
                  <a:cubicBezTo>
                    <a:pt x="425" y="1868"/>
                    <a:pt x="454" y="1953"/>
                    <a:pt x="488" y="2037"/>
                  </a:cubicBezTo>
                  <a:cubicBezTo>
                    <a:pt x="527" y="2142"/>
                    <a:pt x="569" y="2246"/>
                    <a:pt x="613" y="2348"/>
                  </a:cubicBezTo>
                  <a:cubicBezTo>
                    <a:pt x="640" y="2417"/>
                    <a:pt x="671" y="2482"/>
                    <a:pt x="700" y="2549"/>
                  </a:cubicBezTo>
                  <a:cubicBezTo>
                    <a:pt x="713" y="2581"/>
                    <a:pt x="728" y="2611"/>
                    <a:pt x="744" y="2642"/>
                  </a:cubicBezTo>
                  <a:lnTo>
                    <a:pt x="748" y="2646"/>
                  </a:lnTo>
                  <a:cubicBezTo>
                    <a:pt x="771" y="2699"/>
                    <a:pt x="796" y="2748"/>
                    <a:pt x="824" y="2799"/>
                  </a:cubicBezTo>
                  <a:cubicBezTo>
                    <a:pt x="850" y="2847"/>
                    <a:pt x="879" y="2895"/>
                    <a:pt x="905" y="2941"/>
                  </a:cubicBezTo>
                  <a:cubicBezTo>
                    <a:pt x="931" y="2989"/>
                    <a:pt x="962" y="3034"/>
                    <a:pt x="991" y="3080"/>
                  </a:cubicBezTo>
                  <a:cubicBezTo>
                    <a:pt x="1033" y="3145"/>
                    <a:pt x="1078" y="3209"/>
                    <a:pt x="1123" y="3269"/>
                  </a:cubicBezTo>
                  <a:cubicBezTo>
                    <a:pt x="1178" y="3338"/>
                    <a:pt x="1237" y="3405"/>
                    <a:pt x="1296" y="3469"/>
                  </a:cubicBezTo>
                  <a:lnTo>
                    <a:pt x="1316" y="3469"/>
                  </a:lnTo>
                  <a:lnTo>
                    <a:pt x="1316" y="3458"/>
                  </a:lnTo>
                  <a:cubicBezTo>
                    <a:pt x="1311" y="3455"/>
                    <a:pt x="1305" y="3450"/>
                    <a:pt x="1298" y="3449"/>
                  </a:cubicBezTo>
                  <a:cubicBezTo>
                    <a:pt x="1261" y="3418"/>
                    <a:pt x="1237" y="3373"/>
                    <a:pt x="1215" y="3324"/>
                  </a:cubicBezTo>
                  <a:cubicBezTo>
                    <a:pt x="1207" y="3308"/>
                    <a:pt x="1200" y="3289"/>
                    <a:pt x="1194" y="3273"/>
                  </a:cubicBezTo>
                  <a:cubicBezTo>
                    <a:pt x="1181" y="3238"/>
                    <a:pt x="1167" y="3203"/>
                    <a:pt x="1155" y="3173"/>
                  </a:cubicBezTo>
                  <a:cubicBezTo>
                    <a:pt x="1098" y="3046"/>
                    <a:pt x="1043" y="2917"/>
                    <a:pt x="988" y="2784"/>
                  </a:cubicBezTo>
                  <a:cubicBezTo>
                    <a:pt x="959" y="2715"/>
                    <a:pt x="928" y="2643"/>
                    <a:pt x="898" y="2575"/>
                  </a:cubicBezTo>
                  <a:cubicBezTo>
                    <a:pt x="844" y="2451"/>
                    <a:pt x="793" y="2322"/>
                    <a:pt x="741" y="2193"/>
                  </a:cubicBezTo>
                  <a:cubicBezTo>
                    <a:pt x="648" y="1963"/>
                    <a:pt x="555" y="1726"/>
                    <a:pt x="460" y="1495"/>
                  </a:cubicBezTo>
                  <a:cubicBezTo>
                    <a:pt x="363" y="1253"/>
                    <a:pt x="321" y="1003"/>
                    <a:pt x="236" y="749"/>
                  </a:cubicBezTo>
                  <a:cubicBezTo>
                    <a:pt x="184" y="589"/>
                    <a:pt x="145" y="417"/>
                    <a:pt x="88" y="247"/>
                  </a:cubicBezTo>
                  <a:cubicBezTo>
                    <a:pt x="75" y="208"/>
                    <a:pt x="60" y="172"/>
                    <a:pt x="47" y="133"/>
                  </a:cubicBezTo>
                  <a:cubicBezTo>
                    <a:pt x="40" y="103"/>
                    <a:pt x="31" y="73"/>
                    <a:pt x="28" y="37"/>
                  </a:cubicBezTo>
                  <a:cubicBezTo>
                    <a:pt x="25" y="25"/>
                    <a:pt x="24" y="12"/>
                    <a:pt x="2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8"/>
            <p:cNvSpPr/>
            <p:nvPr/>
          </p:nvSpPr>
          <p:spPr>
            <a:xfrm>
              <a:off x="2030446" y="1391803"/>
              <a:ext cx="7724" cy="36865"/>
            </a:xfrm>
            <a:custGeom>
              <a:rect b="b" l="l" r="r" t="t"/>
              <a:pathLst>
                <a:path extrusionOk="0" h="1303" w="273">
                  <a:moveTo>
                    <a:pt x="273" y="0"/>
                  </a:moveTo>
                  <a:cubicBezTo>
                    <a:pt x="169" y="114"/>
                    <a:pt x="110" y="433"/>
                    <a:pt x="62" y="691"/>
                  </a:cubicBezTo>
                  <a:cubicBezTo>
                    <a:pt x="53" y="734"/>
                    <a:pt x="46" y="777"/>
                    <a:pt x="39" y="814"/>
                  </a:cubicBezTo>
                  <a:cubicBezTo>
                    <a:pt x="31" y="852"/>
                    <a:pt x="24" y="888"/>
                    <a:pt x="17" y="920"/>
                  </a:cubicBezTo>
                  <a:cubicBezTo>
                    <a:pt x="15" y="929"/>
                    <a:pt x="12" y="942"/>
                    <a:pt x="11" y="958"/>
                  </a:cubicBezTo>
                  <a:cubicBezTo>
                    <a:pt x="11" y="974"/>
                    <a:pt x="10" y="995"/>
                    <a:pt x="8" y="1016"/>
                  </a:cubicBezTo>
                  <a:cubicBezTo>
                    <a:pt x="2" y="1082"/>
                    <a:pt x="1" y="1165"/>
                    <a:pt x="4" y="1227"/>
                  </a:cubicBezTo>
                  <a:cubicBezTo>
                    <a:pt x="4" y="1262"/>
                    <a:pt x="10" y="1291"/>
                    <a:pt x="17" y="1303"/>
                  </a:cubicBezTo>
                  <a:cubicBezTo>
                    <a:pt x="30" y="1192"/>
                    <a:pt x="84" y="1080"/>
                    <a:pt x="113" y="973"/>
                  </a:cubicBezTo>
                  <a:cubicBezTo>
                    <a:pt x="167" y="649"/>
                    <a:pt x="220" y="326"/>
                    <a:pt x="27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8"/>
            <p:cNvSpPr/>
            <p:nvPr/>
          </p:nvSpPr>
          <p:spPr>
            <a:xfrm>
              <a:off x="2271859" y="1395736"/>
              <a:ext cx="23596" cy="61706"/>
            </a:xfrm>
            <a:custGeom>
              <a:rect b="b" l="l" r="r" t="t"/>
              <a:pathLst>
                <a:path extrusionOk="0" h="2181" w="834">
                  <a:moveTo>
                    <a:pt x="834" y="1"/>
                  </a:moveTo>
                  <a:cubicBezTo>
                    <a:pt x="829" y="4"/>
                    <a:pt x="824" y="4"/>
                    <a:pt x="819" y="4"/>
                  </a:cubicBezTo>
                  <a:cubicBezTo>
                    <a:pt x="819" y="4"/>
                    <a:pt x="818" y="4"/>
                    <a:pt x="816" y="5"/>
                  </a:cubicBezTo>
                  <a:cubicBezTo>
                    <a:pt x="816" y="5"/>
                    <a:pt x="813" y="5"/>
                    <a:pt x="812" y="7"/>
                  </a:cubicBezTo>
                  <a:cubicBezTo>
                    <a:pt x="812" y="7"/>
                    <a:pt x="811" y="7"/>
                    <a:pt x="809" y="8"/>
                  </a:cubicBezTo>
                  <a:lnTo>
                    <a:pt x="805" y="12"/>
                  </a:lnTo>
                  <a:cubicBezTo>
                    <a:pt x="658" y="63"/>
                    <a:pt x="534" y="339"/>
                    <a:pt x="453" y="472"/>
                  </a:cubicBezTo>
                  <a:cubicBezTo>
                    <a:pt x="440" y="492"/>
                    <a:pt x="428" y="513"/>
                    <a:pt x="417" y="531"/>
                  </a:cubicBezTo>
                  <a:cubicBezTo>
                    <a:pt x="403" y="552"/>
                    <a:pt x="395" y="571"/>
                    <a:pt x="383" y="590"/>
                  </a:cubicBezTo>
                  <a:cubicBezTo>
                    <a:pt x="366" y="623"/>
                    <a:pt x="347" y="655"/>
                    <a:pt x="331" y="690"/>
                  </a:cubicBezTo>
                  <a:lnTo>
                    <a:pt x="293" y="767"/>
                  </a:lnTo>
                  <a:cubicBezTo>
                    <a:pt x="236" y="877"/>
                    <a:pt x="191" y="994"/>
                    <a:pt x="152" y="1117"/>
                  </a:cubicBezTo>
                  <a:cubicBezTo>
                    <a:pt x="142" y="1149"/>
                    <a:pt x="130" y="1184"/>
                    <a:pt x="121" y="1219"/>
                  </a:cubicBezTo>
                  <a:cubicBezTo>
                    <a:pt x="111" y="1254"/>
                    <a:pt x="101" y="1287"/>
                    <a:pt x="94" y="1324"/>
                  </a:cubicBezTo>
                  <a:cubicBezTo>
                    <a:pt x="85" y="1359"/>
                    <a:pt x="78" y="1396"/>
                    <a:pt x="71" y="1433"/>
                  </a:cubicBezTo>
                  <a:cubicBezTo>
                    <a:pt x="65" y="1458"/>
                    <a:pt x="60" y="1482"/>
                    <a:pt x="56" y="1510"/>
                  </a:cubicBezTo>
                  <a:cubicBezTo>
                    <a:pt x="56" y="1513"/>
                    <a:pt x="55" y="1519"/>
                    <a:pt x="55" y="1523"/>
                  </a:cubicBezTo>
                  <a:cubicBezTo>
                    <a:pt x="47" y="1561"/>
                    <a:pt x="40" y="1600"/>
                    <a:pt x="34" y="1642"/>
                  </a:cubicBezTo>
                  <a:cubicBezTo>
                    <a:pt x="31" y="1676"/>
                    <a:pt x="27" y="1708"/>
                    <a:pt x="24" y="1744"/>
                  </a:cubicBezTo>
                  <a:cubicBezTo>
                    <a:pt x="18" y="1785"/>
                    <a:pt x="17" y="1824"/>
                    <a:pt x="12" y="1866"/>
                  </a:cubicBezTo>
                  <a:cubicBezTo>
                    <a:pt x="9" y="1905"/>
                    <a:pt x="7" y="1948"/>
                    <a:pt x="5" y="1991"/>
                  </a:cubicBezTo>
                  <a:cubicBezTo>
                    <a:pt x="4" y="2020"/>
                    <a:pt x="2" y="2054"/>
                    <a:pt x="2" y="2084"/>
                  </a:cubicBezTo>
                  <a:cubicBezTo>
                    <a:pt x="1" y="2115"/>
                    <a:pt x="1" y="2148"/>
                    <a:pt x="1" y="2180"/>
                  </a:cubicBezTo>
                  <a:lnTo>
                    <a:pt x="11" y="2180"/>
                  </a:lnTo>
                  <a:lnTo>
                    <a:pt x="11" y="2170"/>
                  </a:lnTo>
                  <a:cubicBezTo>
                    <a:pt x="17" y="2163"/>
                    <a:pt x="18" y="2155"/>
                    <a:pt x="20" y="2150"/>
                  </a:cubicBezTo>
                  <a:cubicBezTo>
                    <a:pt x="21" y="2148"/>
                    <a:pt x="21" y="2148"/>
                    <a:pt x="21" y="2145"/>
                  </a:cubicBezTo>
                  <a:cubicBezTo>
                    <a:pt x="21" y="2141"/>
                    <a:pt x="24" y="2134"/>
                    <a:pt x="25" y="2126"/>
                  </a:cubicBezTo>
                  <a:cubicBezTo>
                    <a:pt x="27" y="2122"/>
                    <a:pt x="27" y="2116"/>
                    <a:pt x="27" y="2112"/>
                  </a:cubicBezTo>
                  <a:cubicBezTo>
                    <a:pt x="28" y="2105"/>
                    <a:pt x="31" y="2097"/>
                    <a:pt x="31" y="2087"/>
                  </a:cubicBezTo>
                  <a:cubicBezTo>
                    <a:pt x="31" y="2068"/>
                    <a:pt x="33" y="2046"/>
                    <a:pt x="34" y="2026"/>
                  </a:cubicBezTo>
                  <a:cubicBezTo>
                    <a:pt x="34" y="2017"/>
                    <a:pt x="36" y="2006"/>
                    <a:pt x="39" y="1997"/>
                  </a:cubicBezTo>
                  <a:cubicBezTo>
                    <a:pt x="40" y="1988"/>
                    <a:pt x="40" y="1977"/>
                    <a:pt x="43" y="1968"/>
                  </a:cubicBezTo>
                  <a:cubicBezTo>
                    <a:pt x="49" y="1948"/>
                    <a:pt x="55" y="1927"/>
                    <a:pt x="57" y="1908"/>
                  </a:cubicBezTo>
                  <a:cubicBezTo>
                    <a:pt x="63" y="1889"/>
                    <a:pt x="69" y="1872"/>
                    <a:pt x="72" y="1853"/>
                  </a:cubicBezTo>
                  <a:cubicBezTo>
                    <a:pt x="85" y="1806"/>
                    <a:pt x="97" y="1758"/>
                    <a:pt x="108" y="1713"/>
                  </a:cubicBezTo>
                  <a:cubicBezTo>
                    <a:pt x="116" y="1690"/>
                    <a:pt x="123" y="1665"/>
                    <a:pt x="129" y="1642"/>
                  </a:cubicBezTo>
                  <a:lnTo>
                    <a:pt x="150" y="1571"/>
                  </a:lnTo>
                  <a:cubicBezTo>
                    <a:pt x="236" y="1315"/>
                    <a:pt x="322" y="1061"/>
                    <a:pt x="421" y="821"/>
                  </a:cubicBezTo>
                  <a:cubicBezTo>
                    <a:pt x="453" y="741"/>
                    <a:pt x="486" y="661"/>
                    <a:pt x="523" y="585"/>
                  </a:cubicBezTo>
                  <a:cubicBezTo>
                    <a:pt x="530" y="565"/>
                    <a:pt x="540" y="546"/>
                    <a:pt x="549" y="528"/>
                  </a:cubicBezTo>
                  <a:cubicBezTo>
                    <a:pt x="566" y="486"/>
                    <a:pt x="588" y="447"/>
                    <a:pt x="608" y="406"/>
                  </a:cubicBezTo>
                  <a:cubicBezTo>
                    <a:pt x="614" y="396"/>
                    <a:pt x="622" y="385"/>
                    <a:pt x="624" y="374"/>
                  </a:cubicBezTo>
                  <a:cubicBezTo>
                    <a:pt x="630" y="361"/>
                    <a:pt x="638" y="353"/>
                    <a:pt x="642" y="339"/>
                  </a:cubicBezTo>
                  <a:cubicBezTo>
                    <a:pt x="664" y="296"/>
                    <a:pt x="681" y="254"/>
                    <a:pt x="702" y="212"/>
                  </a:cubicBezTo>
                  <a:cubicBezTo>
                    <a:pt x="712" y="193"/>
                    <a:pt x="719" y="171"/>
                    <a:pt x="732" y="150"/>
                  </a:cubicBezTo>
                  <a:cubicBezTo>
                    <a:pt x="744" y="129"/>
                    <a:pt x="754" y="110"/>
                    <a:pt x="767" y="91"/>
                  </a:cubicBezTo>
                  <a:cubicBezTo>
                    <a:pt x="780" y="69"/>
                    <a:pt x="795" y="50"/>
                    <a:pt x="809" y="30"/>
                  </a:cubicBezTo>
                  <a:cubicBezTo>
                    <a:pt x="818" y="21"/>
                    <a:pt x="825" y="11"/>
                    <a:pt x="83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8"/>
            <p:cNvSpPr/>
            <p:nvPr/>
          </p:nvSpPr>
          <p:spPr>
            <a:xfrm>
              <a:off x="2258732" y="1405411"/>
              <a:ext cx="12590" cy="57745"/>
            </a:xfrm>
            <a:custGeom>
              <a:rect b="b" l="l" r="r" t="t"/>
              <a:pathLst>
                <a:path extrusionOk="0" h="2041" w="445">
                  <a:moveTo>
                    <a:pt x="444" y="0"/>
                  </a:moveTo>
                  <a:cubicBezTo>
                    <a:pt x="436" y="8"/>
                    <a:pt x="430" y="13"/>
                    <a:pt x="417" y="15"/>
                  </a:cubicBezTo>
                  <a:cubicBezTo>
                    <a:pt x="409" y="21"/>
                    <a:pt x="402" y="28"/>
                    <a:pt x="399" y="34"/>
                  </a:cubicBezTo>
                  <a:cubicBezTo>
                    <a:pt x="375" y="59"/>
                    <a:pt x="356" y="89"/>
                    <a:pt x="338" y="123"/>
                  </a:cubicBezTo>
                  <a:cubicBezTo>
                    <a:pt x="327" y="146"/>
                    <a:pt x="316" y="172"/>
                    <a:pt x="306" y="197"/>
                  </a:cubicBezTo>
                  <a:cubicBezTo>
                    <a:pt x="295" y="224"/>
                    <a:pt x="286" y="255"/>
                    <a:pt x="276" y="284"/>
                  </a:cubicBezTo>
                  <a:cubicBezTo>
                    <a:pt x="268" y="304"/>
                    <a:pt x="263" y="322"/>
                    <a:pt x="255" y="341"/>
                  </a:cubicBezTo>
                  <a:cubicBezTo>
                    <a:pt x="248" y="357"/>
                    <a:pt x="242" y="376"/>
                    <a:pt x="235" y="393"/>
                  </a:cubicBezTo>
                  <a:cubicBezTo>
                    <a:pt x="228" y="409"/>
                    <a:pt x="220" y="428"/>
                    <a:pt x="215" y="445"/>
                  </a:cubicBezTo>
                  <a:cubicBezTo>
                    <a:pt x="203" y="480"/>
                    <a:pt x="191" y="517"/>
                    <a:pt x="178" y="553"/>
                  </a:cubicBezTo>
                  <a:cubicBezTo>
                    <a:pt x="167" y="591"/>
                    <a:pt x="157" y="630"/>
                    <a:pt x="146" y="668"/>
                  </a:cubicBezTo>
                  <a:cubicBezTo>
                    <a:pt x="146" y="668"/>
                    <a:pt x="146" y="669"/>
                    <a:pt x="145" y="671"/>
                  </a:cubicBezTo>
                  <a:cubicBezTo>
                    <a:pt x="132" y="717"/>
                    <a:pt x="120" y="764"/>
                    <a:pt x="109" y="813"/>
                  </a:cubicBezTo>
                  <a:cubicBezTo>
                    <a:pt x="87" y="900"/>
                    <a:pt x="65" y="991"/>
                    <a:pt x="43" y="1078"/>
                  </a:cubicBezTo>
                  <a:lnTo>
                    <a:pt x="21" y="1335"/>
                  </a:lnTo>
                  <a:cubicBezTo>
                    <a:pt x="18" y="1345"/>
                    <a:pt x="17" y="1358"/>
                    <a:pt x="15" y="1371"/>
                  </a:cubicBezTo>
                  <a:cubicBezTo>
                    <a:pt x="14" y="1383"/>
                    <a:pt x="11" y="1398"/>
                    <a:pt x="10" y="1412"/>
                  </a:cubicBezTo>
                  <a:cubicBezTo>
                    <a:pt x="8" y="1432"/>
                    <a:pt x="7" y="1454"/>
                    <a:pt x="4" y="1476"/>
                  </a:cubicBezTo>
                  <a:cubicBezTo>
                    <a:pt x="2" y="1511"/>
                    <a:pt x="1" y="1546"/>
                    <a:pt x="1" y="1579"/>
                  </a:cubicBezTo>
                  <a:cubicBezTo>
                    <a:pt x="1" y="1630"/>
                    <a:pt x="4" y="1681"/>
                    <a:pt x="14" y="1720"/>
                  </a:cubicBezTo>
                  <a:cubicBezTo>
                    <a:pt x="26" y="1773"/>
                    <a:pt x="39" y="1826"/>
                    <a:pt x="52" y="1880"/>
                  </a:cubicBezTo>
                  <a:cubicBezTo>
                    <a:pt x="65" y="1934"/>
                    <a:pt x="75" y="1986"/>
                    <a:pt x="88" y="2040"/>
                  </a:cubicBezTo>
                  <a:lnTo>
                    <a:pt x="98" y="2040"/>
                  </a:lnTo>
                  <a:lnTo>
                    <a:pt x="98" y="1858"/>
                  </a:lnTo>
                  <a:cubicBezTo>
                    <a:pt x="106" y="1847"/>
                    <a:pt x="110" y="1834"/>
                    <a:pt x="111" y="1822"/>
                  </a:cubicBezTo>
                  <a:cubicBezTo>
                    <a:pt x="113" y="1815"/>
                    <a:pt x="113" y="1809"/>
                    <a:pt x="113" y="1802"/>
                  </a:cubicBezTo>
                  <a:cubicBezTo>
                    <a:pt x="116" y="1790"/>
                    <a:pt x="116" y="1781"/>
                    <a:pt x="116" y="1771"/>
                  </a:cubicBezTo>
                  <a:cubicBezTo>
                    <a:pt x="117" y="1758"/>
                    <a:pt x="117" y="1749"/>
                    <a:pt x="117" y="1736"/>
                  </a:cubicBezTo>
                  <a:cubicBezTo>
                    <a:pt x="117" y="1729"/>
                    <a:pt x="117" y="1722"/>
                    <a:pt x="119" y="1715"/>
                  </a:cubicBezTo>
                  <a:cubicBezTo>
                    <a:pt x="119" y="1707"/>
                    <a:pt x="119" y="1700"/>
                    <a:pt x="123" y="1693"/>
                  </a:cubicBezTo>
                  <a:lnTo>
                    <a:pt x="123" y="1687"/>
                  </a:lnTo>
                  <a:cubicBezTo>
                    <a:pt x="127" y="1667"/>
                    <a:pt x="132" y="1649"/>
                    <a:pt x="135" y="1629"/>
                  </a:cubicBezTo>
                  <a:cubicBezTo>
                    <a:pt x="141" y="1591"/>
                    <a:pt x="146" y="1550"/>
                    <a:pt x="149" y="1511"/>
                  </a:cubicBezTo>
                  <a:cubicBezTo>
                    <a:pt x="159" y="1411"/>
                    <a:pt x="162" y="1307"/>
                    <a:pt x="186" y="1206"/>
                  </a:cubicBezTo>
                  <a:cubicBezTo>
                    <a:pt x="191" y="1178"/>
                    <a:pt x="197" y="1153"/>
                    <a:pt x="200" y="1126"/>
                  </a:cubicBezTo>
                  <a:cubicBezTo>
                    <a:pt x="206" y="1102"/>
                    <a:pt x="207" y="1075"/>
                    <a:pt x="212" y="1049"/>
                  </a:cubicBezTo>
                  <a:cubicBezTo>
                    <a:pt x="219" y="996"/>
                    <a:pt x="222" y="940"/>
                    <a:pt x="232" y="887"/>
                  </a:cubicBezTo>
                  <a:cubicBezTo>
                    <a:pt x="236" y="854"/>
                    <a:pt x="242" y="819"/>
                    <a:pt x="251" y="784"/>
                  </a:cubicBezTo>
                  <a:cubicBezTo>
                    <a:pt x="251" y="784"/>
                    <a:pt x="254" y="783"/>
                    <a:pt x="254" y="781"/>
                  </a:cubicBezTo>
                  <a:cubicBezTo>
                    <a:pt x="254" y="774"/>
                    <a:pt x="255" y="767"/>
                    <a:pt x="257" y="761"/>
                  </a:cubicBezTo>
                  <a:cubicBezTo>
                    <a:pt x="273" y="697"/>
                    <a:pt x="287" y="636"/>
                    <a:pt x="302" y="572"/>
                  </a:cubicBezTo>
                  <a:cubicBezTo>
                    <a:pt x="335" y="442"/>
                    <a:pt x="364" y="313"/>
                    <a:pt x="395" y="188"/>
                  </a:cubicBezTo>
                  <a:cubicBezTo>
                    <a:pt x="402" y="156"/>
                    <a:pt x="411" y="124"/>
                    <a:pt x="418" y="93"/>
                  </a:cubicBezTo>
                  <a:cubicBezTo>
                    <a:pt x="428" y="61"/>
                    <a:pt x="436" y="29"/>
                    <a:pt x="44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8"/>
            <p:cNvSpPr/>
            <p:nvPr/>
          </p:nvSpPr>
          <p:spPr>
            <a:xfrm>
              <a:off x="2290588" y="1410787"/>
              <a:ext cx="14005" cy="18220"/>
            </a:xfrm>
            <a:custGeom>
              <a:rect b="b" l="l" r="r" t="t"/>
              <a:pathLst>
                <a:path extrusionOk="0" h="644" w="495">
                  <a:moveTo>
                    <a:pt x="490" y="1"/>
                  </a:moveTo>
                  <a:cubicBezTo>
                    <a:pt x="434" y="21"/>
                    <a:pt x="374" y="62"/>
                    <a:pt x="317" y="114"/>
                  </a:cubicBezTo>
                  <a:cubicBezTo>
                    <a:pt x="308" y="123"/>
                    <a:pt x="298" y="132"/>
                    <a:pt x="291" y="142"/>
                  </a:cubicBezTo>
                  <a:cubicBezTo>
                    <a:pt x="274" y="156"/>
                    <a:pt x="262" y="172"/>
                    <a:pt x="247" y="188"/>
                  </a:cubicBezTo>
                  <a:cubicBezTo>
                    <a:pt x="230" y="209"/>
                    <a:pt x="214" y="229"/>
                    <a:pt x="199" y="248"/>
                  </a:cubicBezTo>
                  <a:cubicBezTo>
                    <a:pt x="185" y="265"/>
                    <a:pt x="175" y="281"/>
                    <a:pt x="163" y="297"/>
                  </a:cubicBezTo>
                  <a:cubicBezTo>
                    <a:pt x="146" y="325"/>
                    <a:pt x="125" y="356"/>
                    <a:pt x="109" y="385"/>
                  </a:cubicBezTo>
                  <a:cubicBezTo>
                    <a:pt x="99" y="399"/>
                    <a:pt x="90" y="414"/>
                    <a:pt x="83" y="428"/>
                  </a:cubicBezTo>
                  <a:cubicBezTo>
                    <a:pt x="77" y="441"/>
                    <a:pt x="70" y="450"/>
                    <a:pt x="67" y="462"/>
                  </a:cubicBezTo>
                  <a:cubicBezTo>
                    <a:pt x="60" y="476"/>
                    <a:pt x="53" y="491"/>
                    <a:pt x="47" y="502"/>
                  </a:cubicBezTo>
                  <a:cubicBezTo>
                    <a:pt x="41" y="516"/>
                    <a:pt x="37" y="527"/>
                    <a:pt x="32" y="539"/>
                  </a:cubicBezTo>
                  <a:cubicBezTo>
                    <a:pt x="26" y="553"/>
                    <a:pt x="22" y="568"/>
                    <a:pt x="18" y="581"/>
                  </a:cubicBezTo>
                  <a:cubicBezTo>
                    <a:pt x="10" y="603"/>
                    <a:pt x="3" y="623"/>
                    <a:pt x="0" y="643"/>
                  </a:cubicBezTo>
                  <a:lnTo>
                    <a:pt x="10" y="643"/>
                  </a:lnTo>
                  <a:cubicBezTo>
                    <a:pt x="31" y="611"/>
                    <a:pt x="54" y="585"/>
                    <a:pt x="80" y="558"/>
                  </a:cubicBezTo>
                  <a:lnTo>
                    <a:pt x="92" y="545"/>
                  </a:lnTo>
                  <a:cubicBezTo>
                    <a:pt x="96" y="542"/>
                    <a:pt x="98" y="539"/>
                    <a:pt x="99" y="536"/>
                  </a:cubicBezTo>
                  <a:cubicBezTo>
                    <a:pt x="125" y="508"/>
                    <a:pt x="153" y="479"/>
                    <a:pt x="172" y="450"/>
                  </a:cubicBezTo>
                  <a:cubicBezTo>
                    <a:pt x="185" y="433"/>
                    <a:pt x="197" y="417"/>
                    <a:pt x="208" y="396"/>
                  </a:cubicBezTo>
                  <a:cubicBezTo>
                    <a:pt x="223" y="377"/>
                    <a:pt x="234" y="360"/>
                    <a:pt x="245" y="340"/>
                  </a:cubicBezTo>
                  <a:cubicBezTo>
                    <a:pt x="271" y="303"/>
                    <a:pt x="293" y="264"/>
                    <a:pt x="314" y="228"/>
                  </a:cubicBezTo>
                  <a:cubicBezTo>
                    <a:pt x="324" y="206"/>
                    <a:pt x="338" y="187"/>
                    <a:pt x="351" y="167"/>
                  </a:cubicBezTo>
                  <a:cubicBezTo>
                    <a:pt x="365" y="143"/>
                    <a:pt x="381" y="120"/>
                    <a:pt x="397" y="98"/>
                  </a:cubicBezTo>
                  <a:lnTo>
                    <a:pt x="445" y="50"/>
                  </a:lnTo>
                  <a:lnTo>
                    <a:pt x="495" y="2"/>
                  </a:lnTo>
                  <a:lnTo>
                    <a:pt x="490"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8"/>
            <p:cNvSpPr/>
            <p:nvPr/>
          </p:nvSpPr>
          <p:spPr>
            <a:xfrm>
              <a:off x="2024873" y="1411154"/>
              <a:ext cx="311" cy="622"/>
            </a:xfrm>
            <a:custGeom>
              <a:rect b="b" l="l" r="r" t="t"/>
              <a:pathLst>
                <a:path extrusionOk="0" h="22" w="11">
                  <a:moveTo>
                    <a:pt x="10" y="1"/>
                  </a:moveTo>
                  <a:cubicBezTo>
                    <a:pt x="3" y="13"/>
                    <a:pt x="7" y="5"/>
                    <a:pt x="0" y="21"/>
                  </a:cubicBezTo>
                  <a:lnTo>
                    <a:pt x="10" y="21"/>
                  </a:lnTo>
                  <a:lnTo>
                    <a:pt x="10"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8"/>
            <p:cNvSpPr/>
            <p:nvPr/>
          </p:nvSpPr>
          <p:spPr>
            <a:xfrm>
              <a:off x="2017319" y="1411749"/>
              <a:ext cx="7582" cy="35451"/>
            </a:xfrm>
            <a:custGeom>
              <a:rect b="b" l="l" r="r" t="t"/>
              <a:pathLst>
                <a:path extrusionOk="0" h="1253" w="268">
                  <a:moveTo>
                    <a:pt x="267" y="0"/>
                  </a:moveTo>
                  <a:cubicBezTo>
                    <a:pt x="119" y="159"/>
                    <a:pt x="80" y="595"/>
                    <a:pt x="23" y="857"/>
                  </a:cubicBezTo>
                  <a:cubicBezTo>
                    <a:pt x="1" y="953"/>
                    <a:pt x="10" y="1153"/>
                    <a:pt x="45" y="1233"/>
                  </a:cubicBezTo>
                  <a:cubicBezTo>
                    <a:pt x="48" y="1238"/>
                    <a:pt x="50" y="1245"/>
                    <a:pt x="53" y="1249"/>
                  </a:cubicBezTo>
                  <a:cubicBezTo>
                    <a:pt x="53" y="1251"/>
                    <a:pt x="56" y="1251"/>
                    <a:pt x="56" y="1252"/>
                  </a:cubicBezTo>
                  <a:lnTo>
                    <a:pt x="56" y="1230"/>
                  </a:lnTo>
                  <a:cubicBezTo>
                    <a:pt x="75" y="1200"/>
                    <a:pt x="90" y="1168"/>
                    <a:pt x="101" y="1131"/>
                  </a:cubicBezTo>
                  <a:cubicBezTo>
                    <a:pt x="133" y="1024"/>
                    <a:pt x="132" y="896"/>
                    <a:pt x="161" y="771"/>
                  </a:cubicBezTo>
                  <a:cubicBezTo>
                    <a:pt x="197" y="617"/>
                    <a:pt x="177" y="496"/>
                    <a:pt x="213" y="333"/>
                  </a:cubicBezTo>
                  <a:cubicBezTo>
                    <a:pt x="231" y="223"/>
                    <a:pt x="248" y="111"/>
                    <a:pt x="26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8"/>
            <p:cNvSpPr/>
            <p:nvPr/>
          </p:nvSpPr>
          <p:spPr>
            <a:xfrm>
              <a:off x="2249537" y="1419925"/>
              <a:ext cx="4555" cy="23935"/>
            </a:xfrm>
            <a:custGeom>
              <a:rect b="b" l="l" r="r" t="t"/>
              <a:pathLst>
                <a:path extrusionOk="0" h="846" w="161">
                  <a:moveTo>
                    <a:pt x="160" y="1"/>
                  </a:moveTo>
                  <a:cubicBezTo>
                    <a:pt x="154" y="6"/>
                    <a:pt x="147" y="9"/>
                    <a:pt x="146" y="15"/>
                  </a:cubicBezTo>
                  <a:cubicBezTo>
                    <a:pt x="140" y="22"/>
                    <a:pt x="133" y="28"/>
                    <a:pt x="128" y="36"/>
                  </a:cubicBezTo>
                  <a:cubicBezTo>
                    <a:pt x="121" y="47"/>
                    <a:pt x="109" y="62"/>
                    <a:pt x="101" y="79"/>
                  </a:cubicBezTo>
                  <a:cubicBezTo>
                    <a:pt x="95" y="91"/>
                    <a:pt x="88" y="102"/>
                    <a:pt x="82" y="115"/>
                  </a:cubicBezTo>
                  <a:cubicBezTo>
                    <a:pt x="74" y="133"/>
                    <a:pt x="67" y="153"/>
                    <a:pt x="60" y="174"/>
                  </a:cubicBezTo>
                  <a:cubicBezTo>
                    <a:pt x="51" y="203"/>
                    <a:pt x="42" y="232"/>
                    <a:pt x="35" y="264"/>
                  </a:cubicBezTo>
                  <a:cubicBezTo>
                    <a:pt x="29" y="277"/>
                    <a:pt x="28" y="291"/>
                    <a:pt x="26" y="304"/>
                  </a:cubicBezTo>
                  <a:cubicBezTo>
                    <a:pt x="22" y="316"/>
                    <a:pt x="21" y="331"/>
                    <a:pt x="19" y="344"/>
                  </a:cubicBezTo>
                  <a:lnTo>
                    <a:pt x="13" y="387"/>
                  </a:lnTo>
                  <a:cubicBezTo>
                    <a:pt x="9" y="414"/>
                    <a:pt x="8" y="438"/>
                    <a:pt x="6" y="462"/>
                  </a:cubicBezTo>
                  <a:cubicBezTo>
                    <a:pt x="0" y="534"/>
                    <a:pt x="2" y="605"/>
                    <a:pt x="15" y="668"/>
                  </a:cubicBezTo>
                  <a:cubicBezTo>
                    <a:pt x="16" y="677"/>
                    <a:pt x="16" y="685"/>
                    <a:pt x="21" y="697"/>
                  </a:cubicBezTo>
                  <a:cubicBezTo>
                    <a:pt x="22" y="704"/>
                    <a:pt x="26" y="714"/>
                    <a:pt x="29" y="723"/>
                  </a:cubicBezTo>
                  <a:cubicBezTo>
                    <a:pt x="35" y="742"/>
                    <a:pt x="42" y="760"/>
                    <a:pt x="50" y="774"/>
                  </a:cubicBezTo>
                  <a:cubicBezTo>
                    <a:pt x="53" y="781"/>
                    <a:pt x="57" y="789"/>
                    <a:pt x="60" y="793"/>
                  </a:cubicBezTo>
                  <a:cubicBezTo>
                    <a:pt x="70" y="810"/>
                    <a:pt x="82" y="824"/>
                    <a:pt x="96" y="837"/>
                  </a:cubicBezTo>
                  <a:lnTo>
                    <a:pt x="101" y="840"/>
                  </a:lnTo>
                  <a:cubicBezTo>
                    <a:pt x="102" y="840"/>
                    <a:pt x="102" y="842"/>
                    <a:pt x="106" y="844"/>
                  </a:cubicBezTo>
                  <a:lnTo>
                    <a:pt x="106" y="845"/>
                  </a:lnTo>
                  <a:lnTo>
                    <a:pt x="108" y="845"/>
                  </a:lnTo>
                  <a:lnTo>
                    <a:pt x="108" y="665"/>
                  </a:lnTo>
                  <a:cubicBezTo>
                    <a:pt x="109" y="662"/>
                    <a:pt x="111" y="656"/>
                    <a:pt x="111" y="652"/>
                  </a:cubicBezTo>
                  <a:cubicBezTo>
                    <a:pt x="114" y="649"/>
                    <a:pt x="115" y="643"/>
                    <a:pt x="115" y="640"/>
                  </a:cubicBezTo>
                  <a:cubicBezTo>
                    <a:pt x="117" y="636"/>
                    <a:pt x="118" y="632"/>
                    <a:pt x="117" y="627"/>
                  </a:cubicBezTo>
                  <a:cubicBezTo>
                    <a:pt x="121" y="614"/>
                    <a:pt x="121" y="598"/>
                    <a:pt x="118" y="582"/>
                  </a:cubicBezTo>
                  <a:cubicBezTo>
                    <a:pt x="118" y="547"/>
                    <a:pt x="114" y="511"/>
                    <a:pt x="114" y="475"/>
                  </a:cubicBezTo>
                  <a:lnTo>
                    <a:pt x="114" y="473"/>
                  </a:lnTo>
                  <a:cubicBezTo>
                    <a:pt x="114" y="457"/>
                    <a:pt x="114" y="444"/>
                    <a:pt x="117" y="430"/>
                  </a:cubicBezTo>
                  <a:cubicBezTo>
                    <a:pt x="124" y="403"/>
                    <a:pt x="125" y="377"/>
                    <a:pt x="130" y="350"/>
                  </a:cubicBezTo>
                  <a:cubicBezTo>
                    <a:pt x="137" y="304"/>
                    <a:pt x="138" y="255"/>
                    <a:pt x="140" y="210"/>
                  </a:cubicBezTo>
                  <a:cubicBezTo>
                    <a:pt x="144" y="169"/>
                    <a:pt x="144" y="130"/>
                    <a:pt x="147" y="94"/>
                  </a:cubicBezTo>
                  <a:cubicBezTo>
                    <a:pt x="150" y="60"/>
                    <a:pt x="154" y="28"/>
                    <a:pt x="16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8"/>
            <p:cNvSpPr/>
            <p:nvPr/>
          </p:nvSpPr>
          <p:spPr>
            <a:xfrm>
              <a:off x="1935386" y="1422697"/>
              <a:ext cx="15872" cy="46711"/>
            </a:xfrm>
            <a:custGeom>
              <a:rect b="b" l="l" r="r" t="t"/>
              <a:pathLst>
                <a:path extrusionOk="0" h="1651" w="561">
                  <a:moveTo>
                    <a:pt x="33" y="0"/>
                  </a:moveTo>
                  <a:lnTo>
                    <a:pt x="33" y="0"/>
                  </a:lnTo>
                  <a:cubicBezTo>
                    <a:pt x="1" y="47"/>
                    <a:pt x="39" y="308"/>
                    <a:pt x="53" y="364"/>
                  </a:cubicBezTo>
                  <a:cubicBezTo>
                    <a:pt x="66" y="406"/>
                    <a:pt x="75" y="448"/>
                    <a:pt x="85" y="491"/>
                  </a:cubicBezTo>
                  <a:cubicBezTo>
                    <a:pt x="97" y="535"/>
                    <a:pt x="106" y="577"/>
                    <a:pt x="117" y="621"/>
                  </a:cubicBezTo>
                  <a:cubicBezTo>
                    <a:pt x="135" y="696"/>
                    <a:pt x="151" y="771"/>
                    <a:pt x="171" y="846"/>
                  </a:cubicBezTo>
                  <a:cubicBezTo>
                    <a:pt x="184" y="899"/>
                    <a:pt x="197" y="949"/>
                    <a:pt x="212" y="1000"/>
                  </a:cubicBezTo>
                  <a:cubicBezTo>
                    <a:pt x="216" y="1024"/>
                    <a:pt x="223" y="1047"/>
                    <a:pt x="231" y="1069"/>
                  </a:cubicBezTo>
                  <a:cubicBezTo>
                    <a:pt x="248" y="1130"/>
                    <a:pt x="267" y="1188"/>
                    <a:pt x="292" y="1243"/>
                  </a:cubicBezTo>
                  <a:cubicBezTo>
                    <a:pt x="306" y="1282"/>
                    <a:pt x="322" y="1320"/>
                    <a:pt x="340" y="1357"/>
                  </a:cubicBezTo>
                  <a:cubicBezTo>
                    <a:pt x="342" y="1359"/>
                    <a:pt x="344" y="1362"/>
                    <a:pt x="344" y="1365"/>
                  </a:cubicBezTo>
                  <a:cubicBezTo>
                    <a:pt x="345" y="1370"/>
                    <a:pt x="345" y="1374"/>
                    <a:pt x="350" y="1378"/>
                  </a:cubicBezTo>
                  <a:cubicBezTo>
                    <a:pt x="353" y="1386"/>
                    <a:pt x="358" y="1394"/>
                    <a:pt x="361" y="1406"/>
                  </a:cubicBezTo>
                  <a:lnTo>
                    <a:pt x="373" y="1426"/>
                  </a:lnTo>
                  <a:cubicBezTo>
                    <a:pt x="402" y="1489"/>
                    <a:pt x="441" y="1567"/>
                    <a:pt x="481" y="1614"/>
                  </a:cubicBezTo>
                  <a:cubicBezTo>
                    <a:pt x="485" y="1618"/>
                    <a:pt x="491" y="1625"/>
                    <a:pt x="495" y="1628"/>
                  </a:cubicBezTo>
                  <a:cubicBezTo>
                    <a:pt x="504" y="1636"/>
                    <a:pt x="513" y="1643"/>
                    <a:pt x="521" y="1647"/>
                  </a:cubicBezTo>
                  <a:cubicBezTo>
                    <a:pt x="528" y="1649"/>
                    <a:pt x="534" y="1651"/>
                    <a:pt x="539" y="1651"/>
                  </a:cubicBezTo>
                  <a:cubicBezTo>
                    <a:pt x="542" y="1651"/>
                    <a:pt x="545" y="1650"/>
                    <a:pt x="547" y="1649"/>
                  </a:cubicBezTo>
                  <a:cubicBezTo>
                    <a:pt x="547" y="1649"/>
                    <a:pt x="549" y="1649"/>
                    <a:pt x="550" y="1647"/>
                  </a:cubicBezTo>
                  <a:cubicBezTo>
                    <a:pt x="550" y="1647"/>
                    <a:pt x="553" y="1647"/>
                    <a:pt x="555" y="1646"/>
                  </a:cubicBezTo>
                  <a:cubicBezTo>
                    <a:pt x="561" y="1636"/>
                    <a:pt x="558" y="1614"/>
                    <a:pt x="550" y="1583"/>
                  </a:cubicBezTo>
                  <a:cubicBezTo>
                    <a:pt x="549" y="1576"/>
                    <a:pt x="549" y="1567"/>
                    <a:pt x="546" y="1556"/>
                  </a:cubicBezTo>
                  <a:cubicBezTo>
                    <a:pt x="543" y="1538"/>
                    <a:pt x="539" y="1522"/>
                    <a:pt x="533" y="1502"/>
                  </a:cubicBezTo>
                  <a:cubicBezTo>
                    <a:pt x="531" y="1496"/>
                    <a:pt x="529" y="1489"/>
                    <a:pt x="527" y="1483"/>
                  </a:cubicBezTo>
                  <a:cubicBezTo>
                    <a:pt x="524" y="1466"/>
                    <a:pt x="517" y="1447"/>
                    <a:pt x="511" y="1428"/>
                  </a:cubicBezTo>
                  <a:cubicBezTo>
                    <a:pt x="507" y="1413"/>
                    <a:pt x="500" y="1399"/>
                    <a:pt x="497" y="1384"/>
                  </a:cubicBezTo>
                  <a:cubicBezTo>
                    <a:pt x="492" y="1373"/>
                    <a:pt x="489" y="1364"/>
                    <a:pt x="485" y="1352"/>
                  </a:cubicBezTo>
                  <a:cubicBezTo>
                    <a:pt x="481" y="1338"/>
                    <a:pt x="476" y="1327"/>
                    <a:pt x="473" y="1316"/>
                  </a:cubicBezTo>
                  <a:cubicBezTo>
                    <a:pt x="463" y="1290"/>
                    <a:pt x="456" y="1268"/>
                    <a:pt x="449" y="1247"/>
                  </a:cubicBezTo>
                  <a:cubicBezTo>
                    <a:pt x="444" y="1236"/>
                    <a:pt x="441" y="1226"/>
                    <a:pt x="438" y="1218"/>
                  </a:cubicBezTo>
                  <a:cubicBezTo>
                    <a:pt x="286" y="811"/>
                    <a:pt x="187" y="398"/>
                    <a:pt x="3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8"/>
            <p:cNvSpPr/>
            <p:nvPr/>
          </p:nvSpPr>
          <p:spPr>
            <a:xfrm>
              <a:off x="2185739" y="1430789"/>
              <a:ext cx="31122" cy="72910"/>
            </a:xfrm>
            <a:custGeom>
              <a:rect b="b" l="l" r="r" t="t"/>
              <a:pathLst>
                <a:path extrusionOk="0" h="2577" w="1100">
                  <a:moveTo>
                    <a:pt x="28" y="0"/>
                  </a:moveTo>
                  <a:cubicBezTo>
                    <a:pt x="22" y="3"/>
                    <a:pt x="19" y="11"/>
                    <a:pt x="18" y="16"/>
                  </a:cubicBezTo>
                  <a:cubicBezTo>
                    <a:pt x="15" y="24"/>
                    <a:pt x="15" y="31"/>
                    <a:pt x="10" y="38"/>
                  </a:cubicBezTo>
                  <a:cubicBezTo>
                    <a:pt x="9" y="48"/>
                    <a:pt x="8" y="60"/>
                    <a:pt x="5" y="73"/>
                  </a:cubicBezTo>
                  <a:cubicBezTo>
                    <a:pt x="3" y="78"/>
                    <a:pt x="3" y="82"/>
                    <a:pt x="3" y="85"/>
                  </a:cubicBezTo>
                  <a:cubicBezTo>
                    <a:pt x="0" y="134"/>
                    <a:pt x="2" y="191"/>
                    <a:pt x="5" y="235"/>
                  </a:cubicBezTo>
                  <a:lnTo>
                    <a:pt x="5" y="236"/>
                  </a:lnTo>
                  <a:cubicBezTo>
                    <a:pt x="8" y="259"/>
                    <a:pt x="9" y="284"/>
                    <a:pt x="12" y="309"/>
                  </a:cubicBezTo>
                  <a:cubicBezTo>
                    <a:pt x="15" y="342"/>
                    <a:pt x="19" y="374"/>
                    <a:pt x="28" y="408"/>
                  </a:cubicBezTo>
                  <a:cubicBezTo>
                    <a:pt x="37" y="456"/>
                    <a:pt x="50" y="504"/>
                    <a:pt x="61" y="550"/>
                  </a:cubicBezTo>
                  <a:cubicBezTo>
                    <a:pt x="73" y="586"/>
                    <a:pt x="82" y="623"/>
                    <a:pt x="95" y="659"/>
                  </a:cubicBezTo>
                  <a:cubicBezTo>
                    <a:pt x="101" y="679"/>
                    <a:pt x="108" y="698"/>
                    <a:pt x="112" y="716"/>
                  </a:cubicBezTo>
                  <a:cubicBezTo>
                    <a:pt x="118" y="732"/>
                    <a:pt x="125" y="751"/>
                    <a:pt x="131" y="767"/>
                  </a:cubicBezTo>
                  <a:cubicBezTo>
                    <a:pt x="131" y="771"/>
                    <a:pt x="133" y="771"/>
                    <a:pt x="134" y="774"/>
                  </a:cubicBezTo>
                  <a:cubicBezTo>
                    <a:pt x="147" y="819"/>
                    <a:pt x="163" y="863"/>
                    <a:pt x="181" y="906"/>
                  </a:cubicBezTo>
                  <a:cubicBezTo>
                    <a:pt x="191" y="941"/>
                    <a:pt x="205" y="976"/>
                    <a:pt x="218" y="1011"/>
                  </a:cubicBezTo>
                  <a:cubicBezTo>
                    <a:pt x="240" y="1071"/>
                    <a:pt x="263" y="1129"/>
                    <a:pt x="287" y="1188"/>
                  </a:cubicBezTo>
                  <a:cubicBezTo>
                    <a:pt x="319" y="1267"/>
                    <a:pt x="351" y="1341"/>
                    <a:pt x="384" y="1418"/>
                  </a:cubicBezTo>
                  <a:cubicBezTo>
                    <a:pt x="418" y="1491"/>
                    <a:pt x="451" y="1565"/>
                    <a:pt x="487" y="1639"/>
                  </a:cubicBezTo>
                  <a:cubicBezTo>
                    <a:pt x="487" y="1640"/>
                    <a:pt x="489" y="1640"/>
                    <a:pt x="489" y="1640"/>
                  </a:cubicBezTo>
                  <a:cubicBezTo>
                    <a:pt x="545" y="1757"/>
                    <a:pt x="605" y="1870"/>
                    <a:pt x="669" y="1979"/>
                  </a:cubicBezTo>
                  <a:cubicBezTo>
                    <a:pt x="700" y="2033"/>
                    <a:pt x="733" y="2087"/>
                    <a:pt x="765" y="2139"/>
                  </a:cubicBezTo>
                  <a:cubicBezTo>
                    <a:pt x="769" y="2146"/>
                    <a:pt x="772" y="2152"/>
                    <a:pt x="777" y="2159"/>
                  </a:cubicBezTo>
                  <a:cubicBezTo>
                    <a:pt x="784" y="2167"/>
                    <a:pt x="788" y="2175"/>
                    <a:pt x="794" y="2186"/>
                  </a:cubicBezTo>
                  <a:cubicBezTo>
                    <a:pt x="798" y="2193"/>
                    <a:pt x="803" y="2200"/>
                    <a:pt x="807" y="2207"/>
                  </a:cubicBezTo>
                  <a:cubicBezTo>
                    <a:pt x="825" y="2235"/>
                    <a:pt x="842" y="2264"/>
                    <a:pt x="860" y="2293"/>
                  </a:cubicBezTo>
                  <a:cubicBezTo>
                    <a:pt x="864" y="2301"/>
                    <a:pt x="868" y="2308"/>
                    <a:pt x="874" y="2317"/>
                  </a:cubicBezTo>
                  <a:cubicBezTo>
                    <a:pt x="886" y="2337"/>
                    <a:pt x="900" y="2357"/>
                    <a:pt x="912" y="2378"/>
                  </a:cubicBezTo>
                  <a:cubicBezTo>
                    <a:pt x="924" y="2394"/>
                    <a:pt x="934" y="2410"/>
                    <a:pt x="947" y="2424"/>
                  </a:cubicBezTo>
                  <a:cubicBezTo>
                    <a:pt x="954" y="2433"/>
                    <a:pt x="960" y="2443"/>
                    <a:pt x="967" y="2450"/>
                  </a:cubicBezTo>
                  <a:cubicBezTo>
                    <a:pt x="974" y="2462"/>
                    <a:pt x="983" y="2472"/>
                    <a:pt x="995" y="2482"/>
                  </a:cubicBezTo>
                  <a:lnTo>
                    <a:pt x="995" y="2484"/>
                  </a:lnTo>
                  <a:cubicBezTo>
                    <a:pt x="1018" y="2513"/>
                    <a:pt x="1046" y="2538"/>
                    <a:pt x="1072" y="2556"/>
                  </a:cubicBezTo>
                  <a:cubicBezTo>
                    <a:pt x="1082" y="2564"/>
                    <a:pt x="1091" y="2571"/>
                    <a:pt x="1099" y="2577"/>
                  </a:cubicBezTo>
                  <a:lnTo>
                    <a:pt x="1099" y="2556"/>
                  </a:lnTo>
                  <a:cubicBezTo>
                    <a:pt x="1089" y="2542"/>
                    <a:pt x="1078" y="2527"/>
                    <a:pt x="1059" y="2511"/>
                  </a:cubicBezTo>
                  <a:cubicBezTo>
                    <a:pt x="1030" y="2460"/>
                    <a:pt x="1011" y="2402"/>
                    <a:pt x="986" y="2343"/>
                  </a:cubicBezTo>
                  <a:cubicBezTo>
                    <a:pt x="983" y="2331"/>
                    <a:pt x="977" y="2321"/>
                    <a:pt x="974" y="2309"/>
                  </a:cubicBezTo>
                  <a:cubicBezTo>
                    <a:pt x="932" y="2210"/>
                    <a:pt x="886" y="2106"/>
                    <a:pt x="835" y="2004"/>
                  </a:cubicBezTo>
                  <a:cubicBezTo>
                    <a:pt x="817" y="1972"/>
                    <a:pt x="800" y="1937"/>
                    <a:pt x="782" y="1905"/>
                  </a:cubicBezTo>
                  <a:cubicBezTo>
                    <a:pt x="771" y="1879"/>
                    <a:pt x="758" y="1856"/>
                    <a:pt x="745" y="1829"/>
                  </a:cubicBezTo>
                  <a:cubicBezTo>
                    <a:pt x="657" y="1658"/>
                    <a:pt x="575" y="1483"/>
                    <a:pt x="496" y="1306"/>
                  </a:cubicBezTo>
                  <a:cubicBezTo>
                    <a:pt x="451" y="1204"/>
                    <a:pt x="406" y="1103"/>
                    <a:pt x="362" y="999"/>
                  </a:cubicBezTo>
                  <a:cubicBezTo>
                    <a:pt x="319" y="898"/>
                    <a:pt x="272" y="793"/>
                    <a:pt x="229" y="685"/>
                  </a:cubicBezTo>
                  <a:cubicBezTo>
                    <a:pt x="198" y="611"/>
                    <a:pt x="162" y="534"/>
                    <a:pt x="128" y="451"/>
                  </a:cubicBezTo>
                  <a:cubicBezTo>
                    <a:pt x="118" y="424"/>
                    <a:pt x="106" y="393"/>
                    <a:pt x="96" y="364"/>
                  </a:cubicBezTo>
                  <a:cubicBezTo>
                    <a:pt x="76" y="307"/>
                    <a:pt x="61" y="251"/>
                    <a:pt x="48" y="191"/>
                  </a:cubicBezTo>
                  <a:cubicBezTo>
                    <a:pt x="42" y="168"/>
                    <a:pt x="40" y="143"/>
                    <a:pt x="37" y="120"/>
                  </a:cubicBezTo>
                  <a:cubicBezTo>
                    <a:pt x="34" y="105"/>
                    <a:pt x="32" y="89"/>
                    <a:pt x="31" y="73"/>
                  </a:cubicBezTo>
                  <a:cubicBezTo>
                    <a:pt x="29" y="48"/>
                    <a:pt x="28" y="25"/>
                    <a:pt x="2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8"/>
            <p:cNvSpPr/>
            <p:nvPr/>
          </p:nvSpPr>
          <p:spPr>
            <a:xfrm>
              <a:off x="1934396" y="1454356"/>
              <a:ext cx="10327" cy="25463"/>
            </a:xfrm>
            <a:custGeom>
              <a:rect b="b" l="l" r="r" t="t"/>
              <a:pathLst>
                <a:path extrusionOk="0" h="900" w="365">
                  <a:moveTo>
                    <a:pt x="33" y="1"/>
                  </a:moveTo>
                  <a:lnTo>
                    <a:pt x="33" y="1"/>
                  </a:lnTo>
                  <a:cubicBezTo>
                    <a:pt x="1" y="50"/>
                    <a:pt x="40" y="194"/>
                    <a:pt x="53" y="246"/>
                  </a:cubicBezTo>
                  <a:cubicBezTo>
                    <a:pt x="61" y="274"/>
                    <a:pt x="66" y="304"/>
                    <a:pt x="74" y="339"/>
                  </a:cubicBezTo>
                  <a:cubicBezTo>
                    <a:pt x="75" y="354"/>
                    <a:pt x="77" y="368"/>
                    <a:pt x="79" y="380"/>
                  </a:cubicBezTo>
                  <a:cubicBezTo>
                    <a:pt x="82" y="397"/>
                    <a:pt x="84" y="415"/>
                    <a:pt x="88" y="434"/>
                  </a:cubicBezTo>
                  <a:cubicBezTo>
                    <a:pt x="94" y="469"/>
                    <a:pt x="101" y="502"/>
                    <a:pt x="109" y="538"/>
                  </a:cubicBezTo>
                  <a:cubicBezTo>
                    <a:pt x="111" y="556"/>
                    <a:pt x="116" y="573"/>
                    <a:pt x="119" y="592"/>
                  </a:cubicBezTo>
                  <a:cubicBezTo>
                    <a:pt x="126" y="626"/>
                    <a:pt x="135" y="661"/>
                    <a:pt x="146" y="694"/>
                  </a:cubicBezTo>
                  <a:cubicBezTo>
                    <a:pt x="156" y="725"/>
                    <a:pt x="170" y="754"/>
                    <a:pt x="183" y="781"/>
                  </a:cubicBezTo>
                  <a:cubicBezTo>
                    <a:pt x="184" y="781"/>
                    <a:pt x="184" y="781"/>
                    <a:pt x="184" y="783"/>
                  </a:cubicBezTo>
                  <a:cubicBezTo>
                    <a:pt x="197" y="807"/>
                    <a:pt x="213" y="832"/>
                    <a:pt x="234" y="851"/>
                  </a:cubicBezTo>
                  <a:cubicBezTo>
                    <a:pt x="241" y="858"/>
                    <a:pt x="250" y="866"/>
                    <a:pt x="258" y="871"/>
                  </a:cubicBezTo>
                  <a:cubicBezTo>
                    <a:pt x="270" y="880"/>
                    <a:pt x="283" y="887"/>
                    <a:pt x="295" y="892"/>
                  </a:cubicBezTo>
                  <a:cubicBezTo>
                    <a:pt x="306" y="895"/>
                    <a:pt x="319" y="898"/>
                    <a:pt x="331" y="899"/>
                  </a:cubicBezTo>
                  <a:lnTo>
                    <a:pt x="334" y="899"/>
                  </a:lnTo>
                  <a:cubicBezTo>
                    <a:pt x="335" y="895"/>
                    <a:pt x="337" y="893"/>
                    <a:pt x="338" y="890"/>
                  </a:cubicBezTo>
                  <a:cubicBezTo>
                    <a:pt x="346" y="880"/>
                    <a:pt x="351" y="876"/>
                    <a:pt x="356" y="866"/>
                  </a:cubicBezTo>
                  <a:cubicBezTo>
                    <a:pt x="359" y="858"/>
                    <a:pt x="360" y="850"/>
                    <a:pt x="364" y="835"/>
                  </a:cubicBezTo>
                  <a:cubicBezTo>
                    <a:pt x="351" y="818"/>
                    <a:pt x="341" y="799"/>
                    <a:pt x="331" y="775"/>
                  </a:cubicBezTo>
                  <a:cubicBezTo>
                    <a:pt x="305" y="710"/>
                    <a:pt x="295" y="630"/>
                    <a:pt x="268" y="568"/>
                  </a:cubicBezTo>
                  <a:cubicBezTo>
                    <a:pt x="258" y="546"/>
                    <a:pt x="250" y="524"/>
                    <a:pt x="236" y="502"/>
                  </a:cubicBezTo>
                  <a:cubicBezTo>
                    <a:pt x="183" y="392"/>
                    <a:pt x="111" y="280"/>
                    <a:pt x="68" y="155"/>
                  </a:cubicBezTo>
                  <a:cubicBezTo>
                    <a:pt x="59" y="130"/>
                    <a:pt x="52" y="105"/>
                    <a:pt x="46" y="79"/>
                  </a:cubicBezTo>
                  <a:cubicBezTo>
                    <a:pt x="40" y="53"/>
                    <a:pt x="37" y="28"/>
                    <a:pt x="3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8"/>
            <p:cNvSpPr/>
            <p:nvPr/>
          </p:nvSpPr>
          <p:spPr>
            <a:xfrm>
              <a:off x="2321143" y="1458260"/>
              <a:ext cx="62357" cy="20710"/>
            </a:xfrm>
            <a:custGeom>
              <a:rect b="b" l="l" r="r" t="t"/>
              <a:pathLst>
                <a:path extrusionOk="0" h="732" w="2204">
                  <a:moveTo>
                    <a:pt x="1" y="261"/>
                  </a:moveTo>
                  <a:cubicBezTo>
                    <a:pt x="1" y="261"/>
                    <a:pt x="1" y="261"/>
                    <a:pt x="1" y="261"/>
                  </a:cubicBezTo>
                  <a:cubicBezTo>
                    <a:pt x="1" y="261"/>
                    <a:pt x="1" y="261"/>
                    <a:pt x="1" y="261"/>
                  </a:cubicBezTo>
                  <a:close/>
                  <a:moveTo>
                    <a:pt x="1234" y="0"/>
                  </a:moveTo>
                  <a:cubicBezTo>
                    <a:pt x="895" y="0"/>
                    <a:pt x="627" y="91"/>
                    <a:pt x="354" y="174"/>
                  </a:cubicBezTo>
                  <a:cubicBezTo>
                    <a:pt x="342" y="177"/>
                    <a:pt x="333" y="179"/>
                    <a:pt x="323" y="181"/>
                  </a:cubicBezTo>
                  <a:cubicBezTo>
                    <a:pt x="310" y="182"/>
                    <a:pt x="301" y="184"/>
                    <a:pt x="288" y="187"/>
                  </a:cubicBezTo>
                  <a:cubicBezTo>
                    <a:pt x="267" y="191"/>
                    <a:pt x="240" y="194"/>
                    <a:pt x="216" y="197"/>
                  </a:cubicBezTo>
                  <a:cubicBezTo>
                    <a:pt x="182" y="201"/>
                    <a:pt x="150" y="206"/>
                    <a:pt x="120" y="211"/>
                  </a:cubicBezTo>
                  <a:cubicBezTo>
                    <a:pt x="108" y="213"/>
                    <a:pt x="98" y="216"/>
                    <a:pt x="86" y="219"/>
                  </a:cubicBezTo>
                  <a:cubicBezTo>
                    <a:pt x="76" y="223"/>
                    <a:pt x="66" y="226"/>
                    <a:pt x="56" y="230"/>
                  </a:cubicBezTo>
                  <a:cubicBezTo>
                    <a:pt x="47" y="233"/>
                    <a:pt x="37" y="239"/>
                    <a:pt x="28" y="242"/>
                  </a:cubicBezTo>
                  <a:lnTo>
                    <a:pt x="27" y="242"/>
                  </a:lnTo>
                  <a:lnTo>
                    <a:pt x="5" y="259"/>
                  </a:lnTo>
                  <a:cubicBezTo>
                    <a:pt x="4" y="259"/>
                    <a:pt x="3" y="261"/>
                    <a:pt x="1" y="261"/>
                  </a:cubicBezTo>
                  <a:lnTo>
                    <a:pt x="1" y="261"/>
                  </a:lnTo>
                  <a:cubicBezTo>
                    <a:pt x="42" y="259"/>
                    <a:pt x="85" y="254"/>
                    <a:pt x="127" y="248"/>
                  </a:cubicBezTo>
                  <a:cubicBezTo>
                    <a:pt x="171" y="242"/>
                    <a:pt x="210" y="235"/>
                    <a:pt x="246" y="227"/>
                  </a:cubicBezTo>
                  <a:cubicBezTo>
                    <a:pt x="291" y="219"/>
                    <a:pt x="336" y="217"/>
                    <a:pt x="382" y="217"/>
                  </a:cubicBezTo>
                  <a:cubicBezTo>
                    <a:pt x="405" y="217"/>
                    <a:pt x="428" y="218"/>
                    <a:pt x="450" y="218"/>
                  </a:cubicBezTo>
                  <a:cubicBezTo>
                    <a:pt x="473" y="218"/>
                    <a:pt x="495" y="217"/>
                    <a:pt x="517" y="216"/>
                  </a:cubicBezTo>
                  <a:cubicBezTo>
                    <a:pt x="537" y="214"/>
                    <a:pt x="557" y="211"/>
                    <a:pt x="578" y="209"/>
                  </a:cubicBezTo>
                  <a:cubicBezTo>
                    <a:pt x="719" y="203"/>
                    <a:pt x="863" y="198"/>
                    <a:pt x="1004" y="195"/>
                  </a:cubicBezTo>
                  <a:cubicBezTo>
                    <a:pt x="1046" y="187"/>
                    <a:pt x="1108" y="175"/>
                    <a:pt x="1177" y="169"/>
                  </a:cubicBezTo>
                  <a:cubicBezTo>
                    <a:pt x="1218" y="165"/>
                    <a:pt x="1260" y="162"/>
                    <a:pt x="1301" y="162"/>
                  </a:cubicBezTo>
                  <a:cubicBezTo>
                    <a:pt x="1332" y="162"/>
                    <a:pt x="1362" y="164"/>
                    <a:pt x="1389" y="168"/>
                  </a:cubicBezTo>
                  <a:cubicBezTo>
                    <a:pt x="1404" y="171"/>
                    <a:pt x="1417" y="171"/>
                    <a:pt x="1430" y="174"/>
                  </a:cubicBezTo>
                  <a:cubicBezTo>
                    <a:pt x="1443" y="178"/>
                    <a:pt x="1453" y="181"/>
                    <a:pt x="1465" y="185"/>
                  </a:cubicBezTo>
                  <a:cubicBezTo>
                    <a:pt x="1484" y="193"/>
                    <a:pt x="1505" y="203"/>
                    <a:pt x="1526" y="211"/>
                  </a:cubicBezTo>
                  <a:cubicBezTo>
                    <a:pt x="1546" y="223"/>
                    <a:pt x="1568" y="236"/>
                    <a:pt x="1588" y="248"/>
                  </a:cubicBezTo>
                  <a:cubicBezTo>
                    <a:pt x="1707" y="328"/>
                    <a:pt x="1816" y="441"/>
                    <a:pt x="1921" y="517"/>
                  </a:cubicBezTo>
                  <a:cubicBezTo>
                    <a:pt x="1933" y="524"/>
                    <a:pt x="1941" y="531"/>
                    <a:pt x="1955" y="537"/>
                  </a:cubicBezTo>
                  <a:cubicBezTo>
                    <a:pt x="1969" y="546"/>
                    <a:pt x="1982" y="556"/>
                    <a:pt x="1997" y="563"/>
                  </a:cubicBezTo>
                  <a:cubicBezTo>
                    <a:pt x="2029" y="581"/>
                    <a:pt x="2064" y="601"/>
                    <a:pt x="2093" y="623"/>
                  </a:cubicBezTo>
                  <a:cubicBezTo>
                    <a:pt x="2103" y="630"/>
                    <a:pt x="2113" y="637"/>
                    <a:pt x="2123" y="646"/>
                  </a:cubicBezTo>
                  <a:cubicBezTo>
                    <a:pt x="2129" y="651"/>
                    <a:pt x="2133" y="653"/>
                    <a:pt x="2136" y="658"/>
                  </a:cubicBezTo>
                  <a:lnTo>
                    <a:pt x="2149" y="669"/>
                  </a:lnTo>
                  <a:cubicBezTo>
                    <a:pt x="2158" y="680"/>
                    <a:pt x="2165" y="688"/>
                    <a:pt x="2173" y="697"/>
                  </a:cubicBezTo>
                  <a:cubicBezTo>
                    <a:pt x="2180" y="709"/>
                    <a:pt x="2187" y="719"/>
                    <a:pt x="2192" y="732"/>
                  </a:cubicBezTo>
                  <a:lnTo>
                    <a:pt x="2203" y="732"/>
                  </a:lnTo>
                  <a:lnTo>
                    <a:pt x="2203" y="688"/>
                  </a:lnTo>
                  <a:cubicBezTo>
                    <a:pt x="2181" y="665"/>
                    <a:pt x="2165" y="639"/>
                    <a:pt x="2151" y="611"/>
                  </a:cubicBezTo>
                  <a:cubicBezTo>
                    <a:pt x="2142" y="595"/>
                    <a:pt x="2133" y="579"/>
                    <a:pt x="2122" y="565"/>
                  </a:cubicBezTo>
                  <a:cubicBezTo>
                    <a:pt x="2119" y="559"/>
                    <a:pt x="2113" y="552"/>
                    <a:pt x="2109" y="546"/>
                  </a:cubicBezTo>
                  <a:cubicBezTo>
                    <a:pt x="2101" y="539"/>
                    <a:pt x="2094" y="530"/>
                    <a:pt x="2085" y="518"/>
                  </a:cubicBezTo>
                  <a:cubicBezTo>
                    <a:pt x="2069" y="501"/>
                    <a:pt x="2049" y="479"/>
                    <a:pt x="2029" y="459"/>
                  </a:cubicBezTo>
                  <a:cubicBezTo>
                    <a:pt x="2019" y="446"/>
                    <a:pt x="2007" y="437"/>
                    <a:pt x="1997" y="427"/>
                  </a:cubicBezTo>
                  <a:cubicBezTo>
                    <a:pt x="1973" y="405"/>
                    <a:pt x="1952" y="383"/>
                    <a:pt x="1927" y="363"/>
                  </a:cubicBezTo>
                  <a:cubicBezTo>
                    <a:pt x="1853" y="297"/>
                    <a:pt x="1767" y="230"/>
                    <a:pt x="1691" y="174"/>
                  </a:cubicBezTo>
                  <a:cubicBezTo>
                    <a:pt x="1665" y="155"/>
                    <a:pt x="1641" y="137"/>
                    <a:pt x="1617" y="121"/>
                  </a:cubicBezTo>
                  <a:cubicBezTo>
                    <a:pt x="1595" y="104"/>
                    <a:pt x="1571" y="89"/>
                    <a:pt x="1552" y="78"/>
                  </a:cubicBezTo>
                  <a:cubicBezTo>
                    <a:pt x="1534" y="66"/>
                    <a:pt x="1517" y="57"/>
                    <a:pt x="1497" y="50"/>
                  </a:cubicBezTo>
                  <a:cubicBezTo>
                    <a:pt x="1486" y="44"/>
                    <a:pt x="1472" y="38"/>
                    <a:pt x="1459" y="36"/>
                  </a:cubicBezTo>
                  <a:cubicBezTo>
                    <a:pt x="1433" y="27"/>
                    <a:pt x="1406" y="20"/>
                    <a:pt x="1380" y="14"/>
                  </a:cubicBezTo>
                  <a:cubicBezTo>
                    <a:pt x="1366" y="9"/>
                    <a:pt x="1351" y="9"/>
                    <a:pt x="1337" y="9"/>
                  </a:cubicBezTo>
                  <a:cubicBezTo>
                    <a:pt x="1330" y="9"/>
                    <a:pt x="1324" y="9"/>
                    <a:pt x="1317" y="9"/>
                  </a:cubicBezTo>
                  <a:cubicBezTo>
                    <a:pt x="1300" y="9"/>
                    <a:pt x="1285" y="8"/>
                    <a:pt x="1273" y="1"/>
                  </a:cubicBezTo>
                  <a:cubicBezTo>
                    <a:pt x="1260" y="0"/>
                    <a:pt x="1247" y="0"/>
                    <a:pt x="123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8"/>
            <p:cNvSpPr/>
            <p:nvPr/>
          </p:nvSpPr>
          <p:spPr>
            <a:xfrm>
              <a:off x="2182853" y="1474669"/>
              <a:ext cx="16353" cy="46569"/>
            </a:xfrm>
            <a:custGeom>
              <a:rect b="b" l="l" r="r" t="t"/>
              <a:pathLst>
                <a:path extrusionOk="0" h="1646" w="578">
                  <a:moveTo>
                    <a:pt x="1" y="1"/>
                  </a:moveTo>
                  <a:cubicBezTo>
                    <a:pt x="1" y="34"/>
                    <a:pt x="5" y="65"/>
                    <a:pt x="11" y="95"/>
                  </a:cubicBezTo>
                  <a:cubicBezTo>
                    <a:pt x="12" y="108"/>
                    <a:pt x="15" y="123"/>
                    <a:pt x="18" y="136"/>
                  </a:cubicBezTo>
                  <a:cubicBezTo>
                    <a:pt x="22" y="148"/>
                    <a:pt x="25" y="162"/>
                    <a:pt x="30" y="175"/>
                  </a:cubicBezTo>
                  <a:cubicBezTo>
                    <a:pt x="32" y="196"/>
                    <a:pt x="38" y="213"/>
                    <a:pt x="46" y="232"/>
                  </a:cubicBezTo>
                  <a:cubicBezTo>
                    <a:pt x="51" y="248"/>
                    <a:pt x="59" y="267"/>
                    <a:pt x="64" y="284"/>
                  </a:cubicBezTo>
                  <a:cubicBezTo>
                    <a:pt x="82" y="337"/>
                    <a:pt x="102" y="387"/>
                    <a:pt x="118" y="437"/>
                  </a:cubicBezTo>
                  <a:cubicBezTo>
                    <a:pt x="162" y="569"/>
                    <a:pt x="195" y="699"/>
                    <a:pt x="226" y="831"/>
                  </a:cubicBezTo>
                  <a:cubicBezTo>
                    <a:pt x="229" y="843"/>
                    <a:pt x="232" y="851"/>
                    <a:pt x="233" y="861"/>
                  </a:cubicBezTo>
                  <a:cubicBezTo>
                    <a:pt x="246" y="909"/>
                    <a:pt x="256" y="957"/>
                    <a:pt x="269" y="1004"/>
                  </a:cubicBezTo>
                  <a:cubicBezTo>
                    <a:pt x="290" y="1078"/>
                    <a:pt x="309" y="1151"/>
                    <a:pt x="335" y="1228"/>
                  </a:cubicBezTo>
                  <a:cubicBezTo>
                    <a:pt x="341" y="1244"/>
                    <a:pt x="348" y="1260"/>
                    <a:pt x="352" y="1277"/>
                  </a:cubicBezTo>
                  <a:cubicBezTo>
                    <a:pt x="360" y="1293"/>
                    <a:pt x="365" y="1309"/>
                    <a:pt x="373" y="1328"/>
                  </a:cubicBezTo>
                  <a:cubicBezTo>
                    <a:pt x="411" y="1427"/>
                    <a:pt x="457" y="1532"/>
                    <a:pt x="464" y="1645"/>
                  </a:cubicBezTo>
                  <a:lnTo>
                    <a:pt x="496" y="1645"/>
                  </a:lnTo>
                  <a:lnTo>
                    <a:pt x="496" y="1626"/>
                  </a:lnTo>
                  <a:cubicBezTo>
                    <a:pt x="578" y="1535"/>
                    <a:pt x="505" y="1264"/>
                    <a:pt x="473" y="1162"/>
                  </a:cubicBezTo>
                  <a:cubicBezTo>
                    <a:pt x="445" y="1075"/>
                    <a:pt x="416" y="988"/>
                    <a:pt x="389" y="902"/>
                  </a:cubicBezTo>
                  <a:cubicBezTo>
                    <a:pt x="367" y="837"/>
                    <a:pt x="345" y="771"/>
                    <a:pt x="320" y="706"/>
                  </a:cubicBezTo>
                  <a:cubicBezTo>
                    <a:pt x="309" y="675"/>
                    <a:pt x="296" y="645"/>
                    <a:pt x="284" y="613"/>
                  </a:cubicBezTo>
                  <a:cubicBezTo>
                    <a:pt x="278" y="594"/>
                    <a:pt x="269" y="574"/>
                    <a:pt x="259" y="553"/>
                  </a:cubicBezTo>
                  <a:cubicBezTo>
                    <a:pt x="258" y="543"/>
                    <a:pt x="251" y="531"/>
                    <a:pt x="248" y="521"/>
                  </a:cubicBezTo>
                  <a:cubicBezTo>
                    <a:pt x="243" y="508"/>
                    <a:pt x="237" y="499"/>
                    <a:pt x="235" y="488"/>
                  </a:cubicBezTo>
                  <a:cubicBezTo>
                    <a:pt x="221" y="463"/>
                    <a:pt x="211" y="437"/>
                    <a:pt x="198" y="409"/>
                  </a:cubicBezTo>
                  <a:cubicBezTo>
                    <a:pt x="187" y="385"/>
                    <a:pt x="175" y="357"/>
                    <a:pt x="160" y="332"/>
                  </a:cubicBezTo>
                  <a:cubicBezTo>
                    <a:pt x="147" y="306"/>
                    <a:pt x="134" y="281"/>
                    <a:pt x="120" y="255"/>
                  </a:cubicBezTo>
                  <a:cubicBezTo>
                    <a:pt x="105" y="230"/>
                    <a:pt x="94" y="204"/>
                    <a:pt x="78" y="181"/>
                  </a:cubicBezTo>
                  <a:cubicBezTo>
                    <a:pt x="73" y="175"/>
                    <a:pt x="69" y="168"/>
                    <a:pt x="66" y="161"/>
                  </a:cubicBezTo>
                  <a:cubicBezTo>
                    <a:pt x="54" y="137"/>
                    <a:pt x="47" y="108"/>
                    <a:pt x="38" y="81"/>
                  </a:cubicBezTo>
                  <a:cubicBezTo>
                    <a:pt x="32" y="68"/>
                    <a:pt x="30" y="59"/>
                    <a:pt x="25" y="49"/>
                  </a:cubicBezTo>
                  <a:cubicBezTo>
                    <a:pt x="21" y="30"/>
                    <a:pt x="12" y="14"/>
                    <a:pt x="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8"/>
            <p:cNvSpPr/>
            <p:nvPr/>
          </p:nvSpPr>
          <p:spPr>
            <a:xfrm>
              <a:off x="2303914" y="1483411"/>
              <a:ext cx="61140" cy="27274"/>
            </a:xfrm>
            <a:custGeom>
              <a:rect b="b" l="l" r="r" t="t"/>
              <a:pathLst>
                <a:path extrusionOk="0" h="964" w="2161">
                  <a:moveTo>
                    <a:pt x="723" y="0"/>
                  </a:moveTo>
                  <a:cubicBezTo>
                    <a:pt x="688" y="0"/>
                    <a:pt x="653" y="2"/>
                    <a:pt x="617" y="3"/>
                  </a:cubicBezTo>
                  <a:cubicBezTo>
                    <a:pt x="575" y="4"/>
                    <a:pt x="534" y="4"/>
                    <a:pt x="492" y="9"/>
                  </a:cubicBezTo>
                  <a:cubicBezTo>
                    <a:pt x="480" y="9"/>
                    <a:pt x="470" y="10"/>
                    <a:pt x="458" y="12"/>
                  </a:cubicBezTo>
                  <a:cubicBezTo>
                    <a:pt x="435" y="13"/>
                    <a:pt x="407" y="16"/>
                    <a:pt x="383" y="19"/>
                  </a:cubicBezTo>
                  <a:cubicBezTo>
                    <a:pt x="357" y="20"/>
                    <a:pt x="332" y="25"/>
                    <a:pt x="309" y="28"/>
                  </a:cubicBezTo>
                  <a:cubicBezTo>
                    <a:pt x="259" y="33"/>
                    <a:pt x="210" y="41"/>
                    <a:pt x="166" y="52"/>
                  </a:cubicBezTo>
                  <a:cubicBezTo>
                    <a:pt x="157" y="54"/>
                    <a:pt x="149" y="54"/>
                    <a:pt x="138" y="57"/>
                  </a:cubicBezTo>
                  <a:cubicBezTo>
                    <a:pt x="88" y="68"/>
                    <a:pt x="42" y="81"/>
                    <a:pt x="3" y="97"/>
                  </a:cubicBezTo>
                  <a:lnTo>
                    <a:pt x="0" y="97"/>
                  </a:lnTo>
                  <a:lnTo>
                    <a:pt x="0" y="118"/>
                  </a:lnTo>
                  <a:lnTo>
                    <a:pt x="3" y="118"/>
                  </a:lnTo>
                  <a:cubicBezTo>
                    <a:pt x="27" y="134"/>
                    <a:pt x="34" y="148"/>
                    <a:pt x="66" y="161"/>
                  </a:cubicBezTo>
                  <a:cubicBezTo>
                    <a:pt x="70" y="164"/>
                    <a:pt x="76" y="166"/>
                    <a:pt x="80" y="170"/>
                  </a:cubicBezTo>
                  <a:cubicBezTo>
                    <a:pt x="85" y="172"/>
                    <a:pt x="90" y="173"/>
                    <a:pt x="95" y="176"/>
                  </a:cubicBezTo>
                  <a:cubicBezTo>
                    <a:pt x="102" y="177"/>
                    <a:pt x="109" y="180"/>
                    <a:pt x="120" y="180"/>
                  </a:cubicBezTo>
                  <a:cubicBezTo>
                    <a:pt x="126" y="182"/>
                    <a:pt x="132" y="184"/>
                    <a:pt x="138" y="184"/>
                  </a:cubicBezTo>
                  <a:cubicBezTo>
                    <a:pt x="140" y="184"/>
                    <a:pt x="142" y="184"/>
                    <a:pt x="144" y="183"/>
                  </a:cubicBezTo>
                  <a:cubicBezTo>
                    <a:pt x="149" y="185"/>
                    <a:pt x="149" y="185"/>
                    <a:pt x="152" y="185"/>
                  </a:cubicBezTo>
                  <a:cubicBezTo>
                    <a:pt x="163" y="185"/>
                    <a:pt x="172" y="185"/>
                    <a:pt x="182" y="186"/>
                  </a:cubicBezTo>
                  <a:cubicBezTo>
                    <a:pt x="195" y="186"/>
                    <a:pt x="207" y="188"/>
                    <a:pt x="218" y="190"/>
                  </a:cubicBezTo>
                  <a:cubicBezTo>
                    <a:pt x="226" y="190"/>
                    <a:pt x="237" y="190"/>
                    <a:pt x="246" y="193"/>
                  </a:cubicBezTo>
                  <a:cubicBezTo>
                    <a:pt x="277" y="199"/>
                    <a:pt x="309" y="205"/>
                    <a:pt x="341" y="206"/>
                  </a:cubicBezTo>
                  <a:cubicBezTo>
                    <a:pt x="351" y="207"/>
                    <a:pt x="362" y="208"/>
                    <a:pt x="374" y="208"/>
                  </a:cubicBezTo>
                  <a:cubicBezTo>
                    <a:pt x="378" y="208"/>
                    <a:pt x="383" y="208"/>
                    <a:pt x="389" y="208"/>
                  </a:cubicBezTo>
                  <a:cubicBezTo>
                    <a:pt x="418" y="210"/>
                    <a:pt x="447" y="211"/>
                    <a:pt x="477" y="211"/>
                  </a:cubicBezTo>
                  <a:cubicBezTo>
                    <a:pt x="550" y="211"/>
                    <a:pt x="624" y="206"/>
                    <a:pt x="697" y="205"/>
                  </a:cubicBezTo>
                  <a:lnTo>
                    <a:pt x="703" y="205"/>
                  </a:lnTo>
                  <a:cubicBezTo>
                    <a:pt x="733" y="205"/>
                    <a:pt x="764" y="205"/>
                    <a:pt x="796" y="208"/>
                  </a:cubicBezTo>
                  <a:cubicBezTo>
                    <a:pt x="829" y="209"/>
                    <a:pt x="861" y="215"/>
                    <a:pt x="893" y="221"/>
                  </a:cubicBezTo>
                  <a:cubicBezTo>
                    <a:pt x="913" y="224"/>
                    <a:pt x="931" y="231"/>
                    <a:pt x="951" y="237"/>
                  </a:cubicBezTo>
                  <a:cubicBezTo>
                    <a:pt x="1161" y="304"/>
                    <a:pt x="1306" y="441"/>
                    <a:pt x="1475" y="547"/>
                  </a:cubicBezTo>
                  <a:cubicBezTo>
                    <a:pt x="1598" y="624"/>
                    <a:pt x="1728" y="673"/>
                    <a:pt x="1850" y="750"/>
                  </a:cubicBezTo>
                  <a:cubicBezTo>
                    <a:pt x="1902" y="784"/>
                    <a:pt x="1954" y="832"/>
                    <a:pt x="2011" y="875"/>
                  </a:cubicBezTo>
                  <a:cubicBezTo>
                    <a:pt x="2027" y="890"/>
                    <a:pt x="2043" y="900"/>
                    <a:pt x="2062" y="912"/>
                  </a:cubicBezTo>
                  <a:cubicBezTo>
                    <a:pt x="2093" y="933"/>
                    <a:pt x="2124" y="951"/>
                    <a:pt x="2158" y="964"/>
                  </a:cubicBezTo>
                  <a:lnTo>
                    <a:pt x="2161" y="964"/>
                  </a:lnTo>
                  <a:lnTo>
                    <a:pt x="2161" y="954"/>
                  </a:lnTo>
                  <a:lnTo>
                    <a:pt x="2149" y="954"/>
                  </a:lnTo>
                  <a:cubicBezTo>
                    <a:pt x="2136" y="935"/>
                    <a:pt x="2123" y="917"/>
                    <a:pt x="2107" y="900"/>
                  </a:cubicBezTo>
                  <a:cubicBezTo>
                    <a:pt x="2047" y="827"/>
                    <a:pt x="1963" y="760"/>
                    <a:pt x="1890" y="707"/>
                  </a:cubicBezTo>
                  <a:cubicBezTo>
                    <a:pt x="1781" y="595"/>
                    <a:pt x="1669" y="484"/>
                    <a:pt x="1560" y="374"/>
                  </a:cubicBezTo>
                  <a:cubicBezTo>
                    <a:pt x="1447" y="289"/>
                    <a:pt x="1331" y="205"/>
                    <a:pt x="1207" y="128"/>
                  </a:cubicBezTo>
                  <a:cubicBezTo>
                    <a:pt x="1127" y="81"/>
                    <a:pt x="1015" y="48"/>
                    <a:pt x="919" y="20"/>
                  </a:cubicBezTo>
                  <a:cubicBezTo>
                    <a:pt x="873" y="10"/>
                    <a:pt x="806" y="23"/>
                    <a:pt x="769" y="1"/>
                  </a:cubicBezTo>
                  <a:cubicBezTo>
                    <a:pt x="754" y="1"/>
                    <a:pt x="739" y="0"/>
                    <a:pt x="72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8"/>
            <p:cNvSpPr/>
            <p:nvPr/>
          </p:nvSpPr>
          <p:spPr>
            <a:xfrm>
              <a:off x="2172414" y="1489523"/>
              <a:ext cx="10497" cy="38167"/>
            </a:xfrm>
            <a:custGeom>
              <a:rect b="b" l="l" r="r" t="t"/>
              <a:pathLst>
                <a:path extrusionOk="0" h="1349" w="371">
                  <a:moveTo>
                    <a:pt x="12" y="1"/>
                  </a:moveTo>
                  <a:cubicBezTo>
                    <a:pt x="6" y="11"/>
                    <a:pt x="5" y="22"/>
                    <a:pt x="2" y="41"/>
                  </a:cubicBezTo>
                  <a:cubicBezTo>
                    <a:pt x="0" y="70"/>
                    <a:pt x="2" y="108"/>
                    <a:pt x="7" y="146"/>
                  </a:cubicBezTo>
                  <a:cubicBezTo>
                    <a:pt x="7" y="158"/>
                    <a:pt x="9" y="166"/>
                    <a:pt x="12" y="178"/>
                  </a:cubicBezTo>
                  <a:cubicBezTo>
                    <a:pt x="15" y="207"/>
                    <a:pt x="21" y="238"/>
                    <a:pt x="26" y="259"/>
                  </a:cubicBezTo>
                  <a:cubicBezTo>
                    <a:pt x="26" y="267"/>
                    <a:pt x="28" y="274"/>
                    <a:pt x="29" y="280"/>
                  </a:cubicBezTo>
                  <a:cubicBezTo>
                    <a:pt x="37" y="310"/>
                    <a:pt x="44" y="342"/>
                    <a:pt x="51" y="377"/>
                  </a:cubicBezTo>
                  <a:cubicBezTo>
                    <a:pt x="73" y="479"/>
                    <a:pt x="87" y="592"/>
                    <a:pt x="103" y="701"/>
                  </a:cubicBezTo>
                  <a:cubicBezTo>
                    <a:pt x="108" y="738"/>
                    <a:pt x="114" y="771"/>
                    <a:pt x="121" y="808"/>
                  </a:cubicBezTo>
                  <a:cubicBezTo>
                    <a:pt x="125" y="847"/>
                    <a:pt x="131" y="880"/>
                    <a:pt x="137" y="915"/>
                  </a:cubicBezTo>
                  <a:cubicBezTo>
                    <a:pt x="138" y="921"/>
                    <a:pt x="138" y="928"/>
                    <a:pt x="140" y="934"/>
                  </a:cubicBezTo>
                  <a:cubicBezTo>
                    <a:pt x="153" y="995"/>
                    <a:pt x="166" y="1052"/>
                    <a:pt x="180" y="1104"/>
                  </a:cubicBezTo>
                  <a:cubicBezTo>
                    <a:pt x="183" y="1116"/>
                    <a:pt x="188" y="1127"/>
                    <a:pt x="189" y="1140"/>
                  </a:cubicBezTo>
                  <a:cubicBezTo>
                    <a:pt x="189" y="1148"/>
                    <a:pt x="191" y="1154"/>
                    <a:pt x="194" y="1161"/>
                  </a:cubicBezTo>
                  <a:cubicBezTo>
                    <a:pt x="198" y="1190"/>
                    <a:pt x="204" y="1220"/>
                    <a:pt x="211" y="1248"/>
                  </a:cubicBezTo>
                  <a:cubicBezTo>
                    <a:pt x="215" y="1255"/>
                    <a:pt x="217" y="1266"/>
                    <a:pt x="220" y="1276"/>
                  </a:cubicBezTo>
                  <a:cubicBezTo>
                    <a:pt x="224" y="1283"/>
                    <a:pt x="230" y="1290"/>
                    <a:pt x="233" y="1297"/>
                  </a:cubicBezTo>
                  <a:cubicBezTo>
                    <a:pt x="237" y="1305"/>
                    <a:pt x="242" y="1312"/>
                    <a:pt x="247" y="1316"/>
                  </a:cubicBezTo>
                  <a:cubicBezTo>
                    <a:pt x="255" y="1324"/>
                    <a:pt x="263" y="1334"/>
                    <a:pt x="275" y="1337"/>
                  </a:cubicBezTo>
                  <a:cubicBezTo>
                    <a:pt x="285" y="1343"/>
                    <a:pt x="298" y="1345"/>
                    <a:pt x="311" y="1348"/>
                  </a:cubicBezTo>
                  <a:cubicBezTo>
                    <a:pt x="314" y="1344"/>
                    <a:pt x="317" y="1343"/>
                    <a:pt x="319" y="1343"/>
                  </a:cubicBezTo>
                  <a:cubicBezTo>
                    <a:pt x="319" y="1341"/>
                    <a:pt x="320" y="1341"/>
                    <a:pt x="322" y="1341"/>
                  </a:cubicBezTo>
                  <a:cubicBezTo>
                    <a:pt x="324" y="1341"/>
                    <a:pt x="324" y="1338"/>
                    <a:pt x="327" y="1337"/>
                  </a:cubicBezTo>
                  <a:cubicBezTo>
                    <a:pt x="327" y="1337"/>
                    <a:pt x="329" y="1335"/>
                    <a:pt x="332" y="1335"/>
                  </a:cubicBezTo>
                  <a:cubicBezTo>
                    <a:pt x="371" y="1188"/>
                    <a:pt x="335" y="999"/>
                    <a:pt x="303" y="866"/>
                  </a:cubicBezTo>
                  <a:cubicBezTo>
                    <a:pt x="292" y="834"/>
                    <a:pt x="285" y="799"/>
                    <a:pt x="278" y="767"/>
                  </a:cubicBezTo>
                  <a:cubicBezTo>
                    <a:pt x="274" y="733"/>
                    <a:pt x="266" y="698"/>
                    <a:pt x="260" y="667"/>
                  </a:cubicBezTo>
                  <a:cubicBezTo>
                    <a:pt x="255" y="633"/>
                    <a:pt x="249" y="601"/>
                    <a:pt x="242" y="568"/>
                  </a:cubicBezTo>
                  <a:cubicBezTo>
                    <a:pt x="234" y="537"/>
                    <a:pt x="226" y="505"/>
                    <a:pt x="215" y="470"/>
                  </a:cubicBezTo>
                  <a:cubicBezTo>
                    <a:pt x="160" y="303"/>
                    <a:pt x="85" y="153"/>
                    <a:pt x="1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8"/>
            <p:cNvSpPr/>
            <p:nvPr/>
          </p:nvSpPr>
          <p:spPr>
            <a:xfrm>
              <a:off x="1996326" y="1508563"/>
              <a:ext cx="31772" cy="28915"/>
            </a:xfrm>
            <a:custGeom>
              <a:rect b="b" l="l" r="r" t="t"/>
              <a:pathLst>
                <a:path extrusionOk="0" h="1022" w="1123">
                  <a:moveTo>
                    <a:pt x="679" y="1"/>
                  </a:moveTo>
                  <a:cubicBezTo>
                    <a:pt x="650" y="1"/>
                    <a:pt x="619" y="1"/>
                    <a:pt x="592" y="4"/>
                  </a:cubicBezTo>
                  <a:cubicBezTo>
                    <a:pt x="237" y="43"/>
                    <a:pt x="0" y="353"/>
                    <a:pt x="154" y="715"/>
                  </a:cubicBezTo>
                  <a:cubicBezTo>
                    <a:pt x="224" y="879"/>
                    <a:pt x="371" y="972"/>
                    <a:pt x="560" y="1014"/>
                  </a:cubicBezTo>
                  <a:cubicBezTo>
                    <a:pt x="584" y="1019"/>
                    <a:pt x="607" y="1022"/>
                    <a:pt x="630" y="1022"/>
                  </a:cubicBezTo>
                  <a:cubicBezTo>
                    <a:pt x="912" y="1022"/>
                    <a:pt x="1122" y="646"/>
                    <a:pt x="1032" y="364"/>
                  </a:cubicBezTo>
                  <a:cubicBezTo>
                    <a:pt x="1011" y="302"/>
                    <a:pt x="980" y="241"/>
                    <a:pt x="941" y="188"/>
                  </a:cubicBezTo>
                  <a:cubicBezTo>
                    <a:pt x="933" y="177"/>
                    <a:pt x="925" y="167"/>
                    <a:pt x="917" y="156"/>
                  </a:cubicBezTo>
                  <a:cubicBezTo>
                    <a:pt x="910" y="148"/>
                    <a:pt x="901" y="139"/>
                    <a:pt x="894" y="130"/>
                  </a:cubicBezTo>
                  <a:cubicBezTo>
                    <a:pt x="883" y="117"/>
                    <a:pt x="868" y="104"/>
                    <a:pt x="856" y="94"/>
                  </a:cubicBezTo>
                  <a:cubicBezTo>
                    <a:pt x="853" y="91"/>
                    <a:pt x="852" y="88"/>
                    <a:pt x="849" y="88"/>
                  </a:cubicBezTo>
                  <a:cubicBezTo>
                    <a:pt x="835" y="73"/>
                    <a:pt x="822" y="65"/>
                    <a:pt x="807" y="53"/>
                  </a:cubicBezTo>
                  <a:cubicBezTo>
                    <a:pt x="769" y="28"/>
                    <a:pt x="715" y="28"/>
                    <a:pt x="67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8"/>
            <p:cNvSpPr/>
            <p:nvPr/>
          </p:nvSpPr>
          <p:spPr>
            <a:xfrm>
              <a:off x="1980737" y="1512467"/>
              <a:ext cx="340" cy="905"/>
            </a:xfrm>
            <a:custGeom>
              <a:rect b="b" l="l" r="r" t="t"/>
              <a:pathLst>
                <a:path extrusionOk="0" h="32" w="12">
                  <a:moveTo>
                    <a:pt x="12" y="1"/>
                  </a:moveTo>
                  <a:cubicBezTo>
                    <a:pt x="6" y="7"/>
                    <a:pt x="4" y="10"/>
                    <a:pt x="4" y="11"/>
                  </a:cubicBezTo>
                  <a:cubicBezTo>
                    <a:pt x="1" y="14"/>
                    <a:pt x="1" y="15"/>
                    <a:pt x="1" y="18"/>
                  </a:cubicBezTo>
                  <a:cubicBezTo>
                    <a:pt x="1" y="23"/>
                    <a:pt x="1" y="26"/>
                    <a:pt x="0" y="31"/>
                  </a:cubicBezTo>
                  <a:lnTo>
                    <a:pt x="12" y="31"/>
                  </a:lnTo>
                  <a:lnTo>
                    <a:pt x="12"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8"/>
            <p:cNvSpPr/>
            <p:nvPr/>
          </p:nvSpPr>
          <p:spPr>
            <a:xfrm>
              <a:off x="2338062" y="1533007"/>
              <a:ext cx="18815" cy="50134"/>
            </a:xfrm>
            <a:custGeom>
              <a:rect b="b" l="l" r="r" t="t"/>
              <a:pathLst>
                <a:path extrusionOk="0" h="1772" w="665">
                  <a:moveTo>
                    <a:pt x="665" y="0"/>
                  </a:moveTo>
                  <a:lnTo>
                    <a:pt x="665" y="0"/>
                  </a:lnTo>
                  <a:cubicBezTo>
                    <a:pt x="659" y="11"/>
                    <a:pt x="653" y="22"/>
                    <a:pt x="647" y="29"/>
                  </a:cubicBezTo>
                  <a:cubicBezTo>
                    <a:pt x="646" y="34"/>
                    <a:pt x="646" y="38"/>
                    <a:pt x="644" y="41"/>
                  </a:cubicBezTo>
                  <a:cubicBezTo>
                    <a:pt x="643" y="45"/>
                    <a:pt x="643" y="51"/>
                    <a:pt x="643" y="54"/>
                  </a:cubicBezTo>
                  <a:cubicBezTo>
                    <a:pt x="643" y="63"/>
                    <a:pt x="640" y="70"/>
                    <a:pt x="638" y="82"/>
                  </a:cubicBezTo>
                  <a:cubicBezTo>
                    <a:pt x="638" y="91"/>
                    <a:pt x="637" y="99"/>
                    <a:pt x="635" y="111"/>
                  </a:cubicBezTo>
                  <a:cubicBezTo>
                    <a:pt x="633" y="120"/>
                    <a:pt x="633" y="128"/>
                    <a:pt x="630" y="139"/>
                  </a:cubicBezTo>
                  <a:cubicBezTo>
                    <a:pt x="621" y="170"/>
                    <a:pt x="611" y="204"/>
                    <a:pt x="603" y="237"/>
                  </a:cubicBezTo>
                  <a:cubicBezTo>
                    <a:pt x="595" y="271"/>
                    <a:pt x="587" y="306"/>
                    <a:pt x="579" y="339"/>
                  </a:cubicBezTo>
                  <a:cubicBezTo>
                    <a:pt x="571" y="371"/>
                    <a:pt x="564" y="403"/>
                    <a:pt x="555" y="434"/>
                  </a:cubicBezTo>
                  <a:cubicBezTo>
                    <a:pt x="551" y="455"/>
                    <a:pt x="544" y="474"/>
                    <a:pt x="539" y="495"/>
                  </a:cubicBezTo>
                  <a:cubicBezTo>
                    <a:pt x="534" y="512"/>
                    <a:pt x="528" y="528"/>
                    <a:pt x="522" y="546"/>
                  </a:cubicBezTo>
                  <a:cubicBezTo>
                    <a:pt x="496" y="626"/>
                    <a:pt x="470" y="706"/>
                    <a:pt x="442" y="787"/>
                  </a:cubicBezTo>
                  <a:cubicBezTo>
                    <a:pt x="416" y="868"/>
                    <a:pt x="387" y="948"/>
                    <a:pt x="359" y="1028"/>
                  </a:cubicBezTo>
                  <a:cubicBezTo>
                    <a:pt x="340" y="1081"/>
                    <a:pt x="318" y="1132"/>
                    <a:pt x="300" y="1185"/>
                  </a:cubicBezTo>
                  <a:cubicBezTo>
                    <a:pt x="263" y="1277"/>
                    <a:pt x="224" y="1368"/>
                    <a:pt x="180" y="1456"/>
                  </a:cubicBezTo>
                  <a:cubicBezTo>
                    <a:pt x="170" y="1480"/>
                    <a:pt x="156" y="1507"/>
                    <a:pt x="143" y="1531"/>
                  </a:cubicBezTo>
                  <a:cubicBezTo>
                    <a:pt x="124" y="1571"/>
                    <a:pt x="105" y="1603"/>
                    <a:pt x="84" y="1639"/>
                  </a:cubicBezTo>
                  <a:cubicBezTo>
                    <a:pt x="57" y="1684"/>
                    <a:pt x="31" y="1728"/>
                    <a:pt x="0" y="1771"/>
                  </a:cubicBezTo>
                  <a:lnTo>
                    <a:pt x="20" y="1771"/>
                  </a:lnTo>
                  <a:cubicBezTo>
                    <a:pt x="39" y="1755"/>
                    <a:pt x="57" y="1741"/>
                    <a:pt x="77" y="1726"/>
                  </a:cubicBezTo>
                  <a:cubicBezTo>
                    <a:pt x="118" y="1699"/>
                    <a:pt x="159" y="1674"/>
                    <a:pt x="195" y="1643"/>
                  </a:cubicBezTo>
                  <a:cubicBezTo>
                    <a:pt x="207" y="1636"/>
                    <a:pt x="215" y="1626"/>
                    <a:pt x="223" y="1617"/>
                  </a:cubicBezTo>
                  <a:cubicBezTo>
                    <a:pt x="231" y="1608"/>
                    <a:pt x="239" y="1600"/>
                    <a:pt x="246" y="1589"/>
                  </a:cubicBezTo>
                  <a:cubicBezTo>
                    <a:pt x="272" y="1556"/>
                    <a:pt x="295" y="1517"/>
                    <a:pt x="318" y="1479"/>
                  </a:cubicBezTo>
                  <a:cubicBezTo>
                    <a:pt x="332" y="1459"/>
                    <a:pt x="340" y="1440"/>
                    <a:pt x="352" y="1419"/>
                  </a:cubicBezTo>
                  <a:cubicBezTo>
                    <a:pt x="416" y="1303"/>
                    <a:pt x="470" y="1171"/>
                    <a:pt x="513" y="1028"/>
                  </a:cubicBezTo>
                  <a:cubicBezTo>
                    <a:pt x="528" y="983"/>
                    <a:pt x="541" y="938"/>
                    <a:pt x="554" y="890"/>
                  </a:cubicBezTo>
                  <a:cubicBezTo>
                    <a:pt x="554" y="887"/>
                    <a:pt x="555" y="887"/>
                    <a:pt x="555" y="883"/>
                  </a:cubicBezTo>
                  <a:cubicBezTo>
                    <a:pt x="570" y="833"/>
                    <a:pt x="579" y="785"/>
                    <a:pt x="590" y="735"/>
                  </a:cubicBezTo>
                  <a:cubicBezTo>
                    <a:pt x="598" y="695"/>
                    <a:pt x="605" y="658"/>
                    <a:pt x="609" y="620"/>
                  </a:cubicBezTo>
                  <a:cubicBezTo>
                    <a:pt x="615" y="599"/>
                    <a:pt x="617" y="576"/>
                    <a:pt x="621" y="556"/>
                  </a:cubicBezTo>
                  <a:cubicBezTo>
                    <a:pt x="634" y="482"/>
                    <a:pt x="643" y="409"/>
                    <a:pt x="649" y="332"/>
                  </a:cubicBezTo>
                  <a:cubicBezTo>
                    <a:pt x="651" y="300"/>
                    <a:pt x="653" y="266"/>
                    <a:pt x="656" y="233"/>
                  </a:cubicBezTo>
                  <a:cubicBezTo>
                    <a:pt x="657" y="194"/>
                    <a:pt x="659" y="156"/>
                    <a:pt x="660" y="117"/>
                  </a:cubicBezTo>
                  <a:cubicBezTo>
                    <a:pt x="663" y="77"/>
                    <a:pt x="665" y="38"/>
                    <a:pt x="66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8"/>
            <p:cNvSpPr/>
            <p:nvPr/>
          </p:nvSpPr>
          <p:spPr>
            <a:xfrm>
              <a:off x="2371333" y="1537251"/>
              <a:ext cx="340" cy="594"/>
            </a:xfrm>
            <a:custGeom>
              <a:rect b="b" l="l" r="r" t="t"/>
              <a:pathLst>
                <a:path extrusionOk="0" h="21" w="12">
                  <a:moveTo>
                    <a:pt x="12" y="0"/>
                  </a:moveTo>
                  <a:cubicBezTo>
                    <a:pt x="5" y="10"/>
                    <a:pt x="8" y="4"/>
                    <a:pt x="0" y="20"/>
                  </a:cubicBezTo>
                  <a:lnTo>
                    <a:pt x="12" y="20"/>
                  </a:lnTo>
                  <a:lnTo>
                    <a:pt x="12"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8"/>
            <p:cNvSpPr/>
            <p:nvPr/>
          </p:nvSpPr>
          <p:spPr>
            <a:xfrm>
              <a:off x="2363524" y="1537845"/>
              <a:ext cx="7837" cy="29368"/>
            </a:xfrm>
            <a:custGeom>
              <a:rect b="b" l="l" r="r" t="t"/>
              <a:pathLst>
                <a:path extrusionOk="0" h="1038" w="277">
                  <a:moveTo>
                    <a:pt x="276" y="1"/>
                  </a:moveTo>
                  <a:lnTo>
                    <a:pt x="276" y="1"/>
                  </a:lnTo>
                  <a:cubicBezTo>
                    <a:pt x="269" y="11"/>
                    <a:pt x="262" y="20"/>
                    <a:pt x="257" y="36"/>
                  </a:cubicBezTo>
                  <a:cubicBezTo>
                    <a:pt x="246" y="52"/>
                    <a:pt x="240" y="77"/>
                    <a:pt x="233" y="95"/>
                  </a:cubicBezTo>
                  <a:cubicBezTo>
                    <a:pt x="224" y="132"/>
                    <a:pt x="218" y="173"/>
                    <a:pt x="211" y="209"/>
                  </a:cubicBezTo>
                  <a:cubicBezTo>
                    <a:pt x="204" y="234"/>
                    <a:pt x="199" y="260"/>
                    <a:pt x="192" y="282"/>
                  </a:cubicBezTo>
                  <a:cubicBezTo>
                    <a:pt x="175" y="325"/>
                    <a:pt x="160" y="370"/>
                    <a:pt x="148" y="414"/>
                  </a:cubicBezTo>
                  <a:cubicBezTo>
                    <a:pt x="143" y="428"/>
                    <a:pt x="137" y="443"/>
                    <a:pt x="134" y="457"/>
                  </a:cubicBezTo>
                  <a:cubicBezTo>
                    <a:pt x="124" y="491"/>
                    <a:pt x="113" y="520"/>
                    <a:pt x="105" y="551"/>
                  </a:cubicBezTo>
                  <a:cubicBezTo>
                    <a:pt x="86" y="612"/>
                    <a:pt x="68" y="676"/>
                    <a:pt x="51" y="740"/>
                  </a:cubicBezTo>
                  <a:cubicBezTo>
                    <a:pt x="36" y="803"/>
                    <a:pt x="25" y="869"/>
                    <a:pt x="13" y="936"/>
                  </a:cubicBezTo>
                  <a:cubicBezTo>
                    <a:pt x="7" y="968"/>
                    <a:pt x="4" y="1003"/>
                    <a:pt x="0" y="1038"/>
                  </a:cubicBezTo>
                  <a:lnTo>
                    <a:pt x="12" y="1038"/>
                  </a:lnTo>
                  <a:cubicBezTo>
                    <a:pt x="47" y="981"/>
                    <a:pt x="100" y="930"/>
                    <a:pt x="128" y="866"/>
                  </a:cubicBezTo>
                  <a:cubicBezTo>
                    <a:pt x="228" y="636"/>
                    <a:pt x="273" y="312"/>
                    <a:pt x="27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8"/>
            <p:cNvSpPr/>
            <p:nvPr/>
          </p:nvSpPr>
          <p:spPr>
            <a:xfrm>
              <a:off x="2316956" y="1542711"/>
              <a:ext cx="19975" cy="57462"/>
            </a:xfrm>
            <a:custGeom>
              <a:rect b="b" l="l" r="r" t="t"/>
              <a:pathLst>
                <a:path extrusionOk="0" h="2031" w="706">
                  <a:moveTo>
                    <a:pt x="705" y="1"/>
                  </a:moveTo>
                  <a:cubicBezTo>
                    <a:pt x="701" y="3"/>
                    <a:pt x="698" y="9"/>
                    <a:pt x="694" y="9"/>
                  </a:cubicBezTo>
                  <a:cubicBezTo>
                    <a:pt x="685" y="24"/>
                    <a:pt x="678" y="40"/>
                    <a:pt x="670" y="60"/>
                  </a:cubicBezTo>
                  <a:cubicBezTo>
                    <a:pt x="649" y="118"/>
                    <a:pt x="634" y="191"/>
                    <a:pt x="621" y="264"/>
                  </a:cubicBezTo>
                  <a:cubicBezTo>
                    <a:pt x="614" y="297"/>
                    <a:pt x="609" y="331"/>
                    <a:pt x="602" y="364"/>
                  </a:cubicBezTo>
                  <a:cubicBezTo>
                    <a:pt x="604" y="365"/>
                    <a:pt x="604" y="365"/>
                    <a:pt x="602" y="367"/>
                  </a:cubicBezTo>
                  <a:cubicBezTo>
                    <a:pt x="595" y="413"/>
                    <a:pt x="588" y="453"/>
                    <a:pt x="575" y="489"/>
                  </a:cubicBezTo>
                  <a:cubicBezTo>
                    <a:pt x="560" y="533"/>
                    <a:pt x="545" y="575"/>
                    <a:pt x="532" y="618"/>
                  </a:cubicBezTo>
                  <a:cubicBezTo>
                    <a:pt x="519" y="662"/>
                    <a:pt x="505" y="706"/>
                    <a:pt x="493" y="749"/>
                  </a:cubicBezTo>
                  <a:lnTo>
                    <a:pt x="432" y="946"/>
                  </a:lnTo>
                  <a:cubicBezTo>
                    <a:pt x="413" y="1011"/>
                    <a:pt x="393" y="1076"/>
                    <a:pt x="372" y="1140"/>
                  </a:cubicBezTo>
                  <a:cubicBezTo>
                    <a:pt x="333" y="1268"/>
                    <a:pt x="290" y="1395"/>
                    <a:pt x="243" y="1515"/>
                  </a:cubicBezTo>
                  <a:lnTo>
                    <a:pt x="221" y="1581"/>
                  </a:lnTo>
                  <a:cubicBezTo>
                    <a:pt x="210" y="1619"/>
                    <a:pt x="198" y="1659"/>
                    <a:pt x="185" y="1697"/>
                  </a:cubicBezTo>
                  <a:cubicBezTo>
                    <a:pt x="176" y="1731"/>
                    <a:pt x="167" y="1761"/>
                    <a:pt x="154" y="1790"/>
                  </a:cubicBezTo>
                  <a:cubicBezTo>
                    <a:pt x="146" y="1818"/>
                    <a:pt x="134" y="1845"/>
                    <a:pt x="122" y="1870"/>
                  </a:cubicBezTo>
                  <a:cubicBezTo>
                    <a:pt x="122" y="1875"/>
                    <a:pt x="122" y="1875"/>
                    <a:pt x="118" y="1877"/>
                  </a:cubicBezTo>
                  <a:cubicBezTo>
                    <a:pt x="112" y="1891"/>
                    <a:pt x="105" y="1905"/>
                    <a:pt x="98" y="1918"/>
                  </a:cubicBezTo>
                  <a:cubicBezTo>
                    <a:pt x="90" y="1930"/>
                    <a:pt x="83" y="1941"/>
                    <a:pt x="74" y="1952"/>
                  </a:cubicBezTo>
                  <a:cubicBezTo>
                    <a:pt x="73" y="1957"/>
                    <a:pt x="67" y="1965"/>
                    <a:pt x="61" y="1969"/>
                  </a:cubicBezTo>
                  <a:cubicBezTo>
                    <a:pt x="60" y="1972"/>
                    <a:pt x="60" y="1973"/>
                    <a:pt x="57" y="1976"/>
                  </a:cubicBezTo>
                  <a:lnTo>
                    <a:pt x="50" y="1984"/>
                  </a:lnTo>
                  <a:cubicBezTo>
                    <a:pt x="35" y="1998"/>
                    <a:pt x="21" y="2008"/>
                    <a:pt x="2" y="2020"/>
                  </a:cubicBezTo>
                  <a:lnTo>
                    <a:pt x="0" y="2020"/>
                  </a:lnTo>
                  <a:lnTo>
                    <a:pt x="0" y="2030"/>
                  </a:lnTo>
                  <a:lnTo>
                    <a:pt x="32" y="2030"/>
                  </a:lnTo>
                  <a:cubicBezTo>
                    <a:pt x="74" y="1988"/>
                    <a:pt x="124" y="1959"/>
                    <a:pt x="167" y="1923"/>
                  </a:cubicBezTo>
                  <a:cubicBezTo>
                    <a:pt x="183" y="1912"/>
                    <a:pt x="199" y="1899"/>
                    <a:pt x="214" y="1886"/>
                  </a:cubicBezTo>
                  <a:cubicBezTo>
                    <a:pt x="228" y="1872"/>
                    <a:pt x="242" y="1860"/>
                    <a:pt x="255" y="1843"/>
                  </a:cubicBezTo>
                  <a:cubicBezTo>
                    <a:pt x="258" y="1840"/>
                    <a:pt x="263" y="1832"/>
                    <a:pt x="268" y="1827"/>
                  </a:cubicBezTo>
                  <a:cubicBezTo>
                    <a:pt x="282" y="1806"/>
                    <a:pt x="294" y="1784"/>
                    <a:pt x="307" y="1763"/>
                  </a:cubicBezTo>
                  <a:cubicBezTo>
                    <a:pt x="340" y="1704"/>
                    <a:pt x="367" y="1643"/>
                    <a:pt x="393" y="1579"/>
                  </a:cubicBezTo>
                  <a:cubicBezTo>
                    <a:pt x="400" y="1559"/>
                    <a:pt x="407" y="1539"/>
                    <a:pt x="413" y="1520"/>
                  </a:cubicBezTo>
                  <a:cubicBezTo>
                    <a:pt x="425" y="1483"/>
                    <a:pt x="436" y="1446"/>
                    <a:pt x="449" y="1406"/>
                  </a:cubicBezTo>
                  <a:cubicBezTo>
                    <a:pt x="465" y="1356"/>
                    <a:pt x="481" y="1303"/>
                    <a:pt x="500" y="1251"/>
                  </a:cubicBezTo>
                  <a:cubicBezTo>
                    <a:pt x="522" y="1187"/>
                    <a:pt x="540" y="1123"/>
                    <a:pt x="559" y="1057"/>
                  </a:cubicBezTo>
                  <a:cubicBezTo>
                    <a:pt x="577" y="992"/>
                    <a:pt x="595" y="930"/>
                    <a:pt x="609" y="860"/>
                  </a:cubicBezTo>
                  <a:cubicBezTo>
                    <a:pt x="618" y="816"/>
                    <a:pt x="627" y="770"/>
                    <a:pt x="636" y="723"/>
                  </a:cubicBezTo>
                  <a:cubicBezTo>
                    <a:pt x="641" y="697"/>
                    <a:pt x="647" y="668"/>
                    <a:pt x="650" y="640"/>
                  </a:cubicBezTo>
                  <a:cubicBezTo>
                    <a:pt x="657" y="598"/>
                    <a:pt x="665" y="559"/>
                    <a:pt x="669" y="515"/>
                  </a:cubicBezTo>
                  <a:cubicBezTo>
                    <a:pt x="675" y="483"/>
                    <a:pt x="678" y="450"/>
                    <a:pt x="682" y="415"/>
                  </a:cubicBezTo>
                  <a:cubicBezTo>
                    <a:pt x="684" y="409"/>
                    <a:pt x="684" y="402"/>
                    <a:pt x="684" y="396"/>
                  </a:cubicBezTo>
                  <a:cubicBezTo>
                    <a:pt x="685" y="389"/>
                    <a:pt x="685" y="381"/>
                    <a:pt x="685" y="374"/>
                  </a:cubicBezTo>
                  <a:cubicBezTo>
                    <a:pt x="689" y="345"/>
                    <a:pt x="691" y="315"/>
                    <a:pt x="692" y="285"/>
                  </a:cubicBezTo>
                  <a:cubicBezTo>
                    <a:pt x="701" y="195"/>
                    <a:pt x="705" y="102"/>
                    <a:pt x="705" y="3"/>
                  </a:cubicBezTo>
                  <a:lnTo>
                    <a:pt x="705"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8"/>
            <p:cNvSpPr/>
            <p:nvPr/>
          </p:nvSpPr>
          <p:spPr>
            <a:xfrm>
              <a:off x="2298284" y="1570833"/>
              <a:ext cx="14118" cy="31178"/>
            </a:xfrm>
            <a:custGeom>
              <a:rect b="b" l="l" r="r" t="t"/>
              <a:pathLst>
                <a:path extrusionOk="0" h="1102" w="499">
                  <a:moveTo>
                    <a:pt x="499" y="1"/>
                  </a:moveTo>
                  <a:lnTo>
                    <a:pt x="499" y="1"/>
                  </a:lnTo>
                  <a:cubicBezTo>
                    <a:pt x="465" y="27"/>
                    <a:pt x="441" y="62"/>
                    <a:pt x="419" y="104"/>
                  </a:cubicBezTo>
                  <a:cubicBezTo>
                    <a:pt x="404" y="129"/>
                    <a:pt x="390" y="158"/>
                    <a:pt x="377" y="186"/>
                  </a:cubicBezTo>
                  <a:cubicBezTo>
                    <a:pt x="358" y="228"/>
                    <a:pt x="339" y="271"/>
                    <a:pt x="319" y="311"/>
                  </a:cubicBezTo>
                  <a:cubicBezTo>
                    <a:pt x="305" y="331"/>
                    <a:pt x="295" y="353"/>
                    <a:pt x="282" y="375"/>
                  </a:cubicBezTo>
                  <a:cubicBezTo>
                    <a:pt x="259" y="418"/>
                    <a:pt x="233" y="463"/>
                    <a:pt x="210" y="507"/>
                  </a:cubicBezTo>
                  <a:cubicBezTo>
                    <a:pt x="183" y="551"/>
                    <a:pt x="160" y="599"/>
                    <a:pt x="137" y="642"/>
                  </a:cubicBezTo>
                  <a:cubicBezTo>
                    <a:pt x="121" y="670"/>
                    <a:pt x="106" y="700"/>
                    <a:pt x="92" y="729"/>
                  </a:cubicBezTo>
                  <a:cubicBezTo>
                    <a:pt x="73" y="769"/>
                    <a:pt x="55" y="808"/>
                    <a:pt x="38" y="846"/>
                  </a:cubicBezTo>
                  <a:cubicBezTo>
                    <a:pt x="5" y="929"/>
                    <a:pt x="0" y="1030"/>
                    <a:pt x="38" y="1102"/>
                  </a:cubicBezTo>
                  <a:lnTo>
                    <a:pt x="50" y="1102"/>
                  </a:lnTo>
                  <a:cubicBezTo>
                    <a:pt x="84" y="997"/>
                    <a:pt x="183" y="878"/>
                    <a:pt x="244" y="767"/>
                  </a:cubicBezTo>
                  <a:cubicBezTo>
                    <a:pt x="252" y="754"/>
                    <a:pt x="257" y="740"/>
                    <a:pt x="263" y="728"/>
                  </a:cubicBezTo>
                  <a:cubicBezTo>
                    <a:pt x="273" y="708"/>
                    <a:pt x="282" y="687"/>
                    <a:pt x="288" y="667"/>
                  </a:cubicBezTo>
                  <a:cubicBezTo>
                    <a:pt x="303" y="635"/>
                    <a:pt x="314" y="604"/>
                    <a:pt x="326" y="569"/>
                  </a:cubicBezTo>
                  <a:cubicBezTo>
                    <a:pt x="333" y="553"/>
                    <a:pt x="340" y="536"/>
                    <a:pt x="343" y="520"/>
                  </a:cubicBezTo>
                  <a:cubicBezTo>
                    <a:pt x="351" y="504"/>
                    <a:pt x="358" y="485"/>
                    <a:pt x="362" y="469"/>
                  </a:cubicBezTo>
                  <a:cubicBezTo>
                    <a:pt x="380" y="415"/>
                    <a:pt x="399" y="360"/>
                    <a:pt x="415" y="303"/>
                  </a:cubicBezTo>
                  <a:cubicBezTo>
                    <a:pt x="445" y="206"/>
                    <a:pt x="473" y="103"/>
                    <a:pt x="49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8"/>
            <p:cNvSpPr/>
            <p:nvPr/>
          </p:nvSpPr>
          <p:spPr>
            <a:xfrm>
              <a:off x="2246821" y="1587497"/>
              <a:ext cx="311" cy="566"/>
            </a:xfrm>
            <a:custGeom>
              <a:rect b="b" l="l" r="r" t="t"/>
              <a:pathLst>
                <a:path extrusionOk="0" h="20" w="11">
                  <a:moveTo>
                    <a:pt x="10" y="1"/>
                  </a:moveTo>
                  <a:cubicBezTo>
                    <a:pt x="8" y="2"/>
                    <a:pt x="6" y="2"/>
                    <a:pt x="8" y="4"/>
                  </a:cubicBezTo>
                  <a:cubicBezTo>
                    <a:pt x="5" y="5"/>
                    <a:pt x="5" y="5"/>
                    <a:pt x="3" y="10"/>
                  </a:cubicBezTo>
                  <a:cubicBezTo>
                    <a:pt x="3" y="12"/>
                    <a:pt x="2" y="17"/>
                    <a:pt x="0" y="20"/>
                  </a:cubicBezTo>
                  <a:lnTo>
                    <a:pt x="10" y="20"/>
                  </a:lnTo>
                  <a:lnTo>
                    <a:pt x="10"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8"/>
            <p:cNvSpPr/>
            <p:nvPr/>
          </p:nvSpPr>
          <p:spPr>
            <a:xfrm>
              <a:off x="2253158" y="1599238"/>
              <a:ext cx="311" cy="594"/>
            </a:xfrm>
            <a:custGeom>
              <a:rect b="b" l="l" r="r" t="t"/>
              <a:pathLst>
                <a:path extrusionOk="0" h="21" w="11">
                  <a:moveTo>
                    <a:pt x="10" y="0"/>
                  </a:moveTo>
                  <a:cubicBezTo>
                    <a:pt x="2" y="12"/>
                    <a:pt x="7" y="3"/>
                    <a:pt x="0" y="21"/>
                  </a:cubicBezTo>
                  <a:lnTo>
                    <a:pt x="10" y="21"/>
                  </a:lnTo>
                  <a:lnTo>
                    <a:pt x="10"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8"/>
            <p:cNvSpPr/>
            <p:nvPr/>
          </p:nvSpPr>
          <p:spPr>
            <a:xfrm>
              <a:off x="2014857" y="1599521"/>
              <a:ext cx="651" cy="340"/>
            </a:xfrm>
            <a:custGeom>
              <a:rect b="b" l="l" r="r" t="t"/>
              <a:pathLst>
                <a:path extrusionOk="0" h="12" w="23">
                  <a:moveTo>
                    <a:pt x="1" y="0"/>
                  </a:moveTo>
                  <a:lnTo>
                    <a:pt x="1" y="12"/>
                  </a:lnTo>
                  <a:cubicBezTo>
                    <a:pt x="20" y="5"/>
                    <a:pt x="12" y="9"/>
                    <a:pt x="2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8"/>
            <p:cNvSpPr/>
            <p:nvPr/>
          </p:nvSpPr>
          <p:spPr>
            <a:xfrm>
              <a:off x="2233128" y="1605801"/>
              <a:ext cx="4923" cy="39440"/>
            </a:xfrm>
            <a:custGeom>
              <a:rect b="b" l="l" r="r" t="t"/>
              <a:pathLst>
                <a:path extrusionOk="0" h="1394" w="174">
                  <a:moveTo>
                    <a:pt x="35" y="1"/>
                  </a:moveTo>
                  <a:cubicBezTo>
                    <a:pt x="35" y="2"/>
                    <a:pt x="34" y="2"/>
                    <a:pt x="34" y="4"/>
                  </a:cubicBezTo>
                  <a:lnTo>
                    <a:pt x="34" y="5"/>
                  </a:lnTo>
                  <a:cubicBezTo>
                    <a:pt x="29" y="12"/>
                    <a:pt x="28" y="20"/>
                    <a:pt x="26" y="33"/>
                  </a:cubicBezTo>
                  <a:cubicBezTo>
                    <a:pt x="25" y="44"/>
                    <a:pt x="22" y="59"/>
                    <a:pt x="22" y="73"/>
                  </a:cubicBezTo>
                  <a:cubicBezTo>
                    <a:pt x="21" y="75"/>
                    <a:pt x="21" y="76"/>
                    <a:pt x="22" y="78"/>
                  </a:cubicBezTo>
                  <a:cubicBezTo>
                    <a:pt x="21" y="104"/>
                    <a:pt x="21" y="133"/>
                    <a:pt x="22" y="164"/>
                  </a:cubicBezTo>
                  <a:cubicBezTo>
                    <a:pt x="22" y="178"/>
                    <a:pt x="22" y="193"/>
                    <a:pt x="25" y="207"/>
                  </a:cubicBezTo>
                  <a:cubicBezTo>
                    <a:pt x="26" y="244"/>
                    <a:pt x="28" y="281"/>
                    <a:pt x="29" y="316"/>
                  </a:cubicBezTo>
                  <a:cubicBezTo>
                    <a:pt x="29" y="325"/>
                    <a:pt x="29" y="335"/>
                    <a:pt x="32" y="344"/>
                  </a:cubicBezTo>
                  <a:cubicBezTo>
                    <a:pt x="32" y="357"/>
                    <a:pt x="32" y="369"/>
                    <a:pt x="34" y="382"/>
                  </a:cubicBezTo>
                  <a:cubicBezTo>
                    <a:pt x="35" y="393"/>
                    <a:pt x="35" y="404"/>
                    <a:pt x="35" y="412"/>
                  </a:cubicBezTo>
                  <a:cubicBezTo>
                    <a:pt x="35" y="497"/>
                    <a:pt x="35" y="584"/>
                    <a:pt x="34" y="667"/>
                  </a:cubicBezTo>
                  <a:cubicBezTo>
                    <a:pt x="35" y="719"/>
                    <a:pt x="35" y="773"/>
                    <a:pt x="32" y="825"/>
                  </a:cubicBezTo>
                  <a:cubicBezTo>
                    <a:pt x="32" y="877"/>
                    <a:pt x="29" y="930"/>
                    <a:pt x="28" y="984"/>
                  </a:cubicBezTo>
                  <a:cubicBezTo>
                    <a:pt x="28" y="1000"/>
                    <a:pt x="26" y="1014"/>
                    <a:pt x="26" y="1030"/>
                  </a:cubicBezTo>
                  <a:cubicBezTo>
                    <a:pt x="21" y="1154"/>
                    <a:pt x="13" y="1276"/>
                    <a:pt x="0" y="1394"/>
                  </a:cubicBezTo>
                  <a:lnTo>
                    <a:pt x="12" y="1394"/>
                  </a:lnTo>
                  <a:cubicBezTo>
                    <a:pt x="18" y="1391"/>
                    <a:pt x="19" y="1386"/>
                    <a:pt x="22" y="1383"/>
                  </a:cubicBezTo>
                  <a:cubicBezTo>
                    <a:pt x="61" y="1321"/>
                    <a:pt x="106" y="1257"/>
                    <a:pt x="130" y="1181"/>
                  </a:cubicBezTo>
                  <a:lnTo>
                    <a:pt x="131" y="1180"/>
                  </a:lnTo>
                  <a:cubicBezTo>
                    <a:pt x="138" y="1158"/>
                    <a:pt x="146" y="1130"/>
                    <a:pt x="150" y="1103"/>
                  </a:cubicBezTo>
                  <a:cubicBezTo>
                    <a:pt x="159" y="1043"/>
                    <a:pt x="166" y="971"/>
                    <a:pt x="170" y="895"/>
                  </a:cubicBezTo>
                  <a:cubicBezTo>
                    <a:pt x="172" y="875"/>
                    <a:pt x="172" y="856"/>
                    <a:pt x="172" y="837"/>
                  </a:cubicBezTo>
                  <a:cubicBezTo>
                    <a:pt x="173" y="796"/>
                    <a:pt x="173" y="757"/>
                    <a:pt x="172" y="720"/>
                  </a:cubicBezTo>
                  <a:cubicBezTo>
                    <a:pt x="172" y="700"/>
                    <a:pt x="172" y="680"/>
                    <a:pt x="170" y="670"/>
                  </a:cubicBezTo>
                  <a:cubicBezTo>
                    <a:pt x="170" y="651"/>
                    <a:pt x="167" y="633"/>
                    <a:pt x="166" y="614"/>
                  </a:cubicBezTo>
                  <a:cubicBezTo>
                    <a:pt x="166" y="597"/>
                    <a:pt x="164" y="578"/>
                    <a:pt x="163" y="562"/>
                  </a:cubicBezTo>
                  <a:cubicBezTo>
                    <a:pt x="160" y="540"/>
                    <a:pt x="159" y="518"/>
                    <a:pt x="156" y="498"/>
                  </a:cubicBezTo>
                  <a:cubicBezTo>
                    <a:pt x="153" y="470"/>
                    <a:pt x="146" y="446"/>
                    <a:pt x="143" y="425"/>
                  </a:cubicBezTo>
                  <a:cubicBezTo>
                    <a:pt x="127" y="357"/>
                    <a:pt x="102" y="286"/>
                    <a:pt x="83" y="213"/>
                  </a:cubicBezTo>
                  <a:cubicBezTo>
                    <a:pt x="73" y="177"/>
                    <a:pt x="63" y="139"/>
                    <a:pt x="54" y="100"/>
                  </a:cubicBezTo>
                  <a:cubicBezTo>
                    <a:pt x="47" y="68"/>
                    <a:pt x="39" y="34"/>
                    <a:pt x="3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8"/>
            <p:cNvSpPr/>
            <p:nvPr/>
          </p:nvSpPr>
          <p:spPr>
            <a:xfrm>
              <a:off x="2242549" y="1607386"/>
              <a:ext cx="340" cy="622"/>
            </a:xfrm>
            <a:custGeom>
              <a:rect b="b" l="l" r="r" t="t"/>
              <a:pathLst>
                <a:path extrusionOk="0" h="22" w="12">
                  <a:moveTo>
                    <a:pt x="12" y="0"/>
                  </a:moveTo>
                  <a:cubicBezTo>
                    <a:pt x="8" y="3"/>
                    <a:pt x="8" y="5"/>
                    <a:pt x="7" y="5"/>
                  </a:cubicBezTo>
                  <a:cubicBezTo>
                    <a:pt x="7" y="5"/>
                    <a:pt x="6" y="5"/>
                    <a:pt x="6" y="4"/>
                  </a:cubicBezTo>
                  <a:cubicBezTo>
                    <a:pt x="4" y="6"/>
                    <a:pt x="4" y="6"/>
                    <a:pt x="4" y="7"/>
                  </a:cubicBezTo>
                  <a:cubicBezTo>
                    <a:pt x="4" y="10"/>
                    <a:pt x="4" y="12"/>
                    <a:pt x="0" y="20"/>
                  </a:cubicBezTo>
                  <a:lnTo>
                    <a:pt x="0" y="22"/>
                  </a:lnTo>
                  <a:lnTo>
                    <a:pt x="12" y="22"/>
                  </a:lnTo>
                  <a:lnTo>
                    <a:pt x="12"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8"/>
            <p:cNvSpPr/>
            <p:nvPr/>
          </p:nvSpPr>
          <p:spPr>
            <a:xfrm>
              <a:off x="2242492" y="1608121"/>
              <a:ext cx="3197" cy="21417"/>
            </a:xfrm>
            <a:custGeom>
              <a:rect b="b" l="l" r="r" t="t"/>
              <a:pathLst>
                <a:path extrusionOk="0" h="757" w="113">
                  <a:moveTo>
                    <a:pt x="24" y="0"/>
                  </a:moveTo>
                  <a:cubicBezTo>
                    <a:pt x="1" y="37"/>
                    <a:pt x="21" y="102"/>
                    <a:pt x="30" y="156"/>
                  </a:cubicBezTo>
                  <a:cubicBezTo>
                    <a:pt x="31" y="169"/>
                    <a:pt x="33" y="180"/>
                    <a:pt x="33" y="191"/>
                  </a:cubicBezTo>
                  <a:cubicBezTo>
                    <a:pt x="33" y="196"/>
                    <a:pt x="36" y="205"/>
                    <a:pt x="36" y="214"/>
                  </a:cubicBezTo>
                  <a:cubicBezTo>
                    <a:pt x="36" y="239"/>
                    <a:pt x="37" y="271"/>
                    <a:pt x="38" y="307"/>
                  </a:cubicBezTo>
                  <a:cubicBezTo>
                    <a:pt x="40" y="314"/>
                    <a:pt x="40" y="326"/>
                    <a:pt x="40" y="335"/>
                  </a:cubicBezTo>
                  <a:cubicBezTo>
                    <a:pt x="40" y="337"/>
                    <a:pt x="43" y="342"/>
                    <a:pt x="43" y="345"/>
                  </a:cubicBezTo>
                  <a:cubicBezTo>
                    <a:pt x="44" y="372"/>
                    <a:pt x="44" y="401"/>
                    <a:pt x="47" y="429"/>
                  </a:cubicBezTo>
                  <a:cubicBezTo>
                    <a:pt x="50" y="480"/>
                    <a:pt x="57" y="532"/>
                    <a:pt x="60" y="580"/>
                  </a:cubicBezTo>
                  <a:cubicBezTo>
                    <a:pt x="66" y="606"/>
                    <a:pt x="68" y="633"/>
                    <a:pt x="72" y="654"/>
                  </a:cubicBezTo>
                  <a:cubicBezTo>
                    <a:pt x="73" y="670"/>
                    <a:pt x="75" y="685"/>
                    <a:pt x="79" y="698"/>
                  </a:cubicBezTo>
                  <a:cubicBezTo>
                    <a:pt x="82" y="716"/>
                    <a:pt x="88" y="733"/>
                    <a:pt x="91" y="743"/>
                  </a:cubicBezTo>
                  <a:cubicBezTo>
                    <a:pt x="94" y="749"/>
                    <a:pt x="95" y="752"/>
                    <a:pt x="97" y="756"/>
                  </a:cubicBezTo>
                  <a:cubicBezTo>
                    <a:pt x="102" y="721"/>
                    <a:pt x="105" y="688"/>
                    <a:pt x="108" y="657"/>
                  </a:cubicBezTo>
                  <a:cubicBezTo>
                    <a:pt x="110" y="652"/>
                    <a:pt x="110" y="646"/>
                    <a:pt x="110" y="640"/>
                  </a:cubicBezTo>
                  <a:cubicBezTo>
                    <a:pt x="113" y="602"/>
                    <a:pt x="113" y="566"/>
                    <a:pt x="113" y="531"/>
                  </a:cubicBezTo>
                  <a:cubicBezTo>
                    <a:pt x="113" y="509"/>
                    <a:pt x="111" y="486"/>
                    <a:pt x="110" y="467"/>
                  </a:cubicBezTo>
                  <a:cubicBezTo>
                    <a:pt x="104" y="378"/>
                    <a:pt x="89" y="292"/>
                    <a:pt x="73" y="207"/>
                  </a:cubicBezTo>
                  <a:cubicBezTo>
                    <a:pt x="59" y="140"/>
                    <a:pt x="43" y="71"/>
                    <a:pt x="2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8"/>
            <p:cNvSpPr/>
            <p:nvPr/>
          </p:nvSpPr>
          <p:spPr>
            <a:xfrm>
              <a:off x="2262240" y="1649710"/>
              <a:ext cx="19663" cy="31207"/>
            </a:xfrm>
            <a:custGeom>
              <a:rect b="b" l="l" r="r" t="t"/>
              <a:pathLst>
                <a:path extrusionOk="0" h="1103" w="695">
                  <a:moveTo>
                    <a:pt x="1" y="0"/>
                  </a:moveTo>
                  <a:cubicBezTo>
                    <a:pt x="2" y="51"/>
                    <a:pt x="18" y="100"/>
                    <a:pt x="38" y="144"/>
                  </a:cubicBezTo>
                  <a:cubicBezTo>
                    <a:pt x="60" y="189"/>
                    <a:pt x="86" y="231"/>
                    <a:pt x="112" y="269"/>
                  </a:cubicBezTo>
                  <a:cubicBezTo>
                    <a:pt x="131" y="295"/>
                    <a:pt x="147" y="318"/>
                    <a:pt x="160" y="342"/>
                  </a:cubicBezTo>
                  <a:cubicBezTo>
                    <a:pt x="174" y="362"/>
                    <a:pt x="184" y="384"/>
                    <a:pt x="197" y="404"/>
                  </a:cubicBezTo>
                  <a:cubicBezTo>
                    <a:pt x="206" y="422"/>
                    <a:pt x="217" y="438"/>
                    <a:pt x="226" y="457"/>
                  </a:cubicBezTo>
                  <a:cubicBezTo>
                    <a:pt x="229" y="462"/>
                    <a:pt x="232" y="470"/>
                    <a:pt x="235" y="473"/>
                  </a:cubicBezTo>
                  <a:cubicBezTo>
                    <a:pt x="258" y="513"/>
                    <a:pt x="280" y="553"/>
                    <a:pt x="301" y="590"/>
                  </a:cubicBezTo>
                  <a:cubicBezTo>
                    <a:pt x="349" y="675"/>
                    <a:pt x="395" y="756"/>
                    <a:pt x="450" y="835"/>
                  </a:cubicBezTo>
                  <a:cubicBezTo>
                    <a:pt x="473" y="871"/>
                    <a:pt x="504" y="901"/>
                    <a:pt x="533" y="932"/>
                  </a:cubicBezTo>
                  <a:cubicBezTo>
                    <a:pt x="549" y="949"/>
                    <a:pt x="566" y="965"/>
                    <a:pt x="581" y="981"/>
                  </a:cubicBezTo>
                  <a:cubicBezTo>
                    <a:pt x="617" y="1018"/>
                    <a:pt x="649" y="1059"/>
                    <a:pt x="672" y="1102"/>
                  </a:cubicBezTo>
                  <a:lnTo>
                    <a:pt x="694" y="1102"/>
                  </a:lnTo>
                  <a:lnTo>
                    <a:pt x="694" y="1082"/>
                  </a:lnTo>
                  <a:cubicBezTo>
                    <a:pt x="655" y="1037"/>
                    <a:pt x="632" y="949"/>
                    <a:pt x="605" y="867"/>
                  </a:cubicBezTo>
                  <a:cubicBezTo>
                    <a:pt x="589" y="817"/>
                    <a:pt x="575" y="772"/>
                    <a:pt x="556" y="737"/>
                  </a:cubicBezTo>
                  <a:cubicBezTo>
                    <a:pt x="533" y="692"/>
                    <a:pt x="508" y="653"/>
                    <a:pt x="480" y="609"/>
                  </a:cubicBezTo>
                  <a:cubicBezTo>
                    <a:pt x="476" y="599"/>
                    <a:pt x="469" y="590"/>
                    <a:pt x="464" y="582"/>
                  </a:cubicBezTo>
                  <a:cubicBezTo>
                    <a:pt x="457" y="569"/>
                    <a:pt x="447" y="558"/>
                    <a:pt x="440" y="545"/>
                  </a:cubicBezTo>
                  <a:cubicBezTo>
                    <a:pt x="399" y="483"/>
                    <a:pt x="355" y="423"/>
                    <a:pt x="312" y="364"/>
                  </a:cubicBezTo>
                  <a:cubicBezTo>
                    <a:pt x="283" y="323"/>
                    <a:pt x="254" y="284"/>
                    <a:pt x="226" y="246"/>
                  </a:cubicBezTo>
                  <a:cubicBezTo>
                    <a:pt x="211" y="224"/>
                    <a:pt x="195" y="196"/>
                    <a:pt x="175" y="169"/>
                  </a:cubicBezTo>
                  <a:cubicBezTo>
                    <a:pt x="160" y="145"/>
                    <a:pt x="144" y="118"/>
                    <a:pt x="124" y="93"/>
                  </a:cubicBezTo>
                  <a:cubicBezTo>
                    <a:pt x="117" y="83"/>
                    <a:pt x="111" y="74"/>
                    <a:pt x="104" y="67"/>
                  </a:cubicBezTo>
                  <a:cubicBezTo>
                    <a:pt x="94" y="57"/>
                    <a:pt x="83" y="45"/>
                    <a:pt x="73" y="36"/>
                  </a:cubicBezTo>
                  <a:cubicBezTo>
                    <a:pt x="51" y="20"/>
                    <a:pt x="30" y="6"/>
                    <a:pt x="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8"/>
            <p:cNvSpPr/>
            <p:nvPr/>
          </p:nvSpPr>
          <p:spPr>
            <a:xfrm>
              <a:off x="1935810" y="1651210"/>
              <a:ext cx="16806" cy="41760"/>
            </a:xfrm>
            <a:custGeom>
              <a:rect b="b" l="l" r="r" t="t"/>
              <a:pathLst>
                <a:path extrusionOk="0" h="1476" w="594">
                  <a:moveTo>
                    <a:pt x="19" y="1"/>
                  </a:moveTo>
                  <a:cubicBezTo>
                    <a:pt x="16" y="7"/>
                    <a:pt x="15" y="17"/>
                    <a:pt x="11" y="27"/>
                  </a:cubicBezTo>
                  <a:cubicBezTo>
                    <a:pt x="0" y="98"/>
                    <a:pt x="27" y="258"/>
                    <a:pt x="47" y="351"/>
                  </a:cubicBezTo>
                  <a:cubicBezTo>
                    <a:pt x="51" y="376"/>
                    <a:pt x="56" y="396"/>
                    <a:pt x="60" y="409"/>
                  </a:cubicBezTo>
                  <a:cubicBezTo>
                    <a:pt x="91" y="508"/>
                    <a:pt x="127" y="609"/>
                    <a:pt x="168" y="705"/>
                  </a:cubicBezTo>
                  <a:cubicBezTo>
                    <a:pt x="233" y="867"/>
                    <a:pt x="309" y="1020"/>
                    <a:pt x="393" y="1155"/>
                  </a:cubicBezTo>
                  <a:cubicBezTo>
                    <a:pt x="409" y="1180"/>
                    <a:pt x="422" y="1209"/>
                    <a:pt x="437" y="1235"/>
                  </a:cubicBezTo>
                  <a:cubicBezTo>
                    <a:pt x="441" y="1253"/>
                    <a:pt x="448" y="1264"/>
                    <a:pt x="455" y="1279"/>
                  </a:cubicBezTo>
                  <a:cubicBezTo>
                    <a:pt x="463" y="1293"/>
                    <a:pt x="470" y="1311"/>
                    <a:pt x="477" y="1325"/>
                  </a:cubicBezTo>
                  <a:lnTo>
                    <a:pt x="499" y="1363"/>
                  </a:lnTo>
                  <a:cubicBezTo>
                    <a:pt x="516" y="1391"/>
                    <a:pt x="532" y="1416"/>
                    <a:pt x="553" y="1437"/>
                  </a:cubicBezTo>
                  <a:cubicBezTo>
                    <a:pt x="556" y="1443"/>
                    <a:pt x="562" y="1449"/>
                    <a:pt x="567" y="1452"/>
                  </a:cubicBezTo>
                  <a:cubicBezTo>
                    <a:pt x="572" y="1456"/>
                    <a:pt x="579" y="1461"/>
                    <a:pt x="583" y="1465"/>
                  </a:cubicBezTo>
                  <a:lnTo>
                    <a:pt x="583" y="1466"/>
                  </a:lnTo>
                  <a:cubicBezTo>
                    <a:pt x="586" y="1471"/>
                    <a:pt x="591" y="1472"/>
                    <a:pt x="594" y="1475"/>
                  </a:cubicBezTo>
                  <a:lnTo>
                    <a:pt x="594" y="1445"/>
                  </a:lnTo>
                  <a:cubicBezTo>
                    <a:pt x="569" y="1410"/>
                    <a:pt x="550" y="1369"/>
                    <a:pt x="540" y="1322"/>
                  </a:cubicBezTo>
                  <a:cubicBezTo>
                    <a:pt x="535" y="1315"/>
                    <a:pt x="535" y="1308"/>
                    <a:pt x="532" y="1302"/>
                  </a:cubicBezTo>
                  <a:cubicBezTo>
                    <a:pt x="518" y="1248"/>
                    <a:pt x="505" y="1193"/>
                    <a:pt x="490" y="1139"/>
                  </a:cubicBezTo>
                  <a:cubicBezTo>
                    <a:pt x="482" y="1104"/>
                    <a:pt x="470" y="1071"/>
                    <a:pt x="458" y="1038"/>
                  </a:cubicBezTo>
                  <a:cubicBezTo>
                    <a:pt x="375" y="840"/>
                    <a:pt x="274" y="636"/>
                    <a:pt x="191" y="440"/>
                  </a:cubicBezTo>
                  <a:cubicBezTo>
                    <a:pt x="127" y="290"/>
                    <a:pt x="96" y="130"/>
                    <a:pt x="1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8"/>
            <p:cNvSpPr/>
            <p:nvPr/>
          </p:nvSpPr>
          <p:spPr>
            <a:xfrm>
              <a:off x="1921947" y="1655086"/>
              <a:ext cx="21898" cy="73872"/>
            </a:xfrm>
            <a:custGeom>
              <a:rect b="b" l="l" r="r" t="t"/>
              <a:pathLst>
                <a:path extrusionOk="0" h="2611" w="774">
                  <a:moveTo>
                    <a:pt x="0" y="1"/>
                  </a:moveTo>
                  <a:cubicBezTo>
                    <a:pt x="0" y="49"/>
                    <a:pt x="0" y="95"/>
                    <a:pt x="5" y="142"/>
                  </a:cubicBezTo>
                  <a:lnTo>
                    <a:pt x="5" y="144"/>
                  </a:lnTo>
                  <a:cubicBezTo>
                    <a:pt x="8" y="176"/>
                    <a:pt x="13" y="211"/>
                    <a:pt x="18" y="246"/>
                  </a:cubicBezTo>
                  <a:lnTo>
                    <a:pt x="18" y="249"/>
                  </a:lnTo>
                  <a:cubicBezTo>
                    <a:pt x="21" y="284"/>
                    <a:pt x="27" y="317"/>
                    <a:pt x="34" y="349"/>
                  </a:cubicBezTo>
                  <a:cubicBezTo>
                    <a:pt x="40" y="383"/>
                    <a:pt x="47" y="415"/>
                    <a:pt x="54" y="450"/>
                  </a:cubicBezTo>
                  <a:cubicBezTo>
                    <a:pt x="70" y="514"/>
                    <a:pt x="88" y="576"/>
                    <a:pt x="107" y="637"/>
                  </a:cubicBezTo>
                  <a:cubicBezTo>
                    <a:pt x="124" y="697"/>
                    <a:pt x="144" y="755"/>
                    <a:pt x="163" y="812"/>
                  </a:cubicBezTo>
                  <a:cubicBezTo>
                    <a:pt x="195" y="909"/>
                    <a:pt x="226" y="1008"/>
                    <a:pt x="255" y="1104"/>
                  </a:cubicBezTo>
                  <a:lnTo>
                    <a:pt x="255" y="1106"/>
                  </a:lnTo>
                  <a:cubicBezTo>
                    <a:pt x="265" y="1132"/>
                    <a:pt x="274" y="1158"/>
                    <a:pt x="281" y="1184"/>
                  </a:cubicBezTo>
                  <a:cubicBezTo>
                    <a:pt x="288" y="1206"/>
                    <a:pt x="296" y="1229"/>
                    <a:pt x="301" y="1249"/>
                  </a:cubicBezTo>
                  <a:cubicBezTo>
                    <a:pt x="317" y="1302"/>
                    <a:pt x="332" y="1351"/>
                    <a:pt x="348" y="1402"/>
                  </a:cubicBezTo>
                  <a:cubicBezTo>
                    <a:pt x="370" y="1472"/>
                    <a:pt x="391" y="1539"/>
                    <a:pt x="413" y="1607"/>
                  </a:cubicBezTo>
                  <a:cubicBezTo>
                    <a:pt x="435" y="1677"/>
                    <a:pt x="458" y="1742"/>
                    <a:pt x="485" y="1809"/>
                  </a:cubicBezTo>
                  <a:cubicBezTo>
                    <a:pt x="501" y="1854"/>
                    <a:pt x="519" y="1902"/>
                    <a:pt x="537" y="1946"/>
                  </a:cubicBezTo>
                  <a:cubicBezTo>
                    <a:pt x="581" y="2049"/>
                    <a:pt x="615" y="2152"/>
                    <a:pt x="652" y="2254"/>
                  </a:cubicBezTo>
                  <a:cubicBezTo>
                    <a:pt x="655" y="2260"/>
                    <a:pt x="655" y="2267"/>
                    <a:pt x="659" y="2273"/>
                  </a:cubicBezTo>
                  <a:cubicBezTo>
                    <a:pt x="662" y="2289"/>
                    <a:pt x="669" y="2304"/>
                    <a:pt x="674" y="2317"/>
                  </a:cubicBezTo>
                  <a:lnTo>
                    <a:pt x="674" y="2318"/>
                  </a:lnTo>
                  <a:cubicBezTo>
                    <a:pt x="688" y="2357"/>
                    <a:pt x="703" y="2398"/>
                    <a:pt x="719" y="2436"/>
                  </a:cubicBezTo>
                  <a:cubicBezTo>
                    <a:pt x="726" y="2450"/>
                    <a:pt x="727" y="2463"/>
                    <a:pt x="732" y="2478"/>
                  </a:cubicBezTo>
                  <a:cubicBezTo>
                    <a:pt x="738" y="2494"/>
                    <a:pt x="738" y="2509"/>
                    <a:pt x="740" y="2522"/>
                  </a:cubicBezTo>
                  <a:cubicBezTo>
                    <a:pt x="745" y="2543"/>
                    <a:pt x="749" y="2564"/>
                    <a:pt x="756" y="2581"/>
                  </a:cubicBezTo>
                  <a:cubicBezTo>
                    <a:pt x="761" y="2591"/>
                    <a:pt x="767" y="2599"/>
                    <a:pt x="770" y="2606"/>
                  </a:cubicBezTo>
                  <a:cubicBezTo>
                    <a:pt x="770" y="2606"/>
                    <a:pt x="770" y="2607"/>
                    <a:pt x="771" y="2607"/>
                  </a:cubicBezTo>
                  <a:cubicBezTo>
                    <a:pt x="771" y="2609"/>
                    <a:pt x="771" y="2609"/>
                    <a:pt x="774" y="2610"/>
                  </a:cubicBezTo>
                  <a:cubicBezTo>
                    <a:pt x="774" y="2594"/>
                    <a:pt x="771" y="2580"/>
                    <a:pt x="764" y="2564"/>
                  </a:cubicBezTo>
                  <a:cubicBezTo>
                    <a:pt x="762" y="2551"/>
                    <a:pt x="762" y="2536"/>
                    <a:pt x="759" y="2523"/>
                  </a:cubicBezTo>
                  <a:cubicBezTo>
                    <a:pt x="756" y="2507"/>
                    <a:pt x="752" y="2490"/>
                    <a:pt x="748" y="2471"/>
                  </a:cubicBezTo>
                  <a:cubicBezTo>
                    <a:pt x="742" y="2449"/>
                    <a:pt x="735" y="2426"/>
                    <a:pt x="730" y="2405"/>
                  </a:cubicBezTo>
                  <a:cubicBezTo>
                    <a:pt x="724" y="2385"/>
                    <a:pt x="717" y="2363"/>
                    <a:pt x="713" y="2344"/>
                  </a:cubicBezTo>
                  <a:cubicBezTo>
                    <a:pt x="708" y="2320"/>
                    <a:pt x="701" y="2298"/>
                    <a:pt x="697" y="2276"/>
                  </a:cubicBezTo>
                  <a:cubicBezTo>
                    <a:pt x="688" y="2231"/>
                    <a:pt x="679" y="2187"/>
                    <a:pt x="669" y="2144"/>
                  </a:cubicBezTo>
                  <a:cubicBezTo>
                    <a:pt x="653" y="2072"/>
                    <a:pt x="643" y="2005"/>
                    <a:pt x="626" y="1939"/>
                  </a:cubicBezTo>
                  <a:cubicBezTo>
                    <a:pt x="617" y="1902"/>
                    <a:pt x="608" y="1866"/>
                    <a:pt x="595" y="1830"/>
                  </a:cubicBezTo>
                  <a:cubicBezTo>
                    <a:pt x="592" y="1815"/>
                    <a:pt x="586" y="1800"/>
                    <a:pt x="582" y="1786"/>
                  </a:cubicBezTo>
                  <a:lnTo>
                    <a:pt x="572" y="1742"/>
                  </a:lnTo>
                  <a:cubicBezTo>
                    <a:pt x="567" y="1734"/>
                    <a:pt x="566" y="1723"/>
                    <a:pt x="565" y="1715"/>
                  </a:cubicBezTo>
                  <a:cubicBezTo>
                    <a:pt x="557" y="1686"/>
                    <a:pt x="550" y="1655"/>
                    <a:pt x="544" y="1627"/>
                  </a:cubicBezTo>
                  <a:cubicBezTo>
                    <a:pt x="530" y="1561"/>
                    <a:pt x="514" y="1495"/>
                    <a:pt x="490" y="1425"/>
                  </a:cubicBezTo>
                  <a:lnTo>
                    <a:pt x="490" y="1424"/>
                  </a:lnTo>
                  <a:cubicBezTo>
                    <a:pt x="487" y="1417"/>
                    <a:pt x="486" y="1409"/>
                    <a:pt x="485" y="1404"/>
                  </a:cubicBezTo>
                  <a:lnTo>
                    <a:pt x="483" y="1404"/>
                  </a:lnTo>
                  <a:cubicBezTo>
                    <a:pt x="458" y="1331"/>
                    <a:pt x="435" y="1258"/>
                    <a:pt x="410" y="1185"/>
                  </a:cubicBezTo>
                  <a:cubicBezTo>
                    <a:pt x="361" y="1036"/>
                    <a:pt x="312" y="885"/>
                    <a:pt x="259" y="730"/>
                  </a:cubicBezTo>
                  <a:cubicBezTo>
                    <a:pt x="233" y="652"/>
                    <a:pt x="208" y="573"/>
                    <a:pt x="181" y="493"/>
                  </a:cubicBezTo>
                  <a:cubicBezTo>
                    <a:pt x="130" y="341"/>
                    <a:pt x="40" y="174"/>
                    <a:pt x="2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8"/>
            <p:cNvSpPr/>
            <p:nvPr/>
          </p:nvSpPr>
          <p:spPr>
            <a:xfrm>
              <a:off x="2248349" y="1657971"/>
              <a:ext cx="26765" cy="64931"/>
            </a:xfrm>
            <a:custGeom>
              <a:rect b="b" l="l" r="r" t="t"/>
              <a:pathLst>
                <a:path extrusionOk="0" h="2295" w="946">
                  <a:moveTo>
                    <a:pt x="19" y="0"/>
                  </a:moveTo>
                  <a:lnTo>
                    <a:pt x="19" y="0"/>
                  </a:lnTo>
                  <a:cubicBezTo>
                    <a:pt x="0" y="38"/>
                    <a:pt x="55" y="118"/>
                    <a:pt x="71" y="159"/>
                  </a:cubicBezTo>
                  <a:cubicBezTo>
                    <a:pt x="130" y="300"/>
                    <a:pt x="160" y="436"/>
                    <a:pt x="221" y="576"/>
                  </a:cubicBezTo>
                  <a:cubicBezTo>
                    <a:pt x="398" y="990"/>
                    <a:pt x="574" y="1427"/>
                    <a:pt x="755" y="1837"/>
                  </a:cubicBezTo>
                  <a:cubicBezTo>
                    <a:pt x="807" y="1959"/>
                    <a:pt x="856" y="2074"/>
                    <a:pt x="904" y="2188"/>
                  </a:cubicBezTo>
                  <a:cubicBezTo>
                    <a:pt x="909" y="2197"/>
                    <a:pt x="912" y="2207"/>
                    <a:pt x="913" y="2218"/>
                  </a:cubicBezTo>
                  <a:cubicBezTo>
                    <a:pt x="919" y="2236"/>
                    <a:pt x="920" y="2254"/>
                    <a:pt x="926" y="2270"/>
                  </a:cubicBezTo>
                  <a:cubicBezTo>
                    <a:pt x="929" y="2280"/>
                    <a:pt x="932" y="2287"/>
                    <a:pt x="938" y="2295"/>
                  </a:cubicBezTo>
                  <a:cubicBezTo>
                    <a:pt x="945" y="2007"/>
                    <a:pt x="840" y="1733"/>
                    <a:pt x="759" y="1518"/>
                  </a:cubicBezTo>
                  <a:cubicBezTo>
                    <a:pt x="638" y="1201"/>
                    <a:pt x="513" y="913"/>
                    <a:pt x="384" y="620"/>
                  </a:cubicBezTo>
                  <a:cubicBezTo>
                    <a:pt x="349" y="544"/>
                    <a:pt x="326" y="471"/>
                    <a:pt x="294" y="400"/>
                  </a:cubicBezTo>
                  <a:cubicBezTo>
                    <a:pt x="284" y="384"/>
                    <a:pt x="276" y="368"/>
                    <a:pt x="266" y="351"/>
                  </a:cubicBezTo>
                  <a:cubicBezTo>
                    <a:pt x="262" y="343"/>
                    <a:pt x="259" y="336"/>
                    <a:pt x="255" y="332"/>
                  </a:cubicBezTo>
                  <a:cubicBezTo>
                    <a:pt x="237" y="303"/>
                    <a:pt x="217" y="274"/>
                    <a:pt x="196" y="246"/>
                  </a:cubicBezTo>
                  <a:cubicBezTo>
                    <a:pt x="137" y="162"/>
                    <a:pt x="71" y="85"/>
                    <a:pt x="1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8"/>
            <p:cNvSpPr/>
            <p:nvPr/>
          </p:nvSpPr>
          <p:spPr>
            <a:xfrm>
              <a:off x="2231798" y="1672372"/>
              <a:ext cx="29198" cy="82586"/>
            </a:xfrm>
            <a:custGeom>
              <a:rect b="b" l="l" r="r" t="t"/>
              <a:pathLst>
                <a:path extrusionOk="0" h="2919" w="1032">
                  <a:moveTo>
                    <a:pt x="4" y="0"/>
                  </a:moveTo>
                  <a:cubicBezTo>
                    <a:pt x="4" y="5"/>
                    <a:pt x="2" y="6"/>
                    <a:pt x="2" y="10"/>
                  </a:cubicBezTo>
                  <a:cubicBezTo>
                    <a:pt x="1" y="18"/>
                    <a:pt x="1" y="22"/>
                    <a:pt x="1" y="29"/>
                  </a:cubicBezTo>
                  <a:cubicBezTo>
                    <a:pt x="2" y="35"/>
                    <a:pt x="2" y="39"/>
                    <a:pt x="4" y="42"/>
                  </a:cubicBezTo>
                  <a:cubicBezTo>
                    <a:pt x="6" y="50"/>
                    <a:pt x="6" y="57"/>
                    <a:pt x="9" y="64"/>
                  </a:cubicBezTo>
                  <a:cubicBezTo>
                    <a:pt x="24" y="112"/>
                    <a:pt x="54" y="166"/>
                    <a:pt x="68" y="195"/>
                  </a:cubicBezTo>
                  <a:cubicBezTo>
                    <a:pt x="140" y="361"/>
                    <a:pt x="184" y="528"/>
                    <a:pt x="249" y="697"/>
                  </a:cubicBezTo>
                  <a:cubicBezTo>
                    <a:pt x="302" y="829"/>
                    <a:pt x="351" y="966"/>
                    <a:pt x="399" y="1105"/>
                  </a:cubicBezTo>
                  <a:cubicBezTo>
                    <a:pt x="495" y="1381"/>
                    <a:pt x="584" y="1665"/>
                    <a:pt x="684" y="1943"/>
                  </a:cubicBezTo>
                  <a:cubicBezTo>
                    <a:pt x="707" y="2012"/>
                    <a:pt x="733" y="2081"/>
                    <a:pt x="760" y="2150"/>
                  </a:cubicBezTo>
                  <a:cubicBezTo>
                    <a:pt x="786" y="2219"/>
                    <a:pt x="813" y="2287"/>
                    <a:pt x="840" y="2354"/>
                  </a:cubicBezTo>
                  <a:cubicBezTo>
                    <a:pt x="869" y="2427"/>
                    <a:pt x="895" y="2498"/>
                    <a:pt x="917" y="2569"/>
                  </a:cubicBezTo>
                  <a:cubicBezTo>
                    <a:pt x="928" y="2607"/>
                    <a:pt x="940" y="2642"/>
                    <a:pt x="953" y="2675"/>
                  </a:cubicBezTo>
                  <a:cubicBezTo>
                    <a:pt x="963" y="2712"/>
                    <a:pt x="976" y="2747"/>
                    <a:pt x="989" y="2781"/>
                  </a:cubicBezTo>
                  <a:cubicBezTo>
                    <a:pt x="995" y="2792"/>
                    <a:pt x="997" y="2805"/>
                    <a:pt x="998" y="2818"/>
                  </a:cubicBezTo>
                  <a:cubicBezTo>
                    <a:pt x="1005" y="2854"/>
                    <a:pt x="1011" y="2891"/>
                    <a:pt x="1031" y="2918"/>
                  </a:cubicBezTo>
                  <a:lnTo>
                    <a:pt x="1031" y="2879"/>
                  </a:lnTo>
                  <a:cubicBezTo>
                    <a:pt x="1031" y="2853"/>
                    <a:pt x="1031" y="2825"/>
                    <a:pt x="1029" y="2797"/>
                  </a:cubicBezTo>
                  <a:cubicBezTo>
                    <a:pt x="1027" y="2741"/>
                    <a:pt x="1021" y="2683"/>
                    <a:pt x="1011" y="2624"/>
                  </a:cubicBezTo>
                  <a:cubicBezTo>
                    <a:pt x="1007" y="2598"/>
                    <a:pt x="1002" y="2569"/>
                    <a:pt x="997" y="2542"/>
                  </a:cubicBezTo>
                  <a:cubicBezTo>
                    <a:pt x="995" y="2521"/>
                    <a:pt x="989" y="2501"/>
                    <a:pt x="985" y="2482"/>
                  </a:cubicBezTo>
                  <a:cubicBezTo>
                    <a:pt x="983" y="2469"/>
                    <a:pt x="981" y="2456"/>
                    <a:pt x="976" y="2443"/>
                  </a:cubicBezTo>
                  <a:cubicBezTo>
                    <a:pt x="960" y="2367"/>
                    <a:pt x="940" y="2290"/>
                    <a:pt x="918" y="2217"/>
                  </a:cubicBezTo>
                  <a:cubicBezTo>
                    <a:pt x="901" y="2156"/>
                    <a:pt x="882" y="2097"/>
                    <a:pt x="861" y="2039"/>
                  </a:cubicBezTo>
                  <a:cubicBezTo>
                    <a:pt x="851" y="1999"/>
                    <a:pt x="838" y="1961"/>
                    <a:pt x="825" y="1925"/>
                  </a:cubicBezTo>
                  <a:cubicBezTo>
                    <a:pt x="821" y="1909"/>
                    <a:pt x="813" y="1890"/>
                    <a:pt x="808" y="1873"/>
                  </a:cubicBezTo>
                  <a:cubicBezTo>
                    <a:pt x="762" y="1733"/>
                    <a:pt x="715" y="1595"/>
                    <a:pt x="668" y="1461"/>
                  </a:cubicBezTo>
                  <a:cubicBezTo>
                    <a:pt x="635" y="1371"/>
                    <a:pt x="604" y="1283"/>
                    <a:pt x="569" y="1195"/>
                  </a:cubicBezTo>
                  <a:cubicBezTo>
                    <a:pt x="540" y="1111"/>
                    <a:pt x="510" y="1030"/>
                    <a:pt x="475" y="950"/>
                  </a:cubicBezTo>
                  <a:cubicBezTo>
                    <a:pt x="451" y="897"/>
                    <a:pt x="430" y="842"/>
                    <a:pt x="406" y="790"/>
                  </a:cubicBezTo>
                  <a:cubicBezTo>
                    <a:pt x="387" y="745"/>
                    <a:pt x="370" y="701"/>
                    <a:pt x="350" y="657"/>
                  </a:cubicBezTo>
                  <a:cubicBezTo>
                    <a:pt x="321" y="593"/>
                    <a:pt x="291" y="529"/>
                    <a:pt x="258" y="468"/>
                  </a:cubicBezTo>
                  <a:cubicBezTo>
                    <a:pt x="241" y="426"/>
                    <a:pt x="219" y="385"/>
                    <a:pt x="197" y="345"/>
                  </a:cubicBezTo>
                  <a:cubicBezTo>
                    <a:pt x="198" y="345"/>
                    <a:pt x="198" y="342"/>
                    <a:pt x="195" y="340"/>
                  </a:cubicBezTo>
                  <a:cubicBezTo>
                    <a:pt x="188" y="323"/>
                    <a:pt x="178" y="305"/>
                    <a:pt x="168" y="288"/>
                  </a:cubicBezTo>
                  <a:cubicBezTo>
                    <a:pt x="117" y="189"/>
                    <a:pt x="62" y="93"/>
                    <a:pt x="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8"/>
            <p:cNvSpPr/>
            <p:nvPr/>
          </p:nvSpPr>
          <p:spPr>
            <a:xfrm>
              <a:off x="2215417" y="1677210"/>
              <a:ext cx="40147" cy="123440"/>
            </a:xfrm>
            <a:custGeom>
              <a:rect b="b" l="l" r="r" t="t"/>
              <a:pathLst>
                <a:path extrusionOk="0" h="4363" w="1419">
                  <a:moveTo>
                    <a:pt x="8" y="1"/>
                  </a:moveTo>
                  <a:cubicBezTo>
                    <a:pt x="4" y="8"/>
                    <a:pt x="1" y="25"/>
                    <a:pt x="5" y="52"/>
                  </a:cubicBezTo>
                  <a:cubicBezTo>
                    <a:pt x="7" y="60"/>
                    <a:pt x="7" y="72"/>
                    <a:pt x="8" y="82"/>
                  </a:cubicBezTo>
                  <a:cubicBezTo>
                    <a:pt x="13" y="119"/>
                    <a:pt x="20" y="161"/>
                    <a:pt x="29" y="198"/>
                  </a:cubicBezTo>
                  <a:cubicBezTo>
                    <a:pt x="34" y="228"/>
                    <a:pt x="42" y="255"/>
                    <a:pt x="45" y="276"/>
                  </a:cubicBezTo>
                  <a:cubicBezTo>
                    <a:pt x="49" y="286"/>
                    <a:pt x="50" y="294"/>
                    <a:pt x="52" y="300"/>
                  </a:cubicBezTo>
                  <a:cubicBezTo>
                    <a:pt x="103" y="481"/>
                    <a:pt x="146" y="665"/>
                    <a:pt x="194" y="845"/>
                  </a:cubicBezTo>
                  <a:cubicBezTo>
                    <a:pt x="194" y="850"/>
                    <a:pt x="196" y="857"/>
                    <a:pt x="197" y="861"/>
                  </a:cubicBezTo>
                  <a:cubicBezTo>
                    <a:pt x="215" y="925"/>
                    <a:pt x="234" y="988"/>
                    <a:pt x="254" y="1050"/>
                  </a:cubicBezTo>
                  <a:cubicBezTo>
                    <a:pt x="263" y="1084"/>
                    <a:pt x="273" y="1119"/>
                    <a:pt x="285" y="1152"/>
                  </a:cubicBezTo>
                  <a:cubicBezTo>
                    <a:pt x="290" y="1173"/>
                    <a:pt x="298" y="1189"/>
                    <a:pt x="303" y="1209"/>
                  </a:cubicBezTo>
                  <a:cubicBezTo>
                    <a:pt x="314" y="1245"/>
                    <a:pt x="324" y="1282"/>
                    <a:pt x="332" y="1318"/>
                  </a:cubicBezTo>
                  <a:cubicBezTo>
                    <a:pt x="341" y="1354"/>
                    <a:pt x="348" y="1391"/>
                    <a:pt x="357" y="1427"/>
                  </a:cubicBezTo>
                  <a:cubicBezTo>
                    <a:pt x="364" y="1463"/>
                    <a:pt x="375" y="1500"/>
                    <a:pt x="385" y="1536"/>
                  </a:cubicBezTo>
                  <a:cubicBezTo>
                    <a:pt x="391" y="1556"/>
                    <a:pt x="398" y="1572"/>
                    <a:pt x="404" y="1593"/>
                  </a:cubicBezTo>
                  <a:cubicBezTo>
                    <a:pt x="437" y="1696"/>
                    <a:pt x="471" y="1802"/>
                    <a:pt x="505" y="1908"/>
                  </a:cubicBezTo>
                  <a:cubicBezTo>
                    <a:pt x="524" y="1969"/>
                    <a:pt x="543" y="2030"/>
                    <a:pt x="564" y="2090"/>
                  </a:cubicBezTo>
                  <a:cubicBezTo>
                    <a:pt x="594" y="2189"/>
                    <a:pt x="625" y="2286"/>
                    <a:pt x="658" y="2385"/>
                  </a:cubicBezTo>
                  <a:cubicBezTo>
                    <a:pt x="710" y="2545"/>
                    <a:pt x="763" y="2701"/>
                    <a:pt x="820" y="2853"/>
                  </a:cubicBezTo>
                  <a:cubicBezTo>
                    <a:pt x="862" y="2967"/>
                    <a:pt x="885" y="3074"/>
                    <a:pt x="920" y="3183"/>
                  </a:cubicBezTo>
                  <a:cubicBezTo>
                    <a:pt x="931" y="3220"/>
                    <a:pt x="945" y="3256"/>
                    <a:pt x="959" y="3292"/>
                  </a:cubicBezTo>
                  <a:cubicBezTo>
                    <a:pt x="979" y="3343"/>
                    <a:pt x="1000" y="3397"/>
                    <a:pt x="1019" y="3449"/>
                  </a:cubicBezTo>
                  <a:cubicBezTo>
                    <a:pt x="1077" y="3612"/>
                    <a:pt x="1134" y="3777"/>
                    <a:pt x="1203" y="3934"/>
                  </a:cubicBezTo>
                  <a:cubicBezTo>
                    <a:pt x="1264" y="4073"/>
                    <a:pt x="1363" y="4211"/>
                    <a:pt x="1407" y="4362"/>
                  </a:cubicBezTo>
                  <a:lnTo>
                    <a:pt x="1419" y="4362"/>
                  </a:lnTo>
                  <a:lnTo>
                    <a:pt x="1419" y="4329"/>
                  </a:lnTo>
                  <a:cubicBezTo>
                    <a:pt x="1410" y="4317"/>
                    <a:pt x="1401" y="4304"/>
                    <a:pt x="1395" y="4290"/>
                  </a:cubicBezTo>
                  <a:cubicBezTo>
                    <a:pt x="1388" y="4277"/>
                    <a:pt x="1381" y="4262"/>
                    <a:pt x="1375" y="4246"/>
                  </a:cubicBezTo>
                  <a:cubicBezTo>
                    <a:pt x="1365" y="4216"/>
                    <a:pt x="1356" y="4182"/>
                    <a:pt x="1349" y="4147"/>
                  </a:cubicBezTo>
                  <a:cubicBezTo>
                    <a:pt x="1344" y="4130"/>
                    <a:pt x="1341" y="4111"/>
                    <a:pt x="1337" y="4095"/>
                  </a:cubicBezTo>
                  <a:cubicBezTo>
                    <a:pt x="1336" y="4092"/>
                    <a:pt x="1334" y="4086"/>
                    <a:pt x="1334" y="4082"/>
                  </a:cubicBezTo>
                  <a:cubicBezTo>
                    <a:pt x="1328" y="4051"/>
                    <a:pt x="1321" y="4021"/>
                    <a:pt x="1314" y="3993"/>
                  </a:cubicBezTo>
                  <a:cubicBezTo>
                    <a:pt x="1312" y="3976"/>
                    <a:pt x="1305" y="3958"/>
                    <a:pt x="1301" y="3944"/>
                  </a:cubicBezTo>
                  <a:cubicBezTo>
                    <a:pt x="1286" y="3899"/>
                    <a:pt x="1272" y="3852"/>
                    <a:pt x="1256" y="3806"/>
                  </a:cubicBezTo>
                  <a:cubicBezTo>
                    <a:pt x="1218" y="3689"/>
                    <a:pt x="1176" y="3570"/>
                    <a:pt x="1134" y="3457"/>
                  </a:cubicBezTo>
                  <a:cubicBezTo>
                    <a:pt x="1126" y="3432"/>
                    <a:pt x="1119" y="3410"/>
                    <a:pt x="1110" y="3388"/>
                  </a:cubicBezTo>
                  <a:lnTo>
                    <a:pt x="1045" y="3164"/>
                  </a:lnTo>
                  <a:cubicBezTo>
                    <a:pt x="1010" y="3079"/>
                    <a:pt x="978" y="2991"/>
                    <a:pt x="945" y="2907"/>
                  </a:cubicBezTo>
                  <a:cubicBezTo>
                    <a:pt x="920" y="2842"/>
                    <a:pt x="895" y="2778"/>
                    <a:pt x="876" y="2712"/>
                  </a:cubicBezTo>
                  <a:cubicBezTo>
                    <a:pt x="850" y="2647"/>
                    <a:pt x="827" y="2581"/>
                    <a:pt x="806" y="2515"/>
                  </a:cubicBezTo>
                  <a:cubicBezTo>
                    <a:pt x="790" y="2471"/>
                    <a:pt x="776" y="2424"/>
                    <a:pt x="763" y="2379"/>
                  </a:cubicBezTo>
                  <a:cubicBezTo>
                    <a:pt x="684" y="2141"/>
                    <a:pt x="612" y="1900"/>
                    <a:pt x="537" y="1654"/>
                  </a:cubicBezTo>
                  <a:cubicBezTo>
                    <a:pt x="474" y="1447"/>
                    <a:pt x="408" y="1237"/>
                    <a:pt x="340" y="1027"/>
                  </a:cubicBezTo>
                  <a:cubicBezTo>
                    <a:pt x="312" y="941"/>
                    <a:pt x="287" y="853"/>
                    <a:pt x="260" y="763"/>
                  </a:cubicBezTo>
                  <a:cubicBezTo>
                    <a:pt x="238" y="686"/>
                    <a:pt x="218" y="610"/>
                    <a:pt x="194" y="533"/>
                  </a:cubicBezTo>
                  <a:lnTo>
                    <a:pt x="194" y="531"/>
                  </a:lnTo>
                  <a:cubicBezTo>
                    <a:pt x="181" y="483"/>
                    <a:pt x="167" y="435"/>
                    <a:pt x="151" y="387"/>
                  </a:cubicBezTo>
                  <a:cubicBezTo>
                    <a:pt x="143" y="364"/>
                    <a:pt x="136" y="337"/>
                    <a:pt x="127" y="312"/>
                  </a:cubicBezTo>
                  <a:cubicBezTo>
                    <a:pt x="117" y="286"/>
                    <a:pt x="109" y="261"/>
                    <a:pt x="98" y="235"/>
                  </a:cubicBezTo>
                  <a:cubicBezTo>
                    <a:pt x="81" y="197"/>
                    <a:pt x="62" y="159"/>
                    <a:pt x="48" y="120"/>
                  </a:cubicBezTo>
                  <a:cubicBezTo>
                    <a:pt x="42" y="108"/>
                    <a:pt x="36" y="95"/>
                    <a:pt x="33" y="82"/>
                  </a:cubicBezTo>
                  <a:cubicBezTo>
                    <a:pt x="27" y="69"/>
                    <a:pt x="26" y="60"/>
                    <a:pt x="21" y="50"/>
                  </a:cubicBezTo>
                  <a:cubicBezTo>
                    <a:pt x="16" y="33"/>
                    <a:pt x="13" y="17"/>
                    <a:pt x="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8"/>
            <p:cNvSpPr/>
            <p:nvPr/>
          </p:nvSpPr>
          <p:spPr>
            <a:xfrm>
              <a:off x="1910433" y="1688696"/>
              <a:ext cx="15363" cy="57830"/>
            </a:xfrm>
            <a:custGeom>
              <a:rect b="b" l="l" r="r" t="t"/>
              <a:pathLst>
                <a:path extrusionOk="0" h="2044" w="543">
                  <a:moveTo>
                    <a:pt x="0" y="0"/>
                  </a:moveTo>
                  <a:cubicBezTo>
                    <a:pt x="0" y="29"/>
                    <a:pt x="0" y="56"/>
                    <a:pt x="5" y="83"/>
                  </a:cubicBezTo>
                  <a:cubicBezTo>
                    <a:pt x="6" y="102"/>
                    <a:pt x="8" y="120"/>
                    <a:pt x="12" y="138"/>
                  </a:cubicBezTo>
                  <a:cubicBezTo>
                    <a:pt x="13" y="157"/>
                    <a:pt x="18" y="176"/>
                    <a:pt x="21" y="197"/>
                  </a:cubicBezTo>
                  <a:cubicBezTo>
                    <a:pt x="21" y="204"/>
                    <a:pt x="22" y="211"/>
                    <a:pt x="25" y="216"/>
                  </a:cubicBezTo>
                  <a:lnTo>
                    <a:pt x="26" y="216"/>
                  </a:lnTo>
                  <a:cubicBezTo>
                    <a:pt x="26" y="223"/>
                    <a:pt x="28" y="230"/>
                    <a:pt x="29" y="236"/>
                  </a:cubicBezTo>
                  <a:cubicBezTo>
                    <a:pt x="35" y="269"/>
                    <a:pt x="42" y="301"/>
                    <a:pt x="51" y="332"/>
                  </a:cubicBezTo>
                  <a:cubicBezTo>
                    <a:pt x="58" y="365"/>
                    <a:pt x="69" y="396"/>
                    <a:pt x="77" y="425"/>
                  </a:cubicBezTo>
                  <a:cubicBezTo>
                    <a:pt x="93" y="485"/>
                    <a:pt x="114" y="546"/>
                    <a:pt x="130" y="599"/>
                  </a:cubicBezTo>
                  <a:cubicBezTo>
                    <a:pt x="138" y="627"/>
                    <a:pt x="149" y="658"/>
                    <a:pt x="156" y="685"/>
                  </a:cubicBezTo>
                  <a:cubicBezTo>
                    <a:pt x="163" y="713"/>
                    <a:pt x="170" y="738"/>
                    <a:pt x="175" y="765"/>
                  </a:cubicBezTo>
                  <a:cubicBezTo>
                    <a:pt x="188" y="819"/>
                    <a:pt x="202" y="874"/>
                    <a:pt x="215" y="927"/>
                  </a:cubicBezTo>
                  <a:cubicBezTo>
                    <a:pt x="224" y="963"/>
                    <a:pt x="233" y="1004"/>
                    <a:pt x="243" y="1040"/>
                  </a:cubicBezTo>
                  <a:cubicBezTo>
                    <a:pt x="246" y="1056"/>
                    <a:pt x="252" y="1072"/>
                    <a:pt x="255" y="1088"/>
                  </a:cubicBezTo>
                  <a:lnTo>
                    <a:pt x="255" y="1094"/>
                  </a:lnTo>
                  <a:cubicBezTo>
                    <a:pt x="259" y="1110"/>
                    <a:pt x="265" y="1129"/>
                    <a:pt x="268" y="1146"/>
                  </a:cubicBezTo>
                  <a:cubicBezTo>
                    <a:pt x="275" y="1185"/>
                    <a:pt x="284" y="1219"/>
                    <a:pt x="295" y="1255"/>
                  </a:cubicBezTo>
                  <a:cubicBezTo>
                    <a:pt x="301" y="1283"/>
                    <a:pt x="309" y="1309"/>
                    <a:pt x="316" y="1335"/>
                  </a:cubicBezTo>
                  <a:cubicBezTo>
                    <a:pt x="317" y="1338"/>
                    <a:pt x="317" y="1339"/>
                    <a:pt x="319" y="1342"/>
                  </a:cubicBezTo>
                  <a:cubicBezTo>
                    <a:pt x="326" y="1367"/>
                    <a:pt x="332" y="1389"/>
                    <a:pt x="339" y="1411"/>
                  </a:cubicBezTo>
                  <a:cubicBezTo>
                    <a:pt x="345" y="1430"/>
                    <a:pt x="352" y="1447"/>
                    <a:pt x="357" y="1466"/>
                  </a:cubicBezTo>
                  <a:cubicBezTo>
                    <a:pt x="362" y="1485"/>
                    <a:pt x="370" y="1502"/>
                    <a:pt x="374" y="1521"/>
                  </a:cubicBezTo>
                  <a:cubicBezTo>
                    <a:pt x="381" y="1539"/>
                    <a:pt x="388" y="1557"/>
                    <a:pt x="391" y="1575"/>
                  </a:cubicBezTo>
                  <a:cubicBezTo>
                    <a:pt x="397" y="1595"/>
                    <a:pt x="404" y="1611"/>
                    <a:pt x="410" y="1632"/>
                  </a:cubicBezTo>
                  <a:cubicBezTo>
                    <a:pt x="436" y="1720"/>
                    <a:pt x="464" y="1808"/>
                    <a:pt x="495" y="1893"/>
                  </a:cubicBezTo>
                  <a:cubicBezTo>
                    <a:pt x="515" y="1943"/>
                    <a:pt x="512" y="2002"/>
                    <a:pt x="538" y="2043"/>
                  </a:cubicBezTo>
                  <a:cubicBezTo>
                    <a:pt x="543" y="1921"/>
                    <a:pt x="521" y="1784"/>
                    <a:pt x="493" y="1677"/>
                  </a:cubicBezTo>
                  <a:lnTo>
                    <a:pt x="493" y="1675"/>
                  </a:lnTo>
                  <a:cubicBezTo>
                    <a:pt x="486" y="1646"/>
                    <a:pt x="483" y="1619"/>
                    <a:pt x="480" y="1592"/>
                  </a:cubicBezTo>
                  <a:lnTo>
                    <a:pt x="476" y="1521"/>
                  </a:lnTo>
                  <a:cubicBezTo>
                    <a:pt x="473" y="1505"/>
                    <a:pt x="473" y="1488"/>
                    <a:pt x="471" y="1470"/>
                  </a:cubicBezTo>
                  <a:cubicBezTo>
                    <a:pt x="470" y="1450"/>
                    <a:pt x="468" y="1428"/>
                    <a:pt x="464" y="1408"/>
                  </a:cubicBezTo>
                  <a:cubicBezTo>
                    <a:pt x="461" y="1389"/>
                    <a:pt x="455" y="1367"/>
                    <a:pt x="451" y="1347"/>
                  </a:cubicBezTo>
                  <a:cubicBezTo>
                    <a:pt x="450" y="1341"/>
                    <a:pt x="450" y="1338"/>
                    <a:pt x="448" y="1334"/>
                  </a:cubicBezTo>
                  <a:cubicBezTo>
                    <a:pt x="426" y="1252"/>
                    <a:pt x="404" y="1171"/>
                    <a:pt x="384" y="1086"/>
                  </a:cubicBezTo>
                  <a:cubicBezTo>
                    <a:pt x="352" y="960"/>
                    <a:pt x="317" y="832"/>
                    <a:pt x="279" y="716"/>
                  </a:cubicBezTo>
                  <a:cubicBezTo>
                    <a:pt x="233" y="579"/>
                    <a:pt x="199" y="441"/>
                    <a:pt x="156" y="310"/>
                  </a:cubicBezTo>
                  <a:cubicBezTo>
                    <a:pt x="144" y="278"/>
                    <a:pt x="136" y="248"/>
                    <a:pt x="122" y="216"/>
                  </a:cubicBezTo>
                  <a:cubicBezTo>
                    <a:pt x="115" y="197"/>
                    <a:pt x="108" y="176"/>
                    <a:pt x="99" y="156"/>
                  </a:cubicBezTo>
                  <a:cubicBezTo>
                    <a:pt x="92" y="136"/>
                    <a:pt x="83" y="117"/>
                    <a:pt x="72" y="96"/>
                  </a:cubicBezTo>
                  <a:cubicBezTo>
                    <a:pt x="69" y="88"/>
                    <a:pt x="63" y="77"/>
                    <a:pt x="58" y="70"/>
                  </a:cubicBezTo>
                  <a:cubicBezTo>
                    <a:pt x="48" y="47"/>
                    <a:pt x="34" y="24"/>
                    <a:pt x="2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8"/>
            <p:cNvSpPr/>
            <p:nvPr/>
          </p:nvSpPr>
          <p:spPr>
            <a:xfrm>
              <a:off x="1952559" y="1693025"/>
              <a:ext cx="340" cy="538"/>
            </a:xfrm>
            <a:custGeom>
              <a:rect b="b" l="l" r="r" t="t"/>
              <a:pathLst>
                <a:path extrusionOk="0" h="19" w="12">
                  <a:moveTo>
                    <a:pt x="12" y="0"/>
                  </a:moveTo>
                  <a:cubicBezTo>
                    <a:pt x="4" y="9"/>
                    <a:pt x="9" y="1"/>
                    <a:pt x="0" y="19"/>
                  </a:cubicBezTo>
                  <a:lnTo>
                    <a:pt x="12" y="19"/>
                  </a:lnTo>
                  <a:lnTo>
                    <a:pt x="12"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8"/>
            <p:cNvSpPr/>
            <p:nvPr/>
          </p:nvSpPr>
          <p:spPr>
            <a:xfrm>
              <a:off x="1899936" y="1708444"/>
              <a:ext cx="396" cy="877"/>
            </a:xfrm>
            <a:custGeom>
              <a:rect b="b" l="l" r="r" t="t"/>
              <a:pathLst>
                <a:path extrusionOk="0" h="31" w="14">
                  <a:moveTo>
                    <a:pt x="14" y="0"/>
                  </a:moveTo>
                  <a:cubicBezTo>
                    <a:pt x="5" y="9"/>
                    <a:pt x="6" y="9"/>
                    <a:pt x="1" y="31"/>
                  </a:cubicBezTo>
                  <a:lnTo>
                    <a:pt x="14" y="31"/>
                  </a:lnTo>
                  <a:lnTo>
                    <a:pt x="14"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8"/>
            <p:cNvSpPr/>
            <p:nvPr/>
          </p:nvSpPr>
          <p:spPr>
            <a:xfrm>
              <a:off x="1900106" y="1709292"/>
              <a:ext cx="18984" cy="70448"/>
            </a:xfrm>
            <a:custGeom>
              <a:rect b="b" l="l" r="r" t="t"/>
              <a:pathLst>
                <a:path extrusionOk="0" h="2490" w="671">
                  <a:moveTo>
                    <a:pt x="15" y="1"/>
                  </a:moveTo>
                  <a:cubicBezTo>
                    <a:pt x="15" y="2"/>
                    <a:pt x="13" y="2"/>
                    <a:pt x="13" y="4"/>
                  </a:cubicBezTo>
                  <a:cubicBezTo>
                    <a:pt x="9" y="10"/>
                    <a:pt x="8" y="18"/>
                    <a:pt x="6" y="28"/>
                  </a:cubicBezTo>
                  <a:cubicBezTo>
                    <a:pt x="0" y="44"/>
                    <a:pt x="0" y="68"/>
                    <a:pt x="5" y="88"/>
                  </a:cubicBezTo>
                  <a:cubicBezTo>
                    <a:pt x="5" y="98"/>
                    <a:pt x="6" y="108"/>
                    <a:pt x="8" y="119"/>
                  </a:cubicBezTo>
                  <a:cubicBezTo>
                    <a:pt x="8" y="127"/>
                    <a:pt x="9" y="135"/>
                    <a:pt x="12" y="140"/>
                  </a:cubicBezTo>
                  <a:cubicBezTo>
                    <a:pt x="12" y="148"/>
                    <a:pt x="13" y="155"/>
                    <a:pt x="15" y="161"/>
                  </a:cubicBezTo>
                  <a:cubicBezTo>
                    <a:pt x="28" y="228"/>
                    <a:pt x="43" y="293"/>
                    <a:pt x="56" y="360"/>
                  </a:cubicBezTo>
                  <a:cubicBezTo>
                    <a:pt x="72" y="443"/>
                    <a:pt x="88" y="524"/>
                    <a:pt x="104" y="607"/>
                  </a:cubicBezTo>
                  <a:cubicBezTo>
                    <a:pt x="108" y="620"/>
                    <a:pt x="108" y="629"/>
                    <a:pt x="111" y="642"/>
                  </a:cubicBezTo>
                  <a:cubicBezTo>
                    <a:pt x="120" y="671"/>
                    <a:pt x="128" y="699"/>
                    <a:pt x="136" y="726"/>
                  </a:cubicBezTo>
                  <a:cubicBezTo>
                    <a:pt x="138" y="735"/>
                    <a:pt x="138" y="744"/>
                    <a:pt x="143" y="752"/>
                  </a:cubicBezTo>
                  <a:cubicBezTo>
                    <a:pt x="154" y="796"/>
                    <a:pt x="166" y="840"/>
                    <a:pt x="179" y="883"/>
                  </a:cubicBezTo>
                  <a:cubicBezTo>
                    <a:pt x="191" y="925"/>
                    <a:pt x="202" y="968"/>
                    <a:pt x="211" y="1010"/>
                  </a:cubicBezTo>
                  <a:cubicBezTo>
                    <a:pt x="211" y="1010"/>
                    <a:pt x="213" y="1011"/>
                    <a:pt x="213" y="1013"/>
                  </a:cubicBezTo>
                  <a:cubicBezTo>
                    <a:pt x="226" y="1058"/>
                    <a:pt x="237" y="1106"/>
                    <a:pt x="249" y="1152"/>
                  </a:cubicBezTo>
                  <a:cubicBezTo>
                    <a:pt x="303" y="1363"/>
                    <a:pt x="354" y="1572"/>
                    <a:pt x="413" y="1775"/>
                  </a:cubicBezTo>
                  <a:cubicBezTo>
                    <a:pt x="429" y="1827"/>
                    <a:pt x="445" y="1879"/>
                    <a:pt x="466" y="1933"/>
                  </a:cubicBezTo>
                  <a:cubicBezTo>
                    <a:pt x="487" y="1993"/>
                    <a:pt x="508" y="2049"/>
                    <a:pt x="531" y="2105"/>
                  </a:cubicBezTo>
                  <a:cubicBezTo>
                    <a:pt x="543" y="2132"/>
                    <a:pt x="553" y="2166"/>
                    <a:pt x="562" y="2199"/>
                  </a:cubicBezTo>
                  <a:cubicBezTo>
                    <a:pt x="572" y="2234"/>
                    <a:pt x="580" y="2270"/>
                    <a:pt x="591" y="2307"/>
                  </a:cubicBezTo>
                  <a:lnTo>
                    <a:pt x="591" y="2308"/>
                  </a:lnTo>
                  <a:lnTo>
                    <a:pt x="596" y="2330"/>
                  </a:lnTo>
                  <a:cubicBezTo>
                    <a:pt x="601" y="2340"/>
                    <a:pt x="602" y="2349"/>
                    <a:pt x="605" y="2358"/>
                  </a:cubicBezTo>
                  <a:cubicBezTo>
                    <a:pt x="624" y="2410"/>
                    <a:pt x="642" y="2458"/>
                    <a:pt x="669" y="2490"/>
                  </a:cubicBezTo>
                  <a:cubicBezTo>
                    <a:pt x="671" y="2429"/>
                    <a:pt x="668" y="2366"/>
                    <a:pt x="662" y="2308"/>
                  </a:cubicBezTo>
                  <a:cubicBezTo>
                    <a:pt x="660" y="2282"/>
                    <a:pt x="656" y="2256"/>
                    <a:pt x="653" y="2228"/>
                  </a:cubicBezTo>
                  <a:cubicBezTo>
                    <a:pt x="652" y="2203"/>
                    <a:pt x="649" y="2182"/>
                    <a:pt x="646" y="2160"/>
                  </a:cubicBezTo>
                  <a:cubicBezTo>
                    <a:pt x="639" y="2123"/>
                    <a:pt x="633" y="2089"/>
                    <a:pt x="626" y="2054"/>
                  </a:cubicBezTo>
                  <a:cubicBezTo>
                    <a:pt x="620" y="2028"/>
                    <a:pt x="615" y="1998"/>
                    <a:pt x="608" y="1971"/>
                  </a:cubicBezTo>
                  <a:cubicBezTo>
                    <a:pt x="595" y="1916"/>
                    <a:pt x="580" y="1862"/>
                    <a:pt x="566" y="1809"/>
                  </a:cubicBezTo>
                  <a:cubicBezTo>
                    <a:pt x="559" y="1785"/>
                    <a:pt x="553" y="1763"/>
                    <a:pt x="546" y="1741"/>
                  </a:cubicBezTo>
                  <a:cubicBezTo>
                    <a:pt x="530" y="1687"/>
                    <a:pt x="511" y="1635"/>
                    <a:pt x="495" y="1584"/>
                  </a:cubicBezTo>
                  <a:cubicBezTo>
                    <a:pt x="394" y="1279"/>
                    <a:pt x="339" y="988"/>
                    <a:pt x="239" y="686"/>
                  </a:cubicBezTo>
                  <a:cubicBezTo>
                    <a:pt x="230" y="661"/>
                    <a:pt x="223" y="635"/>
                    <a:pt x="213" y="610"/>
                  </a:cubicBezTo>
                  <a:cubicBezTo>
                    <a:pt x="211" y="607"/>
                    <a:pt x="211" y="606"/>
                    <a:pt x="210" y="604"/>
                  </a:cubicBezTo>
                  <a:cubicBezTo>
                    <a:pt x="184" y="526"/>
                    <a:pt x="153" y="444"/>
                    <a:pt x="124" y="363"/>
                  </a:cubicBezTo>
                  <a:cubicBezTo>
                    <a:pt x="109" y="316"/>
                    <a:pt x="93" y="270"/>
                    <a:pt x="79" y="225"/>
                  </a:cubicBezTo>
                  <a:cubicBezTo>
                    <a:pt x="66" y="188"/>
                    <a:pt x="56" y="152"/>
                    <a:pt x="44" y="116"/>
                  </a:cubicBezTo>
                  <a:cubicBezTo>
                    <a:pt x="41" y="104"/>
                    <a:pt x="38" y="95"/>
                    <a:pt x="35" y="84"/>
                  </a:cubicBezTo>
                  <a:cubicBezTo>
                    <a:pt x="28" y="55"/>
                    <a:pt x="21" y="28"/>
                    <a:pt x="1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8"/>
            <p:cNvSpPr/>
            <p:nvPr/>
          </p:nvSpPr>
          <p:spPr>
            <a:xfrm>
              <a:off x="2199970" y="1712093"/>
              <a:ext cx="33781" cy="112689"/>
            </a:xfrm>
            <a:custGeom>
              <a:rect b="b" l="l" r="r" t="t"/>
              <a:pathLst>
                <a:path extrusionOk="0" h="3983" w="1194">
                  <a:moveTo>
                    <a:pt x="16" y="1"/>
                  </a:moveTo>
                  <a:cubicBezTo>
                    <a:pt x="0" y="28"/>
                    <a:pt x="2" y="193"/>
                    <a:pt x="13" y="265"/>
                  </a:cubicBezTo>
                  <a:cubicBezTo>
                    <a:pt x="13" y="275"/>
                    <a:pt x="15" y="284"/>
                    <a:pt x="16" y="290"/>
                  </a:cubicBezTo>
                  <a:cubicBezTo>
                    <a:pt x="28" y="332"/>
                    <a:pt x="37" y="374"/>
                    <a:pt x="44" y="415"/>
                  </a:cubicBezTo>
                  <a:cubicBezTo>
                    <a:pt x="50" y="448"/>
                    <a:pt x="57" y="479"/>
                    <a:pt x="60" y="512"/>
                  </a:cubicBezTo>
                  <a:cubicBezTo>
                    <a:pt x="63" y="520"/>
                    <a:pt x="64" y="524"/>
                    <a:pt x="64" y="531"/>
                  </a:cubicBezTo>
                  <a:cubicBezTo>
                    <a:pt x="72" y="572"/>
                    <a:pt x="79" y="614"/>
                    <a:pt x="85" y="653"/>
                  </a:cubicBezTo>
                  <a:cubicBezTo>
                    <a:pt x="85" y="661"/>
                    <a:pt x="86" y="669"/>
                    <a:pt x="88" y="677"/>
                  </a:cubicBezTo>
                  <a:cubicBezTo>
                    <a:pt x="102" y="774"/>
                    <a:pt x="118" y="870"/>
                    <a:pt x="143" y="965"/>
                  </a:cubicBezTo>
                  <a:cubicBezTo>
                    <a:pt x="150" y="995"/>
                    <a:pt x="159" y="1027"/>
                    <a:pt x="168" y="1058"/>
                  </a:cubicBezTo>
                  <a:cubicBezTo>
                    <a:pt x="355" y="1664"/>
                    <a:pt x="500" y="2273"/>
                    <a:pt x="713" y="2842"/>
                  </a:cubicBezTo>
                  <a:cubicBezTo>
                    <a:pt x="791" y="3045"/>
                    <a:pt x="833" y="3241"/>
                    <a:pt x="916" y="3439"/>
                  </a:cubicBezTo>
                  <a:cubicBezTo>
                    <a:pt x="1005" y="3619"/>
                    <a:pt x="1095" y="3801"/>
                    <a:pt x="1184" y="3983"/>
                  </a:cubicBezTo>
                  <a:lnTo>
                    <a:pt x="1194" y="3983"/>
                  </a:lnTo>
                  <a:lnTo>
                    <a:pt x="1194" y="3952"/>
                  </a:lnTo>
                  <a:cubicBezTo>
                    <a:pt x="1191" y="3945"/>
                    <a:pt x="1185" y="3938"/>
                    <a:pt x="1182" y="3932"/>
                  </a:cubicBezTo>
                  <a:cubicBezTo>
                    <a:pt x="1177" y="3925"/>
                    <a:pt x="1175" y="3917"/>
                    <a:pt x="1171" y="3909"/>
                  </a:cubicBezTo>
                  <a:cubicBezTo>
                    <a:pt x="1136" y="3824"/>
                    <a:pt x="1139" y="3714"/>
                    <a:pt x="1110" y="3624"/>
                  </a:cubicBezTo>
                  <a:cubicBezTo>
                    <a:pt x="1097" y="3582"/>
                    <a:pt x="1083" y="3539"/>
                    <a:pt x="1070" y="3496"/>
                  </a:cubicBezTo>
                  <a:cubicBezTo>
                    <a:pt x="1054" y="3445"/>
                    <a:pt x="1040" y="3391"/>
                    <a:pt x="1025" y="3337"/>
                  </a:cubicBezTo>
                  <a:cubicBezTo>
                    <a:pt x="1009" y="3275"/>
                    <a:pt x="993" y="3211"/>
                    <a:pt x="974" y="3148"/>
                  </a:cubicBezTo>
                  <a:cubicBezTo>
                    <a:pt x="947" y="3052"/>
                    <a:pt x="918" y="2956"/>
                    <a:pt x="884" y="2863"/>
                  </a:cubicBezTo>
                  <a:cubicBezTo>
                    <a:pt x="714" y="2405"/>
                    <a:pt x="569" y="1923"/>
                    <a:pt x="413" y="1453"/>
                  </a:cubicBezTo>
                  <a:cubicBezTo>
                    <a:pt x="354" y="1277"/>
                    <a:pt x="333" y="1110"/>
                    <a:pt x="274" y="930"/>
                  </a:cubicBezTo>
                  <a:cubicBezTo>
                    <a:pt x="261" y="886"/>
                    <a:pt x="247" y="841"/>
                    <a:pt x="234" y="797"/>
                  </a:cubicBezTo>
                  <a:cubicBezTo>
                    <a:pt x="210" y="704"/>
                    <a:pt x="188" y="608"/>
                    <a:pt x="162" y="512"/>
                  </a:cubicBezTo>
                  <a:lnTo>
                    <a:pt x="160" y="512"/>
                  </a:lnTo>
                  <a:cubicBezTo>
                    <a:pt x="152" y="469"/>
                    <a:pt x="137" y="427"/>
                    <a:pt x="124" y="384"/>
                  </a:cubicBezTo>
                  <a:cubicBezTo>
                    <a:pt x="109" y="347"/>
                    <a:pt x="95" y="306"/>
                    <a:pt x="82" y="265"/>
                  </a:cubicBezTo>
                  <a:lnTo>
                    <a:pt x="77" y="248"/>
                  </a:lnTo>
                  <a:cubicBezTo>
                    <a:pt x="60" y="201"/>
                    <a:pt x="45" y="152"/>
                    <a:pt x="34" y="102"/>
                  </a:cubicBezTo>
                  <a:cubicBezTo>
                    <a:pt x="26" y="70"/>
                    <a:pt x="21" y="36"/>
                    <a:pt x="1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8"/>
            <p:cNvSpPr/>
            <p:nvPr/>
          </p:nvSpPr>
          <p:spPr>
            <a:xfrm>
              <a:off x="1943732" y="1728927"/>
              <a:ext cx="424" cy="1217"/>
            </a:xfrm>
            <a:custGeom>
              <a:rect b="b" l="l" r="r" t="t"/>
              <a:pathLst>
                <a:path extrusionOk="0" h="43" w="15">
                  <a:moveTo>
                    <a:pt x="14" y="0"/>
                  </a:moveTo>
                  <a:cubicBezTo>
                    <a:pt x="1" y="19"/>
                    <a:pt x="4" y="25"/>
                    <a:pt x="14" y="42"/>
                  </a:cubicBezTo>
                  <a:lnTo>
                    <a:pt x="14"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8"/>
            <p:cNvSpPr/>
            <p:nvPr/>
          </p:nvSpPr>
          <p:spPr>
            <a:xfrm>
              <a:off x="1892298" y="1742365"/>
              <a:ext cx="18645" cy="74268"/>
            </a:xfrm>
            <a:custGeom>
              <a:rect b="b" l="l" r="r" t="t"/>
              <a:pathLst>
                <a:path extrusionOk="0" h="2625" w="659">
                  <a:moveTo>
                    <a:pt x="15" y="1"/>
                  </a:moveTo>
                  <a:cubicBezTo>
                    <a:pt x="13" y="8"/>
                    <a:pt x="9" y="12"/>
                    <a:pt x="9" y="20"/>
                  </a:cubicBezTo>
                  <a:cubicBezTo>
                    <a:pt x="0" y="62"/>
                    <a:pt x="15" y="133"/>
                    <a:pt x="28" y="171"/>
                  </a:cubicBezTo>
                  <a:cubicBezTo>
                    <a:pt x="35" y="198"/>
                    <a:pt x="42" y="228"/>
                    <a:pt x="48" y="255"/>
                  </a:cubicBezTo>
                  <a:cubicBezTo>
                    <a:pt x="66" y="342"/>
                    <a:pt x="82" y="427"/>
                    <a:pt x="102" y="514"/>
                  </a:cubicBezTo>
                  <a:cubicBezTo>
                    <a:pt x="106" y="534"/>
                    <a:pt x="111" y="553"/>
                    <a:pt x="116" y="572"/>
                  </a:cubicBezTo>
                  <a:cubicBezTo>
                    <a:pt x="121" y="592"/>
                    <a:pt x="128" y="611"/>
                    <a:pt x="132" y="630"/>
                  </a:cubicBezTo>
                  <a:cubicBezTo>
                    <a:pt x="150" y="685"/>
                    <a:pt x="164" y="739"/>
                    <a:pt x="179" y="796"/>
                  </a:cubicBezTo>
                  <a:cubicBezTo>
                    <a:pt x="202" y="888"/>
                    <a:pt x="225" y="978"/>
                    <a:pt x="246" y="1071"/>
                  </a:cubicBezTo>
                  <a:cubicBezTo>
                    <a:pt x="269" y="1167"/>
                    <a:pt x="291" y="1266"/>
                    <a:pt x="313" y="1363"/>
                  </a:cubicBezTo>
                  <a:cubicBezTo>
                    <a:pt x="335" y="1459"/>
                    <a:pt x="356" y="1556"/>
                    <a:pt x="378" y="1651"/>
                  </a:cubicBezTo>
                  <a:cubicBezTo>
                    <a:pt x="378" y="1652"/>
                    <a:pt x="378" y="1652"/>
                    <a:pt x="380" y="1655"/>
                  </a:cubicBezTo>
                  <a:cubicBezTo>
                    <a:pt x="399" y="1732"/>
                    <a:pt x="419" y="1808"/>
                    <a:pt x="438" y="1885"/>
                  </a:cubicBezTo>
                  <a:cubicBezTo>
                    <a:pt x="445" y="1917"/>
                    <a:pt x="457" y="1952"/>
                    <a:pt x="465" y="1985"/>
                  </a:cubicBezTo>
                  <a:cubicBezTo>
                    <a:pt x="518" y="2170"/>
                    <a:pt x="550" y="2339"/>
                    <a:pt x="615" y="2497"/>
                  </a:cubicBezTo>
                  <a:cubicBezTo>
                    <a:pt x="630" y="2535"/>
                    <a:pt x="631" y="2571"/>
                    <a:pt x="644" y="2605"/>
                  </a:cubicBezTo>
                  <a:cubicBezTo>
                    <a:pt x="646" y="2612"/>
                    <a:pt x="650" y="2618"/>
                    <a:pt x="656" y="2625"/>
                  </a:cubicBezTo>
                  <a:cubicBezTo>
                    <a:pt x="659" y="2548"/>
                    <a:pt x="656" y="2474"/>
                    <a:pt x="651" y="2407"/>
                  </a:cubicBezTo>
                  <a:cubicBezTo>
                    <a:pt x="651" y="2397"/>
                    <a:pt x="651" y="2388"/>
                    <a:pt x="649" y="2379"/>
                  </a:cubicBezTo>
                  <a:cubicBezTo>
                    <a:pt x="646" y="2324"/>
                    <a:pt x="640" y="2270"/>
                    <a:pt x="634" y="2218"/>
                  </a:cubicBezTo>
                  <a:cubicBezTo>
                    <a:pt x="630" y="2167"/>
                    <a:pt x="624" y="2119"/>
                    <a:pt x="615" y="2073"/>
                  </a:cubicBezTo>
                  <a:cubicBezTo>
                    <a:pt x="601" y="1979"/>
                    <a:pt x="580" y="1892"/>
                    <a:pt x="560" y="1806"/>
                  </a:cubicBezTo>
                  <a:cubicBezTo>
                    <a:pt x="557" y="1790"/>
                    <a:pt x="551" y="1776"/>
                    <a:pt x="547" y="1761"/>
                  </a:cubicBezTo>
                  <a:cubicBezTo>
                    <a:pt x="515" y="1622"/>
                    <a:pt x="473" y="1488"/>
                    <a:pt x="430" y="1357"/>
                  </a:cubicBezTo>
                  <a:cubicBezTo>
                    <a:pt x="346" y="1094"/>
                    <a:pt x="310" y="840"/>
                    <a:pt x="217" y="587"/>
                  </a:cubicBezTo>
                  <a:cubicBezTo>
                    <a:pt x="176" y="476"/>
                    <a:pt x="118" y="350"/>
                    <a:pt x="74" y="222"/>
                  </a:cubicBezTo>
                  <a:cubicBezTo>
                    <a:pt x="63" y="187"/>
                    <a:pt x="51" y="153"/>
                    <a:pt x="42" y="118"/>
                  </a:cubicBezTo>
                  <a:cubicBezTo>
                    <a:pt x="29" y="78"/>
                    <a:pt x="20" y="39"/>
                    <a:pt x="1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8"/>
            <p:cNvSpPr/>
            <p:nvPr/>
          </p:nvSpPr>
          <p:spPr>
            <a:xfrm>
              <a:off x="2190096" y="1760387"/>
              <a:ext cx="31914" cy="80407"/>
            </a:xfrm>
            <a:custGeom>
              <a:rect b="b" l="l" r="r" t="t"/>
              <a:pathLst>
                <a:path extrusionOk="0" h="2842" w="1128">
                  <a:moveTo>
                    <a:pt x="16" y="1"/>
                  </a:moveTo>
                  <a:cubicBezTo>
                    <a:pt x="0" y="27"/>
                    <a:pt x="6" y="79"/>
                    <a:pt x="13" y="123"/>
                  </a:cubicBezTo>
                  <a:cubicBezTo>
                    <a:pt x="16" y="146"/>
                    <a:pt x="24" y="168"/>
                    <a:pt x="29" y="182"/>
                  </a:cubicBezTo>
                  <a:cubicBezTo>
                    <a:pt x="79" y="349"/>
                    <a:pt x="128" y="517"/>
                    <a:pt x="179" y="684"/>
                  </a:cubicBezTo>
                  <a:cubicBezTo>
                    <a:pt x="210" y="764"/>
                    <a:pt x="239" y="844"/>
                    <a:pt x="269" y="924"/>
                  </a:cubicBezTo>
                  <a:cubicBezTo>
                    <a:pt x="277" y="940"/>
                    <a:pt x="282" y="959"/>
                    <a:pt x="290" y="975"/>
                  </a:cubicBezTo>
                  <a:cubicBezTo>
                    <a:pt x="333" y="1091"/>
                    <a:pt x="378" y="1207"/>
                    <a:pt x="422" y="1324"/>
                  </a:cubicBezTo>
                  <a:cubicBezTo>
                    <a:pt x="466" y="1438"/>
                    <a:pt x="511" y="1553"/>
                    <a:pt x="557" y="1665"/>
                  </a:cubicBezTo>
                  <a:cubicBezTo>
                    <a:pt x="602" y="1780"/>
                    <a:pt x="649" y="1895"/>
                    <a:pt x="697" y="2008"/>
                  </a:cubicBezTo>
                  <a:cubicBezTo>
                    <a:pt x="743" y="2122"/>
                    <a:pt x="791" y="2234"/>
                    <a:pt x="841" y="2343"/>
                  </a:cubicBezTo>
                  <a:cubicBezTo>
                    <a:pt x="844" y="2350"/>
                    <a:pt x="848" y="2357"/>
                    <a:pt x="851" y="2367"/>
                  </a:cubicBezTo>
                  <a:cubicBezTo>
                    <a:pt x="851" y="2369"/>
                    <a:pt x="852" y="2369"/>
                    <a:pt x="852" y="2373"/>
                  </a:cubicBezTo>
                  <a:cubicBezTo>
                    <a:pt x="865" y="2397"/>
                    <a:pt x="879" y="2429"/>
                    <a:pt x="893" y="2465"/>
                  </a:cubicBezTo>
                  <a:cubicBezTo>
                    <a:pt x="896" y="2476"/>
                    <a:pt x="903" y="2491"/>
                    <a:pt x="909" y="2503"/>
                  </a:cubicBezTo>
                  <a:cubicBezTo>
                    <a:pt x="921" y="2526"/>
                    <a:pt x="929" y="2549"/>
                    <a:pt x="940" y="2572"/>
                  </a:cubicBezTo>
                  <a:cubicBezTo>
                    <a:pt x="957" y="2603"/>
                    <a:pt x="969" y="2635"/>
                    <a:pt x="983" y="2661"/>
                  </a:cubicBezTo>
                  <a:cubicBezTo>
                    <a:pt x="998" y="2687"/>
                    <a:pt x="1012" y="2711"/>
                    <a:pt x="1025" y="2732"/>
                  </a:cubicBezTo>
                  <a:cubicBezTo>
                    <a:pt x="1033" y="2744"/>
                    <a:pt x="1038" y="2754"/>
                    <a:pt x="1046" y="2763"/>
                  </a:cubicBezTo>
                  <a:cubicBezTo>
                    <a:pt x="1053" y="2773"/>
                    <a:pt x="1060" y="2782"/>
                    <a:pt x="1066" y="2791"/>
                  </a:cubicBezTo>
                  <a:cubicBezTo>
                    <a:pt x="1081" y="2811"/>
                    <a:pt x="1097" y="2824"/>
                    <a:pt x="1111" y="2833"/>
                  </a:cubicBezTo>
                  <a:cubicBezTo>
                    <a:pt x="1117" y="2839"/>
                    <a:pt x="1121" y="2840"/>
                    <a:pt x="1127" y="2841"/>
                  </a:cubicBezTo>
                  <a:lnTo>
                    <a:pt x="1127" y="2747"/>
                  </a:lnTo>
                  <a:cubicBezTo>
                    <a:pt x="1097" y="2654"/>
                    <a:pt x="1063" y="2562"/>
                    <a:pt x="1031" y="2466"/>
                  </a:cubicBezTo>
                  <a:cubicBezTo>
                    <a:pt x="959" y="2296"/>
                    <a:pt x="884" y="2129"/>
                    <a:pt x="807" y="1955"/>
                  </a:cubicBezTo>
                  <a:cubicBezTo>
                    <a:pt x="697" y="1703"/>
                    <a:pt x="566" y="1438"/>
                    <a:pt x="455" y="1185"/>
                  </a:cubicBezTo>
                  <a:cubicBezTo>
                    <a:pt x="441" y="1153"/>
                    <a:pt x="428" y="1120"/>
                    <a:pt x="415" y="1088"/>
                  </a:cubicBezTo>
                  <a:cubicBezTo>
                    <a:pt x="375" y="989"/>
                    <a:pt x="342" y="895"/>
                    <a:pt x="306" y="799"/>
                  </a:cubicBezTo>
                  <a:cubicBezTo>
                    <a:pt x="288" y="755"/>
                    <a:pt x="271" y="707"/>
                    <a:pt x="252" y="662"/>
                  </a:cubicBezTo>
                  <a:cubicBezTo>
                    <a:pt x="223" y="594"/>
                    <a:pt x="184" y="514"/>
                    <a:pt x="147" y="429"/>
                  </a:cubicBezTo>
                  <a:cubicBezTo>
                    <a:pt x="125" y="380"/>
                    <a:pt x="107" y="332"/>
                    <a:pt x="88" y="281"/>
                  </a:cubicBezTo>
                  <a:cubicBezTo>
                    <a:pt x="82" y="274"/>
                    <a:pt x="80" y="267"/>
                    <a:pt x="79" y="259"/>
                  </a:cubicBezTo>
                  <a:cubicBezTo>
                    <a:pt x="59" y="203"/>
                    <a:pt x="43" y="147"/>
                    <a:pt x="31" y="94"/>
                  </a:cubicBezTo>
                  <a:cubicBezTo>
                    <a:pt x="28" y="82"/>
                    <a:pt x="27" y="70"/>
                    <a:pt x="24" y="57"/>
                  </a:cubicBezTo>
                  <a:cubicBezTo>
                    <a:pt x="21" y="37"/>
                    <a:pt x="19" y="21"/>
                    <a:pt x="1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8"/>
            <p:cNvSpPr/>
            <p:nvPr/>
          </p:nvSpPr>
          <p:spPr>
            <a:xfrm>
              <a:off x="1974938" y="1764574"/>
              <a:ext cx="10383" cy="62328"/>
            </a:xfrm>
            <a:custGeom>
              <a:rect b="b" l="l" r="r" t="t"/>
              <a:pathLst>
                <a:path extrusionOk="0" h="2203" w="367">
                  <a:moveTo>
                    <a:pt x="214" y="1"/>
                  </a:moveTo>
                  <a:cubicBezTo>
                    <a:pt x="176" y="62"/>
                    <a:pt x="231" y="433"/>
                    <a:pt x="204" y="556"/>
                  </a:cubicBezTo>
                  <a:cubicBezTo>
                    <a:pt x="122" y="930"/>
                    <a:pt x="188" y="1379"/>
                    <a:pt x="96" y="1732"/>
                  </a:cubicBezTo>
                  <a:cubicBezTo>
                    <a:pt x="64" y="1856"/>
                    <a:pt x="0" y="2078"/>
                    <a:pt x="52" y="2202"/>
                  </a:cubicBezTo>
                  <a:cubicBezTo>
                    <a:pt x="71" y="2195"/>
                    <a:pt x="64" y="2201"/>
                    <a:pt x="74" y="2192"/>
                  </a:cubicBezTo>
                  <a:cubicBezTo>
                    <a:pt x="198" y="2141"/>
                    <a:pt x="198" y="1885"/>
                    <a:pt x="234" y="1743"/>
                  </a:cubicBezTo>
                  <a:cubicBezTo>
                    <a:pt x="285" y="1559"/>
                    <a:pt x="366" y="1167"/>
                    <a:pt x="321" y="953"/>
                  </a:cubicBezTo>
                  <a:lnTo>
                    <a:pt x="321" y="760"/>
                  </a:lnTo>
                  <a:cubicBezTo>
                    <a:pt x="285" y="507"/>
                    <a:pt x="250" y="255"/>
                    <a:pt x="21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8"/>
            <p:cNvSpPr/>
            <p:nvPr/>
          </p:nvSpPr>
          <p:spPr>
            <a:xfrm>
              <a:off x="1964470" y="1764631"/>
              <a:ext cx="12618" cy="43259"/>
            </a:xfrm>
            <a:custGeom>
              <a:rect b="b" l="l" r="r" t="t"/>
              <a:pathLst>
                <a:path extrusionOk="0" h="1529" w="446">
                  <a:moveTo>
                    <a:pt x="30" y="0"/>
                  </a:moveTo>
                  <a:cubicBezTo>
                    <a:pt x="1" y="44"/>
                    <a:pt x="65" y="316"/>
                    <a:pt x="82" y="374"/>
                  </a:cubicBezTo>
                  <a:cubicBezTo>
                    <a:pt x="180" y="685"/>
                    <a:pt x="254" y="1009"/>
                    <a:pt x="371" y="1294"/>
                  </a:cubicBezTo>
                  <a:cubicBezTo>
                    <a:pt x="402" y="1368"/>
                    <a:pt x="399" y="1470"/>
                    <a:pt x="446" y="1528"/>
                  </a:cubicBezTo>
                  <a:cubicBezTo>
                    <a:pt x="441" y="1427"/>
                    <a:pt x="415" y="1309"/>
                    <a:pt x="393" y="1217"/>
                  </a:cubicBezTo>
                  <a:cubicBezTo>
                    <a:pt x="369" y="1118"/>
                    <a:pt x="377" y="1035"/>
                    <a:pt x="350" y="939"/>
                  </a:cubicBezTo>
                  <a:cubicBezTo>
                    <a:pt x="257" y="612"/>
                    <a:pt x="168" y="284"/>
                    <a:pt x="3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8"/>
            <p:cNvSpPr/>
            <p:nvPr/>
          </p:nvSpPr>
          <p:spPr>
            <a:xfrm>
              <a:off x="1885734" y="1776598"/>
              <a:ext cx="11317" cy="55482"/>
            </a:xfrm>
            <a:custGeom>
              <a:rect b="b" l="l" r="r" t="t"/>
              <a:pathLst>
                <a:path extrusionOk="0" h="1961" w="400">
                  <a:moveTo>
                    <a:pt x="14" y="0"/>
                  </a:moveTo>
                  <a:cubicBezTo>
                    <a:pt x="14" y="2"/>
                    <a:pt x="13" y="2"/>
                    <a:pt x="13" y="5"/>
                  </a:cubicBezTo>
                  <a:cubicBezTo>
                    <a:pt x="13" y="6"/>
                    <a:pt x="10" y="8"/>
                    <a:pt x="8" y="12"/>
                  </a:cubicBezTo>
                  <a:cubicBezTo>
                    <a:pt x="8" y="16"/>
                    <a:pt x="7" y="22"/>
                    <a:pt x="5" y="29"/>
                  </a:cubicBezTo>
                  <a:cubicBezTo>
                    <a:pt x="2" y="35"/>
                    <a:pt x="2" y="43"/>
                    <a:pt x="2" y="50"/>
                  </a:cubicBezTo>
                  <a:cubicBezTo>
                    <a:pt x="1" y="67"/>
                    <a:pt x="1" y="88"/>
                    <a:pt x="2" y="111"/>
                  </a:cubicBezTo>
                  <a:cubicBezTo>
                    <a:pt x="2" y="124"/>
                    <a:pt x="5" y="138"/>
                    <a:pt x="7" y="154"/>
                  </a:cubicBezTo>
                  <a:cubicBezTo>
                    <a:pt x="8" y="169"/>
                    <a:pt x="8" y="184"/>
                    <a:pt x="13" y="201"/>
                  </a:cubicBezTo>
                  <a:cubicBezTo>
                    <a:pt x="14" y="217"/>
                    <a:pt x="14" y="233"/>
                    <a:pt x="17" y="248"/>
                  </a:cubicBezTo>
                  <a:lnTo>
                    <a:pt x="29" y="307"/>
                  </a:lnTo>
                  <a:cubicBezTo>
                    <a:pt x="31" y="341"/>
                    <a:pt x="39" y="373"/>
                    <a:pt x="45" y="400"/>
                  </a:cubicBezTo>
                  <a:cubicBezTo>
                    <a:pt x="49" y="416"/>
                    <a:pt x="52" y="434"/>
                    <a:pt x="56" y="448"/>
                  </a:cubicBezTo>
                  <a:cubicBezTo>
                    <a:pt x="58" y="458"/>
                    <a:pt x="59" y="467"/>
                    <a:pt x="61" y="477"/>
                  </a:cubicBezTo>
                  <a:cubicBezTo>
                    <a:pt x="63" y="486"/>
                    <a:pt x="65" y="493"/>
                    <a:pt x="66" y="499"/>
                  </a:cubicBezTo>
                  <a:cubicBezTo>
                    <a:pt x="72" y="514"/>
                    <a:pt x="74" y="528"/>
                    <a:pt x="78" y="543"/>
                  </a:cubicBezTo>
                  <a:cubicBezTo>
                    <a:pt x="116" y="689"/>
                    <a:pt x="146" y="848"/>
                    <a:pt x="175" y="1004"/>
                  </a:cubicBezTo>
                  <a:cubicBezTo>
                    <a:pt x="189" y="1082"/>
                    <a:pt x="203" y="1162"/>
                    <a:pt x="219" y="1241"/>
                  </a:cubicBezTo>
                  <a:cubicBezTo>
                    <a:pt x="225" y="1277"/>
                    <a:pt x="232" y="1309"/>
                    <a:pt x="239" y="1345"/>
                  </a:cubicBezTo>
                  <a:cubicBezTo>
                    <a:pt x="255" y="1419"/>
                    <a:pt x="273" y="1495"/>
                    <a:pt x="292" y="1568"/>
                  </a:cubicBezTo>
                  <a:cubicBezTo>
                    <a:pt x="293" y="1576"/>
                    <a:pt x="296" y="1585"/>
                    <a:pt x="299" y="1597"/>
                  </a:cubicBezTo>
                  <a:cubicBezTo>
                    <a:pt x="303" y="1607"/>
                    <a:pt x="305" y="1619"/>
                    <a:pt x="309" y="1629"/>
                  </a:cubicBezTo>
                  <a:cubicBezTo>
                    <a:pt x="334" y="1744"/>
                    <a:pt x="335" y="1876"/>
                    <a:pt x="396" y="1960"/>
                  </a:cubicBezTo>
                  <a:cubicBezTo>
                    <a:pt x="399" y="1834"/>
                    <a:pt x="396" y="1713"/>
                    <a:pt x="386" y="1598"/>
                  </a:cubicBezTo>
                  <a:cubicBezTo>
                    <a:pt x="379" y="1511"/>
                    <a:pt x="369" y="1424"/>
                    <a:pt x="356" y="1339"/>
                  </a:cubicBezTo>
                  <a:cubicBezTo>
                    <a:pt x="348" y="1294"/>
                    <a:pt x="340" y="1249"/>
                    <a:pt x="330" y="1206"/>
                  </a:cubicBezTo>
                  <a:cubicBezTo>
                    <a:pt x="322" y="1161"/>
                    <a:pt x="314" y="1118"/>
                    <a:pt x="303" y="1075"/>
                  </a:cubicBezTo>
                  <a:cubicBezTo>
                    <a:pt x="283" y="990"/>
                    <a:pt x="261" y="909"/>
                    <a:pt x="238" y="831"/>
                  </a:cubicBezTo>
                  <a:cubicBezTo>
                    <a:pt x="225" y="793"/>
                    <a:pt x="216" y="756"/>
                    <a:pt x="210" y="720"/>
                  </a:cubicBezTo>
                  <a:cubicBezTo>
                    <a:pt x="205" y="695"/>
                    <a:pt x="199" y="669"/>
                    <a:pt x="196" y="644"/>
                  </a:cubicBezTo>
                  <a:cubicBezTo>
                    <a:pt x="187" y="598"/>
                    <a:pt x="180" y="551"/>
                    <a:pt x="167" y="506"/>
                  </a:cubicBezTo>
                  <a:cubicBezTo>
                    <a:pt x="162" y="489"/>
                    <a:pt x="158" y="474"/>
                    <a:pt x="152" y="458"/>
                  </a:cubicBezTo>
                  <a:cubicBezTo>
                    <a:pt x="146" y="448"/>
                    <a:pt x="143" y="435"/>
                    <a:pt x="139" y="422"/>
                  </a:cubicBezTo>
                  <a:cubicBezTo>
                    <a:pt x="109" y="335"/>
                    <a:pt x="71" y="245"/>
                    <a:pt x="45" y="152"/>
                  </a:cubicBezTo>
                  <a:cubicBezTo>
                    <a:pt x="36" y="121"/>
                    <a:pt x="27" y="89"/>
                    <a:pt x="23" y="60"/>
                  </a:cubicBezTo>
                  <a:cubicBezTo>
                    <a:pt x="17" y="41"/>
                    <a:pt x="16" y="21"/>
                    <a:pt x="1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8"/>
            <p:cNvSpPr/>
            <p:nvPr/>
          </p:nvSpPr>
          <p:spPr>
            <a:xfrm>
              <a:off x="1952587" y="1797195"/>
              <a:ext cx="18220" cy="55680"/>
            </a:xfrm>
            <a:custGeom>
              <a:rect b="b" l="l" r="r" t="t"/>
              <a:pathLst>
                <a:path extrusionOk="0" h="1968" w="644">
                  <a:moveTo>
                    <a:pt x="25" y="1"/>
                  </a:moveTo>
                  <a:cubicBezTo>
                    <a:pt x="15" y="4"/>
                    <a:pt x="8" y="4"/>
                    <a:pt x="1" y="4"/>
                  </a:cubicBezTo>
                  <a:cubicBezTo>
                    <a:pt x="30" y="121"/>
                    <a:pt x="57" y="238"/>
                    <a:pt x="86" y="356"/>
                  </a:cubicBezTo>
                  <a:cubicBezTo>
                    <a:pt x="210" y="726"/>
                    <a:pt x="316" y="1125"/>
                    <a:pt x="461" y="1476"/>
                  </a:cubicBezTo>
                  <a:cubicBezTo>
                    <a:pt x="509" y="1597"/>
                    <a:pt x="546" y="1715"/>
                    <a:pt x="589" y="1830"/>
                  </a:cubicBezTo>
                  <a:cubicBezTo>
                    <a:pt x="608" y="1876"/>
                    <a:pt x="607" y="1932"/>
                    <a:pt x="633" y="1968"/>
                  </a:cubicBezTo>
                  <a:cubicBezTo>
                    <a:pt x="643" y="1591"/>
                    <a:pt x="480" y="1091"/>
                    <a:pt x="367" y="813"/>
                  </a:cubicBezTo>
                  <a:cubicBezTo>
                    <a:pt x="245" y="520"/>
                    <a:pt x="188" y="246"/>
                    <a:pt x="2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8"/>
            <p:cNvSpPr/>
            <p:nvPr/>
          </p:nvSpPr>
          <p:spPr>
            <a:xfrm>
              <a:off x="2189304" y="1800279"/>
              <a:ext cx="368" cy="651"/>
            </a:xfrm>
            <a:custGeom>
              <a:rect b="b" l="l" r="r" t="t"/>
              <a:pathLst>
                <a:path extrusionOk="0" h="23" w="13">
                  <a:moveTo>
                    <a:pt x="12" y="1"/>
                  </a:moveTo>
                  <a:cubicBezTo>
                    <a:pt x="5" y="11"/>
                    <a:pt x="7" y="7"/>
                    <a:pt x="5" y="12"/>
                  </a:cubicBezTo>
                  <a:cubicBezTo>
                    <a:pt x="5" y="14"/>
                    <a:pt x="4" y="18"/>
                    <a:pt x="1" y="21"/>
                  </a:cubicBezTo>
                  <a:lnTo>
                    <a:pt x="1" y="23"/>
                  </a:lnTo>
                  <a:lnTo>
                    <a:pt x="12" y="23"/>
                  </a:lnTo>
                  <a:lnTo>
                    <a:pt x="12"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8"/>
            <p:cNvSpPr/>
            <p:nvPr/>
          </p:nvSpPr>
          <p:spPr>
            <a:xfrm>
              <a:off x="2189530" y="1801099"/>
              <a:ext cx="20455" cy="59386"/>
            </a:xfrm>
            <a:custGeom>
              <a:rect b="b" l="l" r="r" t="t"/>
              <a:pathLst>
                <a:path extrusionOk="0" h="2099" w="723">
                  <a:moveTo>
                    <a:pt x="15" y="1"/>
                  </a:moveTo>
                  <a:lnTo>
                    <a:pt x="15" y="1"/>
                  </a:lnTo>
                  <a:cubicBezTo>
                    <a:pt x="0" y="28"/>
                    <a:pt x="13" y="101"/>
                    <a:pt x="26" y="140"/>
                  </a:cubicBezTo>
                  <a:cubicBezTo>
                    <a:pt x="36" y="170"/>
                    <a:pt x="47" y="202"/>
                    <a:pt x="54" y="231"/>
                  </a:cubicBezTo>
                  <a:cubicBezTo>
                    <a:pt x="71" y="289"/>
                    <a:pt x="87" y="350"/>
                    <a:pt x="106" y="412"/>
                  </a:cubicBezTo>
                  <a:cubicBezTo>
                    <a:pt x="112" y="436"/>
                    <a:pt x="119" y="459"/>
                    <a:pt x="127" y="481"/>
                  </a:cubicBezTo>
                  <a:cubicBezTo>
                    <a:pt x="128" y="488"/>
                    <a:pt x="129" y="497"/>
                    <a:pt x="134" y="504"/>
                  </a:cubicBezTo>
                  <a:cubicBezTo>
                    <a:pt x="247" y="848"/>
                    <a:pt x="359" y="1221"/>
                    <a:pt x="475" y="1573"/>
                  </a:cubicBezTo>
                  <a:cubicBezTo>
                    <a:pt x="516" y="1699"/>
                    <a:pt x="545" y="1823"/>
                    <a:pt x="582" y="1936"/>
                  </a:cubicBezTo>
                  <a:cubicBezTo>
                    <a:pt x="582" y="1945"/>
                    <a:pt x="585" y="1951"/>
                    <a:pt x="586" y="1956"/>
                  </a:cubicBezTo>
                  <a:lnTo>
                    <a:pt x="592" y="2000"/>
                  </a:lnTo>
                  <a:cubicBezTo>
                    <a:pt x="592" y="2017"/>
                    <a:pt x="592" y="2032"/>
                    <a:pt x="595" y="2044"/>
                  </a:cubicBezTo>
                  <a:cubicBezTo>
                    <a:pt x="596" y="2057"/>
                    <a:pt x="600" y="2070"/>
                    <a:pt x="603" y="2081"/>
                  </a:cubicBezTo>
                  <a:cubicBezTo>
                    <a:pt x="608" y="2087"/>
                    <a:pt x="609" y="2094"/>
                    <a:pt x="614" y="2099"/>
                  </a:cubicBezTo>
                  <a:lnTo>
                    <a:pt x="624" y="2087"/>
                  </a:lnTo>
                  <a:cubicBezTo>
                    <a:pt x="723" y="1887"/>
                    <a:pt x="615" y="1581"/>
                    <a:pt x="548" y="1401"/>
                  </a:cubicBezTo>
                  <a:cubicBezTo>
                    <a:pt x="435" y="1097"/>
                    <a:pt x="364" y="801"/>
                    <a:pt x="238" y="514"/>
                  </a:cubicBezTo>
                  <a:cubicBezTo>
                    <a:pt x="167" y="348"/>
                    <a:pt x="58" y="184"/>
                    <a:pt x="1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8"/>
            <p:cNvSpPr/>
            <p:nvPr/>
          </p:nvSpPr>
          <p:spPr>
            <a:xfrm>
              <a:off x="1877897" y="1812133"/>
              <a:ext cx="7865" cy="37516"/>
            </a:xfrm>
            <a:custGeom>
              <a:rect b="b" l="l" r="r" t="t"/>
              <a:pathLst>
                <a:path extrusionOk="0" h="1326" w="278">
                  <a:moveTo>
                    <a:pt x="12" y="1"/>
                  </a:moveTo>
                  <a:cubicBezTo>
                    <a:pt x="0" y="17"/>
                    <a:pt x="2" y="60"/>
                    <a:pt x="8" y="112"/>
                  </a:cubicBezTo>
                  <a:cubicBezTo>
                    <a:pt x="9" y="127"/>
                    <a:pt x="9" y="146"/>
                    <a:pt x="13" y="162"/>
                  </a:cubicBezTo>
                  <a:cubicBezTo>
                    <a:pt x="15" y="178"/>
                    <a:pt x="16" y="195"/>
                    <a:pt x="21" y="211"/>
                  </a:cubicBezTo>
                  <a:cubicBezTo>
                    <a:pt x="22" y="227"/>
                    <a:pt x="24" y="243"/>
                    <a:pt x="28" y="258"/>
                  </a:cubicBezTo>
                  <a:cubicBezTo>
                    <a:pt x="31" y="272"/>
                    <a:pt x="34" y="285"/>
                    <a:pt x="35" y="297"/>
                  </a:cubicBezTo>
                  <a:cubicBezTo>
                    <a:pt x="38" y="312"/>
                    <a:pt x="41" y="323"/>
                    <a:pt x="42" y="331"/>
                  </a:cubicBezTo>
                  <a:cubicBezTo>
                    <a:pt x="44" y="338"/>
                    <a:pt x="45" y="345"/>
                    <a:pt x="45" y="351"/>
                  </a:cubicBezTo>
                  <a:cubicBezTo>
                    <a:pt x="48" y="352"/>
                    <a:pt x="48" y="355"/>
                    <a:pt x="48" y="357"/>
                  </a:cubicBezTo>
                  <a:cubicBezTo>
                    <a:pt x="50" y="364"/>
                    <a:pt x="50" y="371"/>
                    <a:pt x="51" y="377"/>
                  </a:cubicBezTo>
                  <a:cubicBezTo>
                    <a:pt x="51" y="379"/>
                    <a:pt x="53" y="380"/>
                    <a:pt x="51" y="381"/>
                  </a:cubicBezTo>
                  <a:cubicBezTo>
                    <a:pt x="58" y="406"/>
                    <a:pt x="60" y="428"/>
                    <a:pt x="63" y="450"/>
                  </a:cubicBezTo>
                  <a:cubicBezTo>
                    <a:pt x="74" y="546"/>
                    <a:pt x="79" y="640"/>
                    <a:pt x="85" y="735"/>
                  </a:cubicBezTo>
                  <a:cubicBezTo>
                    <a:pt x="86" y="758"/>
                    <a:pt x="86" y="780"/>
                    <a:pt x="89" y="803"/>
                  </a:cubicBezTo>
                  <a:cubicBezTo>
                    <a:pt x="92" y="828"/>
                    <a:pt x="95" y="850"/>
                    <a:pt x="99" y="873"/>
                  </a:cubicBezTo>
                  <a:cubicBezTo>
                    <a:pt x="102" y="896"/>
                    <a:pt x="108" y="919"/>
                    <a:pt x="111" y="941"/>
                  </a:cubicBezTo>
                  <a:cubicBezTo>
                    <a:pt x="117" y="967"/>
                    <a:pt x="122" y="991"/>
                    <a:pt x="130" y="1014"/>
                  </a:cubicBezTo>
                  <a:cubicBezTo>
                    <a:pt x="165" y="1129"/>
                    <a:pt x="233" y="1223"/>
                    <a:pt x="268" y="1325"/>
                  </a:cubicBezTo>
                  <a:lnTo>
                    <a:pt x="278" y="1325"/>
                  </a:lnTo>
                  <a:lnTo>
                    <a:pt x="278" y="1293"/>
                  </a:lnTo>
                  <a:cubicBezTo>
                    <a:pt x="271" y="1283"/>
                    <a:pt x="268" y="1273"/>
                    <a:pt x="262" y="1265"/>
                  </a:cubicBezTo>
                  <a:cubicBezTo>
                    <a:pt x="256" y="1254"/>
                    <a:pt x="253" y="1242"/>
                    <a:pt x="250" y="1229"/>
                  </a:cubicBezTo>
                  <a:cubicBezTo>
                    <a:pt x="240" y="1193"/>
                    <a:pt x="236" y="1149"/>
                    <a:pt x="234" y="1104"/>
                  </a:cubicBezTo>
                  <a:cubicBezTo>
                    <a:pt x="231" y="1055"/>
                    <a:pt x="231" y="1004"/>
                    <a:pt x="227" y="954"/>
                  </a:cubicBezTo>
                  <a:cubicBezTo>
                    <a:pt x="227" y="932"/>
                    <a:pt x="227" y="915"/>
                    <a:pt x="224" y="895"/>
                  </a:cubicBezTo>
                  <a:cubicBezTo>
                    <a:pt x="223" y="876"/>
                    <a:pt x="220" y="858"/>
                    <a:pt x="217" y="842"/>
                  </a:cubicBezTo>
                  <a:cubicBezTo>
                    <a:pt x="217" y="835"/>
                    <a:pt x="214" y="828"/>
                    <a:pt x="213" y="822"/>
                  </a:cubicBezTo>
                  <a:cubicBezTo>
                    <a:pt x="182" y="685"/>
                    <a:pt x="173" y="540"/>
                    <a:pt x="130" y="403"/>
                  </a:cubicBezTo>
                  <a:cubicBezTo>
                    <a:pt x="109" y="348"/>
                    <a:pt x="86" y="285"/>
                    <a:pt x="66" y="222"/>
                  </a:cubicBezTo>
                  <a:cubicBezTo>
                    <a:pt x="58" y="203"/>
                    <a:pt x="50" y="181"/>
                    <a:pt x="45" y="159"/>
                  </a:cubicBezTo>
                  <a:cubicBezTo>
                    <a:pt x="41" y="146"/>
                    <a:pt x="37" y="133"/>
                    <a:pt x="34" y="120"/>
                  </a:cubicBezTo>
                  <a:cubicBezTo>
                    <a:pt x="24" y="80"/>
                    <a:pt x="15" y="40"/>
                    <a:pt x="1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8"/>
            <p:cNvSpPr/>
            <p:nvPr/>
          </p:nvSpPr>
          <p:spPr>
            <a:xfrm>
              <a:off x="1950692" y="1823534"/>
              <a:ext cx="11600" cy="34545"/>
            </a:xfrm>
            <a:custGeom>
              <a:rect b="b" l="l" r="r" t="t"/>
              <a:pathLst>
                <a:path extrusionOk="0" h="1221" w="410">
                  <a:moveTo>
                    <a:pt x="27" y="0"/>
                  </a:moveTo>
                  <a:cubicBezTo>
                    <a:pt x="1" y="42"/>
                    <a:pt x="85" y="279"/>
                    <a:pt x="101" y="332"/>
                  </a:cubicBezTo>
                  <a:cubicBezTo>
                    <a:pt x="159" y="509"/>
                    <a:pt x="169" y="681"/>
                    <a:pt x="230" y="855"/>
                  </a:cubicBezTo>
                  <a:cubicBezTo>
                    <a:pt x="271" y="987"/>
                    <a:pt x="341" y="1105"/>
                    <a:pt x="399" y="1220"/>
                  </a:cubicBezTo>
                  <a:lnTo>
                    <a:pt x="409" y="1220"/>
                  </a:lnTo>
                  <a:lnTo>
                    <a:pt x="409" y="1198"/>
                  </a:lnTo>
                  <a:cubicBezTo>
                    <a:pt x="377" y="1144"/>
                    <a:pt x="403" y="1054"/>
                    <a:pt x="387" y="985"/>
                  </a:cubicBezTo>
                  <a:cubicBezTo>
                    <a:pt x="364" y="883"/>
                    <a:pt x="357" y="774"/>
                    <a:pt x="325" y="673"/>
                  </a:cubicBezTo>
                  <a:cubicBezTo>
                    <a:pt x="278" y="537"/>
                    <a:pt x="230" y="383"/>
                    <a:pt x="165" y="258"/>
                  </a:cubicBezTo>
                  <a:cubicBezTo>
                    <a:pt x="121" y="173"/>
                    <a:pt x="56" y="92"/>
                    <a:pt x="2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8"/>
            <p:cNvSpPr/>
            <p:nvPr/>
          </p:nvSpPr>
          <p:spPr>
            <a:xfrm>
              <a:off x="1985236" y="1829617"/>
              <a:ext cx="368" cy="934"/>
            </a:xfrm>
            <a:custGeom>
              <a:rect b="b" l="l" r="r" t="t"/>
              <a:pathLst>
                <a:path extrusionOk="0" h="33" w="13">
                  <a:moveTo>
                    <a:pt x="13" y="0"/>
                  </a:moveTo>
                  <a:cubicBezTo>
                    <a:pt x="5" y="11"/>
                    <a:pt x="5" y="11"/>
                    <a:pt x="1" y="32"/>
                  </a:cubicBezTo>
                  <a:lnTo>
                    <a:pt x="13" y="32"/>
                  </a:lnTo>
                  <a:lnTo>
                    <a:pt x="13"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8"/>
            <p:cNvSpPr/>
            <p:nvPr/>
          </p:nvSpPr>
          <p:spPr>
            <a:xfrm>
              <a:off x="1979323" y="1830522"/>
              <a:ext cx="8375" cy="47503"/>
            </a:xfrm>
            <a:custGeom>
              <a:rect b="b" l="l" r="r" t="t"/>
              <a:pathLst>
                <a:path extrusionOk="0" h="1679" w="296">
                  <a:moveTo>
                    <a:pt x="210" y="0"/>
                  </a:moveTo>
                  <a:lnTo>
                    <a:pt x="210" y="0"/>
                  </a:lnTo>
                  <a:cubicBezTo>
                    <a:pt x="153" y="72"/>
                    <a:pt x="155" y="195"/>
                    <a:pt x="124" y="290"/>
                  </a:cubicBezTo>
                  <a:cubicBezTo>
                    <a:pt x="1" y="679"/>
                    <a:pt x="65" y="1081"/>
                    <a:pt x="200" y="1411"/>
                  </a:cubicBezTo>
                  <a:cubicBezTo>
                    <a:pt x="236" y="1498"/>
                    <a:pt x="239" y="1610"/>
                    <a:pt x="296" y="1678"/>
                  </a:cubicBezTo>
                  <a:cubicBezTo>
                    <a:pt x="294" y="1534"/>
                    <a:pt x="261" y="1395"/>
                    <a:pt x="232" y="1273"/>
                  </a:cubicBezTo>
                  <a:cubicBezTo>
                    <a:pt x="204" y="1164"/>
                    <a:pt x="211" y="1047"/>
                    <a:pt x="188" y="943"/>
                  </a:cubicBezTo>
                  <a:lnTo>
                    <a:pt x="188" y="749"/>
                  </a:lnTo>
                  <a:cubicBezTo>
                    <a:pt x="137" y="514"/>
                    <a:pt x="201" y="221"/>
                    <a:pt x="21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8"/>
            <p:cNvSpPr/>
            <p:nvPr/>
          </p:nvSpPr>
          <p:spPr>
            <a:xfrm>
              <a:off x="2181014" y="1831513"/>
              <a:ext cx="7186" cy="36554"/>
            </a:xfrm>
            <a:custGeom>
              <a:rect b="b" l="l" r="r" t="t"/>
              <a:pathLst>
                <a:path extrusionOk="0" h="1292" w="254">
                  <a:moveTo>
                    <a:pt x="35" y="0"/>
                  </a:moveTo>
                  <a:cubicBezTo>
                    <a:pt x="35" y="0"/>
                    <a:pt x="35" y="2"/>
                    <a:pt x="32" y="2"/>
                  </a:cubicBezTo>
                  <a:cubicBezTo>
                    <a:pt x="31" y="5"/>
                    <a:pt x="29" y="12"/>
                    <a:pt x="25" y="15"/>
                  </a:cubicBezTo>
                  <a:cubicBezTo>
                    <a:pt x="18" y="34"/>
                    <a:pt x="13" y="60"/>
                    <a:pt x="9" y="92"/>
                  </a:cubicBezTo>
                  <a:cubicBezTo>
                    <a:pt x="7" y="106"/>
                    <a:pt x="6" y="121"/>
                    <a:pt x="3" y="138"/>
                  </a:cubicBezTo>
                  <a:cubicBezTo>
                    <a:pt x="2" y="153"/>
                    <a:pt x="2" y="167"/>
                    <a:pt x="2" y="182"/>
                  </a:cubicBezTo>
                  <a:cubicBezTo>
                    <a:pt x="0" y="226"/>
                    <a:pt x="0" y="271"/>
                    <a:pt x="3" y="307"/>
                  </a:cubicBezTo>
                  <a:cubicBezTo>
                    <a:pt x="7" y="333"/>
                    <a:pt x="9" y="355"/>
                    <a:pt x="13" y="372"/>
                  </a:cubicBezTo>
                  <a:cubicBezTo>
                    <a:pt x="36" y="474"/>
                    <a:pt x="39" y="583"/>
                    <a:pt x="47" y="692"/>
                  </a:cubicBezTo>
                  <a:cubicBezTo>
                    <a:pt x="47" y="707"/>
                    <a:pt x="50" y="721"/>
                    <a:pt x="51" y="736"/>
                  </a:cubicBezTo>
                  <a:cubicBezTo>
                    <a:pt x="52" y="761"/>
                    <a:pt x="54" y="782"/>
                    <a:pt x="58" y="804"/>
                  </a:cubicBezTo>
                  <a:cubicBezTo>
                    <a:pt x="64" y="838"/>
                    <a:pt x="68" y="873"/>
                    <a:pt x="76" y="908"/>
                  </a:cubicBezTo>
                  <a:cubicBezTo>
                    <a:pt x="93" y="973"/>
                    <a:pt x="109" y="1040"/>
                    <a:pt x="125" y="1104"/>
                  </a:cubicBezTo>
                  <a:cubicBezTo>
                    <a:pt x="138" y="1153"/>
                    <a:pt x="151" y="1200"/>
                    <a:pt x="161" y="1245"/>
                  </a:cubicBezTo>
                  <a:cubicBezTo>
                    <a:pt x="167" y="1259"/>
                    <a:pt x="170" y="1277"/>
                    <a:pt x="175" y="1291"/>
                  </a:cubicBezTo>
                  <a:cubicBezTo>
                    <a:pt x="183" y="1281"/>
                    <a:pt x="180" y="1288"/>
                    <a:pt x="185" y="1271"/>
                  </a:cubicBezTo>
                  <a:cubicBezTo>
                    <a:pt x="191" y="1265"/>
                    <a:pt x="195" y="1259"/>
                    <a:pt x="198" y="1252"/>
                  </a:cubicBezTo>
                  <a:cubicBezTo>
                    <a:pt x="234" y="1182"/>
                    <a:pt x="253" y="1012"/>
                    <a:pt x="225" y="916"/>
                  </a:cubicBezTo>
                  <a:cubicBezTo>
                    <a:pt x="217" y="873"/>
                    <a:pt x="214" y="828"/>
                    <a:pt x="211" y="780"/>
                  </a:cubicBezTo>
                  <a:cubicBezTo>
                    <a:pt x="207" y="733"/>
                    <a:pt x="205" y="684"/>
                    <a:pt x="195" y="640"/>
                  </a:cubicBezTo>
                  <a:cubicBezTo>
                    <a:pt x="167" y="531"/>
                    <a:pt x="145" y="423"/>
                    <a:pt x="122" y="314"/>
                  </a:cubicBezTo>
                  <a:cubicBezTo>
                    <a:pt x="109" y="262"/>
                    <a:pt x="96" y="210"/>
                    <a:pt x="81" y="157"/>
                  </a:cubicBezTo>
                  <a:cubicBezTo>
                    <a:pt x="76" y="130"/>
                    <a:pt x="68" y="104"/>
                    <a:pt x="60" y="77"/>
                  </a:cubicBezTo>
                  <a:cubicBezTo>
                    <a:pt x="52" y="53"/>
                    <a:pt x="44" y="26"/>
                    <a:pt x="3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8"/>
            <p:cNvSpPr/>
            <p:nvPr/>
          </p:nvSpPr>
          <p:spPr>
            <a:xfrm>
              <a:off x="1987669" y="1877996"/>
              <a:ext cx="311" cy="651"/>
            </a:xfrm>
            <a:custGeom>
              <a:rect b="b" l="l" r="r" t="t"/>
              <a:pathLst>
                <a:path extrusionOk="0" h="23" w="11">
                  <a:moveTo>
                    <a:pt x="11" y="0"/>
                  </a:moveTo>
                  <a:cubicBezTo>
                    <a:pt x="2" y="12"/>
                    <a:pt x="8" y="5"/>
                    <a:pt x="1" y="22"/>
                  </a:cubicBezTo>
                  <a:lnTo>
                    <a:pt x="11" y="22"/>
                  </a:lnTo>
                  <a:lnTo>
                    <a:pt x="11"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8"/>
            <p:cNvSpPr/>
            <p:nvPr/>
          </p:nvSpPr>
          <p:spPr>
            <a:xfrm>
              <a:off x="1962461" y="1887049"/>
              <a:ext cx="34913" cy="43853"/>
            </a:xfrm>
            <a:custGeom>
              <a:rect b="b" l="l" r="r" t="t"/>
              <a:pathLst>
                <a:path extrusionOk="0" h="1550" w="1234">
                  <a:moveTo>
                    <a:pt x="47" y="0"/>
                  </a:moveTo>
                  <a:cubicBezTo>
                    <a:pt x="15" y="20"/>
                    <a:pt x="0" y="92"/>
                    <a:pt x="15" y="151"/>
                  </a:cubicBezTo>
                  <a:cubicBezTo>
                    <a:pt x="44" y="270"/>
                    <a:pt x="114" y="387"/>
                    <a:pt x="175" y="481"/>
                  </a:cubicBezTo>
                  <a:cubicBezTo>
                    <a:pt x="370" y="775"/>
                    <a:pt x="677" y="1095"/>
                    <a:pt x="956" y="1306"/>
                  </a:cubicBezTo>
                  <a:cubicBezTo>
                    <a:pt x="1044" y="1373"/>
                    <a:pt x="1123" y="1512"/>
                    <a:pt x="1233" y="1550"/>
                  </a:cubicBezTo>
                  <a:lnTo>
                    <a:pt x="1233" y="1540"/>
                  </a:lnTo>
                  <a:lnTo>
                    <a:pt x="1222" y="1540"/>
                  </a:lnTo>
                  <a:cubicBezTo>
                    <a:pt x="1164" y="1425"/>
                    <a:pt x="1043" y="1342"/>
                    <a:pt x="966" y="1240"/>
                  </a:cubicBezTo>
                  <a:cubicBezTo>
                    <a:pt x="764" y="971"/>
                    <a:pt x="534" y="733"/>
                    <a:pt x="335" y="459"/>
                  </a:cubicBezTo>
                  <a:cubicBezTo>
                    <a:pt x="243" y="333"/>
                    <a:pt x="66" y="188"/>
                    <a:pt x="4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8"/>
            <p:cNvSpPr/>
            <p:nvPr/>
          </p:nvSpPr>
          <p:spPr>
            <a:xfrm>
              <a:off x="2237230" y="1897065"/>
              <a:ext cx="15985" cy="35083"/>
            </a:xfrm>
            <a:custGeom>
              <a:rect b="b" l="l" r="r" t="t"/>
              <a:pathLst>
                <a:path extrusionOk="0" h="1240" w="565">
                  <a:moveTo>
                    <a:pt x="62" y="1"/>
                  </a:moveTo>
                  <a:cubicBezTo>
                    <a:pt x="1" y="75"/>
                    <a:pt x="57" y="276"/>
                    <a:pt x="83" y="353"/>
                  </a:cubicBezTo>
                  <a:cubicBezTo>
                    <a:pt x="165" y="603"/>
                    <a:pt x="379" y="1114"/>
                    <a:pt x="565" y="1240"/>
                  </a:cubicBezTo>
                  <a:lnTo>
                    <a:pt x="565" y="1208"/>
                  </a:lnTo>
                  <a:cubicBezTo>
                    <a:pt x="509" y="1128"/>
                    <a:pt x="488" y="968"/>
                    <a:pt x="447" y="876"/>
                  </a:cubicBezTo>
                  <a:cubicBezTo>
                    <a:pt x="354" y="668"/>
                    <a:pt x="239" y="466"/>
                    <a:pt x="146" y="247"/>
                  </a:cubicBezTo>
                  <a:cubicBezTo>
                    <a:pt x="114" y="169"/>
                    <a:pt x="66" y="104"/>
                    <a:pt x="6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8"/>
            <p:cNvSpPr/>
            <p:nvPr/>
          </p:nvSpPr>
          <p:spPr>
            <a:xfrm>
              <a:off x="1954766" y="1902185"/>
              <a:ext cx="37459" cy="47107"/>
            </a:xfrm>
            <a:custGeom>
              <a:rect b="b" l="l" r="r" t="t"/>
              <a:pathLst>
                <a:path extrusionOk="0" h="1665" w="1324">
                  <a:moveTo>
                    <a:pt x="30" y="0"/>
                  </a:moveTo>
                  <a:lnTo>
                    <a:pt x="30" y="0"/>
                  </a:lnTo>
                  <a:cubicBezTo>
                    <a:pt x="1" y="45"/>
                    <a:pt x="36" y="112"/>
                    <a:pt x="51" y="148"/>
                  </a:cubicBezTo>
                  <a:cubicBezTo>
                    <a:pt x="104" y="276"/>
                    <a:pt x="156" y="374"/>
                    <a:pt x="222" y="480"/>
                  </a:cubicBezTo>
                  <a:cubicBezTo>
                    <a:pt x="437" y="823"/>
                    <a:pt x="661" y="1141"/>
                    <a:pt x="938" y="1419"/>
                  </a:cubicBezTo>
                  <a:cubicBezTo>
                    <a:pt x="1033" y="1514"/>
                    <a:pt x="1136" y="1659"/>
                    <a:pt x="1312" y="1665"/>
                  </a:cubicBezTo>
                  <a:cubicBezTo>
                    <a:pt x="1318" y="1647"/>
                    <a:pt x="1319" y="1646"/>
                    <a:pt x="1324" y="1621"/>
                  </a:cubicBezTo>
                  <a:cubicBezTo>
                    <a:pt x="1225" y="1557"/>
                    <a:pt x="1100" y="1371"/>
                    <a:pt x="1024" y="1272"/>
                  </a:cubicBezTo>
                  <a:cubicBezTo>
                    <a:pt x="954" y="1181"/>
                    <a:pt x="847" y="1108"/>
                    <a:pt x="778" y="1015"/>
                  </a:cubicBezTo>
                  <a:cubicBezTo>
                    <a:pt x="633" y="823"/>
                    <a:pt x="482" y="647"/>
                    <a:pt x="341" y="448"/>
                  </a:cubicBezTo>
                  <a:cubicBezTo>
                    <a:pt x="242" y="313"/>
                    <a:pt x="79" y="176"/>
                    <a:pt x="3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8"/>
            <p:cNvSpPr/>
            <p:nvPr/>
          </p:nvSpPr>
          <p:spPr>
            <a:xfrm>
              <a:off x="2222716" y="1904024"/>
              <a:ext cx="19550" cy="45042"/>
            </a:xfrm>
            <a:custGeom>
              <a:rect b="b" l="l" r="r" t="t"/>
              <a:pathLst>
                <a:path extrusionOk="0" h="1592" w="691">
                  <a:moveTo>
                    <a:pt x="60" y="1"/>
                  </a:moveTo>
                  <a:lnTo>
                    <a:pt x="60" y="1"/>
                  </a:lnTo>
                  <a:cubicBezTo>
                    <a:pt x="0" y="75"/>
                    <a:pt x="58" y="373"/>
                    <a:pt x="82" y="448"/>
                  </a:cubicBezTo>
                  <a:cubicBezTo>
                    <a:pt x="179" y="767"/>
                    <a:pt x="309" y="1058"/>
                    <a:pt x="455" y="1325"/>
                  </a:cubicBezTo>
                  <a:cubicBezTo>
                    <a:pt x="505" y="1415"/>
                    <a:pt x="550" y="1585"/>
                    <a:pt x="679" y="1591"/>
                  </a:cubicBezTo>
                  <a:cubicBezTo>
                    <a:pt x="687" y="1569"/>
                    <a:pt x="691" y="1543"/>
                    <a:pt x="691" y="1507"/>
                  </a:cubicBezTo>
                  <a:cubicBezTo>
                    <a:pt x="657" y="1433"/>
                    <a:pt x="627" y="1357"/>
                    <a:pt x="594" y="1283"/>
                  </a:cubicBezTo>
                  <a:cubicBezTo>
                    <a:pt x="474" y="1050"/>
                    <a:pt x="364" y="816"/>
                    <a:pt x="252" y="568"/>
                  </a:cubicBezTo>
                  <a:cubicBezTo>
                    <a:pt x="178" y="397"/>
                    <a:pt x="61" y="235"/>
                    <a:pt x="6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8"/>
            <p:cNvSpPr/>
            <p:nvPr/>
          </p:nvSpPr>
          <p:spPr>
            <a:xfrm>
              <a:off x="2203223" y="1916699"/>
              <a:ext cx="20059" cy="33300"/>
            </a:xfrm>
            <a:custGeom>
              <a:rect b="b" l="l" r="r" t="t"/>
              <a:pathLst>
                <a:path extrusionOk="0" h="1177" w="709">
                  <a:moveTo>
                    <a:pt x="76" y="0"/>
                  </a:moveTo>
                  <a:lnTo>
                    <a:pt x="76" y="0"/>
                  </a:lnTo>
                  <a:cubicBezTo>
                    <a:pt x="0" y="64"/>
                    <a:pt x="87" y="279"/>
                    <a:pt x="119" y="354"/>
                  </a:cubicBezTo>
                  <a:cubicBezTo>
                    <a:pt x="214" y="575"/>
                    <a:pt x="340" y="797"/>
                    <a:pt x="473" y="985"/>
                  </a:cubicBezTo>
                  <a:cubicBezTo>
                    <a:pt x="526" y="1062"/>
                    <a:pt x="561" y="1168"/>
                    <a:pt x="686" y="1177"/>
                  </a:cubicBezTo>
                  <a:cubicBezTo>
                    <a:pt x="700" y="1153"/>
                    <a:pt x="705" y="1153"/>
                    <a:pt x="708" y="1113"/>
                  </a:cubicBezTo>
                  <a:cubicBezTo>
                    <a:pt x="669" y="1062"/>
                    <a:pt x="657" y="999"/>
                    <a:pt x="624" y="942"/>
                  </a:cubicBezTo>
                  <a:cubicBezTo>
                    <a:pt x="508" y="755"/>
                    <a:pt x="396" y="566"/>
                    <a:pt x="279" y="375"/>
                  </a:cubicBezTo>
                  <a:cubicBezTo>
                    <a:pt x="214" y="268"/>
                    <a:pt x="87" y="153"/>
                    <a:pt x="7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8"/>
            <p:cNvSpPr/>
            <p:nvPr/>
          </p:nvSpPr>
          <p:spPr>
            <a:xfrm>
              <a:off x="2186814" y="1922159"/>
              <a:ext cx="18560" cy="28094"/>
            </a:xfrm>
            <a:custGeom>
              <a:rect b="b" l="l" r="r" t="t"/>
              <a:pathLst>
                <a:path extrusionOk="0" h="993" w="656">
                  <a:moveTo>
                    <a:pt x="67" y="1"/>
                  </a:moveTo>
                  <a:lnTo>
                    <a:pt x="67" y="1"/>
                  </a:lnTo>
                  <a:cubicBezTo>
                    <a:pt x="0" y="75"/>
                    <a:pt x="71" y="270"/>
                    <a:pt x="100" y="331"/>
                  </a:cubicBezTo>
                  <a:cubicBezTo>
                    <a:pt x="183" y="520"/>
                    <a:pt x="305" y="697"/>
                    <a:pt x="420" y="854"/>
                  </a:cubicBezTo>
                  <a:cubicBezTo>
                    <a:pt x="472" y="924"/>
                    <a:pt x="506" y="992"/>
                    <a:pt x="626" y="992"/>
                  </a:cubicBezTo>
                  <a:cubicBezTo>
                    <a:pt x="629" y="992"/>
                    <a:pt x="631" y="992"/>
                    <a:pt x="634" y="992"/>
                  </a:cubicBezTo>
                  <a:cubicBezTo>
                    <a:pt x="646" y="975"/>
                    <a:pt x="647" y="975"/>
                    <a:pt x="656" y="949"/>
                  </a:cubicBezTo>
                  <a:cubicBezTo>
                    <a:pt x="609" y="902"/>
                    <a:pt x="587" y="835"/>
                    <a:pt x="550" y="779"/>
                  </a:cubicBezTo>
                  <a:cubicBezTo>
                    <a:pt x="448" y="627"/>
                    <a:pt x="343" y="476"/>
                    <a:pt x="239" y="321"/>
                  </a:cubicBezTo>
                  <a:cubicBezTo>
                    <a:pt x="175" y="226"/>
                    <a:pt x="77" y="145"/>
                    <a:pt x="6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8"/>
            <p:cNvSpPr/>
            <p:nvPr/>
          </p:nvSpPr>
          <p:spPr>
            <a:xfrm>
              <a:off x="1952559" y="1925441"/>
              <a:ext cx="21814" cy="22493"/>
            </a:xfrm>
            <a:custGeom>
              <a:rect b="b" l="l" r="r" t="t"/>
              <a:pathLst>
                <a:path extrusionOk="0" h="795" w="771">
                  <a:moveTo>
                    <a:pt x="44" y="1"/>
                  </a:moveTo>
                  <a:cubicBezTo>
                    <a:pt x="0" y="80"/>
                    <a:pt x="128" y="210"/>
                    <a:pt x="161" y="257"/>
                  </a:cubicBezTo>
                  <a:cubicBezTo>
                    <a:pt x="263" y="397"/>
                    <a:pt x="522" y="795"/>
                    <a:pt x="740" y="795"/>
                  </a:cubicBezTo>
                  <a:cubicBezTo>
                    <a:pt x="750" y="795"/>
                    <a:pt x="761" y="794"/>
                    <a:pt x="771" y="792"/>
                  </a:cubicBezTo>
                  <a:lnTo>
                    <a:pt x="771" y="780"/>
                  </a:lnTo>
                  <a:cubicBezTo>
                    <a:pt x="736" y="744"/>
                    <a:pt x="726" y="695"/>
                    <a:pt x="697" y="651"/>
                  </a:cubicBezTo>
                  <a:cubicBezTo>
                    <a:pt x="622" y="548"/>
                    <a:pt x="521" y="444"/>
                    <a:pt x="429" y="353"/>
                  </a:cubicBezTo>
                  <a:cubicBezTo>
                    <a:pt x="346" y="270"/>
                    <a:pt x="256" y="168"/>
                    <a:pt x="161" y="97"/>
                  </a:cubicBezTo>
                  <a:cubicBezTo>
                    <a:pt x="116" y="62"/>
                    <a:pt x="77" y="48"/>
                    <a:pt x="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8"/>
            <p:cNvSpPr/>
            <p:nvPr/>
          </p:nvSpPr>
          <p:spPr>
            <a:xfrm>
              <a:off x="2169471" y="1927308"/>
              <a:ext cx="14514" cy="21446"/>
            </a:xfrm>
            <a:custGeom>
              <a:rect b="b" l="l" r="r" t="t"/>
              <a:pathLst>
                <a:path extrusionOk="0" h="758" w="513">
                  <a:moveTo>
                    <a:pt x="40" y="0"/>
                  </a:moveTo>
                  <a:lnTo>
                    <a:pt x="40" y="0"/>
                  </a:lnTo>
                  <a:cubicBezTo>
                    <a:pt x="1" y="64"/>
                    <a:pt x="65" y="198"/>
                    <a:pt x="84" y="246"/>
                  </a:cubicBezTo>
                  <a:cubicBezTo>
                    <a:pt x="146" y="408"/>
                    <a:pt x="287" y="745"/>
                    <a:pt x="481" y="758"/>
                  </a:cubicBezTo>
                  <a:cubicBezTo>
                    <a:pt x="491" y="749"/>
                    <a:pt x="484" y="755"/>
                    <a:pt x="503" y="748"/>
                  </a:cubicBezTo>
                  <a:cubicBezTo>
                    <a:pt x="510" y="729"/>
                    <a:pt x="511" y="713"/>
                    <a:pt x="513" y="684"/>
                  </a:cubicBezTo>
                  <a:cubicBezTo>
                    <a:pt x="436" y="607"/>
                    <a:pt x="386" y="495"/>
                    <a:pt x="321" y="406"/>
                  </a:cubicBezTo>
                  <a:cubicBezTo>
                    <a:pt x="229" y="287"/>
                    <a:pt x="65" y="173"/>
                    <a:pt x="4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8"/>
            <p:cNvSpPr/>
            <p:nvPr/>
          </p:nvSpPr>
          <p:spPr>
            <a:xfrm>
              <a:off x="1233837" y="826959"/>
              <a:ext cx="1195500" cy="1135152"/>
            </a:xfrm>
            <a:custGeom>
              <a:rect b="b" l="l" r="r" t="t"/>
              <a:pathLst>
                <a:path extrusionOk="0" h="40122" w="42255">
                  <a:moveTo>
                    <a:pt x="25791" y="2963"/>
                  </a:moveTo>
                  <a:cubicBezTo>
                    <a:pt x="25940" y="3096"/>
                    <a:pt x="26338" y="3115"/>
                    <a:pt x="26708" y="3115"/>
                  </a:cubicBezTo>
                  <a:cubicBezTo>
                    <a:pt x="26863" y="3115"/>
                    <a:pt x="27012" y="3112"/>
                    <a:pt x="27137" y="3112"/>
                  </a:cubicBezTo>
                  <a:cubicBezTo>
                    <a:pt x="27175" y="3112"/>
                    <a:pt x="27211" y="3112"/>
                    <a:pt x="27243" y="3113"/>
                  </a:cubicBezTo>
                  <a:cubicBezTo>
                    <a:pt x="27252" y="3113"/>
                    <a:pt x="27262" y="3113"/>
                    <a:pt x="27271" y="3113"/>
                  </a:cubicBezTo>
                  <a:cubicBezTo>
                    <a:pt x="27354" y="3113"/>
                    <a:pt x="27444" y="3108"/>
                    <a:pt x="27529" y="3108"/>
                  </a:cubicBezTo>
                  <a:cubicBezTo>
                    <a:pt x="27626" y="3108"/>
                    <a:pt x="27718" y="3115"/>
                    <a:pt x="27789" y="3144"/>
                  </a:cubicBezTo>
                  <a:cubicBezTo>
                    <a:pt x="27979" y="3224"/>
                    <a:pt x="28012" y="3392"/>
                    <a:pt x="28066" y="3615"/>
                  </a:cubicBezTo>
                  <a:cubicBezTo>
                    <a:pt x="28084" y="3679"/>
                    <a:pt x="28117" y="3802"/>
                    <a:pt x="28100" y="3884"/>
                  </a:cubicBezTo>
                  <a:cubicBezTo>
                    <a:pt x="28084" y="3959"/>
                    <a:pt x="28066" y="4048"/>
                    <a:pt x="28036" y="4118"/>
                  </a:cubicBezTo>
                  <a:cubicBezTo>
                    <a:pt x="28008" y="4176"/>
                    <a:pt x="27960" y="4195"/>
                    <a:pt x="27953" y="4278"/>
                  </a:cubicBezTo>
                  <a:cubicBezTo>
                    <a:pt x="27979" y="4301"/>
                    <a:pt x="27978" y="4314"/>
                    <a:pt x="28025" y="4321"/>
                  </a:cubicBezTo>
                  <a:cubicBezTo>
                    <a:pt x="28066" y="4285"/>
                    <a:pt x="28127" y="4269"/>
                    <a:pt x="28174" y="4238"/>
                  </a:cubicBezTo>
                  <a:cubicBezTo>
                    <a:pt x="28274" y="4169"/>
                    <a:pt x="28356" y="4064"/>
                    <a:pt x="28411" y="3951"/>
                  </a:cubicBezTo>
                  <a:lnTo>
                    <a:pt x="28421" y="3951"/>
                  </a:lnTo>
                  <a:cubicBezTo>
                    <a:pt x="28433" y="4083"/>
                    <a:pt x="28501" y="4167"/>
                    <a:pt x="28550" y="4260"/>
                  </a:cubicBezTo>
                  <a:cubicBezTo>
                    <a:pt x="28594" y="4343"/>
                    <a:pt x="28611" y="4445"/>
                    <a:pt x="28633" y="4547"/>
                  </a:cubicBezTo>
                  <a:cubicBezTo>
                    <a:pt x="28655" y="4647"/>
                    <a:pt x="28622" y="4779"/>
                    <a:pt x="28603" y="4856"/>
                  </a:cubicBezTo>
                  <a:cubicBezTo>
                    <a:pt x="28559" y="5039"/>
                    <a:pt x="28549" y="5234"/>
                    <a:pt x="28550" y="5442"/>
                  </a:cubicBezTo>
                  <a:lnTo>
                    <a:pt x="28529" y="5442"/>
                  </a:lnTo>
                  <a:cubicBezTo>
                    <a:pt x="28505" y="5428"/>
                    <a:pt x="28476" y="5424"/>
                    <a:pt x="28445" y="5424"/>
                  </a:cubicBezTo>
                  <a:cubicBezTo>
                    <a:pt x="28414" y="5424"/>
                    <a:pt x="28380" y="5428"/>
                    <a:pt x="28348" y="5428"/>
                  </a:cubicBezTo>
                  <a:cubicBezTo>
                    <a:pt x="28329" y="5428"/>
                    <a:pt x="28311" y="5427"/>
                    <a:pt x="28294" y="5423"/>
                  </a:cubicBezTo>
                  <a:cubicBezTo>
                    <a:pt x="28158" y="5394"/>
                    <a:pt x="28001" y="5412"/>
                    <a:pt x="27855" y="5381"/>
                  </a:cubicBezTo>
                  <a:cubicBezTo>
                    <a:pt x="27693" y="5343"/>
                    <a:pt x="27514" y="5355"/>
                    <a:pt x="27344" y="5316"/>
                  </a:cubicBezTo>
                  <a:cubicBezTo>
                    <a:pt x="27015" y="5239"/>
                    <a:pt x="26588" y="5260"/>
                    <a:pt x="26255" y="5186"/>
                  </a:cubicBezTo>
                  <a:cubicBezTo>
                    <a:pt x="26240" y="5183"/>
                    <a:pt x="26227" y="5182"/>
                    <a:pt x="26214" y="5182"/>
                  </a:cubicBezTo>
                  <a:cubicBezTo>
                    <a:pt x="26156" y="5182"/>
                    <a:pt x="26112" y="5207"/>
                    <a:pt x="26051" y="5208"/>
                  </a:cubicBezTo>
                  <a:cubicBezTo>
                    <a:pt x="26022" y="5130"/>
                    <a:pt x="25986" y="5048"/>
                    <a:pt x="25922" y="5005"/>
                  </a:cubicBezTo>
                  <a:cubicBezTo>
                    <a:pt x="25855" y="4960"/>
                    <a:pt x="25712" y="4942"/>
                    <a:pt x="25567" y="4942"/>
                  </a:cubicBezTo>
                  <a:cubicBezTo>
                    <a:pt x="25432" y="4942"/>
                    <a:pt x="25295" y="4958"/>
                    <a:pt x="25217" y="4983"/>
                  </a:cubicBezTo>
                  <a:cubicBezTo>
                    <a:pt x="25121" y="5013"/>
                    <a:pt x="25048" y="5083"/>
                    <a:pt x="24961" y="5112"/>
                  </a:cubicBezTo>
                  <a:lnTo>
                    <a:pt x="24961" y="4887"/>
                  </a:lnTo>
                  <a:lnTo>
                    <a:pt x="24958" y="4887"/>
                  </a:lnTo>
                  <a:cubicBezTo>
                    <a:pt x="24977" y="4823"/>
                    <a:pt x="24994" y="4759"/>
                    <a:pt x="25010" y="4696"/>
                  </a:cubicBezTo>
                  <a:cubicBezTo>
                    <a:pt x="25060" y="4577"/>
                    <a:pt x="25110" y="4449"/>
                    <a:pt x="25170" y="4333"/>
                  </a:cubicBezTo>
                  <a:cubicBezTo>
                    <a:pt x="25314" y="4058"/>
                    <a:pt x="25459" y="3791"/>
                    <a:pt x="25587" y="3498"/>
                  </a:cubicBezTo>
                  <a:cubicBezTo>
                    <a:pt x="25657" y="3341"/>
                    <a:pt x="25762" y="3180"/>
                    <a:pt x="25769" y="2963"/>
                  </a:cubicBezTo>
                  <a:close/>
                  <a:moveTo>
                    <a:pt x="26237" y="5368"/>
                  </a:moveTo>
                  <a:cubicBezTo>
                    <a:pt x="26362" y="5368"/>
                    <a:pt x="26452" y="5389"/>
                    <a:pt x="26544" y="5412"/>
                  </a:cubicBezTo>
                  <a:cubicBezTo>
                    <a:pt x="26556" y="5415"/>
                    <a:pt x="26570" y="5417"/>
                    <a:pt x="26583" y="5419"/>
                  </a:cubicBezTo>
                  <a:cubicBezTo>
                    <a:pt x="26611" y="5422"/>
                    <a:pt x="26638" y="5425"/>
                    <a:pt x="26665" y="5426"/>
                  </a:cubicBezTo>
                  <a:cubicBezTo>
                    <a:pt x="26692" y="5428"/>
                    <a:pt x="26721" y="5429"/>
                    <a:pt x="26749" y="5429"/>
                  </a:cubicBezTo>
                  <a:cubicBezTo>
                    <a:pt x="26777" y="5429"/>
                    <a:pt x="26801" y="5433"/>
                    <a:pt x="26829" y="5435"/>
                  </a:cubicBezTo>
                  <a:cubicBezTo>
                    <a:pt x="26842" y="5436"/>
                    <a:pt x="26854" y="5439"/>
                    <a:pt x="26865" y="5441"/>
                  </a:cubicBezTo>
                  <a:cubicBezTo>
                    <a:pt x="26903" y="5442"/>
                    <a:pt x="26941" y="5444"/>
                    <a:pt x="26982" y="5447"/>
                  </a:cubicBezTo>
                  <a:cubicBezTo>
                    <a:pt x="27019" y="5449"/>
                    <a:pt x="27060" y="5449"/>
                    <a:pt x="27098" y="5452"/>
                  </a:cubicBezTo>
                  <a:cubicBezTo>
                    <a:pt x="27246" y="5484"/>
                    <a:pt x="27416" y="5484"/>
                    <a:pt x="27576" y="5503"/>
                  </a:cubicBezTo>
                  <a:cubicBezTo>
                    <a:pt x="27634" y="5511"/>
                    <a:pt x="27685" y="5518"/>
                    <a:pt x="27736" y="5529"/>
                  </a:cubicBezTo>
                  <a:lnTo>
                    <a:pt x="27852" y="5529"/>
                  </a:lnTo>
                  <a:cubicBezTo>
                    <a:pt x="27866" y="5532"/>
                    <a:pt x="27877" y="5534"/>
                    <a:pt x="27889" y="5535"/>
                  </a:cubicBezTo>
                  <a:cubicBezTo>
                    <a:pt x="27902" y="5540"/>
                    <a:pt x="27914" y="5540"/>
                    <a:pt x="27927" y="5541"/>
                  </a:cubicBezTo>
                  <a:cubicBezTo>
                    <a:pt x="27963" y="5544"/>
                    <a:pt x="28001" y="5548"/>
                    <a:pt x="28040" y="5550"/>
                  </a:cubicBezTo>
                  <a:cubicBezTo>
                    <a:pt x="28081" y="5554"/>
                    <a:pt x="28124" y="5554"/>
                    <a:pt x="28168" y="5554"/>
                  </a:cubicBezTo>
                  <a:cubicBezTo>
                    <a:pt x="28188" y="5554"/>
                    <a:pt x="28210" y="5556"/>
                    <a:pt x="28230" y="5556"/>
                  </a:cubicBezTo>
                  <a:cubicBezTo>
                    <a:pt x="28267" y="5557"/>
                    <a:pt x="28299" y="5557"/>
                    <a:pt x="28334" y="5559"/>
                  </a:cubicBezTo>
                  <a:cubicBezTo>
                    <a:pt x="28388" y="5563"/>
                    <a:pt x="28443" y="5570"/>
                    <a:pt x="28492" y="5580"/>
                  </a:cubicBezTo>
                  <a:cubicBezTo>
                    <a:pt x="28524" y="5588"/>
                    <a:pt x="28559" y="5593"/>
                    <a:pt x="28591" y="5601"/>
                  </a:cubicBezTo>
                  <a:cubicBezTo>
                    <a:pt x="28627" y="5606"/>
                    <a:pt x="28662" y="5614"/>
                    <a:pt x="28699" y="5617"/>
                  </a:cubicBezTo>
                  <a:cubicBezTo>
                    <a:pt x="28771" y="5625"/>
                    <a:pt x="28845" y="5633"/>
                    <a:pt x="28921" y="5638"/>
                  </a:cubicBezTo>
                  <a:cubicBezTo>
                    <a:pt x="29071" y="5652"/>
                    <a:pt x="29226" y="5653"/>
                    <a:pt x="29376" y="5654"/>
                  </a:cubicBezTo>
                  <a:lnTo>
                    <a:pt x="29376" y="5666"/>
                  </a:lnTo>
                  <a:cubicBezTo>
                    <a:pt x="29325" y="5701"/>
                    <a:pt x="29271" y="5774"/>
                    <a:pt x="29237" y="5826"/>
                  </a:cubicBezTo>
                  <a:cubicBezTo>
                    <a:pt x="28627" y="5708"/>
                    <a:pt x="27921" y="5746"/>
                    <a:pt x="27325" y="5614"/>
                  </a:cubicBezTo>
                  <a:cubicBezTo>
                    <a:pt x="27191" y="5585"/>
                    <a:pt x="27053" y="5596"/>
                    <a:pt x="26929" y="5570"/>
                  </a:cubicBezTo>
                  <a:cubicBezTo>
                    <a:pt x="26909" y="5566"/>
                    <a:pt x="26889" y="5563"/>
                    <a:pt x="26867" y="5560"/>
                  </a:cubicBezTo>
                  <a:lnTo>
                    <a:pt x="26858" y="5560"/>
                  </a:lnTo>
                  <a:cubicBezTo>
                    <a:pt x="26839" y="5559"/>
                    <a:pt x="26819" y="5558"/>
                    <a:pt x="26798" y="5558"/>
                  </a:cubicBezTo>
                  <a:cubicBezTo>
                    <a:pt x="26695" y="5558"/>
                    <a:pt x="26579" y="5573"/>
                    <a:pt x="26479" y="5573"/>
                  </a:cubicBezTo>
                  <a:cubicBezTo>
                    <a:pt x="26451" y="5573"/>
                    <a:pt x="26425" y="5572"/>
                    <a:pt x="26400" y="5570"/>
                  </a:cubicBezTo>
                  <a:cubicBezTo>
                    <a:pt x="26387" y="5569"/>
                    <a:pt x="26374" y="5566"/>
                    <a:pt x="26364" y="5564"/>
                  </a:cubicBezTo>
                  <a:cubicBezTo>
                    <a:pt x="26349" y="5560"/>
                    <a:pt x="26336" y="5559"/>
                    <a:pt x="26323" y="5553"/>
                  </a:cubicBezTo>
                  <a:cubicBezTo>
                    <a:pt x="26311" y="5550"/>
                    <a:pt x="26297" y="5544"/>
                    <a:pt x="26287" y="5537"/>
                  </a:cubicBezTo>
                  <a:cubicBezTo>
                    <a:pt x="26278" y="5534"/>
                    <a:pt x="26271" y="5528"/>
                    <a:pt x="26265" y="5521"/>
                  </a:cubicBezTo>
                  <a:cubicBezTo>
                    <a:pt x="26262" y="5519"/>
                    <a:pt x="26260" y="5516"/>
                    <a:pt x="26256" y="5515"/>
                  </a:cubicBezTo>
                  <a:cubicBezTo>
                    <a:pt x="26247" y="5506"/>
                    <a:pt x="26240" y="5497"/>
                    <a:pt x="26234" y="5487"/>
                  </a:cubicBezTo>
                  <a:cubicBezTo>
                    <a:pt x="26228" y="5477"/>
                    <a:pt x="26223" y="5464"/>
                    <a:pt x="26220" y="5449"/>
                  </a:cubicBezTo>
                  <a:cubicBezTo>
                    <a:pt x="26217" y="5435"/>
                    <a:pt x="26214" y="5419"/>
                    <a:pt x="26212" y="5400"/>
                  </a:cubicBezTo>
                  <a:cubicBezTo>
                    <a:pt x="26217" y="5397"/>
                    <a:pt x="26217" y="5397"/>
                    <a:pt x="26218" y="5393"/>
                  </a:cubicBezTo>
                  <a:cubicBezTo>
                    <a:pt x="26220" y="5390"/>
                    <a:pt x="26221" y="5388"/>
                    <a:pt x="26221" y="5378"/>
                  </a:cubicBezTo>
                  <a:cubicBezTo>
                    <a:pt x="26224" y="5375"/>
                    <a:pt x="26224" y="5374"/>
                    <a:pt x="26224" y="5368"/>
                  </a:cubicBezTo>
                  <a:cubicBezTo>
                    <a:pt x="26228" y="5368"/>
                    <a:pt x="26232" y="5368"/>
                    <a:pt x="26237" y="5368"/>
                  </a:cubicBezTo>
                  <a:close/>
                  <a:moveTo>
                    <a:pt x="25747" y="5070"/>
                  </a:moveTo>
                  <a:cubicBezTo>
                    <a:pt x="25750" y="5071"/>
                    <a:pt x="25750" y="5071"/>
                    <a:pt x="25752" y="5071"/>
                  </a:cubicBezTo>
                  <a:lnTo>
                    <a:pt x="25754" y="5076"/>
                  </a:lnTo>
                  <a:cubicBezTo>
                    <a:pt x="25762" y="5079"/>
                    <a:pt x="25770" y="5083"/>
                    <a:pt x="25778" y="5086"/>
                  </a:cubicBezTo>
                  <a:cubicBezTo>
                    <a:pt x="25782" y="5087"/>
                    <a:pt x="25786" y="5090"/>
                    <a:pt x="25789" y="5090"/>
                  </a:cubicBezTo>
                  <a:cubicBezTo>
                    <a:pt x="25797" y="5093"/>
                    <a:pt x="25804" y="5095"/>
                    <a:pt x="25811" y="5101"/>
                  </a:cubicBezTo>
                  <a:cubicBezTo>
                    <a:pt x="25814" y="5101"/>
                    <a:pt x="25818" y="5105"/>
                    <a:pt x="25824" y="5106"/>
                  </a:cubicBezTo>
                  <a:lnTo>
                    <a:pt x="25826" y="5108"/>
                  </a:lnTo>
                  <a:cubicBezTo>
                    <a:pt x="25829" y="5109"/>
                    <a:pt x="25833" y="5112"/>
                    <a:pt x="25839" y="5114"/>
                  </a:cubicBezTo>
                  <a:cubicBezTo>
                    <a:pt x="25842" y="5117"/>
                    <a:pt x="25848" y="5121"/>
                    <a:pt x="25850" y="5124"/>
                  </a:cubicBezTo>
                  <a:cubicBezTo>
                    <a:pt x="25856" y="5130"/>
                    <a:pt x="25864" y="5137"/>
                    <a:pt x="25869" y="5144"/>
                  </a:cubicBezTo>
                  <a:cubicBezTo>
                    <a:pt x="25875" y="5151"/>
                    <a:pt x="25880" y="5159"/>
                    <a:pt x="25884" y="5167"/>
                  </a:cubicBezTo>
                  <a:cubicBezTo>
                    <a:pt x="25887" y="5175"/>
                    <a:pt x="25893" y="5185"/>
                    <a:pt x="25897" y="5194"/>
                  </a:cubicBezTo>
                  <a:lnTo>
                    <a:pt x="25907" y="5221"/>
                  </a:lnTo>
                  <a:cubicBezTo>
                    <a:pt x="25916" y="5247"/>
                    <a:pt x="25922" y="5279"/>
                    <a:pt x="25928" y="5310"/>
                  </a:cubicBezTo>
                  <a:cubicBezTo>
                    <a:pt x="25929" y="5317"/>
                    <a:pt x="25930" y="5323"/>
                    <a:pt x="25930" y="5330"/>
                  </a:cubicBezTo>
                  <a:cubicBezTo>
                    <a:pt x="25938" y="5361"/>
                    <a:pt x="25943" y="5391"/>
                    <a:pt x="25952" y="5422"/>
                  </a:cubicBezTo>
                  <a:cubicBezTo>
                    <a:pt x="25962" y="5454"/>
                    <a:pt x="25971" y="5486"/>
                    <a:pt x="25978" y="5519"/>
                  </a:cubicBezTo>
                  <a:cubicBezTo>
                    <a:pt x="25986" y="5545"/>
                    <a:pt x="25991" y="5575"/>
                    <a:pt x="25999" y="5604"/>
                  </a:cubicBezTo>
                  <a:cubicBezTo>
                    <a:pt x="26010" y="5668"/>
                    <a:pt x="26021" y="5734"/>
                    <a:pt x="26029" y="5804"/>
                  </a:cubicBezTo>
                  <a:lnTo>
                    <a:pt x="26029" y="5806"/>
                  </a:lnTo>
                  <a:lnTo>
                    <a:pt x="26039" y="5931"/>
                  </a:lnTo>
                  <a:cubicBezTo>
                    <a:pt x="26044" y="5973"/>
                    <a:pt x="26044" y="6015"/>
                    <a:pt x="26044" y="6057"/>
                  </a:cubicBezTo>
                  <a:cubicBezTo>
                    <a:pt x="26044" y="6089"/>
                    <a:pt x="26042" y="6120"/>
                    <a:pt x="26039" y="6153"/>
                  </a:cubicBezTo>
                  <a:cubicBezTo>
                    <a:pt x="26039" y="6175"/>
                    <a:pt x="26038" y="6197"/>
                    <a:pt x="26037" y="6220"/>
                  </a:cubicBezTo>
                  <a:cubicBezTo>
                    <a:pt x="26032" y="6264"/>
                    <a:pt x="26028" y="6304"/>
                    <a:pt x="26021" y="6345"/>
                  </a:cubicBezTo>
                  <a:cubicBezTo>
                    <a:pt x="26018" y="6355"/>
                    <a:pt x="26016" y="6365"/>
                    <a:pt x="26016" y="6373"/>
                  </a:cubicBezTo>
                  <a:cubicBezTo>
                    <a:pt x="26007" y="6416"/>
                    <a:pt x="25996" y="6458"/>
                    <a:pt x="25986" y="6498"/>
                  </a:cubicBezTo>
                  <a:cubicBezTo>
                    <a:pt x="25981" y="6514"/>
                    <a:pt x="25977" y="6527"/>
                    <a:pt x="25973" y="6544"/>
                  </a:cubicBezTo>
                  <a:cubicBezTo>
                    <a:pt x="25967" y="6563"/>
                    <a:pt x="25959" y="6582"/>
                    <a:pt x="25955" y="6604"/>
                  </a:cubicBezTo>
                  <a:lnTo>
                    <a:pt x="25933" y="6662"/>
                  </a:lnTo>
                  <a:cubicBezTo>
                    <a:pt x="25929" y="6672"/>
                    <a:pt x="25923" y="6684"/>
                    <a:pt x="25919" y="6695"/>
                  </a:cubicBezTo>
                  <a:cubicBezTo>
                    <a:pt x="25914" y="6706"/>
                    <a:pt x="25907" y="6714"/>
                    <a:pt x="25900" y="6723"/>
                  </a:cubicBezTo>
                  <a:cubicBezTo>
                    <a:pt x="25894" y="6729"/>
                    <a:pt x="25890" y="6736"/>
                    <a:pt x="25887" y="6742"/>
                  </a:cubicBezTo>
                  <a:cubicBezTo>
                    <a:pt x="25882" y="6748"/>
                    <a:pt x="25877" y="6755"/>
                    <a:pt x="25871" y="6758"/>
                  </a:cubicBezTo>
                  <a:cubicBezTo>
                    <a:pt x="25862" y="6770"/>
                    <a:pt x="25850" y="6777"/>
                    <a:pt x="25839" y="6784"/>
                  </a:cubicBezTo>
                  <a:lnTo>
                    <a:pt x="25836" y="6784"/>
                  </a:lnTo>
                  <a:cubicBezTo>
                    <a:pt x="25827" y="6790"/>
                    <a:pt x="25817" y="6794"/>
                    <a:pt x="25807" y="6796"/>
                  </a:cubicBezTo>
                  <a:cubicBezTo>
                    <a:pt x="25804" y="6800"/>
                    <a:pt x="25800" y="6800"/>
                    <a:pt x="25795" y="6800"/>
                  </a:cubicBezTo>
                  <a:cubicBezTo>
                    <a:pt x="25791" y="6803"/>
                    <a:pt x="25785" y="6803"/>
                    <a:pt x="25782" y="6806"/>
                  </a:cubicBezTo>
                  <a:cubicBezTo>
                    <a:pt x="25781" y="6807"/>
                    <a:pt x="25778" y="6809"/>
                    <a:pt x="25776" y="6809"/>
                  </a:cubicBezTo>
                  <a:cubicBezTo>
                    <a:pt x="25768" y="6813"/>
                    <a:pt x="25756" y="6815"/>
                    <a:pt x="25749" y="6815"/>
                  </a:cubicBezTo>
                  <a:cubicBezTo>
                    <a:pt x="25743" y="6816"/>
                    <a:pt x="25736" y="6816"/>
                    <a:pt x="25730" y="6816"/>
                  </a:cubicBezTo>
                  <a:cubicBezTo>
                    <a:pt x="25716" y="6816"/>
                    <a:pt x="25701" y="6814"/>
                    <a:pt x="25686" y="6809"/>
                  </a:cubicBezTo>
                  <a:cubicBezTo>
                    <a:pt x="25679" y="6807"/>
                    <a:pt x="25669" y="6806"/>
                    <a:pt x="25661" y="6800"/>
                  </a:cubicBezTo>
                  <a:cubicBezTo>
                    <a:pt x="25638" y="6789"/>
                    <a:pt x="25615" y="6774"/>
                    <a:pt x="25593" y="6757"/>
                  </a:cubicBezTo>
                  <a:cubicBezTo>
                    <a:pt x="25579" y="6745"/>
                    <a:pt x="25564" y="6733"/>
                    <a:pt x="25549" y="6720"/>
                  </a:cubicBezTo>
                  <a:cubicBezTo>
                    <a:pt x="25529" y="6700"/>
                    <a:pt x="25509" y="6682"/>
                    <a:pt x="25493" y="6662"/>
                  </a:cubicBezTo>
                  <a:cubicBezTo>
                    <a:pt x="25483" y="6649"/>
                    <a:pt x="25472" y="6636"/>
                    <a:pt x="25464" y="6626"/>
                  </a:cubicBezTo>
                  <a:cubicBezTo>
                    <a:pt x="25451" y="6610"/>
                    <a:pt x="25440" y="6595"/>
                    <a:pt x="25433" y="6584"/>
                  </a:cubicBezTo>
                  <a:cubicBezTo>
                    <a:pt x="25231" y="6306"/>
                    <a:pt x="24955" y="5705"/>
                    <a:pt x="25058" y="5237"/>
                  </a:cubicBezTo>
                  <a:lnTo>
                    <a:pt x="25058" y="5236"/>
                  </a:lnTo>
                  <a:cubicBezTo>
                    <a:pt x="25078" y="5223"/>
                    <a:pt x="25099" y="5210"/>
                    <a:pt x="25119" y="5199"/>
                  </a:cubicBezTo>
                  <a:cubicBezTo>
                    <a:pt x="25123" y="5195"/>
                    <a:pt x="25131" y="5192"/>
                    <a:pt x="25138" y="5188"/>
                  </a:cubicBezTo>
                  <a:cubicBezTo>
                    <a:pt x="25142" y="5185"/>
                    <a:pt x="25145" y="5185"/>
                    <a:pt x="25151" y="5180"/>
                  </a:cubicBezTo>
                  <a:cubicBezTo>
                    <a:pt x="25171" y="5169"/>
                    <a:pt x="25192" y="5159"/>
                    <a:pt x="25211" y="5150"/>
                  </a:cubicBezTo>
                  <a:cubicBezTo>
                    <a:pt x="25235" y="5137"/>
                    <a:pt x="25257" y="5130"/>
                    <a:pt x="25281" y="5121"/>
                  </a:cubicBezTo>
                  <a:cubicBezTo>
                    <a:pt x="25304" y="5112"/>
                    <a:pt x="25327" y="5105"/>
                    <a:pt x="25353" y="5099"/>
                  </a:cubicBezTo>
                  <a:cubicBezTo>
                    <a:pt x="25374" y="5096"/>
                    <a:pt x="25391" y="5090"/>
                    <a:pt x="25413" y="5086"/>
                  </a:cubicBezTo>
                  <a:cubicBezTo>
                    <a:pt x="25433" y="5083"/>
                    <a:pt x="25456" y="5082"/>
                    <a:pt x="25478" y="5077"/>
                  </a:cubicBezTo>
                  <a:cubicBezTo>
                    <a:pt x="25544" y="5071"/>
                    <a:pt x="25634" y="5070"/>
                    <a:pt x="25747" y="5070"/>
                  </a:cubicBezTo>
                  <a:close/>
                  <a:moveTo>
                    <a:pt x="26791" y="259"/>
                  </a:moveTo>
                  <a:cubicBezTo>
                    <a:pt x="26878" y="314"/>
                    <a:pt x="27043" y="324"/>
                    <a:pt x="27143" y="367"/>
                  </a:cubicBezTo>
                  <a:cubicBezTo>
                    <a:pt x="27349" y="451"/>
                    <a:pt x="27568" y="535"/>
                    <a:pt x="27796" y="601"/>
                  </a:cubicBezTo>
                  <a:cubicBezTo>
                    <a:pt x="27839" y="614"/>
                    <a:pt x="27886" y="621"/>
                    <a:pt x="27935" y="627"/>
                  </a:cubicBezTo>
                  <a:cubicBezTo>
                    <a:pt x="27979" y="630"/>
                    <a:pt x="28024" y="634"/>
                    <a:pt x="28068" y="636"/>
                  </a:cubicBezTo>
                  <a:cubicBezTo>
                    <a:pt x="28114" y="637"/>
                    <a:pt x="28161" y="641"/>
                    <a:pt x="28206" y="647"/>
                  </a:cubicBezTo>
                  <a:cubicBezTo>
                    <a:pt x="28255" y="650"/>
                    <a:pt x="28305" y="656"/>
                    <a:pt x="28351" y="666"/>
                  </a:cubicBezTo>
                  <a:cubicBezTo>
                    <a:pt x="28392" y="675"/>
                    <a:pt x="28463" y="679"/>
                    <a:pt x="28545" y="679"/>
                  </a:cubicBezTo>
                  <a:cubicBezTo>
                    <a:pt x="28719" y="679"/>
                    <a:pt x="28939" y="662"/>
                    <a:pt x="29016" y="644"/>
                  </a:cubicBezTo>
                  <a:cubicBezTo>
                    <a:pt x="29142" y="641"/>
                    <a:pt x="29271" y="637"/>
                    <a:pt x="29398" y="634"/>
                  </a:cubicBezTo>
                  <a:cubicBezTo>
                    <a:pt x="29459" y="622"/>
                    <a:pt x="29530" y="619"/>
                    <a:pt x="29605" y="619"/>
                  </a:cubicBezTo>
                  <a:cubicBezTo>
                    <a:pt x="29623" y="619"/>
                    <a:pt x="29640" y="619"/>
                    <a:pt x="29658" y="620"/>
                  </a:cubicBezTo>
                  <a:cubicBezTo>
                    <a:pt x="29728" y="621"/>
                    <a:pt x="29796" y="623"/>
                    <a:pt x="29859" y="623"/>
                  </a:cubicBezTo>
                  <a:cubicBezTo>
                    <a:pt x="29978" y="623"/>
                    <a:pt x="30103" y="623"/>
                    <a:pt x="30230" y="627"/>
                  </a:cubicBezTo>
                  <a:cubicBezTo>
                    <a:pt x="30304" y="630"/>
                    <a:pt x="30376" y="633"/>
                    <a:pt x="30448" y="640"/>
                  </a:cubicBezTo>
                  <a:cubicBezTo>
                    <a:pt x="30548" y="649"/>
                    <a:pt x="30647" y="662"/>
                    <a:pt x="30737" y="684"/>
                  </a:cubicBezTo>
                  <a:cubicBezTo>
                    <a:pt x="30740" y="685"/>
                    <a:pt x="30744" y="685"/>
                    <a:pt x="30747" y="687"/>
                  </a:cubicBezTo>
                  <a:cubicBezTo>
                    <a:pt x="30814" y="705"/>
                    <a:pt x="30877" y="721"/>
                    <a:pt x="30935" y="737"/>
                  </a:cubicBezTo>
                  <a:cubicBezTo>
                    <a:pt x="30951" y="742"/>
                    <a:pt x="30965" y="746"/>
                    <a:pt x="30980" y="750"/>
                  </a:cubicBezTo>
                  <a:cubicBezTo>
                    <a:pt x="31087" y="781"/>
                    <a:pt x="31180" y="814"/>
                    <a:pt x="31265" y="851"/>
                  </a:cubicBezTo>
                  <a:lnTo>
                    <a:pt x="31266" y="851"/>
                  </a:lnTo>
                  <a:cubicBezTo>
                    <a:pt x="31295" y="862"/>
                    <a:pt x="31327" y="877"/>
                    <a:pt x="31355" y="890"/>
                  </a:cubicBezTo>
                  <a:cubicBezTo>
                    <a:pt x="31512" y="967"/>
                    <a:pt x="31649" y="1069"/>
                    <a:pt x="31803" y="1222"/>
                  </a:cubicBezTo>
                  <a:cubicBezTo>
                    <a:pt x="31852" y="1267"/>
                    <a:pt x="31903" y="1313"/>
                    <a:pt x="31952" y="1361"/>
                  </a:cubicBezTo>
                  <a:cubicBezTo>
                    <a:pt x="31996" y="1419"/>
                    <a:pt x="32035" y="1473"/>
                    <a:pt x="32079" y="1531"/>
                  </a:cubicBezTo>
                  <a:cubicBezTo>
                    <a:pt x="32105" y="1563"/>
                    <a:pt x="32130" y="1595"/>
                    <a:pt x="32156" y="1629"/>
                  </a:cubicBezTo>
                  <a:cubicBezTo>
                    <a:pt x="32182" y="1653"/>
                    <a:pt x="32211" y="1680"/>
                    <a:pt x="32239" y="1704"/>
                  </a:cubicBezTo>
                  <a:cubicBezTo>
                    <a:pt x="32288" y="1774"/>
                    <a:pt x="32310" y="1850"/>
                    <a:pt x="32378" y="1898"/>
                  </a:cubicBezTo>
                  <a:lnTo>
                    <a:pt x="32378" y="1864"/>
                  </a:lnTo>
                  <a:cubicBezTo>
                    <a:pt x="32364" y="1844"/>
                    <a:pt x="32354" y="1819"/>
                    <a:pt x="32345" y="1789"/>
                  </a:cubicBezTo>
                  <a:cubicBezTo>
                    <a:pt x="32339" y="1759"/>
                    <a:pt x="32335" y="1726"/>
                    <a:pt x="32335" y="1694"/>
                  </a:cubicBezTo>
                  <a:cubicBezTo>
                    <a:pt x="32335" y="1602"/>
                    <a:pt x="32355" y="1509"/>
                    <a:pt x="32378" y="1457"/>
                  </a:cubicBezTo>
                  <a:cubicBezTo>
                    <a:pt x="32456" y="1488"/>
                    <a:pt x="32514" y="1536"/>
                    <a:pt x="32565" y="1594"/>
                  </a:cubicBezTo>
                  <a:cubicBezTo>
                    <a:pt x="32585" y="1617"/>
                    <a:pt x="32604" y="1643"/>
                    <a:pt x="32618" y="1669"/>
                  </a:cubicBezTo>
                  <a:cubicBezTo>
                    <a:pt x="32645" y="1709"/>
                    <a:pt x="32666" y="1754"/>
                    <a:pt x="32687" y="1799"/>
                  </a:cubicBezTo>
                  <a:cubicBezTo>
                    <a:pt x="32713" y="1858"/>
                    <a:pt x="32735" y="1924"/>
                    <a:pt x="32755" y="1989"/>
                  </a:cubicBezTo>
                  <a:cubicBezTo>
                    <a:pt x="32767" y="2023"/>
                    <a:pt x="32775" y="2055"/>
                    <a:pt x="32786" y="2088"/>
                  </a:cubicBezTo>
                  <a:cubicBezTo>
                    <a:pt x="32790" y="2101"/>
                    <a:pt x="32793" y="2117"/>
                    <a:pt x="32797" y="2133"/>
                  </a:cubicBezTo>
                  <a:cubicBezTo>
                    <a:pt x="32799" y="2137"/>
                    <a:pt x="32800" y="2142"/>
                    <a:pt x="32800" y="2146"/>
                  </a:cubicBezTo>
                  <a:cubicBezTo>
                    <a:pt x="32804" y="2161"/>
                    <a:pt x="32810" y="2177"/>
                    <a:pt x="32813" y="2196"/>
                  </a:cubicBezTo>
                  <a:cubicBezTo>
                    <a:pt x="32828" y="2271"/>
                    <a:pt x="32839" y="2364"/>
                    <a:pt x="32819" y="2440"/>
                  </a:cubicBezTo>
                  <a:cubicBezTo>
                    <a:pt x="32784" y="2582"/>
                    <a:pt x="32655" y="2620"/>
                    <a:pt x="32646" y="2729"/>
                  </a:cubicBezTo>
                  <a:cubicBezTo>
                    <a:pt x="32659" y="2735"/>
                    <a:pt x="32672" y="2742"/>
                    <a:pt x="32687" y="2745"/>
                  </a:cubicBezTo>
                  <a:cubicBezTo>
                    <a:pt x="32739" y="2766"/>
                    <a:pt x="32797" y="2773"/>
                    <a:pt x="32858" y="2784"/>
                  </a:cubicBezTo>
                  <a:cubicBezTo>
                    <a:pt x="32902" y="2792"/>
                    <a:pt x="32951" y="2799"/>
                    <a:pt x="32999" y="2815"/>
                  </a:cubicBezTo>
                  <a:cubicBezTo>
                    <a:pt x="33036" y="2828"/>
                    <a:pt x="33069" y="2840"/>
                    <a:pt x="33103" y="2854"/>
                  </a:cubicBezTo>
                  <a:cubicBezTo>
                    <a:pt x="33171" y="2882"/>
                    <a:pt x="33232" y="2915"/>
                    <a:pt x="33292" y="2949"/>
                  </a:cubicBezTo>
                  <a:cubicBezTo>
                    <a:pt x="33319" y="2969"/>
                    <a:pt x="33348" y="2988"/>
                    <a:pt x="33374" y="3007"/>
                  </a:cubicBezTo>
                  <a:cubicBezTo>
                    <a:pt x="33450" y="3062"/>
                    <a:pt x="33526" y="3133"/>
                    <a:pt x="33502" y="3253"/>
                  </a:cubicBezTo>
                  <a:cubicBezTo>
                    <a:pt x="33466" y="3266"/>
                    <a:pt x="33446" y="3286"/>
                    <a:pt x="33417" y="3296"/>
                  </a:cubicBezTo>
                  <a:cubicBezTo>
                    <a:pt x="33378" y="3311"/>
                    <a:pt x="33341" y="3316"/>
                    <a:pt x="33304" y="3316"/>
                  </a:cubicBezTo>
                  <a:cubicBezTo>
                    <a:pt x="33208" y="3316"/>
                    <a:pt x="33120" y="3277"/>
                    <a:pt x="33043" y="3253"/>
                  </a:cubicBezTo>
                  <a:lnTo>
                    <a:pt x="33043" y="3266"/>
                  </a:lnTo>
                  <a:lnTo>
                    <a:pt x="33053" y="3276"/>
                  </a:lnTo>
                  <a:cubicBezTo>
                    <a:pt x="33119" y="3305"/>
                    <a:pt x="33177" y="3354"/>
                    <a:pt x="33246" y="3382"/>
                  </a:cubicBezTo>
                  <a:lnTo>
                    <a:pt x="33248" y="3383"/>
                  </a:lnTo>
                  <a:cubicBezTo>
                    <a:pt x="33268" y="3392"/>
                    <a:pt x="33287" y="3397"/>
                    <a:pt x="33308" y="3398"/>
                  </a:cubicBezTo>
                  <a:cubicBezTo>
                    <a:pt x="33344" y="3402"/>
                    <a:pt x="33380" y="3405"/>
                    <a:pt x="33406" y="3426"/>
                  </a:cubicBezTo>
                  <a:cubicBezTo>
                    <a:pt x="33446" y="3462"/>
                    <a:pt x="33497" y="3533"/>
                    <a:pt x="33539" y="3618"/>
                  </a:cubicBezTo>
                  <a:cubicBezTo>
                    <a:pt x="33540" y="3618"/>
                    <a:pt x="33540" y="3620"/>
                    <a:pt x="33540" y="3622"/>
                  </a:cubicBezTo>
                  <a:cubicBezTo>
                    <a:pt x="33600" y="3741"/>
                    <a:pt x="33640" y="3892"/>
                    <a:pt x="33610" y="4023"/>
                  </a:cubicBezTo>
                  <a:cubicBezTo>
                    <a:pt x="33584" y="4134"/>
                    <a:pt x="33526" y="4308"/>
                    <a:pt x="33556" y="4452"/>
                  </a:cubicBezTo>
                  <a:cubicBezTo>
                    <a:pt x="33603" y="4667"/>
                    <a:pt x="33600" y="5012"/>
                    <a:pt x="33540" y="5214"/>
                  </a:cubicBezTo>
                  <a:cubicBezTo>
                    <a:pt x="33540" y="5215"/>
                    <a:pt x="33539" y="5217"/>
                    <a:pt x="33539" y="5220"/>
                  </a:cubicBezTo>
                  <a:cubicBezTo>
                    <a:pt x="33531" y="5243"/>
                    <a:pt x="33523" y="5265"/>
                    <a:pt x="33513" y="5285"/>
                  </a:cubicBezTo>
                  <a:cubicBezTo>
                    <a:pt x="33510" y="5281"/>
                    <a:pt x="33508" y="5279"/>
                    <a:pt x="33502" y="5275"/>
                  </a:cubicBezTo>
                  <a:cubicBezTo>
                    <a:pt x="33486" y="5263"/>
                    <a:pt x="33472" y="5250"/>
                    <a:pt x="33459" y="5236"/>
                  </a:cubicBezTo>
                  <a:cubicBezTo>
                    <a:pt x="33414" y="5191"/>
                    <a:pt x="33380" y="5133"/>
                    <a:pt x="33350" y="5070"/>
                  </a:cubicBezTo>
                  <a:cubicBezTo>
                    <a:pt x="33326" y="5019"/>
                    <a:pt x="33305" y="4970"/>
                    <a:pt x="33278" y="4922"/>
                  </a:cubicBezTo>
                  <a:cubicBezTo>
                    <a:pt x="33270" y="4903"/>
                    <a:pt x="33258" y="4885"/>
                    <a:pt x="33249" y="4868"/>
                  </a:cubicBezTo>
                  <a:cubicBezTo>
                    <a:pt x="33191" y="4776"/>
                    <a:pt x="33113" y="4679"/>
                    <a:pt x="33055" y="4590"/>
                  </a:cubicBezTo>
                  <a:cubicBezTo>
                    <a:pt x="33028" y="4545"/>
                    <a:pt x="33008" y="4493"/>
                    <a:pt x="32979" y="4451"/>
                  </a:cubicBezTo>
                  <a:cubicBezTo>
                    <a:pt x="32973" y="4442"/>
                    <a:pt x="32966" y="4432"/>
                    <a:pt x="32959" y="4427"/>
                  </a:cubicBezTo>
                  <a:cubicBezTo>
                    <a:pt x="32957" y="4423"/>
                    <a:pt x="32956" y="4420"/>
                    <a:pt x="32951" y="4417"/>
                  </a:cubicBezTo>
                  <a:cubicBezTo>
                    <a:pt x="32945" y="4410"/>
                    <a:pt x="32938" y="4403"/>
                    <a:pt x="32930" y="4398"/>
                  </a:cubicBezTo>
                  <a:lnTo>
                    <a:pt x="32930" y="4451"/>
                  </a:lnTo>
                  <a:cubicBezTo>
                    <a:pt x="32934" y="4459"/>
                    <a:pt x="32941" y="4471"/>
                    <a:pt x="32943" y="4481"/>
                  </a:cubicBezTo>
                  <a:cubicBezTo>
                    <a:pt x="32950" y="4504"/>
                    <a:pt x="32953" y="4536"/>
                    <a:pt x="32956" y="4568"/>
                  </a:cubicBezTo>
                  <a:cubicBezTo>
                    <a:pt x="32959" y="4618"/>
                    <a:pt x="32959" y="4672"/>
                    <a:pt x="32960" y="4720"/>
                  </a:cubicBezTo>
                  <a:cubicBezTo>
                    <a:pt x="32963" y="4750"/>
                    <a:pt x="32966" y="4779"/>
                    <a:pt x="32973" y="4802"/>
                  </a:cubicBezTo>
                  <a:cubicBezTo>
                    <a:pt x="32988" y="4864"/>
                    <a:pt x="33007" y="4929"/>
                    <a:pt x="33021" y="4999"/>
                  </a:cubicBezTo>
                  <a:cubicBezTo>
                    <a:pt x="33081" y="5274"/>
                    <a:pt x="33120" y="5606"/>
                    <a:pt x="33088" y="5897"/>
                  </a:cubicBezTo>
                  <a:cubicBezTo>
                    <a:pt x="33081" y="5973"/>
                    <a:pt x="33068" y="6048"/>
                    <a:pt x="33047" y="6118"/>
                  </a:cubicBezTo>
                  <a:cubicBezTo>
                    <a:pt x="33033" y="6168"/>
                    <a:pt x="33028" y="6219"/>
                    <a:pt x="33021" y="6264"/>
                  </a:cubicBezTo>
                  <a:cubicBezTo>
                    <a:pt x="33018" y="6277"/>
                    <a:pt x="33017" y="6285"/>
                    <a:pt x="33014" y="6297"/>
                  </a:cubicBezTo>
                  <a:cubicBezTo>
                    <a:pt x="33011" y="6310"/>
                    <a:pt x="33009" y="6325"/>
                    <a:pt x="33004" y="6336"/>
                  </a:cubicBezTo>
                  <a:cubicBezTo>
                    <a:pt x="32996" y="6363"/>
                    <a:pt x="32985" y="6384"/>
                    <a:pt x="32967" y="6405"/>
                  </a:cubicBezTo>
                  <a:cubicBezTo>
                    <a:pt x="32957" y="6415"/>
                    <a:pt x="32945" y="6426"/>
                    <a:pt x="32928" y="6431"/>
                  </a:cubicBezTo>
                  <a:cubicBezTo>
                    <a:pt x="32921" y="6435"/>
                    <a:pt x="32912" y="6438"/>
                    <a:pt x="32902" y="6441"/>
                  </a:cubicBezTo>
                  <a:cubicBezTo>
                    <a:pt x="32883" y="6448"/>
                    <a:pt x="32861" y="6451"/>
                    <a:pt x="32834" y="6451"/>
                  </a:cubicBezTo>
                  <a:cubicBezTo>
                    <a:pt x="32834" y="6451"/>
                    <a:pt x="32832" y="6451"/>
                    <a:pt x="32832" y="6450"/>
                  </a:cubicBezTo>
                  <a:cubicBezTo>
                    <a:pt x="32822" y="6442"/>
                    <a:pt x="32810" y="6437"/>
                    <a:pt x="32796" y="6429"/>
                  </a:cubicBezTo>
                  <a:cubicBezTo>
                    <a:pt x="32747" y="6410"/>
                    <a:pt x="32673" y="6397"/>
                    <a:pt x="32611" y="6397"/>
                  </a:cubicBezTo>
                  <a:cubicBezTo>
                    <a:pt x="32583" y="6397"/>
                    <a:pt x="32557" y="6400"/>
                    <a:pt x="32537" y="6406"/>
                  </a:cubicBezTo>
                  <a:cubicBezTo>
                    <a:pt x="32527" y="6409"/>
                    <a:pt x="32519" y="6412"/>
                    <a:pt x="32514" y="6416"/>
                  </a:cubicBezTo>
                  <a:cubicBezTo>
                    <a:pt x="32345" y="6467"/>
                    <a:pt x="32310" y="6719"/>
                    <a:pt x="32245" y="6879"/>
                  </a:cubicBezTo>
                  <a:cubicBezTo>
                    <a:pt x="32099" y="7236"/>
                    <a:pt x="31865" y="7518"/>
                    <a:pt x="31861" y="8011"/>
                  </a:cubicBezTo>
                  <a:lnTo>
                    <a:pt x="31851" y="8011"/>
                  </a:lnTo>
                  <a:cubicBezTo>
                    <a:pt x="31797" y="7937"/>
                    <a:pt x="31729" y="7915"/>
                    <a:pt x="31654" y="7915"/>
                  </a:cubicBezTo>
                  <a:cubicBezTo>
                    <a:pt x="31548" y="7915"/>
                    <a:pt x="31427" y="7958"/>
                    <a:pt x="31307" y="7958"/>
                  </a:cubicBezTo>
                  <a:cubicBezTo>
                    <a:pt x="31275" y="7958"/>
                    <a:pt x="31243" y="7955"/>
                    <a:pt x="31211" y="7947"/>
                  </a:cubicBezTo>
                  <a:cubicBezTo>
                    <a:pt x="31205" y="7943"/>
                    <a:pt x="31199" y="7943"/>
                    <a:pt x="31196" y="7941"/>
                  </a:cubicBezTo>
                  <a:cubicBezTo>
                    <a:pt x="31185" y="7940"/>
                    <a:pt x="31175" y="7939"/>
                    <a:pt x="31164" y="7933"/>
                  </a:cubicBezTo>
                  <a:cubicBezTo>
                    <a:pt x="31150" y="7928"/>
                    <a:pt x="31138" y="7921"/>
                    <a:pt x="31124" y="7914"/>
                  </a:cubicBezTo>
                  <a:cubicBezTo>
                    <a:pt x="31098" y="7902"/>
                    <a:pt x="31076" y="7888"/>
                    <a:pt x="31058" y="7873"/>
                  </a:cubicBezTo>
                  <a:lnTo>
                    <a:pt x="31055" y="7870"/>
                  </a:lnTo>
                  <a:cubicBezTo>
                    <a:pt x="31044" y="7861"/>
                    <a:pt x="31037" y="7853"/>
                    <a:pt x="31026" y="7844"/>
                  </a:cubicBezTo>
                  <a:cubicBezTo>
                    <a:pt x="30958" y="7776"/>
                    <a:pt x="30910" y="7691"/>
                    <a:pt x="30849" y="7616"/>
                  </a:cubicBezTo>
                  <a:cubicBezTo>
                    <a:pt x="30836" y="7600"/>
                    <a:pt x="30823" y="7584"/>
                    <a:pt x="30808" y="7571"/>
                  </a:cubicBezTo>
                  <a:cubicBezTo>
                    <a:pt x="30791" y="7550"/>
                    <a:pt x="30772" y="7534"/>
                    <a:pt x="30750" y="7518"/>
                  </a:cubicBezTo>
                  <a:cubicBezTo>
                    <a:pt x="30738" y="7510"/>
                    <a:pt x="30725" y="7505"/>
                    <a:pt x="30706" y="7498"/>
                  </a:cubicBezTo>
                  <a:cubicBezTo>
                    <a:pt x="30682" y="7491"/>
                    <a:pt x="30653" y="7483"/>
                    <a:pt x="30625" y="7476"/>
                  </a:cubicBezTo>
                  <a:cubicBezTo>
                    <a:pt x="30600" y="7469"/>
                    <a:pt x="30579" y="7456"/>
                    <a:pt x="30565" y="7441"/>
                  </a:cubicBezTo>
                  <a:cubicBezTo>
                    <a:pt x="30651" y="7350"/>
                    <a:pt x="30690" y="7207"/>
                    <a:pt x="30757" y="7100"/>
                  </a:cubicBezTo>
                  <a:cubicBezTo>
                    <a:pt x="30910" y="6860"/>
                    <a:pt x="31054" y="6646"/>
                    <a:pt x="31143" y="6332"/>
                  </a:cubicBezTo>
                  <a:cubicBezTo>
                    <a:pt x="31314" y="5732"/>
                    <a:pt x="30996" y="5300"/>
                    <a:pt x="30565" y="5178"/>
                  </a:cubicBezTo>
                  <a:cubicBezTo>
                    <a:pt x="30500" y="5159"/>
                    <a:pt x="30434" y="5151"/>
                    <a:pt x="30367" y="5151"/>
                  </a:cubicBezTo>
                  <a:cubicBezTo>
                    <a:pt x="30128" y="5151"/>
                    <a:pt x="29893" y="5256"/>
                    <a:pt x="29753" y="5348"/>
                  </a:cubicBezTo>
                  <a:cubicBezTo>
                    <a:pt x="29664" y="5409"/>
                    <a:pt x="29606" y="5515"/>
                    <a:pt x="29466" y="5521"/>
                  </a:cubicBezTo>
                  <a:cubicBezTo>
                    <a:pt x="29447" y="5509"/>
                    <a:pt x="29414" y="5505"/>
                    <a:pt x="29377" y="5505"/>
                  </a:cubicBezTo>
                  <a:cubicBezTo>
                    <a:pt x="29330" y="5505"/>
                    <a:pt x="29277" y="5511"/>
                    <a:pt x="29241" y="5511"/>
                  </a:cubicBezTo>
                  <a:cubicBezTo>
                    <a:pt x="29141" y="5511"/>
                    <a:pt x="28793" y="5490"/>
                    <a:pt x="28739" y="5457"/>
                  </a:cubicBezTo>
                  <a:cubicBezTo>
                    <a:pt x="28722" y="5432"/>
                    <a:pt x="28722" y="5374"/>
                    <a:pt x="28725" y="5324"/>
                  </a:cubicBezTo>
                  <a:lnTo>
                    <a:pt x="28725" y="5322"/>
                  </a:lnTo>
                  <a:cubicBezTo>
                    <a:pt x="28725" y="5308"/>
                    <a:pt x="28725" y="5297"/>
                    <a:pt x="28726" y="5288"/>
                  </a:cubicBezTo>
                  <a:cubicBezTo>
                    <a:pt x="28726" y="5275"/>
                    <a:pt x="28728" y="5265"/>
                    <a:pt x="28728" y="5256"/>
                  </a:cubicBezTo>
                  <a:cubicBezTo>
                    <a:pt x="28734" y="5246"/>
                    <a:pt x="28736" y="5237"/>
                    <a:pt x="28741" y="5228"/>
                  </a:cubicBezTo>
                  <a:cubicBezTo>
                    <a:pt x="28748" y="5208"/>
                    <a:pt x="28750" y="5185"/>
                    <a:pt x="28751" y="5159"/>
                  </a:cubicBezTo>
                  <a:cubicBezTo>
                    <a:pt x="28755" y="5111"/>
                    <a:pt x="28751" y="5055"/>
                    <a:pt x="28755" y="5009"/>
                  </a:cubicBezTo>
                  <a:cubicBezTo>
                    <a:pt x="28757" y="4994"/>
                    <a:pt x="28758" y="4981"/>
                    <a:pt x="28761" y="4967"/>
                  </a:cubicBezTo>
                  <a:cubicBezTo>
                    <a:pt x="28773" y="4914"/>
                    <a:pt x="28780" y="4858"/>
                    <a:pt x="28787" y="4801"/>
                  </a:cubicBezTo>
                  <a:cubicBezTo>
                    <a:pt x="28800" y="4708"/>
                    <a:pt x="28802" y="4611"/>
                    <a:pt x="28793" y="4518"/>
                  </a:cubicBezTo>
                  <a:cubicBezTo>
                    <a:pt x="28790" y="4458"/>
                    <a:pt x="28780" y="4401"/>
                    <a:pt x="28766" y="4349"/>
                  </a:cubicBezTo>
                  <a:cubicBezTo>
                    <a:pt x="28757" y="4321"/>
                    <a:pt x="28750" y="4297"/>
                    <a:pt x="28739" y="4270"/>
                  </a:cubicBezTo>
                  <a:cubicBezTo>
                    <a:pt x="28688" y="4153"/>
                    <a:pt x="28601" y="4044"/>
                    <a:pt x="28566" y="3907"/>
                  </a:cubicBezTo>
                  <a:cubicBezTo>
                    <a:pt x="28533" y="3770"/>
                    <a:pt x="28649" y="3478"/>
                    <a:pt x="28609" y="3447"/>
                  </a:cubicBezTo>
                  <a:lnTo>
                    <a:pt x="28609" y="3447"/>
                  </a:lnTo>
                  <a:cubicBezTo>
                    <a:pt x="28598" y="3461"/>
                    <a:pt x="28590" y="3475"/>
                    <a:pt x="28577" y="3485"/>
                  </a:cubicBezTo>
                  <a:cubicBezTo>
                    <a:pt x="28566" y="3498"/>
                    <a:pt x="28553" y="3511"/>
                    <a:pt x="28540" y="3522"/>
                  </a:cubicBezTo>
                  <a:cubicBezTo>
                    <a:pt x="28517" y="3545"/>
                    <a:pt x="28492" y="3565"/>
                    <a:pt x="28472" y="3596"/>
                  </a:cubicBezTo>
                  <a:lnTo>
                    <a:pt x="28472" y="3599"/>
                  </a:lnTo>
                  <a:cubicBezTo>
                    <a:pt x="28459" y="3620"/>
                    <a:pt x="28450" y="3645"/>
                    <a:pt x="28444" y="3668"/>
                  </a:cubicBezTo>
                  <a:cubicBezTo>
                    <a:pt x="28441" y="3687"/>
                    <a:pt x="28438" y="3705"/>
                    <a:pt x="28434" y="3722"/>
                  </a:cubicBezTo>
                  <a:cubicBezTo>
                    <a:pt x="28431" y="3731"/>
                    <a:pt x="28430" y="3740"/>
                    <a:pt x="28427" y="3748"/>
                  </a:cubicBezTo>
                  <a:cubicBezTo>
                    <a:pt x="28422" y="3766"/>
                    <a:pt x="28415" y="3783"/>
                    <a:pt x="28406" y="3799"/>
                  </a:cubicBezTo>
                  <a:lnTo>
                    <a:pt x="28406" y="3802"/>
                  </a:lnTo>
                  <a:cubicBezTo>
                    <a:pt x="28398" y="3817"/>
                    <a:pt x="28373" y="3846"/>
                    <a:pt x="28347" y="3876"/>
                  </a:cubicBezTo>
                  <a:cubicBezTo>
                    <a:pt x="28326" y="3897"/>
                    <a:pt x="28308" y="3920"/>
                    <a:pt x="28286" y="3937"/>
                  </a:cubicBezTo>
                  <a:cubicBezTo>
                    <a:pt x="28267" y="3958"/>
                    <a:pt x="28248" y="3974"/>
                    <a:pt x="28233" y="3988"/>
                  </a:cubicBezTo>
                  <a:cubicBezTo>
                    <a:pt x="28226" y="3994"/>
                    <a:pt x="28219" y="4001"/>
                    <a:pt x="28213" y="4006"/>
                  </a:cubicBezTo>
                  <a:lnTo>
                    <a:pt x="28213" y="3962"/>
                  </a:lnTo>
                  <a:cubicBezTo>
                    <a:pt x="28312" y="3812"/>
                    <a:pt x="28183" y="3331"/>
                    <a:pt x="28117" y="3235"/>
                  </a:cubicBezTo>
                  <a:cubicBezTo>
                    <a:pt x="28114" y="3229"/>
                    <a:pt x="28110" y="3222"/>
                    <a:pt x="28104" y="3216"/>
                  </a:cubicBezTo>
                  <a:cubicBezTo>
                    <a:pt x="28088" y="3192"/>
                    <a:pt x="28072" y="3165"/>
                    <a:pt x="28053" y="3142"/>
                  </a:cubicBezTo>
                  <a:cubicBezTo>
                    <a:pt x="28031" y="3113"/>
                    <a:pt x="28007" y="3084"/>
                    <a:pt x="27978" y="3064"/>
                  </a:cubicBezTo>
                  <a:cubicBezTo>
                    <a:pt x="27872" y="2988"/>
                    <a:pt x="27665" y="2942"/>
                    <a:pt x="27459" y="2942"/>
                  </a:cubicBezTo>
                  <a:cubicBezTo>
                    <a:pt x="27399" y="2942"/>
                    <a:pt x="27339" y="2946"/>
                    <a:pt x="27281" y="2955"/>
                  </a:cubicBezTo>
                  <a:cubicBezTo>
                    <a:pt x="27236" y="2962"/>
                    <a:pt x="27155" y="2979"/>
                    <a:pt x="27095" y="2979"/>
                  </a:cubicBezTo>
                  <a:cubicBezTo>
                    <a:pt x="27085" y="2979"/>
                    <a:pt x="27076" y="2979"/>
                    <a:pt x="27067" y="2978"/>
                  </a:cubicBezTo>
                  <a:cubicBezTo>
                    <a:pt x="27060" y="2978"/>
                    <a:pt x="27053" y="2976"/>
                    <a:pt x="27047" y="2976"/>
                  </a:cubicBezTo>
                  <a:cubicBezTo>
                    <a:pt x="27019" y="2971"/>
                    <a:pt x="26990" y="2966"/>
                    <a:pt x="26961" y="2960"/>
                  </a:cubicBezTo>
                  <a:cubicBezTo>
                    <a:pt x="26932" y="2955"/>
                    <a:pt x="26903" y="2949"/>
                    <a:pt x="26873" y="2946"/>
                  </a:cubicBezTo>
                  <a:cubicBezTo>
                    <a:pt x="26816" y="2939"/>
                    <a:pt x="26759" y="2930"/>
                    <a:pt x="26704" y="2923"/>
                  </a:cubicBezTo>
                  <a:cubicBezTo>
                    <a:pt x="26694" y="2920"/>
                    <a:pt x="26686" y="2920"/>
                    <a:pt x="26682" y="2918"/>
                  </a:cubicBezTo>
                  <a:cubicBezTo>
                    <a:pt x="26625" y="2911"/>
                    <a:pt x="26567" y="2902"/>
                    <a:pt x="26511" y="2894"/>
                  </a:cubicBezTo>
                  <a:cubicBezTo>
                    <a:pt x="26451" y="2883"/>
                    <a:pt x="26391" y="2873"/>
                    <a:pt x="26330" y="2859"/>
                  </a:cubicBezTo>
                  <a:cubicBezTo>
                    <a:pt x="26262" y="2850"/>
                    <a:pt x="26196" y="2844"/>
                    <a:pt x="26127" y="2837"/>
                  </a:cubicBezTo>
                  <a:cubicBezTo>
                    <a:pt x="25978" y="2792"/>
                    <a:pt x="25672" y="2678"/>
                    <a:pt x="25663" y="2504"/>
                  </a:cubicBezTo>
                  <a:cubicBezTo>
                    <a:pt x="25859" y="2386"/>
                    <a:pt x="26259" y="2462"/>
                    <a:pt x="26518" y="2408"/>
                  </a:cubicBezTo>
                  <a:cubicBezTo>
                    <a:pt x="26538" y="2403"/>
                    <a:pt x="26559" y="2402"/>
                    <a:pt x="26581" y="2402"/>
                  </a:cubicBezTo>
                  <a:cubicBezTo>
                    <a:pt x="26618" y="2402"/>
                    <a:pt x="26658" y="2406"/>
                    <a:pt x="26694" y="2406"/>
                  </a:cubicBezTo>
                  <a:cubicBezTo>
                    <a:pt x="26729" y="2406"/>
                    <a:pt x="26760" y="2402"/>
                    <a:pt x="26785" y="2386"/>
                  </a:cubicBezTo>
                  <a:cubicBezTo>
                    <a:pt x="26618" y="2374"/>
                    <a:pt x="26451" y="2366"/>
                    <a:pt x="26284" y="2356"/>
                  </a:cubicBezTo>
                  <a:cubicBezTo>
                    <a:pt x="26246" y="2348"/>
                    <a:pt x="26208" y="2338"/>
                    <a:pt x="26164" y="2331"/>
                  </a:cubicBezTo>
                  <a:cubicBezTo>
                    <a:pt x="26128" y="2324"/>
                    <a:pt x="26087" y="2316"/>
                    <a:pt x="26048" y="2312"/>
                  </a:cubicBezTo>
                  <a:cubicBezTo>
                    <a:pt x="26019" y="2308"/>
                    <a:pt x="25987" y="2302"/>
                    <a:pt x="25959" y="2299"/>
                  </a:cubicBezTo>
                  <a:cubicBezTo>
                    <a:pt x="25920" y="2292"/>
                    <a:pt x="25877" y="2286"/>
                    <a:pt x="25834" y="2279"/>
                  </a:cubicBezTo>
                  <a:cubicBezTo>
                    <a:pt x="25813" y="2276"/>
                    <a:pt x="25791" y="2273"/>
                    <a:pt x="25766" y="2265"/>
                  </a:cubicBezTo>
                  <a:cubicBezTo>
                    <a:pt x="25723" y="2261"/>
                    <a:pt x="25679" y="2254"/>
                    <a:pt x="25637" y="2247"/>
                  </a:cubicBezTo>
                  <a:cubicBezTo>
                    <a:pt x="25628" y="2244"/>
                    <a:pt x="25621" y="2242"/>
                    <a:pt x="25615" y="2242"/>
                  </a:cubicBezTo>
                  <a:cubicBezTo>
                    <a:pt x="25577" y="2235"/>
                    <a:pt x="25539" y="2229"/>
                    <a:pt x="25500" y="2222"/>
                  </a:cubicBezTo>
                  <a:cubicBezTo>
                    <a:pt x="25491" y="2220"/>
                    <a:pt x="25480" y="2219"/>
                    <a:pt x="25472" y="2215"/>
                  </a:cubicBezTo>
                  <a:cubicBezTo>
                    <a:pt x="25340" y="2190"/>
                    <a:pt x="25211" y="2159"/>
                    <a:pt x="25094" y="2117"/>
                  </a:cubicBezTo>
                  <a:cubicBezTo>
                    <a:pt x="25055" y="2101"/>
                    <a:pt x="25014" y="2082"/>
                    <a:pt x="24978" y="2066"/>
                  </a:cubicBezTo>
                  <a:cubicBezTo>
                    <a:pt x="24926" y="2040"/>
                    <a:pt x="24875" y="2010"/>
                    <a:pt x="24830" y="1978"/>
                  </a:cubicBezTo>
                  <a:cubicBezTo>
                    <a:pt x="24828" y="1978"/>
                    <a:pt x="24828" y="1978"/>
                    <a:pt x="24828" y="1975"/>
                  </a:cubicBezTo>
                  <a:cubicBezTo>
                    <a:pt x="24796" y="1953"/>
                    <a:pt x="24770" y="1928"/>
                    <a:pt x="24745" y="1901"/>
                  </a:cubicBezTo>
                  <a:cubicBezTo>
                    <a:pt x="24698" y="1848"/>
                    <a:pt x="24658" y="1790"/>
                    <a:pt x="24636" y="1719"/>
                  </a:cubicBezTo>
                  <a:cubicBezTo>
                    <a:pt x="24632" y="1701"/>
                    <a:pt x="24626" y="1684"/>
                    <a:pt x="24625" y="1666"/>
                  </a:cubicBezTo>
                  <a:cubicBezTo>
                    <a:pt x="24604" y="1573"/>
                    <a:pt x="24606" y="1470"/>
                    <a:pt x="24636" y="1348"/>
                  </a:cubicBezTo>
                  <a:cubicBezTo>
                    <a:pt x="24658" y="1333"/>
                    <a:pt x="24680" y="1317"/>
                    <a:pt x="24699" y="1302"/>
                  </a:cubicBezTo>
                  <a:cubicBezTo>
                    <a:pt x="24734" y="1274"/>
                    <a:pt x="24769" y="1246"/>
                    <a:pt x="24817" y="1232"/>
                  </a:cubicBezTo>
                  <a:cubicBezTo>
                    <a:pt x="24996" y="1178"/>
                    <a:pt x="25221" y="1217"/>
                    <a:pt x="25384" y="1156"/>
                  </a:cubicBezTo>
                  <a:cubicBezTo>
                    <a:pt x="25443" y="1131"/>
                    <a:pt x="25500" y="1105"/>
                    <a:pt x="25557" y="1078"/>
                  </a:cubicBezTo>
                  <a:cubicBezTo>
                    <a:pt x="25609" y="1049"/>
                    <a:pt x="25661" y="1018"/>
                    <a:pt x="25712" y="985"/>
                  </a:cubicBezTo>
                  <a:cubicBezTo>
                    <a:pt x="25766" y="954"/>
                    <a:pt x="25817" y="923"/>
                    <a:pt x="25871" y="894"/>
                  </a:cubicBezTo>
                  <a:cubicBezTo>
                    <a:pt x="25926" y="862"/>
                    <a:pt x="25981" y="836"/>
                    <a:pt x="26044" y="812"/>
                  </a:cubicBezTo>
                  <a:cubicBezTo>
                    <a:pt x="26104" y="789"/>
                    <a:pt x="26202" y="750"/>
                    <a:pt x="26304" y="750"/>
                  </a:cubicBezTo>
                  <a:cubicBezTo>
                    <a:pt x="26331" y="750"/>
                    <a:pt x="26358" y="753"/>
                    <a:pt x="26385" y="759"/>
                  </a:cubicBezTo>
                  <a:cubicBezTo>
                    <a:pt x="26486" y="782"/>
                    <a:pt x="26567" y="816"/>
                    <a:pt x="26641" y="854"/>
                  </a:cubicBezTo>
                  <a:cubicBezTo>
                    <a:pt x="26691" y="880"/>
                    <a:pt x="26736" y="906"/>
                    <a:pt x="26781" y="938"/>
                  </a:cubicBezTo>
                  <a:cubicBezTo>
                    <a:pt x="26825" y="967"/>
                    <a:pt x="26868" y="999"/>
                    <a:pt x="26915" y="1033"/>
                  </a:cubicBezTo>
                  <a:cubicBezTo>
                    <a:pt x="26938" y="1049"/>
                    <a:pt x="26960" y="1065"/>
                    <a:pt x="26983" y="1081"/>
                  </a:cubicBezTo>
                  <a:cubicBezTo>
                    <a:pt x="27019" y="1105"/>
                    <a:pt x="27108" y="1171"/>
                    <a:pt x="27171" y="1188"/>
                  </a:cubicBezTo>
                  <a:cubicBezTo>
                    <a:pt x="27181" y="1190"/>
                    <a:pt x="27191" y="1192"/>
                    <a:pt x="27200" y="1192"/>
                  </a:cubicBezTo>
                  <a:cubicBezTo>
                    <a:pt x="27207" y="1192"/>
                    <a:pt x="27214" y="1191"/>
                    <a:pt x="27220" y="1188"/>
                  </a:cubicBezTo>
                  <a:lnTo>
                    <a:pt x="27198" y="1188"/>
                  </a:lnTo>
                  <a:cubicBezTo>
                    <a:pt x="27159" y="1149"/>
                    <a:pt x="27105" y="1128"/>
                    <a:pt x="27060" y="1092"/>
                  </a:cubicBezTo>
                  <a:cubicBezTo>
                    <a:pt x="27035" y="1076"/>
                    <a:pt x="27012" y="1054"/>
                    <a:pt x="26987" y="1030"/>
                  </a:cubicBezTo>
                  <a:cubicBezTo>
                    <a:pt x="26811" y="861"/>
                    <a:pt x="26605" y="545"/>
                    <a:pt x="26611" y="291"/>
                  </a:cubicBezTo>
                  <a:lnTo>
                    <a:pt x="26641" y="259"/>
                  </a:lnTo>
                  <a:close/>
                  <a:moveTo>
                    <a:pt x="30471" y="5330"/>
                  </a:moveTo>
                  <a:cubicBezTo>
                    <a:pt x="30485" y="5340"/>
                    <a:pt x="30507" y="5346"/>
                    <a:pt x="30528" y="5351"/>
                  </a:cubicBezTo>
                  <a:cubicBezTo>
                    <a:pt x="30547" y="5354"/>
                    <a:pt x="30568" y="5355"/>
                    <a:pt x="30589" y="5361"/>
                  </a:cubicBezTo>
                  <a:cubicBezTo>
                    <a:pt x="30603" y="5364"/>
                    <a:pt x="30616" y="5368"/>
                    <a:pt x="30631" y="5374"/>
                  </a:cubicBezTo>
                  <a:cubicBezTo>
                    <a:pt x="30667" y="5388"/>
                    <a:pt x="30705" y="5410"/>
                    <a:pt x="30738" y="5432"/>
                  </a:cubicBezTo>
                  <a:cubicBezTo>
                    <a:pt x="30756" y="5444"/>
                    <a:pt x="30770" y="5455"/>
                    <a:pt x="30786" y="5470"/>
                  </a:cubicBezTo>
                  <a:cubicBezTo>
                    <a:pt x="30864" y="5534"/>
                    <a:pt x="30922" y="5618"/>
                    <a:pt x="30961" y="5716"/>
                  </a:cubicBezTo>
                  <a:cubicBezTo>
                    <a:pt x="30978" y="5752"/>
                    <a:pt x="30987" y="5793"/>
                    <a:pt x="30994" y="5841"/>
                  </a:cubicBezTo>
                  <a:cubicBezTo>
                    <a:pt x="31009" y="5931"/>
                    <a:pt x="31007" y="6032"/>
                    <a:pt x="30996" y="6124"/>
                  </a:cubicBezTo>
                  <a:cubicBezTo>
                    <a:pt x="30993" y="6169"/>
                    <a:pt x="30984" y="6213"/>
                    <a:pt x="30973" y="6249"/>
                  </a:cubicBezTo>
                  <a:cubicBezTo>
                    <a:pt x="30968" y="6264"/>
                    <a:pt x="30967" y="6278"/>
                    <a:pt x="30964" y="6293"/>
                  </a:cubicBezTo>
                  <a:cubicBezTo>
                    <a:pt x="30957" y="6329"/>
                    <a:pt x="30952" y="6365"/>
                    <a:pt x="30943" y="6400"/>
                  </a:cubicBezTo>
                  <a:cubicBezTo>
                    <a:pt x="30942" y="6409"/>
                    <a:pt x="30939" y="6421"/>
                    <a:pt x="30938" y="6428"/>
                  </a:cubicBezTo>
                  <a:cubicBezTo>
                    <a:pt x="30935" y="6447"/>
                    <a:pt x="30927" y="6466"/>
                    <a:pt x="30917" y="6483"/>
                  </a:cubicBezTo>
                  <a:lnTo>
                    <a:pt x="30917" y="6486"/>
                  </a:lnTo>
                  <a:cubicBezTo>
                    <a:pt x="30804" y="6770"/>
                    <a:pt x="30611" y="6996"/>
                    <a:pt x="30458" y="7245"/>
                  </a:cubicBezTo>
                  <a:cubicBezTo>
                    <a:pt x="30363" y="7399"/>
                    <a:pt x="30291" y="7622"/>
                    <a:pt x="30128" y="7704"/>
                  </a:cubicBezTo>
                  <a:cubicBezTo>
                    <a:pt x="30075" y="7732"/>
                    <a:pt x="30013" y="7743"/>
                    <a:pt x="29949" y="7743"/>
                  </a:cubicBezTo>
                  <a:cubicBezTo>
                    <a:pt x="29800" y="7743"/>
                    <a:pt x="29640" y="7684"/>
                    <a:pt x="29561" y="7629"/>
                  </a:cubicBezTo>
                  <a:cubicBezTo>
                    <a:pt x="29548" y="7622"/>
                    <a:pt x="29539" y="7614"/>
                    <a:pt x="29530" y="7604"/>
                  </a:cubicBezTo>
                  <a:cubicBezTo>
                    <a:pt x="29519" y="7595"/>
                    <a:pt x="29510" y="7587"/>
                    <a:pt x="29503" y="7577"/>
                  </a:cubicBezTo>
                  <a:lnTo>
                    <a:pt x="29474" y="7549"/>
                  </a:lnTo>
                  <a:cubicBezTo>
                    <a:pt x="29465" y="7540"/>
                    <a:pt x="29455" y="7531"/>
                    <a:pt x="29444" y="7523"/>
                  </a:cubicBezTo>
                  <a:lnTo>
                    <a:pt x="29444" y="7545"/>
                  </a:lnTo>
                  <a:cubicBezTo>
                    <a:pt x="29488" y="7579"/>
                    <a:pt x="29508" y="7639"/>
                    <a:pt x="29540" y="7683"/>
                  </a:cubicBezTo>
                  <a:cubicBezTo>
                    <a:pt x="29546" y="7693"/>
                    <a:pt x="29555" y="7702"/>
                    <a:pt x="29562" y="7709"/>
                  </a:cubicBezTo>
                  <a:cubicBezTo>
                    <a:pt x="29586" y="7734"/>
                    <a:pt x="29615" y="7758"/>
                    <a:pt x="29647" y="7780"/>
                  </a:cubicBezTo>
                  <a:cubicBezTo>
                    <a:pt x="29690" y="7809"/>
                    <a:pt x="29735" y="7834"/>
                    <a:pt x="29773" y="7856"/>
                  </a:cubicBezTo>
                  <a:lnTo>
                    <a:pt x="29775" y="7856"/>
                  </a:lnTo>
                  <a:cubicBezTo>
                    <a:pt x="29759" y="7883"/>
                    <a:pt x="29738" y="7912"/>
                    <a:pt x="29721" y="7941"/>
                  </a:cubicBezTo>
                  <a:cubicBezTo>
                    <a:pt x="29665" y="8024"/>
                    <a:pt x="29604" y="8110"/>
                    <a:pt x="29549" y="8197"/>
                  </a:cubicBezTo>
                  <a:cubicBezTo>
                    <a:pt x="29497" y="8282"/>
                    <a:pt x="29475" y="8370"/>
                    <a:pt x="29433" y="8465"/>
                  </a:cubicBezTo>
                  <a:cubicBezTo>
                    <a:pt x="29401" y="8540"/>
                    <a:pt x="29365" y="8619"/>
                    <a:pt x="29328" y="8693"/>
                  </a:cubicBezTo>
                  <a:cubicBezTo>
                    <a:pt x="29315" y="8718"/>
                    <a:pt x="29306" y="8740"/>
                    <a:pt x="29293" y="8763"/>
                  </a:cubicBezTo>
                  <a:cubicBezTo>
                    <a:pt x="29260" y="8828"/>
                    <a:pt x="29226" y="8894"/>
                    <a:pt x="29190" y="8955"/>
                  </a:cubicBezTo>
                  <a:cubicBezTo>
                    <a:pt x="29154" y="9020"/>
                    <a:pt x="29114" y="9081"/>
                    <a:pt x="29077" y="9139"/>
                  </a:cubicBezTo>
                  <a:cubicBezTo>
                    <a:pt x="29058" y="9169"/>
                    <a:pt x="29037" y="9198"/>
                    <a:pt x="29017" y="9222"/>
                  </a:cubicBezTo>
                  <a:cubicBezTo>
                    <a:pt x="29011" y="9228"/>
                    <a:pt x="29005" y="9235"/>
                    <a:pt x="29003" y="9241"/>
                  </a:cubicBezTo>
                  <a:cubicBezTo>
                    <a:pt x="28982" y="9266"/>
                    <a:pt x="28959" y="9289"/>
                    <a:pt x="28936" y="9310"/>
                  </a:cubicBezTo>
                  <a:cubicBezTo>
                    <a:pt x="28848" y="9394"/>
                    <a:pt x="28739" y="9459"/>
                    <a:pt x="28642" y="9522"/>
                  </a:cubicBezTo>
                  <a:cubicBezTo>
                    <a:pt x="28597" y="9551"/>
                    <a:pt x="28550" y="9583"/>
                    <a:pt x="28502" y="9612"/>
                  </a:cubicBezTo>
                  <a:cubicBezTo>
                    <a:pt x="28312" y="9728"/>
                    <a:pt x="28103" y="9834"/>
                    <a:pt x="27884" y="9929"/>
                  </a:cubicBezTo>
                  <a:cubicBezTo>
                    <a:pt x="27775" y="9977"/>
                    <a:pt x="27663" y="10021"/>
                    <a:pt x="27552" y="10063"/>
                  </a:cubicBezTo>
                  <a:cubicBezTo>
                    <a:pt x="27496" y="10082"/>
                    <a:pt x="27438" y="10100"/>
                    <a:pt x="27381" y="10121"/>
                  </a:cubicBezTo>
                  <a:lnTo>
                    <a:pt x="27380" y="10121"/>
                  </a:lnTo>
                  <a:cubicBezTo>
                    <a:pt x="27329" y="10138"/>
                    <a:pt x="27283" y="10146"/>
                    <a:pt x="27237" y="10153"/>
                  </a:cubicBezTo>
                  <a:cubicBezTo>
                    <a:pt x="27191" y="10162"/>
                    <a:pt x="27143" y="10172"/>
                    <a:pt x="27092" y="10186"/>
                  </a:cubicBezTo>
                  <a:cubicBezTo>
                    <a:pt x="26890" y="10249"/>
                    <a:pt x="26494" y="10328"/>
                    <a:pt x="26141" y="10328"/>
                  </a:cubicBezTo>
                  <a:cubicBezTo>
                    <a:pt x="25881" y="10328"/>
                    <a:pt x="25643" y="10285"/>
                    <a:pt x="25525" y="10160"/>
                  </a:cubicBezTo>
                  <a:cubicBezTo>
                    <a:pt x="25518" y="10150"/>
                    <a:pt x="25510" y="10143"/>
                    <a:pt x="25503" y="10134"/>
                  </a:cubicBezTo>
                  <a:cubicBezTo>
                    <a:pt x="25467" y="10086"/>
                    <a:pt x="25439" y="10034"/>
                    <a:pt x="25417" y="9977"/>
                  </a:cubicBezTo>
                  <a:cubicBezTo>
                    <a:pt x="25381" y="9884"/>
                    <a:pt x="25359" y="9781"/>
                    <a:pt x="25333" y="9663"/>
                  </a:cubicBezTo>
                  <a:cubicBezTo>
                    <a:pt x="25330" y="9648"/>
                    <a:pt x="25326" y="9629"/>
                    <a:pt x="25323" y="9613"/>
                  </a:cubicBezTo>
                  <a:cubicBezTo>
                    <a:pt x="25311" y="9538"/>
                    <a:pt x="25315" y="9465"/>
                    <a:pt x="25308" y="9392"/>
                  </a:cubicBezTo>
                  <a:cubicBezTo>
                    <a:pt x="25304" y="9363"/>
                    <a:pt x="25299" y="9331"/>
                    <a:pt x="25289" y="9301"/>
                  </a:cubicBezTo>
                  <a:cubicBezTo>
                    <a:pt x="25221" y="9073"/>
                    <a:pt x="25054" y="8982"/>
                    <a:pt x="25118" y="8681"/>
                  </a:cubicBezTo>
                  <a:cubicBezTo>
                    <a:pt x="25161" y="8677"/>
                    <a:pt x="25212" y="8670"/>
                    <a:pt x="25265" y="8660"/>
                  </a:cubicBezTo>
                  <a:cubicBezTo>
                    <a:pt x="25315" y="8647"/>
                    <a:pt x="25369" y="8629"/>
                    <a:pt x="25420" y="8612"/>
                  </a:cubicBezTo>
                  <a:cubicBezTo>
                    <a:pt x="25474" y="8593"/>
                    <a:pt x="25528" y="8574"/>
                    <a:pt x="25577" y="8558"/>
                  </a:cubicBezTo>
                  <a:cubicBezTo>
                    <a:pt x="25628" y="8539"/>
                    <a:pt x="25675" y="8522"/>
                    <a:pt x="25717" y="8510"/>
                  </a:cubicBezTo>
                  <a:cubicBezTo>
                    <a:pt x="25810" y="8495"/>
                    <a:pt x="25903" y="8484"/>
                    <a:pt x="25994" y="8466"/>
                  </a:cubicBezTo>
                  <a:cubicBezTo>
                    <a:pt x="25916" y="8465"/>
                    <a:pt x="25831" y="8465"/>
                    <a:pt x="25746" y="8465"/>
                  </a:cubicBezTo>
                  <a:cubicBezTo>
                    <a:pt x="25684" y="8465"/>
                    <a:pt x="25623" y="8465"/>
                    <a:pt x="25565" y="8466"/>
                  </a:cubicBezTo>
                  <a:lnTo>
                    <a:pt x="25362" y="8466"/>
                  </a:lnTo>
                  <a:cubicBezTo>
                    <a:pt x="25279" y="8484"/>
                    <a:pt x="25195" y="8502"/>
                    <a:pt x="25113" y="8502"/>
                  </a:cubicBezTo>
                  <a:cubicBezTo>
                    <a:pt x="25093" y="8502"/>
                    <a:pt x="25073" y="8501"/>
                    <a:pt x="25054" y="8498"/>
                  </a:cubicBezTo>
                  <a:cubicBezTo>
                    <a:pt x="25001" y="8430"/>
                    <a:pt x="24926" y="8389"/>
                    <a:pt x="24904" y="8285"/>
                  </a:cubicBezTo>
                  <a:cubicBezTo>
                    <a:pt x="24882" y="8186"/>
                    <a:pt x="24953" y="8094"/>
                    <a:pt x="24987" y="7987"/>
                  </a:cubicBezTo>
                  <a:cubicBezTo>
                    <a:pt x="25004" y="7931"/>
                    <a:pt x="25012" y="7873"/>
                    <a:pt x="24990" y="7805"/>
                  </a:cubicBezTo>
                  <a:cubicBezTo>
                    <a:pt x="24969" y="7735"/>
                    <a:pt x="24932" y="7678"/>
                    <a:pt x="24885" y="7626"/>
                  </a:cubicBezTo>
                  <a:cubicBezTo>
                    <a:pt x="24873" y="7613"/>
                    <a:pt x="24860" y="7600"/>
                    <a:pt x="24849" y="7590"/>
                  </a:cubicBezTo>
                  <a:cubicBezTo>
                    <a:pt x="24773" y="7514"/>
                    <a:pt x="24686" y="7453"/>
                    <a:pt x="24613" y="7379"/>
                  </a:cubicBezTo>
                  <a:cubicBezTo>
                    <a:pt x="24567" y="7329"/>
                    <a:pt x="24523" y="7273"/>
                    <a:pt x="24495" y="7206"/>
                  </a:cubicBezTo>
                  <a:cubicBezTo>
                    <a:pt x="24487" y="7187"/>
                    <a:pt x="24481" y="7169"/>
                    <a:pt x="24475" y="7151"/>
                  </a:cubicBezTo>
                  <a:cubicBezTo>
                    <a:pt x="24472" y="7139"/>
                    <a:pt x="24471" y="7126"/>
                    <a:pt x="24468" y="7114"/>
                  </a:cubicBezTo>
                  <a:cubicBezTo>
                    <a:pt x="24458" y="7062"/>
                    <a:pt x="24465" y="7015"/>
                    <a:pt x="24479" y="6975"/>
                  </a:cubicBezTo>
                  <a:cubicBezTo>
                    <a:pt x="24493" y="6946"/>
                    <a:pt x="24504" y="6921"/>
                    <a:pt x="24523" y="6899"/>
                  </a:cubicBezTo>
                  <a:cubicBezTo>
                    <a:pt x="24530" y="6886"/>
                    <a:pt x="24540" y="6877"/>
                    <a:pt x="24551" y="6864"/>
                  </a:cubicBezTo>
                  <a:cubicBezTo>
                    <a:pt x="24554" y="6860"/>
                    <a:pt x="24555" y="6857"/>
                    <a:pt x="24561" y="6852"/>
                  </a:cubicBezTo>
                  <a:cubicBezTo>
                    <a:pt x="24568" y="6844"/>
                    <a:pt x="24574" y="6838"/>
                    <a:pt x="24581" y="6834"/>
                  </a:cubicBezTo>
                  <a:cubicBezTo>
                    <a:pt x="24584" y="6829"/>
                    <a:pt x="24587" y="6828"/>
                    <a:pt x="24590" y="6826"/>
                  </a:cubicBezTo>
                  <a:cubicBezTo>
                    <a:pt x="24597" y="6816"/>
                    <a:pt x="24604" y="6812"/>
                    <a:pt x="24612" y="6806"/>
                  </a:cubicBezTo>
                  <a:cubicBezTo>
                    <a:pt x="24619" y="6802"/>
                    <a:pt x="24625" y="6797"/>
                    <a:pt x="24632" y="6790"/>
                  </a:cubicBezTo>
                  <a:cubicBezTo>
                    <a:pt x="24644" y="6783"/>
                    <a:pt x="24654" y="6775"/>
                    <a:pt x="24664" y="6765"/>
                  </a:cubicBezTo>
                  <a:cubicBezTo>
                    <a:pt x="24684" y="6751"/>
                    <a:pt x="24706" y="6736"/>
                    <a:pt x="24725" y="6725"/>
                  </a:cubicBezTo>
                  <a:cubicBezTo>
                    <a:pt x="24759" y="6697"/>
                    <a:pt x="24792" y="6663"/>
                    <a:pt x="24824" y="6630"/>
                  </a:cubicBezTo>
                  <a:cubicBezTo>
                    <a:pt x="24856" y="6595"/>
                    <a:pt x="24885" y="6554"/>
                    <a:pt x="24910" y="6514"/>
                  </a:cubicBezTo>
                  <a:cubicBezTo>
                    <a:pt x="24962" y="6429"/>
                    <a:pt x="25010" y="6341"/>
                    <a:pt x="25045" y="6253"/>
                  </a:cubicBezTo>
                  <a:cubicBezTo>
                    <a:pt x="25054" y="6264"/>
                    <a:pt x="25048" y="6256"/>
                    <a:pt x="25055" y="6274"/>
                  </a:cubicBezTo>
                  <a:cubicBezTo>
                    <a:pt x="25115" y="6349"/>
                    <a:pt x="25132" y="6456"/>
                    <a:pt x="25185" y="6543"/>
                  </a:cubicBezTo>
                  <a:cubicBezTo>
                    <a:pt x="25199" y="6569"/>
                    <a:pt x="25221" y="6601"/>
                    <a:pt x="25246" y="6634"/>
                  </a:cubicBezTo>
                  <a:cubicBezTo>
                    <a:pt x="25265" y="6656"/>
                    <a:pt x="25282" y="6682"/>
                    <a:pt x="25301" y="6706"/>
                  </a:cubicBezTo>
                  <a:cubicBezTo>
                    <a:pt x="25321" y="6732"/>
                    <a:pt x="25343" y="6757"/>
                    <a:pt x="25366" y="6783"/>
                  </a:cubicBezTo>
                  <a:cubicBezTo>
                    <a:pt x="25403" y="6819"/>
                    <a:pt x="25440" y="6852"/>
                    <a:pt x="25478" y="6884"/>
                  </a:cubicBezTo>
                  <a:cubicBezTo>
                    <a:pt x="25506" y="6903"/>
                    <a:pt x="25535" y="6924"/>
                    <a:pt x="25564" y="6937"/>
                  </a:cubicBezTo>
                  <a:cubicBezTo>
                    <a:pt x="25592" y="6953"/>
                    <a:pt x="25622" y="6964"/>
                    <a:pt x="25651" y="6973"/>
                  </a:cubicBezTo>
                  <a:cubicBezTo>
                    <a:pt x="25682" y="6982"/>
                    <a:pt x="25713" y="6987"/>
                    <a:pt x="25744" y="6987"/>
                  </a:cubicBezTo>
                  <a:cubicBezTo>
                    <a:pt x="25801" y="6987"/>
                    <a:pt x="25860" y="6971"/>
                    <a:pt x="25920" y="6935"/>
                  </a:cubicBezTo>
                  <a:cubicBezTo>
                    <a:pt x="25957" y="6911"/>
                    <a:pt x="26000" y="6866"/>
                    <a:pt x="26031" y="6826"/>
                  </a:cubicBezTo>
                  <a:cubicBezTo>
                    <a:pt x="26042" y="6812"/>
                    <a:pt x="26051" y="6799"/>
                    <a:pt x="26058" y="6786"/>
                  </a:cubicBezTo>
                  <a:cubicBezTo>
                    <a:pt x="26061" y="6780"/>
                    <a:pt x="26064" y="6773"/>
                    <a:pt x="26067" y="6765"/>
                  </a:cubicBezTo>
                  <a:cubicBezTo>
                    <a:pt x="26086" y="6735"/>
                    <a:pt x="26101" y="6700"/>
                    <a:pt x="26114" y="6663"/>
                  </a:cubicBezTo>
                  <a:cubicBezTo>
                    <a:pt x="26157" y="6537"/>
                    <a:pt x="26173" y="6390"/>
                    <a:pt x="26207" y="6242"/>
                  </a:cubicBezTo>
                  <a:cubicBezTo>
                    <a:pt x="26234" y="6117"/>
                    <a:pt x="26180" y="5950"/>
                    <a:pt x="26196" y="5845"/>
                  </a:cubicBezTo>
                  <a:cubicBezTo>
                    <a:pt x="26202" y="5810"/>
                    <a:pt x="26212" y="5782"/>
                    <a:pt x="26234" y="5761"/>
                  </a:cubicBezTo>
                  <a:cubicBezTo>
                    <a:pt x="26240" y="5758"/>
                    <a:pt x="26247" y="5752"/>
                    <a:pt x="26255" y="5746"/>
                  </a:cubicBezTo>
                  <a:cubicBezTo>
                    <a:pt x="26275" y="5736"/>
                    <a:pt x="26301" y="5729"/>
                    <a:pt x="26335" y="5729"/>
                  </a:cubicBezTo>
                  <a:cubicBezTo>
                    <a:pt x="26351" y="5737"/>
                    <a:pt x="26372" y="5743"/>
                    <a:pt x="26399" y="5746"/>
                  </a:cubicBezTo>
                  <a:cubicBezTo>
                    <a:pt x="26399" y="5747"/>
                    <a:pt x="26400" y="5747"/>
                    <a:pt x="26400" y="5747"/>
                  </a:cubicBezTo>
                  <a:cubicBezTo>
                    <a:pt x="26400" y="5747"/>
                    <a:pt x="26401" y="5747"/>
                    <a:pt x="26401" y="5746"/>
                  </a:cubicBezTo>
                  <a:cubicBezTo>
                    <a:pt x="26431" y="5752"/>
                    <a:pt x="26471" y="5752"/>
                    <a:pt x="26511" y="5752"/>
                  </a:cubicBezTo>
                  <a:lnTo>
                    <a:pt x="26515" y="5752"/>
                  </a:lnTo>
                  <a:cubicBezTo>
                    <a:pt x="26553" y="5750"/>
                    <a:pt x="26595" y="5748"/>
                    <a:pt x="26636" y="5746"/>
                  </a:cubicBezTo>
                  <a:cubicBezTo>
                    <a:pt x="26689" y="5743"/>
                    <a:pt x="26741" y="5740"/>
                    <a:pt x="26787" y="5740"/>
                  </a:cubicBezTo>
                  <a:cubicBezTo>
                    <a:pt x="26827" y="5740"/>
                    <a:pt x="26862" y="5742"/>
                    <a:pt x="26890" y="5748"/>
                  </a:cubicBezTo>
                  <a:cubicBezTo>
                    <a:pt x="27265" y="5832"/>
                    <a:pt x="27688" y="5806"/>
                    <a:pt x="28066" y="5889"/>
                  </a:cubicBezTo>
                  <a:cubicBezTo>
                    <a:pt x="28245" y="5896"/>
                    <a:pt x="28424" y="5900"/>
                    <a:pt x="28601" y="5910"/>
                  </a:cubicBezTo>
                  <a:cubicBezTo>
                    <a:pt x="28654" y="5929"/>
                    <a:pt x="28645" y="6027"/>
                    <a:pt x="28664" y="6080"/>
                  </a:cubicBezTo>
                  <a:cubicBezTo>
                    <a:pt x="28704" y="6191"/>
                    <a:pt x="28754" y="6259"/>
                    <a:pt x="28824" y="6336"/>
                  </a:cubicBezTo>
                  <a:lnTo>
                    <a:pt x="28824" y="6339"/>
                  </a:lnTo>
                  <a:lnTo>
                    <a:pt x="28844" y="6339"/>
                  </a:lnTo>
                  <a:cubicBezTo>
                    <a:pt x="28936" y="6339"/>
                    <a:pt x="29019" y="6296"/>
                    <a:pt x="29091" y="6233"/>
                  </a:cubicBezTo>
                  <a:cubicBezTo>
                    <a:pt x="29104" y="6223"/>
                    <a:pt x="29117" y="6213"/>
                    <a:pt x="29128" y="6201"/>
                  </a:cubicBezTo>
                  <a:cubicBezTo>
                    <a:pt x="29237" y="6101"/>
                    <a:pt x="29322" y="5966"/>
                    <a:pt x="29389" y="5878"/>
                  </a:cubicBezTo>
                  <a:cubicBezTo>
                    <a:pt x="29405" y="5859"/>
                    <a:pt x="29420" y="5839"/>
                    <a:pt x="29440" y="5819"/>
                  </a:cubicBezTo>
                  <a:cubicBezTo>
                    <a:pt x="29460" y="5798"/>
                    <a:pt x="29481" y="5782"/>
                    <a:pt x="29500" y="5762"/>
                  </a:cubicBezTo>
                  <a:cubicBezTo>
                    <a:pt x="29540" y="5726"/>
                    <a:pt x="29584" y="5694"/>
                    <a:pt x="29626" y="5663"/>
                  </a:cubicBezTo>
                  <a:cubicBezTo>
                    <a:pt x="29673" y="5627"/>
                    <a:pt x="29718" y="5593"/>
                    <a:pt x="29759" y="5561"/>
                  </a:cubicBezTo>
                  <a:cubicBezTo>
                    <a:pt x="29786" y="5541"/>
                    <a:pt x="29812" y="5519"/>
                    <a:pt x="29841" y="5500"/>
                  </a:cubicBezTo>
                  <a:cubicBezTo>
                    <a:pt x="29869" y="5481"/>
                    <a:pt x="29897" y="5464"/>
                    <a:pt x="29926" y="5448"/>
                  </a:cubicBezTo>
                  <a:cubicBezTo>
                    <a:pt x="30055" y="5375"/>
                    <a:pt x="30209" y="5332"/>
                    <a:pt x="30471" y="5330"/>
                  </a:cubicBezTo>
                  <a:close/>
                  <a:moveTo>
                    <a:pt x="1026" y="10349"/>
                  </a:moveTo>
                  <a:lnTo>
                    <a:pt x="1026" y="10349"/>
                  </a:lnTo>
                  <a:cubicBezTo>
                    <a:pt x="1053" y="10366"/>
                    <a:pt x="1080" y="10383"/>
                    <a:pt x="1106" y="10401"/>
                  </a:cubicBezTo>
                  <a:lnTo>
                    <a:pt x="1106" y="10401"/>
                  </a:lnTo>
                  <a:cubicBezTo>
                    <a:pt x="1079" y="10385"/>
                    <a:pt x="1053" y="10367"/>
                    <a:pt x="1026" y="10349"/>
                  </a:cubicBezTo>
                  <a:close/>
                  <a:moveTo>
                    <a:pt x="21207" y="11951"/>
                  </a:moveTo>
                  <a:cubicBezTo>
                    <a:pt x="21319" y="11954"/>
                    <a:pt x="21434" y="11959"/>
                    <a:pt x="21548" y="11961"/>
                  </a:cubicBezTo>
                  <a:cubicBezTo>
                    <a:pt x="21434" y="11957"/>
                    <a:pt x="21319" y="11954"/>
                    <a:pt x="21207" y="11951"/>
                  </a:cubicBezTo>
                  <a:close/>
                  <a:moveTo>
                    <a:pt x="11201" y="12303"/>
                  </a:moveTo>
                  <a:cubicBezTo>
                    <a:pt x="11182" y="12303"/>
                    <a:pt x="11162" y="12303"/>
                    <a:pt x="11141" y="12305"/>
                  </a:cubicBezTo>
                  <a:cubicBezTo>
                    <a:pt x="11138" y="12305"/>
                    <a:pt x="11131" y="12306"/>
                    <a:pt x="11127" y="12306"/>
                  </a:cubicBezTo>
                  <a:lnTo>
                    <a:pt x="11140" y="12306"/>
                  </a:lnTo>
                  <a:cubicBezTo>
                    <a:pt x="11160" y="12305"/>
                    <a:pt x="11179" y="12305"/>
                    <a:pt x="11201" y="12303"/>
                  </a:cubicBezTo>
                  <a:close/>
                  <a:moveTo>
                    <a:pt x="11201" y="12303"/>
                  </a:moveTo>
                  <a:cubicBezTo>
                    <a:pt x="11359" y="12304"/>
                    <a:pt x="11519" y="12320"/>
                    <a:pt x="11672" y="12320"/>
                  </a:cubicBezTo>
                  <a:cubicBezTo>
                    <a:pt x="11745" y="12320"/>
                    <a:pt x="11816" y="12317"/>
                    <a:pt x="11884" y="12306"/>
                  </a:cubicBezTo>
                  <a:lnTo>
                    <a:pt x="11884" y="12306"/>
                  </a:lnTo>
                  <a:cubicBezTo>
                    <a:pt x="11818" y="12316"/>
                    <a:pt x="11749" y="12319"/>
                    <a:pt x="11678" y="12319"/>
                  </a:cubicBezTo>
                  <a:cubicBezTo>
                    <a:pt x="11523" y="12319"/>
                    <a:pt x="11361" y="12303"/>
                    <a:pt x="11201" y="12303"/>
                  </a:cubicBezTo>
                  <a:close/>
                  <a:moveTo>
                    <a:pt x="10980" y="12323"/>
                  </a:moveTo>
                  <a:cubicBezTo>
                    <a:pt x="10980" y="12323"/>
                    <a:pt x="10980" y="12323"/>
                    <a:pt x="10980" y="12323"/>
                  </a:cubicBezTo>
                  <a:cubicBezTo>
                    <a:pt x="10980" y="12323"/>
                    <a:pt x="10980" y="12323"/>
                    <a:pt x="10980" y="12323"/>
                  </a:cubicBezTo>
                  <a:close/>
                  <a:moveTo>
                    <a:pt x="10982" y="12323"/>
                  </a:moveTo>
                  <a:cubicBezTo>
                    <a:pt x="10982" y="12323"/>
                    <a:pt x="10981" y="12323"/>
                    <a:pt x="10981" y="12323"/>
                  </a:cubicBezTo>
                  <a:cubicBezTo>
                    <a:pt x="10981" y="12323"/>
                    <a:pt x="10981" y="12323"/>
                    <a:pt x="10982" y="12323"/>
                  </a:cubicBezTo>
                  <a:close/>
                  <a:moveTo>
                    <a:pt x="13545" y="12403"/>
                  </a:moveTo>
                  <a:lnTo>
                    <a:pt x="13545" y="12403"/>
                  </a:lnTo>
                  <a:cubicBezTo>
                    <a:pt x="13574" y="12414"/>
                    <a:pt x="13603" y="12425"/>
                    <a:pt x="13632" y="12433"/>
                  </a:cubicBezTo>
                  <a:cubicBezTo>
                    <a:pt x="13611" y="12427"/>
                    <a:pt x="13593" y="12419"/>
                    <a:pt x="13574" y="12412"/>
                  </a:cubicBezTo>
                  <a:cubicBezTo>
                    <a:pt x="13562" y="12409"/>
                    <a:pt x="13553" y="12406"/>
                    <a:pt x="13545" y="12403"/>
                  </a:cubicBezTo>
                  <a:close/>
                  <a:moveTo>
                    <a:pt x="30580" y="7654"/>
                  </a:moveTo>
                  <a:cubicBezTo>
                    <a:pt x="30590" y="7667"/>
                    <a:pt x="30605" y="7674"/>
                    <a:pt x="30618" y="7686"/>
                  </a:cubicBezTo>
                  <a:cubicBezTo>
                    <a:pt x="30637" y="7697"/>
                    <a:pt x="30654" y="7709"/>
                    <a:pt x="30670" y="7723"/>
                  </a:cubicBezTo>
                  <a:cubicBezTo>
                    <a:pt x="30677" y="7726"/>
                    <a:pt x="30683" y="7732"/>
                    <a:pt x="30689" y="7741"/>
                  </a:cubicBezTo>
                  <a:cubicBezTo>
                    <a:pt x="30692" y="7744"/>
                    <a:pt x="30695" y="7745"/>
                    <a:pt x="30696" y="7751"/>
                  </a:cubicBezTo>
                  <a:lnTo>
                    <a:pt x="30698" y="7751"/>
                  </a:lnTo>
                  <a:cubicBezTo>
                    <a:pt x="30741" y="7809"/>
                    <a:pt x="30782" y="7867"/>
                    <a:pt x="30823" y="7920"/>
                  </a:cubicBezTo>
                  <a:cubicBezTo>
                    <a:pt x="30894" y="8007"/>
                    <a:pt x="30975" y="8082"/>
                    <a:pt x="31103" y="8125"/>
                  </a:cubicBezTo>
                  <a:lnTo>
                    <a:pt x="31105" y="8126"/>
                  </a:lnTo>
                  <a:cubicBezTo>
                    <a:pt x="31112" y="8129"/>
                    <a:pt x="31119" y="8130"/>
                    <a:pt x="31125" y="8130"/>
                  </a:cubicBezTo>
                  <a:cubicBezTo>
                    <a:pt x="31128" y="8132"/>
                    <a:pt x="31134" y="8133"/>
                    <a:pt x="31138" y="8133"/>
                  </a:cubicBezTo>
                  <a:cubicBezTo>
                    <a:pt x="31167" y="8140"/>
                    <a:pt x="31199" y="8142"/>
                    <a:pt x="31232" y="8142"/>
                  </a:cubicBezTo>
                  <a:cubicBezTo>
                    <a:pt x="31260" y="8142"/>
                    <a:pt x="31290" y="8140"/>
                    <a:pt x="31320" y="8138"/>
                  </a:cubicBezTo>
                  <a:cubicBezTo>
                    <a:pt x="31351" y="8133"/>
                    <a:pt x="31381" y="8132"/>
                    <a:pt x="31412" y="8129"/>
                  </a:cubicBezTo>
                  <a:cubicBezTo>
                    <a:pt x="31429" y="8126"/>
                    <a:pt x="31445" y="8125"/>
                    <a:pt x="31460" y="8125"/>
                  </a:cubicBezTo>
                  <a:cubicBezTo>
                    <a:pt x="31487" y="8122"/>
                    <a:pt x="31519" y="8119"/>
                    <a:pt x="31545" y="8117"/>
                  </a:cubicBezTo>
                  <a:cubicBezTo>
                    <a:pt x="31560" y="8117"/>
                    <a:pt x="31574" y="8116"/>
                    <a:pt x="31587" y="8116"/>
                  </a:cubicBezTo>
                  <a:cubicBezTo>
                    <a:pt x="31631" y="8116"/>
                    <a:pt x="31669" y="8121"/>
                    <a:pt x="31692" y="8138"/>
                  </a:cubicBezTo>
                  <a:cubicBezTo>
                    <a:pt x="31727" y="8158"/>
                    <a:pt x="31753" y="8189"/>
                    <a:pt x="31779" y="8221"/>
                  </a:cubicBezTo>
                  <a:cubicBezTo>
                    <a:pt x="31797" y="8242"/>
                    <a:pt x="31811" y="8269"/>
                    <a:pt x="31829" y="8292"/>
                  </a:cubicBezTo>
                  <a:cubicBezTo>
                    <a:pt x="31843" y="8315"/>
                    <a:pt x="31858" y="8340"/>
                    <a:pt x="31874" y="8363"/>
                  </a:cubicBezTo>
                  <a:cubicBezTo>
                    <a:pt x="31881" y="8373"/>
                    <a:pt x="31887" y="8385"/>
                    <a:pt x="31894" y="8394"/>
                  </a:cubicBezTo>
                  <a:cubicBezTo>
                    <a:pt x="31928" y="8437"/>
                    <a:pt x="31961" y="8481"/>
                    <a:pt x="31993" y="8522"/>
                  </a:cubicBezTo>
                  <a:cubicBezTo>
                    <a:pt x="32047" y="8587"/>
                    <a:pt x="32102" y="8648"/>
                    <a:pt x="32159" y="8712"/>
                  </a:cubicBezTo>
                  <a:cubicBezTo>
                    <a:pt x="32211" y="8772"/>
                    <a:pt x="32262" y="8831"/>
                    <a:pt x="32312" y="8897"/>
                  </a:cubicBezTo>
                  <a:cubicBezTo>
                    <a:pt x="32332" y="8924"/>
                    <a:pt x="32357" y="8950"/>
                    <a:pt x="32386" y="8977"/>
                  </a:cubicBezTo>
                  <a:cubicBezTo>
                    <a:pt x="32399" y="8991"/>
                    <a:pt x="32413" y="9004"/>
                    <a:pt x="32429" y="9019"/>
                  </a:cubicBezTo>
                  <a:cubicBezTo>
                    <a:pt x="32476" y="9057"/>
                    <a:pt x="32524" y="9096"/>
                    <a:pt x="32573" y="9129"/>
                  </a:cubicBezTo>
                  <a:cubicBezTo>
                    <a:pt x="32604" y="9154"/>
                    <a:pt x="32637" y="9176"/>
                    <a:pt x="32666" y="9198"/>
                  </a:cubicBezTo>
                  <a:cubicBezTo>
                    <a:pt x="32674" y="9202"/>
                    <a:pt x="32681" y="9208"/>
                    <a:pt x="32690" y="9209"/>
                  </a:cubicBezTo>
                  <a:cubicBezTo>
                    <a:pt x="32704" y="9219"/>
                    <a:pt x="32720" y="9227"/>
                    <a:pt x="32733" y="9234"/>
                  </a:cubicBezTo>
                  <a:cubicBezTo>
                    <a:pt x="32761" y="9250"/>
                    <a:pt x="32783" y="9270"/>
                    <a:pt x="32791" y="9311"/>
                  </a:cubicBezTo>
                  <a:cubicBezTo>
                    <a:pt x="32796" y="9323"/>
                    <a:pt x="32796" y="9331"/>
                    <a:pt x="32796" y="9346"/>
                  </a:cubicBezTo>
                  <a:cubicBezTo>
                    <a:pt x="32784" y="9359"/>
                    <a:pt x="32777" y="9381"/>
                    <a:pt x="32771" y="9404"/>
                  </a:cubicBezTo>
                  <a:cubicBezTo>
                    <a:pt x="32755" y="9459"/>
                    <a:pt x="32745" y="9532"/>
                    <a:pt x="32730" y="9600"/>
                  </a:cubicBezTo>
                  <a:cubicBezTo>
                    <a:pt x="32727" y="9613"/>
                    <a:pt x="32726" y="9628"/>
                    <a:pt x="32723" y="9643"/>
                  </a:cubicBezTo>
                  <a:cubicBezTo>
                    <a:pt x="32720" y="9657"/>
                    <a:pt x="32719" y="9670"/>
                    <a:pt x="32716" y="9685"/>
                  </a:cubicBezTo>
                  <a:cubicBezTo>
                    <a:pt x="32710" y="9711"/>
                    <a:pt x="32703" y="9736"/>
                    <a:pt x="32697" y="9753"/>
                  </a:cubicBezTo>
                  <a:cubicBezTo>
                    <a:pt x="32653" y="9885"/>
                    <a:pt x="32601" y="10013"/>
                    <a:pt x="32546" y="10137"/>
                  </a:cubicBezTo>
                  <a:cubicBezTo>
                    <a:pt x="32546" y="10140"/>
                    <a:pt x="32544" y="10144"/>
                    <a:pt x="32543" y="10150"/>
                  </a:cubicBezTo>
                  <a:cubicBezTo>
                    <a:pt x="32543" y="10151"/>
                    <a:pt x="32543" y="10153"/>
                    <a:pt x="32541" y="10153"/>
                  </a:cubicBezTo>
                  <a:cubicBezTo>
                    <a:pt x="32514" y="10215"/>
                    <a:pt x="32486" y="10278"/>
                    <a:pt x="32457" y="10340"/>
                  </a:cubicBezTo>
                  <a:lnTo>
                    <a:pt x="32368" y="10544"/>
                  </a:lnTo>
                  <a:cubicBezTo>
                    <a:pt x="32301" y="10695"/>
                    <a:pt x="32229" y="10843"/>
                    <a:pt x="32152" y="10990"/>
                  </a:cubicBezTo>
                  <a:cubicBezTo>
                    <a:pt x="32073" y="11147"/>
                    <a:pt x="31990" y="11307"/>
                    <a:pt x="31910" y="11463"/>
                  </a:cubicBezTo>
                  <a:cubicBezTo>
                    <a:pt x="31884" y="11511"/>
                    <a:pt x="31859" y="11560"/>
                    <a:pt x="31836" y="11607"/>
                  </a:cubicBezTo>
                  <a:cubicBezTo>
                    <a:pt x="31809" y="11659"/>
                    <a:pt x="31782" y="11713"/>
                    <a:pt x="31759" y="11764"/>
                  </a:cubicBezTo>
                  <a:cubicBezTo>
                    <a:pt x="31717" y="11847"/>
                    <a:pt x="31679" y="11931"/>
                    <a:pt x="31641" y="12015"/>
                  </a:cubicBezTo>
                  <a:cubicBezTo>
                    <a:pt x="31605" y="12098"/>
                    <a:pt x="31572" y="12180"/>
                    <a:pt x="31534" y="12261"/>
                  </a:cubicBezTo>
                  <a:lnTo>
                    <a:pt x="31375" y="12376"/>
                  </a:lnTo>
                  <a:cubicBezTo>
                    <a:pt x="31265" y="12449"/>
                    <a:pt x="31160" y="12520"/>
                    <a:pt x="31050" y="12585"/>
                  </a:cubicBezTo>
                  <a:cubicBezTo>
                    <a:pt x="30919" y="12667"/>
                    <a:pt x="30785" y="12741"/>
                    <a:pt x="30644" y="12806"/>
                  </a:cubicBezTo>
                  <a:cubicBezTo>
                    <a:pt x="30643" y="12806"/>
                    <a:pt x="30640" y="12808"/>
                    <a:pt x="30638" y="12808"/>
                  </a:cubicBezTo>
                  <a:cubicBezTo>
                    <a:pt x="30490" y="12877"/>
                    <a:pt x="30331" y="12934"/>
                    <a:pt x="30160" y="12973"/>
                  </a:cubicBezTo>
                  <a:cubicBezTo>
                    <a:pt x="29933" y="13027"/>
                    <a:pt x="29676" y="13061"/>
                    <a:pt x="29418" y="13061"/>
                  </a:cubicBezTo>
                  <a:cubicBezTo>
                    <a:pt x="28953" y="13061"/>
                    <a:pt x="28487" y="12952"/>
                    <a:pt x="28194" y="12654"/>
                  </a:cubicBezTo>
                  <a:cubicBezTo>
                    <a:pt x="28110" y="12566"/>
                    <a:pt x="28040" y="12465"/>
                    <a:pt x="27988" y="12348"/>
                  </a:cubicBezTo>
                  <a:cubicBezTo>
                    <a:pt x="27944" y="12251"/>
                    <a:pt x="27915" y="12137"/>
                    <a:pt x="27899" y="12015"/>
                  </a:cubicBezTo>
                  <a:cubicBezTo>
                    <a:pt x="27906" y="12004"/>
                    <a:pt x="27912" y="11993"/>
                    <a:pt x="27919" y="11983"/>
                  </a:cubicBezTo>
                  <a:cubicBezTo>
                    <a:pt x="27948" y="11938"/>
                    <a:pt x="27980" y="11890"/>
                    <a:pt x="28014" y="11844"/>
                  </a:cubicBezTo>
                  <a:cubicBezTo>
                    <a:pt x="28065" y="11772"/>
                    <a:pt x="28114" y="11698"/>
                    <a:pt x="28159" y="11621"/>
                  </a:cubicBezTo>
                  <a:cubicBezTo>
                    <a:pt x="28203" y="11543"/>
                    <a:pt x="28239" y="11461"/>
                    <a:pt x="28261" y="11374"/>
                  </a:cubicBezTo>
                  <a:cubicBezTo>
                    <a:pt x="28264" y="11378"/>
                    <a:pt x="28268" y="11381"/>
                    <a:pt x="28271" y="11387"/>
                  </a:cubicBezTo>
                  <a:cubicBezTo>
                    <a:pt x="28401" y="11528"/>
                    <a:pt x="28437" y="11841"/>
                    <a:pt x="28517" y="12037"/>
                  </a:cubicBezTo>
                  <a:cubicBezTo>
                    <a:pt x="28553" y="12127"/>
                    <a:pt x="28584" y="12244"/>
                    <a:pt x="28633" y="12326"/>
                  </a:cubicBezTo>
                  <a:cubicBezTo>
                    <a:pt x="28690" y="12418"/>
                    <a:pt x="28766" y="12498"/>
                    <a:pt x="28827" y="12582"/>
                  </a:cubicBezTo>
                  <a:cubicBezTo>
                    <a:pt x="28863" y="12638"/>
                    <a:pt x="28904" y="12710"/>
                    <a:pt x="28957" y="12764"/>
                  </a:cubicBezTo>
                  <a:cubicBezTo>
                    <a:pt x="28976" y="12786"/>
                    <a:pt x="29001" y="12806"/>
                    <a:pt x="29024" y="12819"/>
                  </a:cubicBezTo>
                  <a:cubicBezTo>
                    <a:pt x="29037" y="12827"/>
                    <a:pt x="29049" y="12834"/>
                    <a:pt x="29062" y="12840"/>
                  </a:cubicBezTo>
                  <a:lnTo>
                    <a:pt x="29062" y="12827"/>
                  </a:lnTo>
                  <a:cubicBezTo>
                    <a:pt x="29003" y="12763"/>
                    <a:pt x="28981" y="12670"/>
                    <a:pt x="28957" y="12578"/>
                  </a:cubicBezTo>
                  <a:cubicBezTo>
                    <a:pt x="28944" y="12528"/>
                    <a:pt x="28931" y="12478"/>
                    <a:pt x="28914" y="12433"/>
                  </a:cubicBezTo>
                  <a:cubicBezTo>
                    <a:pt x="28907" y="12412"/>
                    <a:pt x="28899" y="12393"/>
                    <a:pt x="28892" y="12376"/>
                  </a:cubicBezTo>
                  <a:cubicBezTo>
                    <a:pt x="28875" y="12337"/>
                    <a:pt x="28859" y="12297"/>
                    <a:pt x="28844" y="12257"/>
                  </a:cubicBezTo>
                  <a:cubicBezTo>
                    <a:pt x="28822" y="12196"/>
                    <a:pt x="28799" y="12136"/>
                    <a:pt x="28776" y="12075"/>
                  </a:cubicBezTo>
                  <a:cubicBezTo>
                    <a:pt x="28732" y="11953"/>
                    <a:pt x="28683" y="11831"/>
                    <a:pt x="28635" y="11716"/>
                  </a:cubicBezTo>
                  <a:cubicBezTo>
                    <a:pt x="28619" y="11672"/>
                    <a:pt x="28609" y="11629"/>
                    <a:pt x="28598" y="11588"/>
                  </a:cubicBezTo>
                  <a:cubicBezTo>
                    <a:pt x="28595" y="11567"/>
                    <a:pt x="28590" y="11544"/>
                    <a:pt x="28582" y="11524"/>
                  </a:cubicBezTo>
                  <a:cubicBezTo>
                    <a:pt x="28579" y="11502"/>
                    <a:pt x="28569" y="11480"/>
                    <a:pt x="28561" y="11460"/>
                  </a:cubicBezTo>
                  <a:cubicBezTo>
                    <a:pt x="28540" y="11410"/>
                    <a:pt x="28497" y="11364"/>
                    <a:pt x="28456" y="11319"/>
                  </a:cubicBezTo>
                  <a:cubicBezTo>
                    <a:pt x="28431" y="11291"/>
                    <a:pt x="28408" y="11264"/>
                    <a:pt x="28390" y="11236"/>
                  </a:cubicBezTo>
                  <a:cubicBezTo>
                    <a:pt x="28373" y="11213"/>
                    <a:pt x="28361" y="11189"/>
                    <a:pt x="28347" y="11168"/>
                  </a:cubicBezTo>
                  <a:cubicBezTo>
                    <a:pt x="28319" y="11124"/>
                    <a:pt x="28293" y="11080"/>
                    <a:pt x="28264" y="11034"/>
                  </a:cubicBezTo>
                  <a:cubicBezTo>
                    <a:pt x="28249" y="11012"/>
                    <a:pt x="28235" y="10990"/>
                    <a:pt x="28219" y="10967"/>
                  </a:cubicBezTo>
                  <a:cubicBezTo>
                    <a:pt x="28133" y="10851"/>
                    <a:pt x="27919" y="10689"/>
                    <a:pt x="27695" y="10560"/>
                  </a:cubicBezTo>
                  <a:cubicBezTo>
                    <a:pt x="27649" y="10532"/>
                    <a:pt x="27598" y="10506"/>
                    <a:pt x="27549" y="10480"/>
                  </a:cubicBezTo>
                  <a:cubicBezTo>
                    <a:pt x="27425" y="10419"/>
                    <a:pt x="27307" y="10371"/>
                    <a:pt x="27214" y="10348"/>
                  </a:cubicBezTo>
                  <a:lnTo>
                    <a:pt x="27214" y="10336"/>
                  </a:lnTo>
                  <a:cubicBezTo>
                    <a:pt x="27297" y="10324"/>
                    <a:pt x="27377" y="10269"/>
                    <a:pt x="27448" y="10240"/>
                  </a:cubicBezTo>
                  <a:cubicBezTo>
                    <a:pt x="27573" y="10188"/>
                    <a:pt x="27704" y="10151"/>
                    <a:pt x="27823" y="10100"/>
                  </a:cubicBezTo>
                  <a:cubicBezTo>
                    <a:pt x="28380" y="9862"/>
                    <a:pt x="28952" y="9644"/>
                    <a:pt x="29286" y="9185"/>
                  </a:cubicBezTo>
                  <a:cubicBezTo>
                    <a:pt x="29306" y="9158"/>
                    <a:pt x="29322" y="9132"/>
                    <a:pt x="29340" y="9106"/>
                  </a:cubicBezTo>
                  <a:cubicBezTo>
                    <a:pt x="29520" y="8823"/>
                    <a:pt x="29638" y="8482"/>
                    <a:pt x="29811" y="8199"/>
                  </a:cubicBezTo>
                  <a:cubicBezTo>
                    <a:pt x="29862" y="8116"/>
                    <a:pt x="29875" y="7991"/>
                    <a:pt x="29939" y="7921"/>
                  </a:cubicBezTo>
                  <a:cubicBezTo>
                    <a:pt x="29949" y="7930"/>
                    <a:pt x="29961" y="7934"/>
                    <a:pt x="29975" y="7937"/>
                  </a:cubicBezTo>
                  <a:cubicBezTo>
                    <a:pt x="29991" y="7942"/>
                    <a:pt x="30008" y="7943"/>
                    <a:pt x="30025" y="7943"/>
                  </a:cubicBezTo>
                  <a:cubicBezTo>
                    <a:pt x="30080" y="7943"/>
                    <a:pt x="30140" y="7924"/>
                    <a:pt x="30173" y="7911"/>
                  </a:cubicBezTo>
                  <a:cubicBezTo>
                    <a:pt x="30225" y="7885"/>
                    <a:pt x="30267" y="7869"/>
                    <a:pt x="30311" y="7834"/>
                  </a:cubicBezTo>
                  <a:cubicBezTo>
                    <a:pt x="30413" y="7758"/>
                    <a:pt x="30392" y="7658"/>
                    <a:pt x="30580" y="7654"/>
                  </a:cubicBezTo>
                  <a:close/>
                  <a:moveTo>
                    <a:pt x="27758" y="12251"/>
                  </a:moveTo>
                  <a:cubicBezTo>
                    <a:pt x="27867" y="12915"/>
                    <a:pt x="28565" y="13263"/>
                    <a:pt x="29241" y="13306"/>
                  </a:cubicBezTo>
                  <a:cubicBezTo>
                    <a:pt x="29304" y="13310"/>
                    <a:pt x="29368" y="13312"/>
                    <a:pt x="29432" y="13312"/>
                  </a:cubicBezTo>
                  <a:cubicBezTo>
                    <a:pt x="29814" y="13312"/>
                    <a:pt x="30215" y="13242"/>
                    <a:pt x="30584" y="13101"/>
                  </a:cubicBezTo>
                  <a:cubicBezTo>
                    <a:pt x="30864" y="12995"/>
                    <a:pt x="31127" y="12848"/>
                    <a:pt x="31352" y="12662"/>
                  </a:cubicBezTo>
                  <a:lnTo>
                    <a:pt x="31352" y="12662"/>
                  </a:lnTo>
                  <a:cubicBezTo>
                    <a:pt x="31265" y="12863"/>
                    <a:pt x="31176" y="13065"/>
                    <a:pt x="31089" y="13264"/>
                  </a:cubicBezTo>
                  <a:cubicBezTo>
                    <a:pt x="30920" y="13335"/>
                    <a:pt x="30717" y="13407"/>
                    <a:pt x="30491" y="13466"/>
                  </a:cubicBezTo>
                  <a:cubicBezTo>
                    <a:pt x="30105" y="13569"/>
                    <a:pt x="29659" y="13640"/>
                    <a:pt x="29231" y="13640"/>
                  </a:cubicBezTo>
                  <a:cubicBezTo>
                    <a:pt x="28439" y="13640"/>
                    <a:pt x="27710" y="13397"/>
                    <a:pt x="27538" y="12659"/>
                  </a:cubicBezTo>
                  <a:cubicBezTo>
                    <a:pt x="27607" y="12520"/>
                    <a:pt x="27679" y="12382"/>
                    <a:pt x="27758" y="12251"/>
                  </a:cubicBezTo>
                  <a:close/>
                  <a:moveTo>
                    <a:pt x="542" y="9533"/>
                  </a:moveTo>
                  <a:cubicBezTo>
                    <a:pt x="550" y="9533"/>
                    <a:pt x="557" y="9533"/>
                    <a:pt x="564" y="9533"/>
                  </a:cubicBezTo>
                  <a:cubicBezTo>
                    <a:pt x="630" y="9548"/>
                    <a:pt x="695" y="9563"/>
                    <a:pt x="759" y="9577"/>
                  </a:cubicBezTo>
                  <a:cubicBezTo>
                    <a:pt x="804" y="9590"/>
                    <a:pt x="849" y="9597"/>
                    <a:pt x="896" y="9608"/>
                  </a:cubicBezTo>
                  <a:cubicBezTo>
                    <a:pt x="917" y="9615"/>
                    <a:pt x="939" y="9622"/>
                    <a:pt x="963" y="9631"/>
                  </a:cubicBezTo>
                  <a:cubicBezTo>
                    <a:pt x="1006" y="9645"/>
                    <a:pt x="1048" y="9663"/>
                    <a:pt x="1089" y="9679"/>
                  </a:cubicBezTo>
                  <a:cubicBezTo>
                    <a:pt x="1137" y="9699"/>
                    <a:pt x="1182" y="9717"/>
                    <a:pt x="1227" y="9738"/>
                  </a:cubicBezTo>
                  <a:lnTo>
                    <a:pt x="1230" y="9740"/>
                  </a:lnTo>
                  <a:cubicBezTo>
                    <a:pt x="1274" y="9760"/>
                    <a:pt x="1317" y="9782"/>
                    <a:pt x="1358" y="9804"/>
                  </a:cubicBezTo>
                  <a:cubicBezTo>
                    <a:pt x="1393" y="9824"/>
                    <a:pt x="1426" y="9842"/>
                    <a:pt x="1458" y="9862"/>
                  </a:cubicBezTo>
                  <a:cubicBezTo>
                    <a:pt x="1482" y="9877"/>
                    <a:pt x="1505" y="9893"/>
                    <a:pt x="1527" y="9910"/>
                  </a:cubicBezTo>
                  <a:cubicBezTo>
                    <a:pt x="1531" y="9911"/>
                    <a:pt x="1532" y="9913"/>
                    <a:pt x="1537" y="9914"/>
                  </a:cubicBezTo>
                  <a:cubicBezTo>
                    <a:pt x="1540" y="9917"/>
                    <a:pt x="1541" y="9919"/>
                    <a:pt x="1546" y="9922"/>
                  </a:cubicBezTo>
                  <a:cubicBezTo>
                    <a:pt x="1553" y="9926"/>
                    <a:pt x="1559" y="9932"/>
                    <a:pt x="1563" y="9935"/>
                  </a:cubicBezTo>
                  <a:cubicBezTo>
                    <a:pt x="1582" y="9948"/>
                    <a:pt x="1598" y="9962"/>
                    <a:pt x="1614" y="9978"/>
                  </a:cubicBezTo>
                  <a:cubicBezTo>
                    <a:pt x="1668" y="10026"/>
                    <a:pt x="1720" y="10079"/>
                    <a:pt x="1775" y="10118"/>
                  </a:cubicBezTo>
                  <a:cubicBezTo>
                    <a:pt x="2004" y="10291"/>
                    <a:pt x="2213" y="10474"/>
                    <a:pt x="2447" y="10644"/>
                  </a:cubicBezTo>
                  <a:cubicBezTo>
                    <a:pt x="2473" y="10662"/>
                    <a:pt x="2498" y="10681"/>
                    <a:pt x="2523" y="10704"/>
                  </a:cubicBezTo>
                  <a:cubicBezTo>
                    <a:pt x="2587" y="10755"/>
                    <a:pt x="2656" y="10811"/>
                    <a:pt x="2726" y="10852"/>
                  </a:cubicBezTo>
                  <a:cubicBezTo>
                    <a:pt x="2761" y="10872"/>
                    <a:pt x="2796" y="10888"/>
                    <a:pt x="2831" y="10902"/>
                  </a:cubicBezTo>
                  <a:lnTo>
                    <a:pt x="2831" y="10881"/>
                  </a:lnTo>
                  <a:cubicBezTo>
                    <a:pt x="2819" y="10874"/>
                    <a:pt x="2810" y="10865"/>
                    <a:pt x="2803" y="10857"/>
                  </a:cubicBezTo>
                  <a:lnTo>
                    <a:pt x="2794" y="10848"/>
                  </a:lnTo>
                  <a:cubicBezTo>
                    <a:pt x="2790" y="10843"/>
                    <a:pt x="2784" y="10836"/>
                    <a:pt x="2781" y="10833"/>
                  </a:cubicBezTo>
                  <a:cubicBezTo>
                    <a:pt x="2774" y="10826"/>
                    <a:pt x="2768" y="10816"/>
                    <a:pt x="2761" y="10806"/>
                  </a:cubicBezTo>
                  <a:cubicBezTo>
                    <a:pt x="2748" y="10790"/>
                    <a:pt x="2739" y="10771"/>
                    <a:pt x="2726" y="10755"/>
                  </a:cubicBezTo>
                  <a:lnTo>
                    <a:pt x="2726" y="10753"/>
                  </a:lnTo>
                  <a:cubicBezTo>
                    <a:pt x="2719" y="10740"/>
                    <a:pt x="2710" y="10731"/>
                    <a:pt x="2703" y="10720"/>
                  </a:cubicBezTo>
                  <a:lnTo>
                    <a:pt x="2523" y="10540"/>
                  </a:lnTo>
                  <a:lnTo>
                    <a:pt x="2523" y="10538"/>
                  </a:lnTo>
                  <a:lnTo>
                    <a:pt x="2339" y="10356"/>
                  </a:lnTo>
                  <a:lnTo>
                    <a:pt x="2339" y="10355"/>
                  </a:lnTo>
                  <a:cubicBezTo>
                    <a:pt x="2326" y="10343"/>
                    <a:pt x="2312" y="10335"/>
                    <a:pt x="2297" y="10321"/>
                  </a:cubicBezTo>
                  <a:cubicBezTo>
                    <a:pt x="2213" y="10253"/>
                    <a:pt x="2133" y="10176"/>
                    <a:pt x="2056" y="10099"/>
                  </a:cubicBezTo>
                  <a:cubicBezTo>
                    <a:pt x="2011" y="10053"/>
                    <a:pt x="1963" y="10007"/>
                    <a:pt x="1918" y="9965"/>
                  </a:cubicBezTo>
                  <a:lnTo>
                    <a:pt x="1916" y="9965"/>
                  </a:lnTo>
                  <a:cubicBezTo>
                    <a:pt x="1893" y="9946"/>
                    <a:pt x="1868" y="9922"/>
                    <a:pt x="1845" y="9903"/>
                  </a:cubicBezTo>
                  <a:cubicBezTo>
                    <a:pt x="1822" y="9882"/>
                    <a:pt x="1799" y="9862"/>
                    <a:pt x="1772" y="9842"/>
                  </a:cubicBezTo>
                  <a:cubicBezTo>
                    <a:pt x="1769" y="9839"/>
                    <a:pt x="1762" y="9837"/>
                    <a:pt x="1758" y="9832"/>
                  </a:cubicBezTo>
                  <a:cubicBezTo>
                    <a:pt x="1755" y="9827"/>
                    <a:pt x="1748" y="9826"/>
                    <a:pt x="1742" y="9820"/>
                  </a:cubicBezTo>
                  <a:lnTo>
                    <a:pt x="1740" y="9818"/>
                  </a:lnTo>
                  <a:cubicBezTo>
                    <a:pt x="1729" y="9811"/>
                    <a:pt x="1719" y="9804"/>
                    <a:pt x="1704" y="9795"/>
                  </a:cubicBezTo>
                  <a:cubicBezTo>
                    <a:pt x="1691" y="9788"/>
                    <a:pt x="1676" y="9781"/>
                    <a:pt x="1663" y="9772"/>
                  </a:cubicBezTo>
                  <a:cubicBezTo>
                    <a:pt x="1660" y="9768"/>
                    <a:pt x="1656" y="9766"/>
                    <a:pt x="1650" y="9762"/>
                  </a:cubicBezTo>
                  <a:cubicBezTo>
                    <a:pt x="1647" y="9759"/>
                    <a:pt x="1643" y="9757"/>
                    <a:pt x="1639" y="9753"/>
                  </a:cubicBezTo>
                  <a:cubicBezTo>
                    <a:pt x="1634" y="9750"/>
                    <a:pt x="1627" y="9747"/>
                    <a:pt x="1624" y="9743"/>
                  </a:cubicBezTo>
                  <a:cubicBezTo>
                    <a:pt x="1617" y="9738"/>
                    <a:pt x="1611" y="9733"/>
                    <a:pt x="1604" y="9730"/>
                  </a:cubicBezTo>
                  <a:cubicBezTo>
                    <a:pt x="1591" y="9718"/>
                    <a:pt x="1576" y="9709"/>
                    <a:pt x="1566" y="9702"/>
                  </a:cubicBezTo>
                  <a:cubicBezTo>
                    <a:pt x="1547" y="9689"/>
                    <a:pt x="1531" y="9677"/>
                    <a:pt x="1519" y="9664"/>
                  </a:cubicBezTo>
                  <a:cubicBezTo>
                    <a:pt x="1512" y="9658"/>
                    <a:pt x="1508" y="9651"/>
                    <a:pt x="1500" y="9645"/>
                  </a:cubicBezTo>
                  <a:cubicBezTo>
                    <a:pt x="1498" y="9643"/>
                    <a:pt x="1496" y="9643"/>
                    <a:pt x="1496" y="9638"/>
                  </a:cubicBezTo>
                  <a:lnTo>
                    <a:pt x="1495" y="9638"/>
                  </a:lnTo>
                  <a:lnTo>
                    <a:pt x="1495" y="9637"/>
                  </a:lnTo>
                  <a:lnTo>
                    <a:pt x="1503" y="9637"/>
                  </a:lnTo>
                  <a:cubicBezTo>
                    <a:pt x="1508" y="9638"/>
                    <a:pt x="1509" y="9641"/>
                    <a:pt x="1511" y="9643"/>
                  </a:cubicBezTo>
                  <a:cubicBezTo>
                    <a:pt x="1515" y="9645"/>
                    <a:pt x="1522" y="9648"/>
                    <a:pt x="1527" y="9650"/>
                  </a:cubicBezTo>
                  <a:lnTo>
                    <a:pt x="1530" y="9651"/>
                  </a:lnTo>
                  <a:lnTo>
                    <a:pt x="1531" y="9653"/>
                  </a:lnTo>
                  <a:lnTo>
                    <a:pt x="1532" y="9653"/>
                  </a:lnTo>
                  <a:cubicBezTo>
                    <a:pt x="1547" y="9663"/>
                    <a:pt x="1562" y="9670"/>
                    <a:pt x="1576" y="9674"/>
                  </a:cubicBezTo>
                  <a:cubicBezTo>
                    <a:pt x="1582" y="9674"/>
                    <a:pt x="1591" y="9679"/>
                    <a:pt x="1598" y="9682"/>
                  </a:cubicBezTo>
                  <a:cubicBezTo>
                    <a:pt x="1599" y="9685"/>
                    <a:pt x="1602" y="9685"/>
                    <a:pt x="1604" y="9686"/>
                  </a:cubicBezTo>
                  <a:cubicBezTo>
                    <a:pt x="1611" y="9689"/>
                    <a:pt x="1618" y="9692"/>
                    <a:pt x="1626" y="9693"/>
                  </a:cubicBezTo>
                  <a:cubicBezTo>
                    <a:pt x="1633" y="9695"/>
                    <a:pt x="1640" y="9696"/>
                    <a:pt x="1649" y="9701"/>
                  </a:cubicBezTo>
                  <a:lnTo>
                    <a:pt x="1704" y="9717"/>
                  </a:lnTo>
                  <a:cubicBezTo>
                    <a:pt x="1729" y="9724"/>
                    <a:pt x="1755" y="9730"/>
                    <a:pt x="1780" y="9737"/>
                  </a:cubicBezTo>
                  <a:cubicBezTo>
                    <a:pt x="1820" y="9747"/>
                    <a:pt x="1860" y="9757"/>
                    <a:pt x="1897" y="9768"/>
                  </a:cubicBezTo>
                  <a:cubicBezTo>
                    <a:pt x="1918" y="9773"/>
                    <a:pt x="1934" y="9781"/>
                    <a:pt x="1953" y="9788"/>
                  </a:cubicBezTo>
                  <a:cubicBezTo>
                    <a:pt x="2076" y="9833"/>
                    <a:pt x="2235" y="9911"/>
                    <a:pt x="2347" y="9980"/>
                  </a:cubicBezTo>
                  <a:cubicBezTo>
                    <a:pt x="2406" y="10016"/>
                    <a:pt x="2463" y="10053"/>
                    <a:pt x="2520" y="10092"/>
                  </a:cubicBezTo>
                  <a:lnTo>
                    <a:pt x="2520" y="10093"/>
                  </a:lnTo>
                  <a:cubicBezTo>
                    <a:pt x="2588" y="10137"/>
                    <a:pt x="2656" y="10186"/>
                    <a:pt x="2723" y="10230"/>
                  </a:cubicBezTo>
                  <a:cubicBezTo>
                    <a:pt x="2755" y="10249"/>
                    <a:pt x="2787" y="10271"/>
                    <a:pt x="2818" y="10289"/>
                  </a:cubicBezTo>
                  <a:lnTo>
                    <a:pt x="2915" y="10349"/>
                  </a:lnTo>
                  <a:cubicBezTo>
                    <a:pt x="3015" y="10407"/>
                    <a:pt x="3114" y="10460"/>
                    <a:pt x="3212" y="10515"/>
                  </a:cubicBezTo>
                  <a:cubicBezTo>
                    <a:pt x="3344" y="10588"/>
                    <a:pt x="3473" y="10662"/>
                    <a:pt x="3596" y="10749"/>
                  </a:cubicBezTo>
                  <a:cubicBezTo>
                    <a:pt x="3609" y="10756"/>
                    <a:pt x="3617" y="10765"/>
                    <a:pt x="3628" y="10772"/>
                  </a:cubicBezTo>
                  <a:cubicBezTo>
                    <a:pt x="3639" y="10782"/>
                    <a:pt x="3648" y="10791"/>
                    <a:pt x="3657" y="10800"/>
                  </a:cubicBezTo>
                  <a:cubicBezTo>
                    <a:pt x="3674" y="10816"/>
                    <a:pt x="3692" y="10833"/>
                    <a:pt x="3706" y="10849"/>
                  </a:cubicBezTo>
                  <a:cubicBezTo>
                    <a:pt x="3725" y="10867"/>
                    <a:pt x="3739" y="10884"/>
                    <a:pt x="3757" y="10900"/>
                  </a:cubicBezTo>
                  <a:lnTo>
                    <a:pt x="3770" y="10913"/>
                  </a:lnTo>
                  <a:cubicBezTo>
                    <a:pt x="3779" y="10920"/>
                    <a:pt x="3790" y="10929"/>
                    <a:pt x="3799" y="10938"/>
                  </a:cubicBezTo>
                  <a:cubicBezTo>
                    <a:pt x="3805" y="10944"/>
                    <a:pt x="3812" y="10950"/>
                    <a:pt x="3819" y="10951"/>
                  </a:cubicBezTo>
                  <a:cubicBezTo>
                    <a:pt x="3822" y="10954"/>
                    <a:pt x="3828" y="10958"/>
                    <a:pt x="3831" y="10961"/>
                  </a:cubicBezTo>
                  <a:lnTo>
                    <a:pt x="3831" y="10942"/>
                  </a:lnTo>
                  <a:cubicBezTo>
                    <a:pt x="3755" y="10891"/>
                    <a:pt x="3719" y="10793"/>
                    <a:pt x="3649" y="10739"/>
                  </a:cubicBezTo>
                  <a:cubicBezTo>
                    <a:pt x="3581" y="10685"/>
                    <a:pt x="3516" y="10630"/>
                    <a:pt x="3452" y="10573"/>
                  </a:cubicBezTo>
                  <a:cubicBezTo>
                    <a:pt x="3388" y="10516"/>
                    <a:pt x="3325" y="10460"/>
                    <a:pt x="3255" y="10407"/>
                  </a:cubicBezTo>
                  <a:cubicBezTo>
                    <a:pt x="3235" y="10383"/>
                    <a:pt x="3212" y="10356"/>
                    <a:pt x="3190" y="10332"/>
                  </a:cubicBezTo>
                  <a:cubicBezTo>
                    <a:pt x="3068" y="10239"/>
                    <a:pt x="2944" y="10154"/>
                    <a:pt x="2818" y="10063"/>
                  </a:cubicBezTo>
                  <a:cubicBezTo>
                    <a:pt x="2787" y="10041"/>
                    <a:pt x="2754" y="10015"/>
                    <a:pt x="2723" y="9987"/>
                  </a:cubicBezTo>
                  <a:cubicBezTo>
                    <a:pt x="2659" y="9935"/>
                    <a:pt x="2592" y="9881"/>
                    <a:pt x="2520" y="9846"/>
                  </a:cubicBezTo>
                  <a:lnTo>
                    <a:pt x="2520" y="9845"/>
                  </a:lnTo>
                  <a:cubicBezTo>
                    <a:pt x="2499" y="9832"/>
                    <a:pt x="2476" y="9824"/>
                    <a:pt x="2454" y="9817"/>
                  </a:cubicBezTo>
                  <a:lnTo>
                    <a:pt x="2454" y="9805"/>
                  </a:lnTo>
                  <a:cubicBezTo>
                    <a:pt x="2476" y="9810"/>
                    <a:pt x="2498" y="9816"/>
                    <a:pt x="2520" y="9818"/>
                  </a:cubicBezTo>
                  <a:cubicBezTo>
                    <a:pt x="2533" y="9823"/>
                    <a:pt x="2547" y="9824"/>
                    <a:pt x="2562" y="9827"/>
                  </a:cubicBezTo>
                  <a:cubicBezTo>
                    <a:pt x="2617" y="9842"/>
                    <a:pt x="2671" y="9859"/>
                    <a:pt x="2723" y="9878"/>
                  </a:cubicBezTo>
                  <a:cubicBezTo>
                    <a:pt x="2732" y="9882"/>
                    <a:pt x="2741" y="9884"/>
                    <a:pt x="2751" y="9888"/>
                  </a:cubicBezTo>
                  <a:cubicBezTo>
                    <a:pt x="2784" y="9900"/>
                    <a:pt x="2819" y="9913"/>
                    <a:pt x="2850" y="9926"/>
                  </a:cubicBezTo>
                  <a:cubicBezTo>
                    <a:pt x="2911" y="9951"/>
                    <a:pt x="2966" y="9978"/>
                    <a:pt x="3023" y="10007"/>
                  </a:cubicBezTo>
                  <a:cubicBezTo>
                    <a:pt x="3079" y="10037"/>
                    <a:pt x="3133" y="10066"/>
                    <a:pt x="3190" y="10095"/>
                  </a:cubicBezTo>
                  <a:cubicBezTo>
                    <a:pt x="3190" y="10095"/>
                    <a:pt x="3191" y="10095"/>
                    <a:pt x="3191" y="10096"/>
                  </a:cubicBezTo>
                  <a:cubicBezTo>
                    <a:pt x="3263" y="10132"/>
                    <a:pt x="3335" y="10166"/>
                    <a:pt x="3407" y="10196"/>
                  </a:cubicBezTo>
                  <a:cubicBezTo>
                    <a:pt x="3408" y="10196"/>
                    <a:pt x="3408" y="10196"/>
                    <a:pt x="3408" y="10198"/>
                  </a:cubicBezTo>
                  <a:cubicBezTo>
                    <a:pt x="3521" y="10249"/>
                    <a:pt x="3633" y="10298"/>
                    <a:pt x="3742" y="10364"/>
                  </a:cubicBezTo>
                  <a:cubicBezTo>
                    <a:pt x="3748" y="10368"/>
                    <a:pt x="3754" y="10369"/>
                    <a:pt x="3758" y="10372"/>
                  </a:cubicBezTo>
                  <a:cubicBezTo>
                    <a:pt x="3787" y="10393"/>
                    <a:pt x="3817" y="10409"/>
                    <a:pt x="3844" y="10431"/>
                  </a:cubicBezTo>
                  <a:cubicBezTo>
                    <a:pt x="3872" y="10451"/>
                    <a:pt x="3901" y="10473"/>
                    <a:pt x="3929" y="10493"/>
                  </a:cubicBezTo>
                  <a:cubicBezTo>
                    <a:pt x="3955" y="10513"/>
                    <a:pt x="3982" y="10537"/>
                    <a:pt x="4010" y="10557"/>
                  </a:cubicBezTo>
                  <a:cubicBezTo>
                    <a:pt x="4038" y="10579"/>
                    <a:pt x="4064" y="10601"/>
                    <a:pt x="4091" y="10620"/>
                  </a:cubicBezTo>
                  <a:cubicBezTo>
                    <a:pt x="4097" y="10624"/>
                    <a:pt x="4104" y="10631"/>
                    <a:pt x="4112" y="10634"/>
                  </a:cubicBezTo>
                  <a:cubicBezTo>
                    <a:pt x="4125" y="10646"/>
                    <a:pt x="4135" y="10654"/>
                    <a:pt x="4148" y="10667"/>
                  </a:cubicBezTo>
                  <a:cubicBezTo>
                    <a:pt x="4168" y="10685"/>
                    <a:pt x="4186" y="10704"/>
                    <a:pt x="4206" y="10726"/>
                  </a:cubicBezTo>
                  <a:cubicBezTo>
                    <a:pt x="4237" y="10758"/>
                    <a:pt x="4267" y="10794"/>
                    <a:pt x="4301" y="10835"/>
                  </a:cubicBezTo>
                  <a:cubicBezTo>
                    <a:pt x="4308" y="10843"/>
                    <a:pt x="4314" y="10852"/>
                    <a:pt x="4323" y="10862"/>
                  </a:cubicBezTo>
                  <a:lnTo>
                    <a:pt x="4398" y="10960"/>
                  </a:lnTo>
                  <a:cubicBezTo>
                    <a:pt x="4411" y="10974"/>
                    <a:pt x="4420" y="10989"/>
                    <a:pt x="4433" y="11003"/>
                  </a:cubicBezTo>
                  <a:cubicBezTo>
                    <a:pt x="4449" y="11025"/>
                    <a:pt x="4468" y="11047"/>
                    <a:pt x="4484" y="11070"/>
                  </a:cubicBezTo>
                  <a:cubicBezTo>
                    <a:pt x="4498" y="11092"/>
                    <a:pt x="4514" y="11114"/>
                    <a:pt x="4529" y="11133"/>
                  </a:cubicBezTo>
                  <a:cubicBezTo>
                    <a:pt x="4536" y="11143"/>
                    <a:pt x="4546" y="11153"/>
                    <a:pt x="4555" y="11160"/>
                  </a:cubicBezTo>
                  <a:cubicBezTo>
                    <a:pt x="4607" y="11214"/>
                    <a:pt x="4679" y="11256"/>
                    <a:pt x="4730" y="11309"/>
                  </a:cubicBezTo>
                  <a:cubicBezTo>
                    <a:pt x="4738" y="11317"/>
                    <a:pt x="4747" y="11328"/>
                    <a:pt x="4754" y="11336"/>
                  </a:cubicBezTo>
                  <a:cubicBezTo>
                    <a:pt x="4789" y="11381"/>
                    <a:pt x="4824" y="11429"/>
                    <a:pt x="4855" y="11473"/>
                  </a:cubicBezTo>
                  <a:cubicBezTo>
                    <a:pt x="4890" y="11518"/>
                    <a:pt x="4922" y="11565"/>
                    <a:pt x="4955" y="11611"/>
                  </a:cubicBezTo>
                  <a:cubicBezTo>
                    <a:pt x="4977" y="11640"/>
                    <a:pt x="4999" y="11671"/>
                    <a:pt x="5022" y="11700"/>
                  </a:cubicBezTo>
                  <a:cubicBezTo>
                    <a:pt x="5035" y="11717"/>
                    <a:pt x="5049" y="11736"/>
                    <a:pt x="5065" y="11751"/>
                  </a:cubicBezTo>
                  <a:cubicBezTo>
                    <a:pt x="5089" y="11775"/>
                    <a:pt x="5118" y="11802"/>
                    <a:pt x="5144" y="11825"/>
                  </a:cubicBezTo>
                  <a:lnTo>
                    <a:pt x="5147" y="11829"/>
                  </a:lnTo>
                  <a:cubicBezTo>
                    <a:pt x="5195" y="11867"/>
                    <a:pt x="5244" y="11903"/>
                    <a:pt x="5289" y="11938"/>
                  </a:cubicBezTo>
                  <a:cubicBezTo>
                    <a:pt x="5318" y="11960"/>
                    <a:pt x="5349" y="11983"/>
                    <a:pt x="5377" y="12008"/>
                  </a:cubicBezTo>
                  <a:lnTo>
                    <a:pt x="5377" y="12011"/>
                  </a:lnTo>
                  <a:cubicBezTo>
                    <a:pt x="5390" y="12021"/>
                    <a:pt x="5404" y="12033"/>
                    <a:pt x="5416" y="12044"/>
                  </a:cubicBezTo>
                  <a:cubicBezTo>
                    <a:pt x="5436" y="12065"/>
                    <a:pt x="5458" y="12081"/>
                    <a:pt x="5480" y="12100"/>
                  </a:cubicBezTo>
                  <a:cubicBezTo>
                    <a:pt x="5491" y="12108"/>
                    <a:pt x="5500" y="12117"/>
                    <a:pt x="5513" y="12127"/>
                  </a:cubicBezTo>
                  <a:cubicBezTo>
                    <a:pt x="5523" y="12136"/>
                    <a:pt x="5532" y="12145"/>
                    <a:pt x="5545" y="12152"/>
                  </a:cubicBezTo>
                  <a:cubicBezTo>
                    <a:pt x="5558" y="12159"/>
                    <a:pt x="5567" y="12166"/>
                    <a:pt x="5580" y="12174"/>
                  </a:cubicBezTo>
                  <a:cubicBezTo>
                    <a:pt x="5691" y="12246"/>
                    <a:pt x="5811" y="12306"/>
                    <a:pt x="5938" y="12355"/>
                  </a:cubicBezTo>
                  <a:cubicBezTo>
                    <a:pt x="6009" y="12383"/>
                    <a:pt x="6083" y="12406"/>
                    <a:pt x="6160" y="12430"/>
                  </a:cubicBezTo>
                  <a:lnTo>
                    <a:pt x="6162" y="12430"/>
                  </a:lnTo>
                  <a:cubicBezTo>
                    <a:pt x="6223" y="12449"/>
                    <a:pt x="6287" y="12466"/>
                    <a:pt x="6354" y="12483"/>
                  </a:cubicBezTo>
                  <a:lnTo>
                    <a:pt x="6397" y="12494"/>
                  </a:lnTo>
                  <a:cubicBezTo>
                    <a:pt x="6447" y="12507"/>
                    <a:pt x="6499" y="12515"/>
                    <a:pt x="6556" y="12523"/>
                  </a:cubicBezTo>
                  <a:cubicBezTo>
                    <a:pt x="6728" y="12546"/>
                    <a:pt x="6927" y="12550"/>
                    <a:pt x="7121" y="12550"/>
                  </a:cubicBezTo>
                  <a:cubicBezTo>
                    <a:pt x="7218" y="12550"/>
                    <a:pt x="7314" y="12549"/>
                    <a:pt x="7405" y="12549"/>
                  </a:cubicBezTo>
                  <a:cubicBezTo>
                    <a:pt x="8007" y="12549"/>
                    <a:pt x="8581" y="12527"/>
                    <a:pt x="9167" y="12527"/>
                  </a:cubicBezTo>
                  <a:cubicBezTo>
                    <a:pt x="9202" y="12527"/>
                    <a:pt x="9238" y="12524"/>
                    <a:pt x="9276" y="12523"/>
                  </a:cubicBezTo>
                  <a:cubicBezTo>
                    <a:pt x="9346" y="12521"/>
                    <a:pt x="9420" y="12520"/>
                    <a:pt x="9494" y="12515"/>
                  </a:cubicBezTo>
                  <a:cubicBezTo>
                    <a:pt x="9559" y="12513"/>
                    <a:pt x="9624" y="12512"/>
                    <a:pt x="9687" y="12512"/>
                  </a:cubicBezTo>
                  <a:cubicBezTo>
                    <a:pt x="9799" y="12512"/>
                    <a:pt x="9906" y="12517"/>
                    <a:pt x="9993" y="12536"/>
                  </a:cubicBezTo>
                  <a:lnTo>
                    <a:pt x="10227" y="12536"/>
                  </a:lnTo>
                  <a:cubicBezTo>
                    <a:pt x="10262" y="12543"/>
                    <a:pt x="10297" y="12549"/>
                    <a:pt x="10330" y="12552"/>
                  </a:cubicBezTo>
                  <a:cubicBezTo>
                    <a:pt x="10370" y="12555"/>
                    <a:pt x="10409" y="12557"/>
                    <a:pt x="10447" y="12557"/>
                  </a:cubicBezTo>
                  <a:cubicBezTo>
                    <a:pt x="10503" y="12557"/>
                    <a:pt x="10558" y="12554"/>
                    <a:pt x="10610" y="12550"/>
                  </a:cubicBezTo>
                  <a:lnTo>
                    <a:pt x="10610" y="12550"/>
                  </a:lnTo>
                  <a:cubicBezTo>
                    <a:pt x="10608" y="12552"/>
                    <a:pt x="10606" y="12553"/>
                    <a:pt x="10603" y="12555"/>
                  </a:cubicBezTo>
                  <a:cubicBezTo>
                    <a:pt x="10604" y="12555"/>
                    <a:pt x="10605" y="12555"/>
                    <a:pt x="10606" y="12555"/>
                  </a:cubicBezTo>
                  <a:lnTo>
                    <a:pt x="10606" y="12555"/>
                  </a:lnTo>
                  <a:cubicBezTo>
                    <a:pt x="10605" y="12555"/>
                    <a:pt x="10604" y="12556"/>
                    <a:pt x="10603" y="12556"/>
                  </a:cubicBezTo>
                  <a:cubicBezTo>
                    <a:pt x="10648" y="12554"/>
                    <a:pt x="10692" y="12552"/>
                    <a:pt x="10734" y="12552"/>
                  </a:cubicBezTo>
                  <a:cubicBezTo>
                    <a:pt x="10850" y="12552"/>
                    <a:pt x="10957" y="12567"/>
                    <a:pt x="11054" y="12638"/>
                  </a:cubicBezTo>
                  <a:cubicBezTo>
                    <a:pt x="11067" y="12646"/>
                    <a:pt x="11082" y="12658"/>
                    <a:pt x="11092" y="12671"/>
                  </a:cubicBezTo>
                  <a:cubicBezTo>
                    <a:pt x="11096" y="12674"/>
                    <a:pt x="11098" y="12674"/>
                    <a:pt x="11102" y="12678"/>
                  </a:cubicBezTo>
                  <a:cubicBezTo>
                    <a:pt x="11112" y="12687"/>
                    <a:pt x="11121" y="12697"/>
                    <a:pt x="11128" y="12707"/>
                  </a:cubicBezTo>
                  <a:lnTo>
                    <a:pt x="11131" y="12709"/>
                  </a:lnTo>
                  <a:cubicBezTo>
                    <a:pt x="11215" y="12805"/>
                    <a:pt x="11272" y="12938"/>
                    <a:pt x="11309" y="13097"/>
                  </a:cubicBezTo>
                  <a:cubicBezTo>
                    <a:pt x="11313" y="13110"/>
                    <a:pt x="11314" y="13123"/>
                    <a:pt x="11316" y="13136"/>
                  </a:cubicBezTo>
                  <a:cubicBezTo>
                    <a:pt x="11329" y="13202"/>
                    <a:pt x="11338" y="13270"/>
                    <a:pt x="11343" y="13341"/>
                  </a:cubicBezTo>
                  <a:cubicBezTo>
                    <a:pt x="11345" y="13364"/>
                    <a:pt x="11346" y="13388"/>
                    <a:pt x="11346" y="13412"/>
                  </a:cubicBezTo>
                  <a:cubicBezTo>
                    <a:pt x="11350" y="13470"/>
                    <a:pt x="11351" y="13531"/>
                    <a:pt x="11351" y="13592"/>
                  </a:cubicBezTo>
                  <a:lnTo>
                    <a:pt x="11351" y="13592"/>
                  </a:lnTo>
                  <a:cubicBezTo>
                    <a:pt x="11351" y="13612"/>
                    <a:pt x="11351" y="13632"/>
                    <a:pt x="11351" y="13652"/>
                  </a:cubicBezTo>
                  <a:cubicBezTo>
                    <a:pt x="11351" y="13671"/>
                    <a:pt x="11351" y="13689"/>
                    <a:pt x="11349" y="13708"/>
                  </a:cubicBezTo>
                  <a:cubicBezTo>
                    <a:pt x="11345" y="13750"/>
                    <a:pt x="11343" y="13792"/>
                    <a:pt x="11342" y="13834"/>
                  </a:cubicBezTo>
                  <a:lnTo>
                    <a:pt x="11342" y="13841"/>
                  </a:lnTo>
                  <a:lnTo>
                    <a:pt x="11339" y="13841"/>
                  </a:lnTo>
                  <a:lnTo>
                    <a:pt x="11339" y="13849"/>
                  </a:lnTo>
                  <a:cubicBezTo>
                    <a:pt x="11336" y="13885"/>
                    <a:pt x="11335" y="13918"/>
                    <a:pt x="11327" y="13955"/>
                  </a:cubicBezTo>
                  <a:cubicBezTo>
                    <a:pt x="11327" y="13959"/>
                    <a:pt x="11327" y="13965"/>
                    <a:pt x="11325" y="13968"/>
                  </a:cubicBezTo>
                  <a:cubicBezTo>
                    <a:pt x="11322" y="13994"/>
                    <a:pt x="11320" y="14017"/>
                    <a:pt x="11316" y="14042"/>
                  </a:cubicBezTo>
                  <a:cubicBezTo>
                    <a:pt x="11313" y="14071"/>
                    <a:pt x="11309" y="14103"/>
                    <a:pt x="11303" y="14129"/>
                  </a:cubicBezTo>
                  <a:cubicBezTo>
                    <a:pt x="11300" y="14150"/>
                    <a:pt x="11298" y="14170"/>
                    <a:pt x="11294" y="14190"/>
                  </a:cubicBezTo>
                  <a:cubicBezTo>
                    <a:pt x="11291" y="14216"/>
                    <a:pt x="11285" y="14243"/>
                    <a:pt x="11279" y="14266"/>
                  </a:cubicBezTo>
                  <a:lnTo>
                    <a:pt x="11279" y="14270"/>
                  </a:lnTo>
                  <a:cubicBezTo>
                    <a:pt x="11278" y="14282"/>
                    <a:pt x="11277" y="14292"/>
                    <a:pt x="11272" y="14301"/>
                  </a:cubicBezTo>
                  <a:cubicBezTo>
                    <a:pt x="11258" y="14376"/>
                    <a:pt x="11242" y="14452"/>
                    <a:pt x="11223" y="14520"/>
                  </a:cubicBezTo>
                  <a:cubicBezTo>
                    <a:pt x="11211" y="14576"/>
                    <a:pt x="11197" y="14626"/>
                    <a:pt x="11179" y="14672"/>
                  </a:cubicBezTo>
                  <a:cubicBezTo>
                    <a:pt x="11178" y="14674"/>
                    <a:pt x="11176" y="14680"/>
                    <a:pt x="11176" y="14685"/>
                  </a:cubicBezTo>
                  <a:cubicBezTo>
                    <a:pt x="11172" y="14693"/>
                    <a:pt x="11170" y="14702"/>
                    <a:pt x="11167" y="14711"/>
                  </a:cubicBezTo>
                  <a:cubicBezTo>
                    <a:pt x="11163" y="14721"/>
                    <a:pt x="11162" y="14728"/>
                    <a:pt x="11157" y="14735"/>
                  </a:cubicBezTo>
                  <a:cubicBezTo>
                    <a:pt x="11154" y="14747"/>
                    <a:pt x="11149" y="14762"/>
                    <a:pt x="11146" y="14772"/>
                  </a:cubicBezTo>
                  <a:cubicBezTo>
                    <a:pt x="11143" y="14775"/>
                    <a:pt x="11141" y="14779"/>
                    <a:pt x="11141" y="14782"/>
                  </a:cubicBezTo>
                  <a:cubicBezTo>
                    <a:pt x="11140" y="14788"/>
                    <a:pt x="11138" y="14795"/>
                    <a:pt x="11135" y="14801"/>
                  </a:cubicBezTo>
                  <a:cubicBezTo>
                    <a:pt x="11135" y="14802"/>
                    <a:pt x="11135" y="14804"/>
                    <a:pt x="11134" y="14804"/>
                  </a:cubicBezTo>
                  <a:cubicBezTo>
                    <a:pt x="11133" y="14811"/>
                    <a:pt x="11131" y="14817"/>
                    <a:pt x="11127" y="14824"/>
                  </a:cubicBezTo>
                  <a:cubicBezTo>
                    <a:pt x="11121" y="14840"/>
                    <a:pt x="11114" y="14855"/>
                    <a:pt x="11106" y="14868"/>
                  </a:cubicBezTo>
                  <a:cubicBezTo>
                    <a:pt x="11102" y="14882"/>
                    <a:pt x="11095" y="14897"/>
                    <a:pt x="11088" y="14911"/>
                  </a:cubicBezTo>
                  <a:cubicBezTo>
                    <a:pt x="11082" y="14926"/>
                    <a:pt x="11076" y="14940"/>
                    <a:pt x="11069" y="14955"/>
                  </a:cubicBezTo>
                  <a:cubicBezTo>
                    <a:pt x="11054" y="14994"/>
                    <a:pt x="11037" y="15034"/>
                    <a:pt x="11016" y="15071"/>
                  </a:cubicBezTo>
                  <a:cubicBezTo>
                    <a:pt x="11017" y="15072"/>
                    <a:pt x="11018" y="15074"/>
                    <a:pt x="11019" y="15075"/>
                  </a:cubicBezTo>
                  <a:lnTo>
                    <a:pt x="11019" y="15075"/>
                  </a:lnTo>
                  <a:cubicBezTo>
                    <a:pt x="11006" y="15102"/>
                    <a:pt x="10990" y="15125"/>
                    <a:pt x="10970" y="15151"/>
                  </a:cubicBezTo>
                  <a:lnTo>
                    <a:pt x="10970" y="15153"/>
                  </a:lnTo>
                  <a:cubicBezTo>
                    <a:pt x="10965" y="15161"/>
                    <a:pt x="10958" y="15169"/>
                    <a:pt x="10948" y="15177"/>
                  </a:cubicBezTo>
                  <a:cubicBezTo>
                    <a:pt x="10939" y="15189"/>
                    <a:pt x="10930" y="15196"/>
                    <a:pt x="10922" y="15205"/>
                  </a:cubicBezTo>
                  <a:lnTo>
                    <a:pt x="10919" y="15205"/>
                  </a:lnTo>
                  <a:cubicBezTo>
                    <a:pt x="10916" y="15209"/>
                    <a:pt x="10910" y="15212"/>
                    <a:pt x="10907" y="15217"/>
                  </a:cubicBezTo>
                  <a:cubicBezTo>
                    <a:pt x="10900" y="15224"/>
                    <a:pt x="10890" y="15228"/>
                    <a:pt x="10881" y="15236"/>
                  </a:cubicBezTo>
                  <a:cubicBezTo>
                    <a:pt x="10869" y="15246"/>
                    <a:pt x="10859" y="15249"/>
                    <a:pt x="10849" y="15255"/>
                  </a:cubicBezTo>
                  <a:lnTo>
                    <a:pt x="10845" y="15255"/>
                  </a:lnTo>
                  <a:cubicBezTo>
                    <a:pt x="10820" y="15268"/>
                    <a:pt x="10792" y="15281"/>
                    <a:pt x="10762" y="15285"/>
                  </a:cubicBezTo>
                  <a:lnTo>
                    <a:pt x="10760" y="15285"/>
                  </a:lnTo>
                  <a:cubicBezTo>
                    <a:pt x="10730" y="15294"/>
                    <a:pt x="10696" y="15299"/>
                    <a:pt x="10661" y="15299"/>
                  </a:cubicBezTo>
                  <a:cubicBezTo>
                    <a:pt x="10626" y="15299"/>
                    <a:pt x="10589" y="15294"/>
                    <a:pt x="10551" y="15284"/>
                  </a:cubicBezTo>
                  <a:cubicBezTo>
                    <a:pt x="10506" y="15271"/>
                    <a:pt x="10458" y="15262"/>
                    <a:pt x="10413" y="15250"/>
                  </a:cubicBezTo>
                  <a:cubicBezTo>
                    <a:pt x="10379" y="15246"/>
                    <a:pt x="10349" y="15239"/>
                    <a:pt x="10318" y="15231"/>
                  </a:cubicBezTo>
                  <a:cubicBezTo>
                    <a:pt x="10278" y="15223"/>
                    <a:pt x="10240" y="15212"/>
                    <a:pt x="10202" y="15204"/>
                  </a:cubicBezTo>
                  <a:cubicBezTo>
                    <a:pt x="10132" y="15189"/>
                    <a:pt x="10064" y="15173"/>
                    <a:pt x="9997" y="15154"/>
                  </a:cubicBezTo>
                  <a:cubicBezTo>
                    <a:pt x="9977" y="15151"/>
                    <a:pt x="9961" y="15145"/>
                    <a:pt x="9943" y="15140"/>
                  </a:cubicBezTo>
                  <a:cubicBezTo>
                    <a:pt x="9891" y="15128"/>
                    <a:pt x="9840" y="15114"/>
                    <a:pt x="9788" y="15096"/>
                  </a:cubicBezTo>
                  <a:cubicBezTo>
                    <a:pt x="9764" y="15090"/>
                    <a:pt x="9740" y="15083"/>
                    <a:pt x="9716" y="15076"/>
                  </a:cubicBezTo>
                  <a:cubicBezTo>
                    <a:pt x="9689" y="15068"/>
                    <a:pt x="9663" y="15060"/>
                    <a:pt x="9634" y="15051"/>
                  </a:cubicBezTo>
                  <a:cubicBezTo>
                    <a:pt x="9613" y="15044"/>
                    <a:pt x="9590" y="15038"/>
                    <a:pt x="9568" y="15031"/>
                  </a:cubicBezTo>
                  <a:cubicBezTo>
                    <a:pt x="9546" y="15025"/>
                    <a:pt x="9525" y="15019"/>
                    <a:pt x="9503" y="15010"/>
                  </a:cubicBezTo>
                  <a:cubicBezTo>
                    <a:pt x="9445" y="14999"/>
                    <a:pt x="9388" y="14984"/>
                    <a:pt x="9331" y="14967"/>
                  </a:cubicBezTo>
                  <a:cubicBezTo>
                    <a:pt x="9253" y="14948"/>
                    <a:pt x="9176" y="14926"/>
                    <a:pt x="9097" y="14900"/>
                  </a:cubicBezTo>
                  <a:cubicBezTo>
                    <a:pt x="8931" y="14846"/>
                    <a:pt x="8769" y="14791"/>
                    <a:pt x="8603" y="14735"/>
                  </a:cubicBezTo>
                  <a:cubicBezTo>
                    <a:pt x="8437" y="14682"/>
                    <a:pt x="8274" y="14626"/>
                    <a:pt x="8107" y="14574"/>
                  </a:cubicBezTo>
                  <a:cubicBezTo>
                    <a:pt x="7940" y="14522"/>
                    <a:pt x="7773" y="14469"/>
                    <a:pt x="7603" y="14419"/>
                  </a:cubicBezTo>
                  <a:cubicBezTo>
                    <a:pt x="7432" y="14368"/>
                    <a:pt x="7261" y="14318"/>
                    <a:pt x="7089" y="14267"/>
                  </a:cubicBezTo>
                  <a:cubicBezTo>
                    <a:pt x="6767" y="14203"/>
                    <a:pt x="6447" y="14141"/>
                    <a:pt x="6127" y="14077"/>
                  </a:cubicBezTo>
                  <a:cubicBezTo>
                    <a:pt x="6061" y="14061"/>
                    <a:pt x="5996" y="14057"/>
                    <a:pt x="5931" y="14054"/>
                  </a:cubicBezTo>
                  <a:cubicBezTo>
                    <a:pt x="5907" y="14051"/>
                    <a:pt x="5884" y="14051"/>
                    <a:pt x="5862" y="14049"/>
                  </a:cubicBezTo>
                  <a:cubicBezTo>
                    <a:pt x="5840" y="14048"/>
                    <a:pt x="5819" y="14046"/>
                    <a:pt x="5795" y="14042"/>
                  </a:cubicBezTo>
                  <a:cubicBezTo>
                    <a:pt x="5791" y="14042"/>
                    <a:pt x="5785" y="14042"/>
                    <a:pt x="5782" y="14041"/>
                  </a:cubicBezTo>
                  <a:lnTo>
                    <a:pt x="5781" y="14041"/>
                  </a:lnTo>
                  <a:cubicBezTo>
                    <a:pt x="5768" y="14039"/>
                    <a:pt x="5755" y="14038"/>
                    <a:pt x="5744" y="14035"/>
                  </a:cubicBezTo>
                  <a:lnTo>
                    <a:pt x="5563" y="14035"/>
                  </a:lnTo>
                  <a:cubicBezTo>
                    <a:pt x="5493" y="14035"/>
                    <a:pt x="5429" y="14039"/>
                    <a:pt x="5371" y="14048"/>
                  </a:cubicBezTo>
                  <a:cubicBezTo>
                    <a:pt x="5334" y="14051"/>
                    <a:pt x="5301" y="14061"/>
                    <a:pt x="5268" y="14068"/>
                  </a:cubicBezTo>
                  <a:cubicBezTo>
                    <a:pt x="5246" y="14071"/>
                    <a:pt x="5224" y="14077"/>
                    <a:pt x="5206" y="14084"/>
                  </a:cubicBezTo>
                  <a:cubicBezTo>
                    <a:pt x="5186" y="14090"/>
                    <a:pt x="5164" y="14097"/>
                    <a:pt x="5145" y="14105"/>
                  </a:cubicBezTo>
                  <a:cubicBezTo>
                    <a:pt x="5134" y="14107"/>
                    <a:pt x="5121" y="14112"/>
                    <a:pt x="5109" y="14116"/>
                  </a:cubicBezTo>
                  <a:cubicBezTo>
                    <a:pt x="5083" y="14126"/>
                    <a:pt x="5057" y="14135"/>
                    <a:pt x="5033" y="14144"/>
                  </a:cubicBezTo>
                  <a:cubicBezTo>
                    <a:pt x="5017" y="14150"/>
                    <a:pt x="5000" y="14157"/>
                    <a:pt x="4984" y="14164"/>
                  </a:cubicBezTo>
                  <a:cubicBezTo>
                    <a:pt x="4952" y="14177"/>
                    <a:pt x="4919" y="14192"/>
                    <a:pt x="4884" y="14203"/>
                  </a:cubicBezTo>
                  <a:lnTo>
                    <a:pt x="4858" y="14215"/>
                  </a:lnTo>
                  <a:cubicBezTo>
                    <a:pt x="4831" y="14225"/>
                    <a:pt x="4804" y="14235"/>
                    <a:pt x="4779" y="14244"/>
                  </a:cubicBezTo>
                  <a:cubicBezTo>
                    <a:pt x="4775" y="14246"/>
                    <a:pt x="4770" y="14247"/>
                    <a:pt x="4764" y="14247"/>
                  </a:cubicBezTo>
                  <a:cubicBezTo>
                    <a:pt x="4734" y="14259"/>
                    <a:pt x="4701" y="14267"/>
                    <a:pt x="4666" y="14279"/>
                  </a:cubicBezTo>
                  <a:lnTo>
                    <a:pt x="4664" y="14279"/>
                  </a:lnTo>
                  <a:cubicBezTo>
                    <a:pt x="4603" y="14283"/>
                    <a:pt x="4538" y="14291"/>
                    <a:pt x="4474" y="14298"/>
                  </a:cubicBezTo>
                  <a:cubicBezTo>
                    <a:pt x="4381" y="14320"/>
                    <a:pt x="4285" y="14337"/>
                    <a:pt x="4186" y="14353"/>
                  </a:cubicBezTo>
                  <a:cubicBezTo>
                    <a:pt x="4088" y="14368"/>
                    <a:pt x="3988" y="14384"/>
                    <a:pt x="3886" y="14405"/>
                  </a:cubicBezTo>
                  <a:lnTo>
                    <a:pt x="3630" y="14405"/>
                  </a:lnTo>
                  <a:lnTo>
                    <a:pt x="3575" y="14417"/>
                  </a:lnTo>
                  <a:lnTo>
                    <a:pt x="3521" y="14421"/>
                  </a:lnTo>
                  <a:cubicBezTo>
                    <a:pt x="3494" y="14426"/>
                    <a:pt x="3469" y="14432"/>
                    <a:pt x="3441" y="14433"/>
                  </a:cubicBezTo>
                  <a:lnTo>
                    <a:pt x="3440" y="14433"/>
                  </a:lnTo>
                  <a:cubicBezTo>
                    <a:pt x="3434" y="14435"/>
                    <a:pt x="3427" y="14435"/>
                    <a:pt x="3420" y="14435"/>
                  </a:cubicBezTo>
                  <a:cubicBezTo>
                    <a:pt x="3398" y="14436"/>
                    <a:pt x="3375" y="14439"/>
                    <a:pt x="3350" y="14439"/>
                  </a:cubicBezTo>
                  <a:cubicBezTo>
                    <a:pt x="3306" y="14440"/>
                    <a:pt x="3261" y="14442"/>
                    <a:pt x="3216" y="14443"/>
                  </a:cubicBezTo>
                  <a:lnTo>
                    <a:pt x="3212" y="14443"/>
                  </a:lnTo>
                  <a:cubicBezTo>
                    <a:pt x="3178" y="14446"/>
                    <a:pt x="3143" y="14448"/>
                    <a:pt x="3110" y="14448"/>
                  </a:cubicBezTo>
                  <a:cubicBezTo>
                    <a:pt x="3066" y="14451"/>
                    <a:pt x="3021" y="14453"/>
                    <a:pt x="2978" y="14461"/>
                  </a:cubicBezTo>
                  <a:cubicBezTo>
                    <a:pt x="2960" y="14462"/>
                    <a:pt x="2943" y="14464"/>
                    <a:pt x="2927" y="14468"/>
                  </a:cubicBezTo>
                  <a:cubicBezTo>
                    <a:pt x="2924" y="14468"/>
                    <a:pt x="2921" y="14468"/>
                    <a:pt x="2918" y="14469"/>
                  </a:cubicBezTo>
                  <a:cubicBezTo>
                    <a:pt x="2902" y="14471"/>
                    <a:pt x="2885" y="14472"/>
                    <a:pt x="2869" y="14478"/>
                  </a:cubicBezTo>
                  <a:cubicBezTo>
                    <a:pt x="2851" y="14483"/>
                    <a:pt x="2834" y="14487"/>
                    <a:pt x="2816" y="14491"/>
                  </a:cubicBezTo>
                  <a:cubicBezTo>
                    <a:pt x="2796" y="14497"/>
                    <a:pt x="2776" y="14504"/>
                    <a:pt x="2757" y="14509"/>
                  </a:cubicBezTo>
                  <a:cubicBezTo>
                    <a:pt x="2745" y="14513"/>
                    <a:pt x="2735" y="14515"/>
                    <a:pt x="2722" y="14520"/>
                  </a:cubicBezTo>
                  <a:lnTo>
                    <a:pt x="2722" y="14522"/>
                  </a:lnTo>
                  <a:cubicBezTo>
                    <a:pt x="2710" y="14526"/>
                    <a:pt x="2700" y="14528"/>
                    <a:pt x="2687" y="14533"/>
                  </a:cubicBezTo>
                  <a:cubicBezTo>
                    <a:pt x="2639" y="14548"/>
                    <a:pt x="2587" y="14567"/>
                    <a:pt x="2533" y="14586"/>
                  </a:cubicBezTo>
                  <a:cubicBezTo>
                    <a:pt x="2528" y="14587"/>
                    <a:pt x="2521" y="14589"/>
                    <a:pt x="2518" y="14589"/>
                  </a:cubicBezTo>
                  <a:cubicBezTo>
                    <a:pt x="2486" y="14600"/>
                    <a:pt x="2454" y="14609"/>
                    <a:pt x="2421" y="14618"/>
                  </a:cubicBezTo>
                  <a:cubicBezTo>
                    <a:pt x="2383" y="14631"/>
                    <a:pt x="2345" y="14640"/>
                    <a:pt x="2304" y="14651"/>
                  </a:cubicBezTo>
                  <a:cubicBezTo>
                    <a:pt x="2268" y="14660"/>
                    <a:pt x="2235" y="14669"/>
                    <a:pt x="2198" y="14676"/>
                  </a:cubicBezTo>
                  <a:cubicBezTo>
                    <a:pt x="2140" y="14689"/>
                    <a:pt x="2082" y="14696"/>
                    <a:pt x="2025" y="14701"/>
                  </a:cubicBezTo>
                  <a:cubicBezTo>
                    <a:pt x="2002" y="14702"/>
                    <a:pt x="1977" y="14704"/>
                    <a:pt x="1956" y="14704"/>
                  </a:cubicBezTo>
                  <a:cubicBezTo>
                    <a:pt x="1874" y="14704"/>
                    <a:pt x="1796" y="14690"/>
                    <a:pt x="1727" y="14664"/>
                  </a:cubicBezTo>
                  <a:cubicBezTo>
                    <a:pt x="1538" y="14586"/>
                    <a:pt x="1500" y="14442"/>
                    <a:pt x="1544" y="14305"/>
                  </a:cubicBezTo>
                  <a:cubicBezTo>
                    <a:pt x="1547" y="14289"/>
                    <a:pt x="1554" y="14272"/>
                    <a:pt x="1563" y="14254"/>
                  </a:cubicBezTo>
                  <a:cubicBezTo>
                    <a:pt x="1583" y="14206"/>
                    <a:pt x="1617" y="14158"/>
                    <a:pt x="1656" y="14119"/>
                  </a:cubicBezTo>
                  <a:cubicBezTo>
                    <a:pt x="1669" y="14106"/>
                    <a:pt x="1684" y="14091"/>
                    <a:pt x="1698" y="14078"/>
                  </a:cubicBezTo>
                  <a:cubicBezTo>
                    <a:pt x="1711" y="14065"/>
                    <a:pt x="1726" y="14054"/>
                    <a:pt x="1740" y="14042"/>
                  </a:cubicBezTo>
                  <a:cubicBezTo>
                    <a:pt x="1945" y="13897"/>
                    <a:pt x="2265" y="13821"/>
                    <a:pt x="2523" y="13695"/>
                  </a:cubicBezTo>
                  <a:cubicBezTo>
                    <a:pt x="2559" y="13677"/>
                    <a:pt x="2595" y="13658"/>
                    <a:pt x="2630" y="13639"/>
                  </a:cubicBezTo>
                  <a:cubicBezTo>
                    <a:pt x="2665" y="13619"/>
                    <a:pt x="2697" y="13596"/>
                    <a:pt x="2726" y="13571"/>
                  </a:cubicBezTo>
                  <a:cubicBezTo>
                    <a:pt x="2745" y="13559"/>
                    <a:pt x="2760" y="13545"/>
                    <a:pt x="2776" y="13530"/>
                  </a:cubicBezTo>
                  <a:cubicBezTo>
                    <a:pt x="2928" y="13385"/>
                    <a:pt x="2998" y="13178"/>
                    <a:pt x="2885" y="12844"/>
                  </a:cubicBezTo>
                  <a:cubicBezTo>
                    <a:pt x="2854" y="12749"/>
                    <a:pt x="2810" y="12648"/>
                    <a:pt x="2765" y="12558"/>
                  </a:cubicBezTo>
                  <a:cubicBezTo>
                    <a:pt x="2752" y="12536"/>
                    <a:pt x="2741" y="12514"/>
                    <a:pt x="2729" y="12492"/>
                  </a:cubicBezTo>
                  <a:lnTo>
                    <a:pt x="2729" y="12491"/>
                  </a:lnTo>
                  <a:cubicBezTo>
                    <a:pt x="2725" y="12485"/>
                    <a:pt x="2722" y="12478"/>
                    <a:pt x="2716" y="12470"/>
                  </a:cubicBezTo>
                  <a:cubicBezTo>
                    <a:pt x="2697" y="12443"/>
                    <a:pt x="2665" y="12415"/>
                    <a:pt x="2651" y="12385"/>
                  </a:cubicBezTo>
                  <a:cubicBezTo>
                    <a:pt x="2608" y="12292"/>
                    <a:pt x="2566" y="12201"/>
                    <a:pt x="2525" y="12113"/>
                  </a:cubicBezTo>
                  <a:cubicBezTo>
                    <a:pt x="2207" y="11448"/>
                    <a:pt x="1820" y="10870"/>
                    <a:pt x="1229" y="10471"/>
                  </a:cubicBezTo>
                  <a:cubicBezTo>
                    <a:pt x="1197" y="10449"/>
                    <a:pt x="1162" y="10426"/>
                    <a:pt x="1127" y="10401"/>
                  </a:cubicBezTo>
                  <a:cubicBezTo>
                    <a:pt x="1090" y="10383"/>
                    <a:pt x="1059" y="10358"/>
                    <a:pt x="1022" y="10336"/>
                  </a:cubicBezTo>
                  <a:cubicBezTo>
                    <a:pt x="1002" y="10324"/>
                    <a:pt x="984" y="10313"/>
                    <a:pt x="964" y="10300"/>
                  </a:cubicBezTo>
                  <a:cubicBezTo>
                    <a:pt x="949" y="10289"/>
                    <a:pt x="933" y="10281"/>
                    <a:pt x="917" y="10271"/>
                  </a:cubicBezTo>
                  <a:cubicBezTo>
                    <a:pt x="864" y="10239"/>
                    <a:pt x="811" y="10204"/>
                    <a:pt x="760" y="10169"/>
                  </a:cubicBezTo>
                  <a:cubicBezTo>
                    <a:pt x="701" y="10128"/>
                    <a:pt x="638" y="10086"/>
                    <a:pt x="583" y="10038"/>
                  </a:cubicBezTo>
                  <a:cubicBezTo>
                    <a:pt x="563" y="10023"/>
                    <a:pt x="542" y="10009"/>
                    <a:pt x="522" y="9991"/>
                  </a:cubicBezTo>
                  <a:cubicBezTo>
                    <a:pt x="490" y="9964"/>
                    <a:pt x="457" y="9935"/>
                    <a:pt x="428" y="9906"/>
                  </a:cubicBezTo>
                  <a:cubicBezTo>
                    <a:pt x="419" y="9897"/>
                    <a:pt x="409" y="9888"/>
                    <a:pt x="398" y="9878"/>
                  </a:cubicBezTo>
                  <a:cubicBezTo>
                    <a:pt x="380" y="9861"/>
                    <a:pt x="359" y="9842"/>
                    <a:pt x="339" y="9823"/>
                  </a:cubicBezTo>
                  <a:cubicBezTo>
                    <a:pt x="318" y="9802"/>
                    <a:pt x="302" y="9782"/>
                    <a:pt x="286" y="9760"/>
                  </a:cubicBezTo>
                  <a:cubicBezTo>
                    <a:pt x="272" y="9737"/>
                    <a:pt x="260" y="9711"/>
                    <a:pt x="256" y="9685"/>
                  </a:cubicBezTo>
                  <a:cubicBezTo>
                    <a:pt x="250" y="9656"/>
                    <a:pt x="249" y="9624"/>
                    <a:pt x="256" y="9586"/>
                  </a:cubicBezTo>
                  <a:cubicBezTo>
                    <a:pt x="334" y="9546"/>
                    <a:pt x="417" y="9533"/>
                    <a:pt x="542" y="9533"/>
                  </a:cubicBezTo>
                  <a:close/>
                  <a:moveTo>
                    <a:pt x="27416" y="12909"/>
                  </a:moveTo>
                  <a:cubicBezTo>
                    <a:pt x="27543" y="13321"/>
                    <a:pt x="28020" y="13574"/>
                    <a:pt x="28450" y="13702"/>
                  </a:cubicBezTo>
                  <a:cubicBezTo>
                    <a:pt x="28783" y="13801"/>
                    <a:pt x="29120" y="13849"/>
                    <a:pt x="29453" y="13849"/>
                  </a:cubicBezTo>
                  <a:cubicBezTo>
                    <a:pt x="29778" y="13849"/>
                    <a:pt x="30101" y="13803"/>
                    <a:pt x="30414" y="13715"/>
                  </a:cubicBezTo>
                  <a:cubicBezTo>
                    <a:pt x="30608" y="13663"/>
                    <a:pt x="30797" y="13591"/>
                    <a:pt x="30981" y="13508"/>
                  </a:cubicBezTo>
                  <a:lnTo>
                    <a:pt x="30981" y="13508"/>
                  </a:lnTo>
                  <a:cubicBezTo>
                    <a:pt x="30974" y="13523"/>
                    <a:pt x="30970" y="13537"/>
                    <a:pt x="30962" y="13552"/>
                  </a:cubicBezTo>
                  <a:cubicBezTo>
                    <a:pt x="30702" y="14144"/>
                    <a:pt x="30443" y="14737"/>
                    <a:pt x="30180" y="15333"/>
                  </a:cubicBezTo>
                  <a:cubicBezTo>
                    <a:pt x="29964" y="15749"/>
                    <a:pt x="29745" y="16165"/>
                    <a:pt x="29527" y="16583"/>
                  </a:cubicBezTo>
                  <a:cubicBezTo>
                    <a:pt x="29258" y="17194"/>
                    <a:pt x="28972" y="17784"/>
                    <a:pt x="28630" y="18324"/>
                  </a:cubicBezTo>
                  <a:cubicBezTo>
                    <a:pt x="28546" y="18455"/>
                    <a:pt x="28411" y="18540"/>
                    <a:pt x="28321" y="18665"/>
                  </a:cubicBezTo>
                  <a:cubicBezTo>
                    <a:pt x="28072" y="19019"/>
                    <a:pt x="27868" y="19398"/>
                    <a:pt x="27637" y="19766"/>
                  </a:cubicBezTo>
                  <a:cubicBezTo>
                    <a:pt x="27575" y="19865"/>
                    <a:pt x="27498" y="19972"/>
                    <a:pt x="27434" y="20074"/>
                  </a:cubicBezTo>
                  <a:cubicBezTo>
                    <a:pt x="27380" y="20163"/>
                    <a:pt x="27352" y="20256"/>
                    <a:pt x="27294" y="20343"/>
                  </a:cubicBezTo>
                  <a:cubicBezTo>
                    <a:pt x="27259" y="20398"/>
                    <a:pt x="27201" y="20438"/>
                    <a:pt x="27169" y="20502"/>
                  </a:cubicBezTo>
                  <a:lnTo>
                    <a:pt x="27156" y="20502"/>
                  </a:lnTo>
                  <a:lnTo>
                    <a:pt x="27156" y="19923"/>
                  </a:lnTo>
                  <a:cubicBezTo>
                    <a:pt x="27136" y="19887"/>
                    <a:pt x="27158" y="19817"/>
                    <a:pt x="27146" y="19763"/>
                  </a:cubicBezTo>
                  <a:cubicBezTo>
                    <a:pt x="27118" y="19637"/>
                    <a:pt x="27143" y="19487"/>
                    <a:pt x="27114" y="19347"/>
                  </a:cubicBezTo>
                  <a:cubicBezTo>
                    <a:pt x="27047" y="19043"/>
                    <a:pt x="27083" y="18699"/>
                    <a:pt x="27040" y="18380"/>
                  </a:cubicBezTo>
                  <a:cubicBezTo>
                    <a:pt x="27037" y="18335"/>
                    <a:pt x="27027" y="18290"/>
                    <a:pt x="27018" y="18247"/>
                  </a:cubicBezTo>
                  <a:cubicBezTo>
                    <a:pt x="27015" y="18120"/>
                    <a:pt x="27011" y="17999"/>
                    <a:pt x="27008" y="17872"/>
                  </a:cubicBezTo>
                  <a:cubicBezTo>
                    <a:pt x="26973" y="17716"/>
                    <a:pt x="27022" y="17530"/>
                    <a:pt x="26986" y="17357"/>
                  </a:cubicBezTo>
                  <a:cubicBezTo>
                    <a:pt x="26958" y="17229"/>
                    <a:pt x="26966" y="17037"/>
                    <a:pt x="26966" y="16897"/>
                  </a:cubicBezTo>
                  <a:lnTo>
                    <a:pt x="26966" y="16503"/>
                  </a:lnTo>
                  <a:cubicBezTo>
                    <a:pt x="26937" y="16358"/>
                    <a:pt x="26953" y="16155"/>
                    <a:pt x="26953" y="15990"/>
                  </a:cubicBezTo>
                  <a:cubicBezTo>
                    <a:pt x="26953" y="15838"/>
                    <a:pt x="26935" y="15644"/>
                    <a:pt x="26966" y="15510"/>
                  </a:cubicBezTo>
                  <a:lnTo>
                    <a:pt x="26966" y="15275"/>
                  </a:lnTo>
                  <a:cubicBezTo>
                    <a:pt x="26976" y="15076"/>
                    <a:pt x="26986" y="14877"/>
                    <a:pt x="26996" y="14676"/>
                  </a:cubicBezTo>
                  <a:cubicBezTo>
                    <a:pt x="27031" y="14523"/>
                    <a:pt x="27012" y="14352"/>
                    <a:pt x="27048" y="14196"/>
                  </a:cubicBezTo>
                  <a:cubicBezTo>
                    <a:pt x="27142" y="13811"/>
                    <a:pt x="27189" y="13437"/>
                    <a:pt x="27328" y="13106"/>
                  </a:cubicBezTo>
                  <a:cubicBezTo>
                    <a:pt x="27354" y="13039"/>
                    <a:pt x="27386" y="12973"/>
                    <a:pt x="27416" y="12909"/>
                  </a:cubicBezTo>
                  <a:close/>
                  <a:moveTo>
                    <a:pt x="27075" y="10551"/>
                  </a:moveTo>
                  <a:cubicBezTo>
                    <a:pt x="27176" y="10628"/>
                    <a:pt x="27368" y="10667"/>
                    <a:pt x="27490" y="10724"/>
                  </a:cubicBezTo>
                  <a:cubicBezTo>
                    <a:pt x="27560" y="10753"/>
                    <a:pt x="27636" y="10806"/>
                    <a:pt x="27703" y="10841"/>
                  </a:cubicBezTo>
                  <a:cubicBezTo>
                    <a:pt x="27810" y="10899"/>
                    <a:pt x="27919" y="10934"/>
                    <a:pt x="28012" y="11002"/>
                  </a:cubicBezTo>
                  <a:cubicBezTo>
                    <a:pt x="28065" y="11040"/>
                    <a:pt x="28091" y="11111"/>
                    <a:pt x="28142" y="11152"/>
                  </a:cubicBezTo>
                  <a:cubicBezTo>
                    <a:pt x="27978" y="11501"/>
                    <a:pt x="27720" y="11800"/>
                    <a:pt x="27521" y="12123"/>
                  </a:cubicBezTo>
                  <a:cubicBezTo>
                    <a:pt x="27201" y="12642"/>
                    <a:pt x="27022" y="13162"/>
                    <a:pt x="26836" y="13822"/>
                  </a:cubicBezTo>
                  <a:cubicBezTo>
                    <a:pt x="26794" y="13966"/>
                    <a:pt x="26809" y="14106"/>
                    <a:pt x="26772" y="14260"/>
                  </a:cubicBezTo>
                  <a:cubicBezTo>
                    <a:pt x="26739" y="14404"/>
                    <a:pt x="26742" y="14592"/>
                    <a:pt x="26710" y="14743"/>
                  </a:cubicBezTo>
                  <a:lnTo>
                    <a:pt x="26710" y="14881"/>
                  </a:lnTo>
                  <a:cubicBezTo>
                    <a:pt x="26647" y="15159"/>
                    <a:pt x="26666" y="15589"/>
                    <a:pt x="26666" y="15906"/>
                  </a:cubicBezTo>
                  <a:lnTo>
                    <a:pt x="26666" y="16514"/>
                  </a:lnTo>
                  <a:cubicBezTo>
                    <a:pt x="26666" y="16618"/>
                    <a:pt x="26656" y="16751"/>
                    <a:pt x="26675" y="16836"/>
                  </a:cubicBezTo>
                  <a:lnTo>
                    <a:pt x="26675" y="17230"/>
                  </a:lnTo>
                  <a:cubicBezTo>
                    <a:pt x="26695" y="17312"/>
                    <a:pt x="26666" y="17437"/>
                    <a:pt x="26688" y="17530"/>
                  </a:cubicBezTo>
                  <a:cubicBezTo>
                    <a:pt x="26746" y="17793"/>
                    <a:pt x="26684" y="18109"/>
                    <a:pt x="26740" y="18364"/>
                  </a:cubicBezTo>
                  <a:cubicBezTo>
                    <a:pt x="26743" y="18460"/>
                    <a:pt x="26748" y="18556"/>
                    <a:pt x="26750" y="18651"/>
                  </a:cubicBezTo>
                  <a:cubicBezTo>
                    <a:pt x="26769" y="18726"/>
                    <a:pt x="26778" y="18801"/>
                    <a:pt x="26784" y="18881"/>
                  </a:cubicBezTo>
                  <a:cubicBezTo>
                    <a:pt x="26790" y="18956"/>
                    <a:pt x="26793" y="19036"/>
                    <a:pt x="26794" y="19116"/>
                  </a:cubicBezTo>
                  <a:cubicBezTo>
                    <a:pt x="26798" y="19196"/>
                    <a:pt x="26798" y="19276"/>
                    <a:pt x="26807" y="19353"/>
                  </a:cubicBezTo>
                  <a:cubicBezTo>
                    <a:pt x="26813" y="19432"/>
                    <a:pt x="26822" y="19509"/>
                    <a:pt x="26838" y="19581"/>
                  </a:cubicBezTo>
                  <a:cubicBezTo>
                    <a:pt x="26842" y="19669"/>
                    <a:pt x="26845" y="19760"/>
                    <a:pt x="26849" y="19849"/>
                  </a:cubicBezTo>
                  <a:cubicBezTo>
                    <a:pt x="26867" y="19988"/>
                    <a:pt x="26886" y="20127"/>
                    <a:pt x="26902" y="20265"/>
                  </a:cubicBezTo>
                  <a:cubicBezTo>
                    <a:pt x="26939" y="20410"/>
                    <a:pt x="26990" y="20570"/>
                    <a:pt x="26998" y="20736"/>
                  </a:cubicBezTo>
                  <a:cubicBezTo>
                    <a:pt x="26887" y="20827"/>
                    <a:pt x="26820" y="20987"/>
                    <a:pt x="26742" y="21111"/>
                  </a:cubicBezTo>
                  <a:cubicBezTo>
                    <a:pt x="26609" y="21320"/>
                    <a:pt x="26470" y="21541"/>
                    <a:pt x="26358" y="21774"/>
                  </a:cubicBezTo>
                  <a:lnTo>
                    <a:pt x="26346" y="21774"/>
                  </a:lnTo>
                  <a:lnTo>
                    <a:pt x="26346" y="21624"/>
                  </a:lnTo>
                  <a:cubicBezTo>
                    <a:pt x="26329" y="21464"/>
                    <a:pt x="26310" y="21303"/>
                    <a:pt x="26292" y="21143"/>
                  </a:cubicBezTo>
                  <a:cubicBezTo>
                    <a:pt x="26210" y="20810"/>
                    <a:pt x="26160" y="20489"/>
                    <a:pt x="26037" y="20192"/>
                  </a:cubicBezTo>
                  <a:cubicBezTo>
                    <a:pt x="25928" y="19923"/>
                    <a:pt x="25816" y="19644"/>
                    <a:pt x="25707" y="19381"/>
                  </a:cubicBezTo>
                  <a:cubicBezTo>
                    <a:pt x="25597" y="19120"/>
                    <a:pt x="25555" y="18846"/>
                    <a:pt x="25449" y="18588"/>
                  </a:cubicBezTo>
                  <a:cubicBezTo>
                    <a:pt x="25350" y="18351"/>
                    <a:pt x="25219" y="18119"/>
                    <a:pt x="25118" y="17893"/>
                  </a:cubicBezTo>
                  <a:cubicBezTo>
                    <a:pt x="25017" y="17665"/>
                    <a:pt x="24923" y="17451"/>
                    <a:pt x="24808" y="17230"/>
                  </a:cubicBezTo>
                  <a:cubicBezTo>
                    <a:pt x="24652" y="16925"/>
                    <a:pt x="24372" y="16351"/>
                    <a:pt x="24530" y="15884"/>
                  </a:cubicBezTo>
                  <a:cubicBezTo>
                    <a:pt x="24584" y="15718"/>
                    <a:pt x="24682" y="15571"/>
                    <a:pt x="24764" y="15435"/>
                  </a:cubicBezTo>
                  <a:cubicBezTo>
                    <a:pt x="24907" y="15205"/>
                    <a:pt x="25030" y="14978"/>
                    <a:pt x="25183" y="14760"/>
                  </a:cubicBezTo>
                  <a:cubicBezTo>
                    <a:pt x="25346" y="14528"/>
                    <a:pt x="25544" y="14317"/>
                    <a:pt x="25717" y="14090"/>
                  </a:cubicBezTo>
                  <a:cubicBezTo>
                    <a:pt x="25926" y="13812"/>
                    <a:pt x="26298" y="13548"/>
                    <a:pt x="26390" y="13170"/>
                  </a:cubicBezTo>
                  <a:cubicBezTo>
                    <a:pt x="26413" y="13074"/>
                    <a:pt x="26362" y="12995"/>
                    <a:pt x="26336" y="12944"/>
                  </a:cubicBezTo>
                  <a:cubicBezTo>
                    <a:pt x="26260" y="12801"/>
                    <a:pt x="26122" y="12751"/>
                    <a:pt x="25969" y="12751"/>
                  </a:cubicBezTo>
                  <a:cubicBezTo>
                    <a:pt x="25794" y="12751"/>
                    <a:pt x="25600" y="12817"/>
                    <a:pt x="25461" y="12882"/>
                  </a:cubicBezTo>
                  <a:cubicBezTo>
                    <a:pt x="25529" y="12700"/>
                    <a:pt x="25631" y="12536"/>
                    <a:pt x="25728" y="12380"/>
                  </a:cubicBezTo>
                  <a:cubicBezTo>
                    <a:pt x="25797" y="12267"/>
                    <a:pt x="25845" y="12150"/>
                    <a:pt x="25900" y="12033"/>
                  </a:cubicBezTo>
                  <a:cubicBezTo>
                    <a:pt x="25912" y="12014"/>
                    <a:pt x="25920" y="11996"/>
                    <a:pt x="25929" y="11976"/>
                  </a:cubicBezTo>
                  <a:cubicBezTo>
                    <a:pt x="25941" y="11956"/>
                    <a:pt x="25949" y="11938"/>
                    <a:pt x="25962" y="11919"/>
                  </a:cubicBezTo>
                  <a:cubicBezTo>
                    <a:pt x="25973" y="11903"/>
                    <a:pt x="25983" y="11887"/>
                    <a:pt x="25993" y="11868"/>
                  </a:cubicBezTo>
                  <a:cubicBezTo>
                    <a:pt x="26005" y="11851"/>
                    <a:pt x="26013" y="11835"/>
                    <a:pt x="26023" y="11818"/>
                  </a:cubicBezTo>
                  <a:cubicBezTo>
                    <a:pt x="26028" y="11815"/>
                    <a:pt x="26028" y="11810"/>
                    <a:pt x="26031" y="11806"/>
                  </a:cubicBezTo>
                  <a:cubicBezTo>
                    <a:pt x="26070" y="11743"/>
                    <a:pt x="26108" y="11682"/>
                    <a:pt x="26147" y="11624"/>
                  </a:cubicBezTo>
                  <a:cubicBezTo>
                    <a:pt x="26210" y="11525"/>
                    <a:pt x="26275" y="11429"/>
                    <a:pt x="26340" y="11336"/>
                  </a:cubicBezTo>
                  <a:cubicBezTo>
                    <a:pt x="26384" y="11272"/>
                    <a:pt x="26429" y="11211"/>
                    <a:pt x="26474" y="11149"/>
                  </a:cubicBezTo>
                  <a:cubicBezTo>
                    <a:pt x="26637" y="10934"/>
                    <a:pt x="26891" y="10785"/>
                    <a:pt x="27031" y="10551"/>
                  </a:cubicBezTo>
                  <a:close/>
                  <a:moveTo>
                    <a:pt x="26418" y="24215"/>
                  </a:moveTo>
                  <a:cubicBezTo>
                    <a:pt x="26417" y="24218"/>
                    <a:pt x="26417" y="24220"/>
                    <a:pt x="26416" y="24223"/>
                  </a:cubicBezTo>
                  <a:lnTo>
                    <a:pt x="26416" y="24223"/>
                  </a:lnTo>
                  <a:lnTo>
                    <a:pt x="26416" y="24216"/>
                  </a:lnTo>
                  <a:cubicBezTo>
                    <a:pt x="26417" y="24216"/>
                    <a:pt x="26417" y="24215"/>
                    <a:pt x="26418" y="24215"/>
                  </a:cubicBezTo>
                  <a:close/>
                  <a:moveTo>
                    <a:pt x="26429" y="24202"/>
                  </a:moveTo>
                  <a:cubicBezTo>
                    <a:pt x="26427" y="24211"/>
                    <a:pt x="26425" y="24220"/>
                    <a:pt x="26423" y="24229"/>
                  </a:cubicBezTo>
                  <a:lnTo>
                    <a:pt x="26423" y="24229"/>
                  </a:lnTo>
                  <a:lnTo>
                    <a:pt x="26423" y="24209"/>
                  </a:lnTo>
                  <a:lnTo>
                    <a:pt x="26423" y="24209"/>
                  </a:lnTo>
                  <a:cubicBezTo>
                    <a:pt x="26425" y="24207"/>
                    <a:pt x="26427" y="24204"/>
                    <a:pt x="26429" y="24202"/>
                  </a:cubicBezTo>
                  <a:close/>
                  <a:moveTo>
                    <a:pt x="25051" y="26156"/>
                  </a:moveTo>
                  <a:cubicBezTo>
                    <a:pt x="25054" y="26156"/>
                    <a:pt x="25058" y="26156"/>
                    <a:pt x="25062" y="26156"/>
                  </a:cubicBezTo>
                  <a:cubicBezTo>
                    <a:pt x="25121" y="26201"/>
                    <a:pt x="25198" y="26218"/>
                    <a:pt x="25256" y="26262"/>
                  </a:cubicBezTo>
                  <a:cubicBezTo>
                    <a:pt x="25307" y="26301"/>
                    <a:pt x="25344" y="26361"/>
                    <a:pt x="25384" y="26412"/>
                  </a:cubicBezTo>
                  <a:cubicBezTo>
                    <a:pt x="25477" y="26537"/>
                    <a:pt x="25600" y="26655"/>
                    <a:pt x="25693" y="26785"/>
                  </a:cubicBezTo>
                  <a:cubicBezTo>
                    <a:pt x="25742" y="26855"/>
                    <a:pt x="25790" y="26929"/>
                    <a:pt x="25838" y="27004"/>
                  </a:cubicBezTo>
                  <a:lnTo>
                    <a:pt x="25838" y="27004"/>
                  </a:lnTo>
                  <a:cubicBezTo>
                    <a:pt x="25970" y="27209"/>
                    <a:pt x="26109" y="27419"/>
                    <a:pt x="26303" y="27545"/>
                  </a:cubicBezTo>
                  <a:lnTo>
                    <a:pt x="26303" y="27545"/>
                  </a:lnTo>
                  <a:cubicBezTo>
                    <a:pt x="26299" y="27548"/>
                    <a:pt x="26296" y="27549"/>
                    <a:pt x="26291" y="27553"/>
                  </a:cubicBezTo>
                  <a:cubicBezTo>
                    <a:pt x="26256" y="27576"/>
                    <a:pt x="26189" y="27585"/>
                    <a:pt x="26110" y="27585"/>
                  </a:cubicBezTo>
                  <a:cubicBezTo>
                    <a:pt x="25941" y="27585"/>
                    <a:pt x="25721" y="27545"/>
                    <a:pt x="25660" y="27523"/>
                  </a:cubicBezTo>
                  <a:cubicBezTo>
                    <a:pt x="25571" y="27341"/>
                    <a:pt x="25423" y="27204"/>
                    <a:pt x="25308" y="27051"/>
                  </a:cubicBezTo>
                  <a:cubicBezTo>
                    <a:pt x="25297" y="27037"/>
                    <a:pt x="25286" y="27023"/>
                    <a:pt x="25276" y="27008"/>
                  </a:cubicBezTo>
                  <a:lnTo>
                    <a:pt x="25276" y="27008"/>
                  </a:lnTo>
                  <a:cubicBezTo>
                    <a:pt x="25184" y="26883"/>
                    <a:pt x="25096" y="26761"/>
                    <a:pt x="25010" y="26625"/>
                  </a:cubicBezTo>
                  <a:cubicBezTo>
                    <a:pt x="24962" y="26550"/>
                    <a:pt x="24815" y="26370"/>
                    <a:pt x="24892" y="26252"/>
                  </a:cubicBezTo>
                  <a:cubicBezTo>
                    <a:pt x="24913" y="26185"/>
                    <a:pt x="24964" y="26156"/>
                    <a:pt x="25051" y="26156"/>
                  </a:cubicBezTo>
                  <a:close/>
                  <a:moveTo>
                    <a:pt x="33088" y="26298"/>
                  </a:moveTo>
                  <a:cubicBezTo>
                    <a:pt x="33105" y="26298"/>
                    <a:pt x="33120" y="26299"/>
                    <a:pt x="33132" y="26303"/>
                  </a:cubicBezTo>
                  <a:cubicBezTo>
                    <a:pt x="33239" y="26329"/>
                    <a:pt x="33364" y="26409"/>
                    <a:pt x="33451" y="26463"/>
                  </a:cubicBezTo>
                  <a:cubicBezTo>
                    <a:pt x="33486" y="26482"/>
                    <a:pt x="33521" y="26506"/>
                    <a:pt x="33552" y="26528"/>
                  </a:cubicBezTo>
                  <a:lnTo>
                    <a:pt x="33552" y="26516"/>
                  </a:lnTo>
                  <a:lnTo>
                    <a:pt x="33552" y="26516"/>
                  </a:lnTo>
                  <a:cubicBezTo>
                    <a:pt x="33554" y="26517"/>
                    <a:pt x="33556" y="26518"/>
                    <a:pt x="33559" y="26521"/>
                  </a:cubicBezTo>
                  <a:cubicBezTo>
                    <a:pt x="33595" y="26544"/>
                    <a:pt x="33627" y="26570"/>
                    <a:pt x="33662" y="26596"/>
                  </a:cubicBezTo>
                  <a:lnTo>
                    <a:pt x="33755" y="26673"/>
                  </a:lnTo>
                  <a:cubicBezTo>
                    <a:pt x="33761" y="26676"/>
                    <a:pt x="33764" y="26682"/>
                    <a:pt x="33768" y="26687"/>
                  </a:cubicBezTo>
                  <a:cubicBezTo>
                    <a:pt x="33773" y="26689"/>
                    <a:pt x="33780" y="26697"/>
                    <a:pt x="33784" y="26703"/>
                  </a:cubicBezTo>
                  <a:cubicBezTo>
                    <a:pt x="33805" y="26720"/>
                    <a:pt x="33827" y="26740"/>
                    <a:pt x="33844" y="26761"/>
                  </a:cubicBezTo>
                  <a:cubicBezTo>
                    <a:pt x="33872" y="26785"/>
                    <a:pt x="33896" y="26813"/>
                    <a:pt x="33921" y="26841"/>
                  </a:cubicBezTo>
                  <a:cubicBezTo>
                    <a:pt x="33950" y="26871"/>
                    <a:pt x="33976" y="26905"/>
                    <a:pt x="34004" y="26941"/>
                  </a:cubicBezTo>
                  <a:cubicBezTo>
                    <a:pt x="34027" y="26970"/>
                    <a:pt x="34052" y="27002"/>
                    <a:pt x="34074" y="27033"/>
                  </a:cubicBezTo>
                  <a:cubicBezTo>
                    <a:pt x="34093" y="27060"/>
                    <a:pt x="34112" y="27086"/>
                    <a:pt x="34126" y="27117"/>
                  </a:cubicBezTo>
                  <a:cubicBezTo>
                    <a:pt x="34144" y="27142"/>
                    <a:pt x="34157" y="27168"/>
                    <a:pt x="34171" y="27192"/>
                  </a:cubicBezTo>
                  <a:cubicBezTo>
                    <a:pt x="34175" y="27197"/>
                    <a:pt x="34175" y="27197"/>
                    <a:pt x="34175" y="27200"/>
                  </a:cubicBezTo>
                  <a:cubicBezTo>
                    <a:pt x="34191" y="27227"/>
                    <a:pt x="34205" y="27254"/>
                    <a:pt x="34219" y="27281"/>
                  </a:cubicBezTo>
                  <a:cubicBezTo>
                    <a:pt x="34234" y="27309"/>
                    <a:pt x="34248" y="27339"/>
                    <a:pt x="34263" y="27371"/>
                  </a:cubicBezTo>
                  <a:cubicBezTo>
                    <a:pt x="34303" y="27460"/>
                    <a:pt x="34343" y="27554"/>
                    <a:pt x="34375" y="27655"/>
                  </a:cubicBezTo>
                  <a:cubicBezTo>
                    <a:pt x="34427" y="27803"/>
                    <a:pt x="34471" y="27963"/>
                    <a:pt x="34511" y="28139"/>
                  </a:cubicBezTo>
                  <a:cubicBezTo>
                    <a:pt x="34564" y="28370"/>
                    <a:pt x="34484" y="28614"/>
                    <a:pt x="34459" y="28803"/>
                  </a:cubicBezTo>
                  <a:cubicBezTo>
                    <a:pt x="34403" y="28803"/>
                    <a:pt x="34347" y="28804"/>
                    <a:pt x="34292" y="28804"/>
                  </a:cubicBezTo>
                  <a:cubicBezTo>
                    <a:pt x="34223" y="28804"/>
                    <a:pt x="34155" y="28803"/>
                    <a:pt x="34090" y="28799"/>
                  </a:cubicBezTo>
                  <a:cubicBezTo>
                    <a:pt x="34017" y="28793"/>
                    <a:pt x="33947" y="28787"/>
                    <a:pt x="33882" y="28771"/>
                  </a:cubicBezTo>
                  <a:cubicBezTo>
                    <a:pt x="33851" y="28764"/>
                    <a:pt x="33816" y="28763"/>
                    <a:pt x="33783" y="28763"/>
                  </a:cubicBezTo>
                  <a:cubicBezTo>
                    <a:pt x="33734" y="28763"/>
                    <a:pt x="33684" y="28767"/>
                    <a:pt x="33640" y="28767"/>
                  </a:cubicBezTo>
                  <a:cubicBezTo>
                    <a:pt x="33613" y="28767"/>
                    <a:pt x="33587" y="28764"/>
                    <a:pt x="33562" y="28761"/>
                  </a:cubicBezTo>
                  <a:lnTo>
                    <a:pt x="33166" y="28761"/>
                  </a:lnTo>
                  <a:cubicBezTo>
                    <a:pt x="33037" y="28761"/>
                    <a:pt x="32883" y="28754"/>
                    <a:pt x="32734" y="28754"/>
                  </a:cubicBezTo>
                  <a:cubicBezTo>
                    <a:pt x="32734" y="28754"/>
                    <a:pt x="32734" y="28754"/>
                    <a:pt x="32733" y="28754"/>
                  </a:cubicBezTo>
                  <a:lnTo>
                    <a:pt x="32733" y="28754"/>
                  </a:lnTo>
                  <a:cubicBezTo>
                    <a:pt x="32733" y="28754"/>
                    <a:pt x="32733" y="28754"/>
                    <a:pt x="32733" y="28754"/>
                  </a:cubicBezTo>
                  <a:cubicBezTo>
                    <a:pt x="32601" y="28754"/>
                    <a:pt x="32474" y="28760"/>
                    <a:pt x="32374" y="28782"/>
                  </a:cubicBezTo>
                  <a:lnTo>
                    <a:pt x="32117" y="28782"/>
                  </a:lnTo>
                  <a:cubicBezTo>
                    <a:pt x="31858" y="28800"/>
                    <a:pt x="31598" y="28818"/>
                    <a:pt x="31337" y="28834"/>
                  </a:cubicBezTo>
                  <a:cubicBezTo>
                    <a:pt x="31274" y="28848"/>
                    <a:pt x="31212" y="28857"/>
                    <a:pt x="31148" y="28864"/>
                  </a:cubicBezTo>
                  <a:cubicBezTo>
                    <a:pt x="31116" y="28869"/>
                    <a:pt x="31084" y="28872"/>
                    <a:pt x="31051" y="28876"/>
                  </a:cubicBezTo>
                  <a:cubicBezTo>
                    <a:pt x="30923" y="28888"/>
                    <a:pt x="30794" y="28895"/>
                    <a:pt x="30669" y="28920"/>
                  </a:cubicBezTo>
                  <a:cubicBezTo>
                    <a:pt x="30640" y="28927"/>
                    <a:pt x="30609" y="28934"/>
                    <a:pt x="30579" y="28942"/>
                  </a:cubicBezTo>
                  <a:cubicBezTo>
                    <a:pt x="30500" y="28963"/>
                    <a:pt x="30422" y="28985"/>
                    <a:pt x="30349" y="29010"/>
                  </a:cubicBezTo>
                  <a:cubicBezTo>
                    <a:pt x="30275" y="29033"/>
                    <a:pt x="30202" y="29058"/>
                    <a:pt x="30131" y="29083"/>
                  </a:cubicBezTo>
                  <a:cubicBezTo>
                    <a:pt x="29992" y="29133"/>
                    <a:pt x="29858" y="29189"/>
                    <a:pt x="29727" y="29250"/>
                  </a:cubicBezTo>
                  <a:lnTo>
                    <a:pt x="29727" y="29250"/>
                  </a:lnTo>
                  <a:lnTo>
                    <a:pt x="29727" y="29232"/>
                  </a:lnTo>
                  <a:cubicBezTo>
                    <a:pt x="29738" y="29222"/>
                    <a:pt x="29745" y="29215"/>
                    <a:pt x="29756" y="29206"/>
                  </a:cubicBezTo>
                  <a:cubicBezTo>
                    <a:pt x="29821" y="29142"/>
                    <a:pt x="29866" y="29046"/>
                    <a:pt x="29918" y="28975"/>
                  </a:cubicBezTo>
                  <a:cubicBezTo>
                    <a:pt x="30012" y="28872"/>
                    <a:pt x="30103" y="28767"/>
                    <a:pt x="30196" y="28665"/>
                  </a:cubicBezTo>
                  <a:lnTo>
                    <a:pt x="30174" y="28665"/>
                  </a:lnTo>
                  <a:cubicBezTo>
                    <a:pt x="30147" y="28709"/>
                    <a:pt x="30103" y="28739"/>
                    <a:pt x="30058" y="28771"/>
                  </a:cubicBezTo>
                  <a:cubicBezTo>
                    <a:pt x="30042" y="28784"/>
                    <a:pt x="30023" y="28793"/>
                    <a:pt x="30006" y="28808"/>
                  </a:cubicBezTo>
                  <a:lnTo>
                    <a:pt x="30004" y="28808"/>
                  </a:lnTo>
                  <a:cubicBezTo>
                    <a:pt x="29997" y="28815"/>
                    <a:pt x="29990" y="28821"/>
                    <a:pt x="29980" y="28828"/>
                  </a:cubicBezTo>
                  <a:cubicBezTo>
                    <a:pt x="29948" y="28854"/>
                    <a:pt x="29917" y="28880"/>
                    <a:pt x="29888" y="28908"/>
                  </a:cubicBezTo>
                  <a:lnTo>
                    <a:pt x="29844" y="28952"/>
                  </a:lnTo>
                  <a:cubicBezTo>
                    <a:pt x="29817" y="28981"/>
                    <a:pt x="29788" y="29011"/>
                    <a:pt x="29757" y="29040"/>
                  </a:cubicBezTo>
                  <a:cubicBezTo>
                    <a:pt x="29715" y="29087"/>
                    <a:pt x="29670" y="29132"/>
                    <a:pt x="29619" y="29168"/>
                  </a:cubicBezTo>
                  <a:cubicBezTo>
                    <a:pt x="29575" y="29213"/>
                    <a:pt x="29533" y="29261"/>
                    <a:pt x="29490" y="29308"/>
                  </a:cubicBezTo>
                  <a:cubicBezTo>
                    <a:pt x="29367" y="29429"/>
                    <a:pt x="29245" y="29549"/>
                    <a:pt x="29126" y="29671"/>
                  </a:cubicBezTo>
                  <a:cubicBezTo>
                    <a:pt x="29098" y="29708"/>
                    <a:pt x="29068" y="29743"/>
                    <a:pt x="29040" y="29779"/>
                  </a:cubicBezTo>
                  <a:cubicBezTo>
                    <a:pt x="29020" y="29786"/>
                    <a:pt x="28998" y="29793"/>
                    <a:pt x="28976" y="29801"/>
                  </a:cubicBezTo>
                  <a:cubicBezTo>
                    <a:pt x="28965" y="29808"/>
                    <a:pt x="28953" y="29818"/>
                    <a:pt x="28943" y="29825"/>
                  </a:cubicBezTo>
                  <a:cubicBezTo>
                    <a:pt x="28866" y="29894"/>
                    <a:pt x="28802" y="29985"/>
                    <a:pt x="28720" y="30048"/>
                  </a:cubicBezTo>
                  <a:cubicBezTo>
                    <a:pt x="28654" y="30093"/>
                    <a:pt x="28581" y="30135"/>
                    <a:pt x="28507" y="30173"/>
                  </a:cubicBezTo>
                  <a:cubicBezTo>
                    <a:pt x="28431" y="30211"/>
                    <a:pt x="28351" y="30244"/>
                    <a:pt x="28270" y="30276"/>
                  </a:cubicBezTo>
                  <a:cubicBezTo>
                    <a:pt x="28217" y="30297"/>
                    <a:pt x="28161" y="30315"/>
                    <a:pt x="28103" y="30334"/>
                  </a:cubicBezTo>
                  <a:cubicBezTo>
                    <a:pt x="28024" y="30361"/>
                    <a:pt x="27930" y="30381"/>
                    <a:pt x="27825" y="30395"/>
                  </a:cubicBezTo>
                  <a:lnTo>
                    <a:pt x="27825" y="30397"/>
                  </a:lnTo>
                  <a:cubicBezTo>
                    <a:pt x="27812" y="30397"/>
                    <a:pt x="27799" y="30398"/>
                    <a:pt x="27789" y="30400"/>
                  </a:cubicBezTo>
                  <a:cubicBezTo>
                    <a:pt x="27671" y="30415"/>
                    <a:pt x="27544" y="30422"/>
                    <a:pt x="27416" y="30422"/>
                  </a:cubicBezTo>
                  <a:lnTo>
                    <a:pt x="27416" y="30422"/>
                  </a:lnTo>
                  <a:cubicBezTo>
                    <a:pt x="27122" y="30422"/>
                    <a:pt x="26826" y="30381"/>
                    <a:pt x="26653" y="30291"/>
                  </a:cubicBezTo>
                  <a:cubicBezTo>
                    <a:pt x="26627" y="30279"/>
                    <a:pt x="26595" y="30254"/>
                    <a:pt x="26560" y="30228"/>
                  </a:cubicBezTo>
                  <a:cubicBezTo>
                    <a:pt x="26547" y="30218"/>
                    <a:pt x="26537" y="30209"/>
                    <a:pt x="26524" y="30201"/>
                  </a:cubicBezTo>
                  <a:cubicBezTo>
                    <a:pt x="26433" y="30124"/>
                    <a:pt x="26333" y="30028"/>
                    <a:pt x="26290" y="29971"/>
                  </a:cubicBezTo>
                  <a:cubicBezTo>
                    <a:pt x="26320" y="29961"/>
                    <a:pt x="26369" y="29959"/>
                    <a:pt x="26415" y="29959"/>
                  </a:cubicBezTo>
                  <a:lnTo>
                    <a:pt x="26415" y="29959"/>
                  </a:lnTo>
                  <a:cubicBezTo>
                    <a:pt x="26434" y="29959"/>
                    <a:pt x="26452" y="29959"/>
                    <a:pt x="26468" y="29959"/>
                  </a:cubicBezTo>
                  <a:cubicBezTo>
                    <a:pt x="26468" y="29959"/>
                    <a:pt x="26468" y="29959"/>
                    <a:pt x="26468" y="29959"/>
                  </a:cubicBezTo>
                  <a:lnTo>
                    <a:pt x="26468" y="29959"/>
                  </a:lnTo>
                  <a:cubicBezTo>
                    <a:pt x="26469" y="29959"/>
                    <a:pt x="26470" y="29959"/>
                    <a:pt x="26471" y="29959"/>
                  </a:cubicBezTo>
                  <a:cubicBezTo>
                    <a:pt x="26515" y="29932"/>
                    <a:pt x="26614" y="29932"/>
                    <a:pt x="26713" y="29932"/>
                  </a:cubicBezTo>
                  <a:cubicBezTo>
                    <a:pt x="26812" y="29932"/>
                    <a:pt x="26910" y="29932"/>
                    <a:pt x="26951" y="29905"/>
                  </a:cubicBezTo>
                  <a:cubicBezTo>
                    <a:pt x="26836" y="29895"/>
                    <a:pt x="26721" y="29885"/>
                    <a:pt x="26615" y="29865"/>
                  </a:cubicBezTo>
                  <a:cubicBezTo>
                    <a:pt x="26561" y="29856"/>
                    <a:pt x="26511" y="29844"/>
                    <a:pt x="26463" y="29834"/>
                  </a:cubicBezTo>
                  <a:cubicBezTo>
                    <a:pt x="26413" y="29821"/>
                    <a:pt x="26365" y="29809"/>
                    <a:pt x="26324" y="29798"/>
                  </a:cubicBezTo>
                  <a:cubicBezTo>
                    <a:pt x="26278" y="29788"/>
                    <a:pt x="26231" y="29779"/>
                    <a:pt x="26183" y="29770"/>
                  </a:cubicBezTo>
                  <a:cubicBezTo>
                    <a:pt x="26128" y="29759"/>
                    <a:pt x="26071" y="29747"/>
                    <a:pt x="26012" y="29735"/>
                  </a:cubicBezTo>
                  <a:cubicBezTo>
                    <a:pt x="25903" y="29699"/>
                    <a:pt x="25795" y="29638"/>
                    <a:pt x="25709" y="29555"/>
                  </a:cubicBezTo>
                  <a:cubicBezTo>
                    <a:pt x="25634" y="29486"/>
                    <a:pt x="25578" y="29400"/>
                    <a:pt x="25546" y="29300"/>
                  </a:cubicBezTo>
                  <a:lnTo>
                    <a:pt x="25546" y="29300"/>
                  </a:lnTo>
                  <a:cubicBezTo>
                    <a:pt x="25543" y="29290"/>
                    <a:pt x="25540" y="29279"/>
                    <a:pt x="25538" y="29269"/>
                  </a:cubicBezTo>
                  <a:lnTo>
                    <a:pt x="25549" y="29269"/>
                  </a:lnTo>
                  <a:cubicBezTo>
                    <a:pt x="25602" y="29308"/>
                    <a:pt x="25698" y="29313"/>
                    <a:pt x="25791" y="29313"/>
                  </a:cubicBezTo>
                  <a:cubicBezTo>
                    <a:pt x="25818" y="29313"/>
                    <a:pt x="25844" y="29312"/>
                    <a:pt x="25869" y="29312"/>
                  </a:cubicBezTo>
                  <a:cubicBezTo>
                    <a:pt x="26060" y="29315"/>
                    <a:pt x="26250" y="29320"/>
                    <a:pt x="26439" y="29322"/>
                  </a:cubicBezTo>
                  <a:lnTo>
                    <a:pt x="26445" y="29322"/>
                  </a:lnTo>
                  <a:cubicBezTo>
                    <a:pt x="26471" y="29322"/>
                    <a:pt x="26507" y="29323"/>
                    <a:pt x="26547" y="29323"/>
                  </a:cubicBezTo>
                  <a:cubicBezTo>
                    <a:pt x="26625" y="29323"/>
                    <a:pt x="26714" y="29320"/>
                    <a:pt x="26745" y="29301"/>
                  </a:cubicBezTo>
                  <a:lnTo>
                    <a:pt x="26745" y="29301"/>
                  </a:lnTo>
                  <a:cubicBezTo>
                    <a:pt x="26729" y="29301"/>
                    <a:pt x="26713" y="29301"/>
                    <a:pt x="26697" y="29301"/>
                  </a:cubicBezTo>
                  <a:cubicBezTo>
                    <a:pt x="26694" y="29301"/>
                    <a:pt x="26691" y="29301"/>
                    <a:pt x="26688" y="29301"/>
                  </a:cubicBezTo>
                  <a:lnTo>
                    <a:pt x="26688" y="29301"/>
                  </a:lnTo>
                  <a:cubicBezTo>
                    <a:pt x="26710" y="29298"/>
                    <a:pt x="26729" y="29293"/>
                    <a:pt x="26740" y="29286"/>
                  </a:cubicBezTo>
                  <a:lnTo>
                    <a:pt x="26740" y="29286"/>
                  </a:lnTo>
                  <a:cubicBezTo>
                    <a:pt x="26723" y="29287"/>
                    <a:pt x="26705" y="29287"/>
                    <a:pt x="26688" y="29287"/>
                  </a:cubicBezTo>
                  <a:cubicBezTo>
                    <a:pt x="26645" y="29287"/>
                    <a:pt x="26603" y="29285"/>
                    <a:pt x="26561" y="29283"/>
                  </a:cubicBezTo>
                  <a:cubicBezTo>
                    <a:pt x="26525" y="29279"/>
                    <a:pt x="26492" y="29277"/>
                    <a:pt x="26457" y="29272"/>
                  </a:cubicBezTo>
                  <a:cubicBezTo>
                    <a:pt x="26451" y="29269"/>
                    <a:pt x="26442" y="29269"/>
                    <a:pt x="26436" y="29269"/>
                  </a:cubicBezTo>
                  <a:cubicBezTo>
                    <a:pt x="26223" y="29241"/>
                    <a:pt x="26022" y="29177"/>
                    <a:pt x="25842" y="29112"/>
                  </a:cubicBezTo>
                  <a:cubicBezTo>
                    <a:pt x="25805" y="29100"/>
                    <a:pt x="25772" y="29087"/>
                    <a:pt x="25737" y="29075"/>
                  </a:cubicBezTo>
                  <a:cubicBezTo>
                    <a:pt x="25701" y="29061"/>
                    <a:pt x="25664" y="29051"/>
                    <a:pt x="25628" y="29037"/>
                  </a:cubicBezTo>
                  <a:cubicBezTo>
                    <a:pt x="25592" y="29027"/>
                    <a:pt x="25558" y="29014"/>
                    <a:pt x="25526" y="29001"/>
                  </a:cubicBezTo>
                  <a:cubicBezTo>
                    <a:pt x="25462" y="28973"/>
                    <a:pt x="25403" y="28940"/>
                    <a:pt x="25362" y="28883"/>
                  </a:cubicBezTo>
                  <a:cubicBezTo>
                    <a:pt x="25332" y="28843"/>
                    <a:pt x="25311" y="28799"/>
                    <a:pt x="25290" y="28751"/>
                  </a:cubicBezTo>
                  <a:lnTo>
                    <a:pt x="25290" y="28751"/>
                  </a:lnTo>
                  <a:cubicBezTo>
                    <a:pt x="25277" y="28717"/>
                    <a:pt x="25265" y="28680"/>
                    <a:pt x="25250" y="28641"/>
                  </a:cubicBezTo>
                  <a:lnTo>
                    <a:pt x="25302" y="28641"/>
                  </a:lnTo>
                  <a:cubicBezTo>
                    <a:pt x="25344" y="28671"/>
                    <a:pt x="25421" y="28674"/>
                    <a:pt x="25495" y="28674"/>
                  </a:cubicBezTo>
                  <a:cubicBezTo>
                    <a:pt x="25516" y="28674"/>
                    <a:pt x="25537" y="28674"/>
                    <a:pt x="25557" y="28674"/>
                  </a:cubicBezTo>
                  <a:cubicBezTo>
                    <a:pt x="25565" y="28674"/>
                    <a:pt x="25573" y="28674"/>
                    <a:pt x="25580" y="28674"/>
                  </a:cubicBezTo>
                  <a:cubicBezTo>
                    <a:pt x="25695" y="28674"/>
                    <a:pt x="25837" y="28690"/>
                    <a:pt x="25968" y="28690"/>
                  </a:cubicBezTo>
                  <a:cubicBezTo>
                    <a:pt x="25999" y="28690"/>
                    <a:pt x="26029" y="28689"/>
                    <a:pt x="26058" y="28687"/>
                  </a:cubicBezTo>
                  <a:cubicBezTo>
                    <a:pt x="26089" y="28683"/>
                    <a:pt x="26118" y="28680"/>
                    <a:pt x="26147" y="28674"/>
                  </a:cubicBezTo>
                  <a:cubicBezTo>
                    <a:pt x="26160" y="28670"/>
                    <a:pt x="26175" y="28670"/>
                    <a:pt x="26191" y="28670"/>
                  </a:cubicBezTo>
                  <a:cubicBezTo>
                    <a:pt x="26230" y="28670"/>
                    <a:pt x="26274" y="28678"/>
                    <a:pt x="26312" y="28678"/>
                  </a:cubicBezTo>
                  <a:cubicBezTo>
                    <a:pt x="26335" y="28678"/>
                    <a:pt x="26355" y="28675"/>
                    <a:pt x="26371" y="28665"/>
                  </a:cubicBezTo>
                  <a:lnTo>
                    <a:pt x="26371" y="28665"/>
                  </a:lnTo>
                  <a:cubicBezTo>
                    <a:pt x="26368" y="28665"/>
                    <a:pt x="26366" y="28665"/>
                    <a:pt x="26363" y="28665"/>
                  </a:cubicBezTo>
                  <a:cubicBezTo>
                    <a:pt x="26307" y="28665"/>
                    <a:pt x="26250" y="28662"/>
                    <a:pt x="26194" y="28657"/>
                  </a:cubicBezTo>
                  <a:lnTo>
                    <a:pt x="26194" y="28657"/>
                  </a:lnTo>
                  <a:cubicBezTo>
                    <a:pt x="26230" y="28657"/>
                    <a:pt x="26269" y="28663"/>
                    <a:pt x="26303" y="28663"/>
                  </a:cubicBezTo>
                  <a:cubicBezTo>
                    <a:pt x="26327" y="28663"/>
                    <a:pt x="26349" y="28661"/>
                    <a:pt x="26365" y="28651"/>
                  </a:cubicBezTo>
                  <a:lnTo>
                    <a:pt x="26365" y="28651"/>
                  </a:lnTo>
                  <a:cubicBezTo>
                    <a:pt x="26363" y="28651"/>
                    <a:pt x="26360" y="28651"/>
                    <a:pt x="26358" y="28651"/>
                  </a:cubicBezTo>
                  <a:cubicBezTo>
                    <a:pt x="26062" y="28651"/>
                    <a:pt x="25760" y="28566"/>
                    <a:pt x="25522" y="28491"/>
                  </a:cubicBezTo>
                  <a:cubicBezTo>
                    <a:pt x="25448" y="28468"/>
                    <a:pt x="25384" y="28449"/>
                    <a:pt x="25326" y="28433"/>
                  </a:cubicBezTo>
                  <a:cubicBezTo>
                    <a:pt x="25299" y="28425"/>
                    <a:pt x="25272" y="28418"/>
                    <a:pt x="25246" y="28411"/>
                  </a:cubicBezTo>
                  <a:cubicBezTo>
                    <a:pt x="25183" y="28390"/>
                    <a:pt x="25128" y="28367"/>
                    <a:pt x="25076" y="28329"/>
                  </a:cubicBezTo>
                  <a:cubicBezTo>
                    <a:pt x="25054" y="28316"/>
                    <a:pt x="25033" y="28300"/>
                    <a:pt x="25013" y="28279"/>
                  </a:cubicBezTo>
                  <a:cubicBezTo>
                    <a:pt x="24984" y="28249"/>
                    <a:pt x="24955" y="28213"/>
                    <a:pt x="24926" y="28169"/>
                  </a:cubicBezTo>
                  <a:cubicBezTo>
                    <a:pt x="24900" y="28132"/>
                    <a:pt x="24867" y="28082"/>
                    <a:pt x="24841" y="28022"/>
                  </a:cubicBezTo>
                  <a:lnTo>
                    <a:pt x="24841" y="28022"/>
                  </a:lnTo>
                  <a:cubicBezTo>
                    <a:pt x="24809" y="27944"/>
                    <a:pt x="24790" y="27853"/>
                    <a:pt x="24814" y="27757"/>
                  </a:cubicBezTo>
                  <a:cubicBezTo>
                    <a:pt x="24839" y="27652"/>
                    <a:pt x="24873" y="27525"/>
                    <a:pt x="24932" y="27447"/>
                  </a:cubicBezTo>
                  <a:cubicBezTo>
                    <a:pt x="24939" y="27437"/>
                    <a:pt x="24946" y="27427"/>
                    <a:pt x="24955" y="27418"/>
                  </a:cubicBezTo>
                  <a:lnTo>
                    <a:pt x="24982" y="27390"/>
                  </a:lnTo>
                  <a:cubicBezTo>
                    <a:pt x="25010" y="27364"/>
                    <a:pt x="25036" y="27338"/>
                    <a:pt x="25062" y="27310"/>
                  </a:cubicBezTo>
                  <a:cubicBezTo>
                    <a:pt x="25078" y="27291"/>
                    <a:pt x="25094" y="27271"/>
                    <a:pt x="25108" y="27249"/>
                  </a:cubicBezTo>
                  <a:cubicBezTo>
                    <a:pt x="25113" y="27238"/>
                    <a:pt x="25119" y="27226"/>
                    <a:pt x="25122" y="27213"/>
                  </a:cubicBezTo>
                  <a:cubicBezTo>
                    <a:pt x="25126" y="27214"/>
                    <a:pt x="25126" y="27216"/>
                    <a:pt x="25126" y="27219"/>
                  </a:cubicBezTo>
                  <a:cubicBezTo>
                    <a:pt x="25129" y="27220"/>
                    <a:pt x="25126" y="27219"/>
                    <a:pt x="25134" y="27233"/>
                  </a:cubicBezTo>
                  <a:cubicBezTo>
                    <a:pt x="25177" y="27265"/>
                    <a:pt x="25195" y="27315"/>
                    <a:pt x="25228" y="27361"/>
                  </a:cubicBezTo>
                  <a:cubicBezTo>
                    <a:pt x="25289" y="27447"/>
                    <a:pt x="25356" y="27549"/>
                    <a:pt x="25443" y="27629"/>
                  </a:cubicBezTo>
                  <a:cubicBezTo>
                    <a:pt x="25475" y="27664"/>
                    <a:pt x="25513" y="27691"/>
                    <a:pt x="25552" y="27714"/>
                  </a:cubicBezTo>
                  <a:cubicBezTo>
                    <a:pt x="25573" y="27728"/>
                    <a:pt x="25593" y="27735"/>
                    <a:pt x="25613" y="27745"/>
                  </a:cubicBezTo>
                  <a:cubicBezTo>
                    <a:pt x="25664" y="27765"/>
                    <a:pt x="25725" y="27781"/>
                    <a:pt x="25795" y="27793"/>
                  </a:cubicBezTo>
                  <a:cubicBezTo>
                    <a:pt x="25861" y="27803"/>
                    <a:pt x="25933" y="27809"/>
                    <a:pt x="26004" y="27809"/>
                  </a:cubicBezTo>
                  <a:cubicBezTo>
                    <a:pt x="26043" y="27809"/>
                    <a:pt x="26082" y="27807"/>
                    <a:pt x="26119" y="27803"/>
                  </a:cubicBezTo>
                  <a:cubicBezTo>
                    <a:pt x="26156" y="27800"/>
                    <a:pt x="26191" y="27796"/>
                    <a:pt x="26224" y="27789"/>
                  </a:cubicBezTo>
                  <a:cubicBezTo>
                    <a:pt x="26338" y="27764"/>
                    <a:pt x="26428" y="27783"/>
                    <a:pt x="26534" y="27757"/>
                  </a:cubicBezTo>
                  <a:cubicBezTo>
                    <a:pt x="26729" y="27707"/>
                    <a:pt x="26923" y="27665"/>
                    <a:pt x="27101" y="27607"/>
                  </a:cubicBezTo>
                  <a:cubicBezTo>
                    <a:pt x="27159" y="27586"/>
                    <a:pt x="27216" y="27568"/>
                    <a:pt x="27272" y="27543"/>
                  </a:cubicBezTo>
                  <a:cubicBezTo>
                    <a:pt x="27384" y="27492"/>
                    <a:pt x="27541" y="27434"/>
                    <a:pt x="27614" y="27339"/>
                  </a:cubicBezTo>
                  <a:lnTo>
                    <a:pt x="27597" y="27339"/>
                  </a:lnTo>
                  <a:cubicBezTo>
                    <a:pt x="27601" y="27335"/>
                    <a:pt x="27605" y="27331"/>
                    <a:pt x="27608" y="27326"/>
                  </a:cubicBezTo>
                  <a:lnTo>
                    <a:pt x="27565" y="27326"/>
                  </a:lnTo>
                  <a:cubicBezTo>
                    <a:pt x="27528" y="27352"/>
                    <a:pt x="27477" y="27363"/>
                    <a:pt x="27425" y="27373"/>
                  </a:cubicBezTo>
                  <a:cubicBezTo>
                    <a:pt x="27371" y="27381"/>
                    <a:pt x="27313" y="27386"/>
                    <a:pt x="27269" y="27400"/>
                  </a:cubicBezTo>
                  <a:cubicBezTo>
                    <a:pt x="27176" y="27428"/>
                    <a:pt x="27070" y="27454"/>
                    <a:pt x="26957" y="27476"/>
                  </a:cubicBezTo>
                  <a:cubicBezTo>
                    <a:pt x="26880" y="27493"/>
                    <a:pt x="26801" y="27505"/>
                    <a:pt x="26726" y="27518"/>
                  </a:cubicBezTo>
                  <a:cubicBezTo>
                    <a:pt x="26647" y="27530"/>
                    <a:pt x="26569" y="27539"/>
                    <a:pt x="26493" y="27541"/>
                  </a:cubicBezTo>
                  <a:cubicBezTo>
                    <a:pt x="26457" y="27546"/>
                    <a:pt x="26416" y="27547"/>
                    <a:pt x="26383" y="27549"/>
                  </a:cubicBezTo>
                  <a:lnTo>
                    <a:pt x="26383" y="27549"/>
                  </a:lnTo>
                  <a:cubicBezTo>
                    <a:pt x="26383" y="27548"/>
                    <a:pt x="26382" y="27546"/>
                    <a:pt x="26382" y="27545"/>
                  </a:cubicBezTo>
                  <a:lnTo>
                    <a:pt x="26382" y="27545"/>
                  </a:lnTo>
                  <a:cubicBezTo>
                    <a:pt x="26360" y="27463"/>
                    <a:pt x="26296" y="27407"/>
                    <a:pt x="26255" y="27345"/>
                  </a:cubicBezTo>
                  <a:cubicBezTo>
                    <a:pt x="26162" y="27207"/>
                    <a:pt x="26070" y="27071"/>
                    <a:pt x="25986" y="26931"/>
                  </a:cubicBezTo>
                  <a:lnTo>
                    <a:pt x="26067" y="26931"/>
                  </a:lnTo>
                  <a:cubicBezTo>
                    <a:pt x="26080" y="26924"/>
                    <a:pt x="26095" y="26916"/>
                    <a:pt x="26111" y="26910"/>
                  </a:cubicBezTo>
                  <a:cubicBezTo>
                    <a:pt x="26221" y="26877"/>
                    <a:pt x="26416" y="26899"/>
                    <a:pt x="26525" y="26865"/>
                  </a:cubicBezTo>
                  <a:cubicBezTo>
                    <a:pt x="26556" y="26857"/>
                    <a:pt x="26592" y="26848"/>
                    <a:pt x="26627" y="26838"/>
                  </a:cubicBezTo>
                  <a:lnTo>
                    <a:pt x="26628" y="26838"/>
                  </a:lnTo>
                  <a:cubicBezTo>
                    <a:pt x="26737" y="26813"/>
                    <a:pt x="26861" y="26794"/>
                    <a:pt x="26998" y="26778"/>
                  </a:cubicBezTo>
                  <a:cubicBezTo>
                    <a:pt x="27175" y="26758"/>
                    <a:pt x="27369" y="26748"/>
                    <a:pt x="27562" y="26748"/>
                  </a:cubicBezTo>
                  <a:cubicBezTo>
                    <a:pt x="27898" y="26748"/>
                    <a:pt x="28231" y="26780"/>
                    <a:pt x="28470" y="26848"/>
                  </a:cubicBezTo>
                  <a:cubicBezTo>
                    <a:pt x="28537" y="26865"/>
                    <a:pt x="28606" y="26881"/>
                    <a:pt x="28675" y="26899"/>
                  </a:cubicBezTo>
                  <a:cubicBezTo>
                    <a:pt x="28880" y="26942"/>
                    <a:pt x="29091" y="26979"/>
                    <a:pt x="29315" y="27030"/>
                  </a:cubicBezTo>
                  <a:cubicBezTo>
                    <a:pt x="29388" y="27047"/>
                    <a:pt x="29516" y="27064"/>
                    <a:pt x="29634" y="27064"/>
                  </a:cubicBezTo>
                  <a:cubicBezTo>
                    <a:pt x="29678" y="27064"/>
                    <a:pt x="29722" y="27062"/>
                    <a:pt x="29760" y="27056"/>
                  </a:cubicBezTo>
                  <a:cubicBezTo>
                    <a:pt x="29773" y="27054"/>
                    <a:pt x="29785" y="27053"/>
                    <a:pt x="29796" y="27051"/>
                  </a:cubicBezTo>
                  <a:cubicBezTo>
                    <a:pt x="29824" y="27044"/>
                    <a:pt x="29852" y="27038"/>
                    <a:pt x="29881" y="27034"/>
                  </a:cubicBezTo>
                  <a:cubicBezTo>
                    <a:pt x="29934" y="27027"/>
                    <a:pt x="29991" y="27022"/>
                    <a:pt x="30049" y="27018"/>
                  </a:cubicBezTo>
                  <a:cubicBezTo>
                    <a:pt x="30189" y="27011"/>
                    <a:pt x="30330" y="27009"/>
                    <a:pt x="30459" y="26974"/>
                  </a:cubicBezTo>
                  <a:cubicBezTo>
                    <a:pt x="31002" y="26835"/>
                    <a:pt x="31560" y="26739"/>
                    <a:pt x="32075" y="26569"/>
                  </a:cubicBezTo>
                  <a:cubicBezTo>
                    <a:pt x="32307" y="26493"/>
                    <a:pt x="32535" y="26426"/>
                    <a:pt x="32790" y="26355"/>
                  </a:cubicBezTo>
                  <a:cubicBezTo>
                    <a:pt x="32840" y="26343"/>
                    <a:pt x="32995" y="26298"/>
                    <a:pt x="33088" y="26298"/>
                  </a:cubicBezTo>
                  <a:close/>
                  <a:moveTo>
                    <a:pt x="26464" y="30451"/>
                  </a:moveTo>
                  <a:lnTo>
                    <a:pt x="26481" y="30470"/>
                  </a:lnTo>
                  <a:lnTo>
                    <a:pt x="26497" y="30470"/>
                  </a:lnTo>
                  <a:cubicBezTo>
                    <a:pt x="26543" y="30508"/>
                    <a:pt x="26600" y="30542"/>
                    <a:pt x="26634" y="30587"/>
                  </a:cubicBezTo>
                  <a:cubicBezTo>
                    <a:pt x="26654" y="30615"/>
                    <a:pt x="26676" y="30645"/>
                    <a:pt x="26695" y="30675"/>
                  </a:cubicBezTo>
                  <a:cubicBezTo>
                    <a:pt x="26814" y="30871"/>
                    <a:pt x="26881" y="31096"/>
                    <a:pt x="26979" y="31324"/>
                  </a:cubicBezTo>
                  <a:cubicBezTo>
                    <a:pt x="27009" y="31397"/>
                    <a:pt x="27047" y="31471"/>
                    <a:pt x="27080" y="31545"/>
                  </a:cubicBezTo>
                  <a:cubicBezTo>
                    <a:pt x="27117" y="31627"/>
                    <a:pt x="27153" y="31711"/>
                    <a:pt x="27178" y="31793"/>
                  </a:cubicBezTo>
                  <a:cubicBezTo>
                    <a:pt x="27179" y="31796"/>
                    <a:pt x="27179" y="31800"/>
                    <a:pt x="27182" y="31806"/>
                  </a:cubicBezTo>
                  <a:lnTo>
                    <a:pt x="26873" y="31806"/>
                  </a:lnTo>
                  <a:cubicBezTo>
                    <a:pt x="26859" y="31798"/>
                    <a:pt x="26843" y="31793"/>
                    <a:pt x="26826" y="31793"/>
                  </a:cubicBezTo>
                  <a:lnTo>
                    <a:pt x="26790" y="31793"/>
                  </a:lnTo>
                  <a:cubicBezTo>
                    <a:pt x="26757" y="31794"/>
                    <a:pt x="26723" y="31798"/>
                    <a:pt x="26691" y="31798"/>
                  </a:cubicBezTo>
                  <a:cubicBezTo>
                    <a:pt x="26676" y="31798"/>
                    <a:pt x="26662" y="31797"/>
                    <a:pt x="26649" y="31794"/>
                  </a:cubicBezTo>
                  <a:cubicBezTo>
                    <a:pt x="26646" y="31794"/>
                    <a:pt x="26646" y="31793"/>
                    <a:pt x="26641" y="31793"/>
                  </a:cubicBezTo>
                  <a:cubicBezTo>
                    <a:pt x="26435" y="31750"/>
                    <a:pt x="26195" y="31750"/>
                    <a:pt x="26013" y="31700"/>
                  </a:cubicBezTo>
                  <a:cubicBezTo>
                    <a:pt x="25954" y="31682"/>
                    <a:pt x="25832" y="31695"/>
                    <a:pt x="25801" y="31647"/>
                  </a:cubicBezTo>
                  <a:cubicBezTo>
                    <a:pt x="25823" y="31618"/>
                    <a:pt x="25840" y="31583"/>
                    <a:pt x="25856" y="31547"/>
                  </a:cubicBezTo>
                  <a:cubicBezTo>
                    <a:pt x="25888" y="31479"/>
                    <a:pt x="25910" y="31406"/>
                    <a:pt x="25941" y="31336"/>
                  </a:cubicBezTo>
                  <a:cubicBezTo>
                    <a:pt x="26023" y="31144"/>
                    <a:pt x="26133" y="30944"/>
                    <a:pt x="26217" y="30750"/>
                  </a:cubicBezTo>
                  <a:cubicBezTo>
                    <a:pt x="26227" y="30724"/>
                    <a:pt x="26237" y="30698"/>
                    <a:pt x="26244" y="30675"/>
                  </a:cubicBezTo>
                  <a:cubicBezTo>
                    <a:pt x="26273" y="30588"/>
                    <a:pt x="26291" y="30512"/>
                    <a:pt x="26360" y="30470"/>
                  </a:cubicBezTo>
                  <a:lnTo>
                    <a:pt x="26385" y="30470"/>
                  </a:lnTo>
                  <a:cubicBezTo>
                    <a:pt x="26406" y="30461"/>
                    <a:pt x="26432" y="30455"/>
                    <a:pt x="26464" y="30451"/>
                  </a:cubicBezTo>
                  <a:close/>
                  <a:moveTo>
                    <a:pt x="32141" y="8279"/>
                  </a:moveTo>
                  <a:cubicBezTo>
                    <a:pt x="32176" y="8302"/>
                    <a:pt x="32350" y="8320"/>
                    <a:pt x="32477" y="8320"/>
                  </a:cubicBezTo>
                  <a:cubicBezTo>
                    <a:pt x="32524" y="8320"/>
                    <a:pt x="32564" y="8318"/>
                    <a:pt x="32588" y="8312"/>
                  </a:cubicBezTo>
                  <a:cubicBezTo>
                    <a:pt x="32594" y="8311"/>
                    <a:pt x="32604" y="8308"/>
                    <a:pt x="32615" y="8306"/>
                  </a:cubicBezTo>
                  <a:lnTo>
                    <a:pt x="32653" y="8301"/>
                  </a:lnTo>
                  <a:cubicBezTo>
                    <a:pt x="32662" y="8299"/>
                    <a:pt x="32671" y="8299"/>
                    <a:pt x="32680" y="8299"/>
                  </a:cubicBezTo>
                  <a:cubicBezTo>
                    <a:pt x="32692" y="8299"/>
                    <a:pt x="32704" y="8300"/>
                    <a:pt x="32713" y="8303"/>
                  </a:cubicBezTo>
                  <a:cubicBezTo>
                    <a:pt x="32723" y="8305"/>
                    <a:pt x="32730" y="8308"/>
                    <a:pt x="32740" y="8315"/>
                  </a:cubicBezTo>
                  <a:cubicBezTo>
                    <a:pt x="32771" y="8334"/>
                    <a:pt x="32810" y="8365"/>
                    <a:pt x="32848" y="8399"/>
                  </a:cubicBezTo>
                  <a:cubicBezTo>
                    <a:pt x="32895" y="8443"/>
                    <a:pt x="32943" y="8492"/>
                    <a:pt x="32960" y="8517"/>
                  </a:cubicBezTo>
                  <a:cubicBezTo>
                    <a:pt x="33156" y="8777"/>
                    <a:pt x="33389" y="9020"/>
                    <a:pt x="33552" y="9317"/>
                  </a:cubicBezTo>
                  <a:cubicBezTo>
                    <a:pt x="33553" y="9317"/>
                    <a:pt x="33553" y="9318"/>
                    <a:pt x="33553" y="9321"/>
                  </a:cubicBezTo>
                  <a:cubicBezTo>
                    <a:pt x="33566" y="9340"/>
                    <a:pt x="33575" y="9360"/>
                    <a:pt x="33584" y="9381"/>
                  </a:cubicBezTo>
                  <a:cubicBezTo>
                    <a:pt x="33603" y="9413"/>
                    <a:pt x="33619" y="9448"/>
                    <a:pt x="33633" y="9481"/>
                  </a:cubicBezTo>
                  <a:cubicBezTo>
                    <a:pt x="33648" y="9513"/>
                    <a:pt x="33662" y="9549"/>
                    <a:pt x="33675" y="9580"/>
                  </a:cubicBezTo>
                  <a:cubicBezTo>
                    <a:pt x="33702" y="9650"/>
                    <a:pt x="33726" y="9718"/>
                    <a:pt x="33748" y="9791"/>
                  </a:cubicBezTo>
                  <a:cubicBezTo>
                    <a:pt x="33763" y="9840"/>
                    <a:pt x="33777" y="9890"/>
                    <a:pt x="33792" y="9941"/>
                  </a:cubicBezTo>
                  <a:lnTo>
                    <a:pt x="33792" y="9943"/>
                  </a:lnTo>
                  <a:lnTo>
                    <a:pt x="33792" y="9946"/>
                  </a:lnTo>
                  <a:cubicBezTo>
                    <a:pt x="33795" y="9949"/>
                    <a:pt x="33795" y="9954"/>
                    <a:pt x="33795" y="9957"/>
                  </a:cubicBezTo>
                  <a:cubicBezTo>
                    <a:pt x="33811" y="10012"/>
                    <a:pt x="33824" y="10066"/>
                    <a:pt x="33838" y="10122"/>
                  </a:cubicBezTo>
                  <a:cubicBezTo>
                    <a:pt x="33859" y="10198"/>
                    <a:pt x="33875" y="10271"/>
                    <a:pt x="33893" y="10348"/>
                  </a:cubicBezTo>
                  <a:cubicBezTo>
                    <a:pt x="33896" y="10416"/>
                    <a:pt x="33901" y="10481"/>
                    <a:pt x="33904" y="10551"/>
                  </a:cubicBezTo>
                  <a:cubicBezTo>
                    <a:pt x="33915" y="10598"/>
                    <a:pt x="33923" y="10647"/>
                    <a:pt x="33927" y="10698"/>
                  </a:cubicBezTo>
                  <a:cubicBezTo>
                    <a:pt x="33933" y="10749"/>
                    <a:pt x="33937" y="10801"/>
                    <a:pt x="33940" y="10855"/>
                  </a:cubicBezTo>
                  <a:cubicBezTo>
                    <a:pt x="33952" y="10960"/>
                    <a:pt x="33956" y="11066"/>
                    <a:pt x="33978" y="11162"/>
                  </a:cubicBezTo>
                  <a:lnTo>
                    <a:pt x="33978" y="11300"/>
                  </a:lnTo>
                  <a:cubicBezTo>
                    <a:pt x="33982" y="11313"/>
                    <a:pt x="33982" y="11322"/>
                    <a:pt x="33982" y="11336"/>
                  </a:cubicBezTo>
                  <a:cubicBezTo>
                    <a:pt x="33995" y="11412"/>
                    <a:pt x="33982" y="11499"/>
                    <a:pt x="33995" y="11586"/>
                  </a:cubicBezTo>
                  <a:cubicBezTo>
                    <a:pt x="33997" y="11598"/>
                    <a:pt x="33998" y="11611"/>
                    <a:pt x="34000" y="11623"/>
                  </a:cubicBezTo>
                  <a:cubicBezTo>
                    <a:pt x="34040" y="11816"/>
                    <a:pt x="34032" y="12050"/>
                    <a:pt x="34032" y="12262"/>
                  </a:cubicBezTo>
                  <a:cubicBezTo>
                    <a:pt x="34033" y="12565"/>
                    <a:pt x="34043" y="12912"/>
                    <a:pt x="34018" y="13226"/>
                  </a:cubicBezTo>
                  <a:cubicBezTo>
                    <a:pt x="34013" y="13302"/>
                    <a:pt x="34005" y="13375"/>
                    <a:pt x="33995" y="13446"/>
                  </a:cubicBezTo>
                  <a:cubicBezTo>
                    <a:pt x="33982" y="13523"/>
                    <a:pt x="33968" y="13593"/>
                    <a:pt x="33952" y="13658"/>
                  </a:cubicBezTo>
                  <a:cubicBezTo>
                    <a:pt x="33946" y="13683"/>
                    <a:pt x="33939" y="13705"/>
                    <a:pt x="33931" y="13726"/>
                  </a:cubicBezTo>
                  <a:cubicBezTo>
                    <a:pt x="33917" y="13777"/>
                    <a:pt x="33896" y="13824"/>
                    <a:pt x="33875" y="13866"/>
                  </a:cubicBezTo>
                  <a:cubicBezTo>
                    <a:pt x="33864" y="13888"/>
                    <a:pt x="33853" y="13910"/>
                    <a:pt x="33838" y="13927"/>
                  </a:cubicBezTo>
                  <a:cubicBezTo>
                    <a:pt x="33829" y="13946"/>
                    <a:pt x="33818" y="13961"/>
                    <a:pt x="33808" y="13975"/>
                  </a:cubicBezTo>
                  <a:cubicBezTo>
                    <a:pt x="33803" y="13981"/>
                    <a:pt x="33799" y="13988"/>
                    <a:pt x="33795" y="13993"/>
                  </a:cubicBezTo>
                  <a:lnTo>
                    <a:pt x="33757" y="14036"/>
                  </a:lnTo>
                  <a:lnTo>
                    <a:pt x="33757" y="14039"/>
                  </a:lnTo>
                  <a:cubicBezTo>
                    <a:pt x="33713" y="14042"/>
                    <a:pt x="33671" y="14043"/>
                    <a:pt x="33627" y="14043"/>
                  </a:cubicBezTo>
                  <a:cubicBezTo>
                    <a:pt x="33627" y="14045"/>
                    <a:pt x="33627" y="14046"/>
                    <a:pt x="33626" y="14046"/>
                  </a:cubicBezTo>
                  <a:cubicBezTo>
                    <a:pt x="33626" y="14046"/>
                    <a:pt x="33625" y="14045"/>
                    <a:pt x="33624" y="14043"/>
                  </a:cubicBezTo>
                  <a:cubicBezTo>
                    <a:pt x="33603" y="14046"/>
                    <a:pt x="33581" y="14046"/>
                    <a:pt x="33556" y="14046"/>
                  </a:cubicBezTo>
                  <a:lnTo>
                    <a:pt x="33555" y="14046"/>
                  </a:lnTo>
                  <a:cubicBezTo>
                    <a:pt x="33552" y="14046"/>
                    <a:pt x="33550" y="14046"/>
                    <a:pt x="33547" y="14046"/>
                  </a:cubicBezTo>
                  <a:lnTo>
                    <a:pt x="33547" y="14046"/>
                  </a:lnTo>
                  <a:lnTo>
                    <a:pt x="33547" y="14041"/>
                  </a:lnTo>
                  <a:cubicBezTo>
                    <a:pt x="33526" y="14041"/>
                    <a:pt x="33505" y="14041"/>
                    <a:pt x="33484" y="14041"/>
                  </a:cubicBezTo>
                  <a:cubicBezTo>
                    <a:pt x="33419" y="14041"/>
                    <a:pt x="33354" y="14039"/>
                    <a:pt x="33292" y="14036"/>
                  </a:cubicBezTo>
                  <a:cubicBezTo>
                    <a:pt x="33268" y="14036"/>
                    <a:pt x="33245" y="14035"/>
                    <a:pt x="33222" y="14033"/>
                  </a:cubicBezTo>
                  <a:cubicBezTo>
                    <a:pt x="33028" y="14022"/>
                    <a:pt x="32835" y="14004"/>
                    <a:pt x="32645" y="13988"/>
                  </a:cubicBezTo>
                  <a:cubicBezTo>
                    <a:pt x="32468" y="13971"/>
                    <a:pt x="32291" y="13959"/>
                    <a:pt x="32116" y="13959"/>
                  </a:cubicBezTo>
                  <a:cubicBezTo>
                    <a:pt x="32098" y="13959"/>
                    <a:pt x="32080" y="13959"/>
                    <a:pt x="32062" y="13959"/>
                  </a:cubicBezTo>
                  <a:cubicBezTo>
                    <a:pt x="32061" y="13960"/>
                    <a:pt x="32061" y="13960"/>
                    <a:pt x="32060" y="13961"/>
                  </a:cubicBezTo>
                  <a:lnTo>
                    <a:pt x="32060" y="13961"/>
                  </a:lnTo>
                  <a:cubicBezTo>
                    <a:pt x="32058" y="13961"/>
                    <a:pt x="32056" y="13961"/>
                    <a:pt x="32054" y="13961"/>
                  </a:cubicBezTo>
                  <a:cubicBezTo>
                    <a:pt x="32035" y="13982"/>
                    <a:pt x="32018" y="14004"/>
                    <a:pt x="32002" y="14025"/>
                  </a:cubicBezTo>
                  <a:cubicBezTo>
                    <a:pt x="31983" y="14869"/>
                    <a:pt x="32223" y="15601"/>
                    <a:pt x="32418" y="16288"/>
                  </a:cubicBezTo>
                  <a:cubicBezTo>
                    <a:pt x="32501" y="16591"/>
                    <a:pt x="32522" y="16972"/>
                    <a:pt x="32457" y="17284"/>
                  </a:cubicBezTo>
                  <a:cubicBezTo>
                    <a:pt x="32450" y="17316"/>
                    <a:pt x="32442" y="17347"/>
                    <a:pt x="32434" y="17377"/>
                  </a:cubicBezTo>
                  <a:cubicBezTo>
                    <a:pt x="32426" y="17406"/>
                    <a:pt x="32415" y="17437"/>
                    <a:pt x="32406" y="17463"/>
                  </a:cubicBezTo>
                  <a:cubicBezTo>
                    <a:pt x="32396" y="17491"/>
                    <a:pt x="32386" y="17517"/>
                    <a:pt x="32371" y="17543"/>
                  </a:cubicBezTo>
                  <a:cubicBezTo>
                    <a:pt x="32367" y="17556"/>
                    <a:pt x="32360" y="17568"/>
                    <a:pt x="32352" y="17579"/>
                  </a:cubicBezTo>
                  <a:cubicBezTo>
                    <a:pt x="32346" y="17592"/>
                    <a:pt x="32339" y="17604"/>
                    <a:pt x="32332" y="17616"/>
                  </a:cubicBezTo>
                  <a:cubicBezTo>
                    <a:pt x="32288" y="17684"/>
                    <a:pt x="32239" y="17755"/>
                    <a:pt x="32184" y="17822"/>
                  </a:cubicBezTo>
                  <a:cubicBezTo>
                    <a:pt x="31947" y="18113"/>
                    <a:pt x="31621" y="18373"/>
                    <a:pt x="31336" y="18588"/>
                  </a:cubicBezTo>
                  <a:cubicBezTo>
                    <a:pt x="30967" y="18865"/>
                    <a:pt x="30628" y="19195"/>
                    <a:pt x="30254" y="19477"/>
                  </a:cubicBezTo>
                  <a:cubicBezTo>
                    <a:pt x="30138" y="19565"/>
                    <a:pt x="30030" y="19671"/>
                    <a:pt x="29921" y="19770"/>
                  </a:cubicBezTo>
                  <a:cubicBezTo>
                    <a:pt x="29859" y="19834"/>
                    <a:pt x="29792" y="19892"/>
                    <a:pt x="29721" y="19945"/>
                  </a:cubicBezTo>
                  <a:cubicBezTo>
                    <a:pt x="29679" y="19991"/>
                    <a:pt x="29635" y="20038"/>
                    <a:pt x="29591" y="20084"/>
                  </a:cubicBezTo>
                  <a:cubicBezTo>
                    <a:pt x="29503" y="20153"/>
                    <a:pt x="29426" y="20234"/>
                    <a:pt x="29350" y="20314"/>
                  </a:cubicBezTo>
                  <a:cubicBezTo>
                    <a:pt x="29324" y="20342"/>
                    <a:pt x="29299" y="20366"/>
                    <a:pt x="29273" y="20394"/>
                  </a:cubicBezTo>
                  <a:lnTo>
                    <a:pt x="29271" y="20394"/>
                  </a:lnTo>
                  <a:cubicBezTo>
                    <a:pt x="29170" y="20497"/>
                    <a:pt x="29059" y="20586"/>
                    <a:pt x="28972" y="20702"/>
                  </a:cubicBezTo>
                  <a:cubicBezTo>
                    <a:pt x="28959" y="20721"/>
                    <a:pt x="28944" y="20737"/>
                    <a:pt x="28928" y="20756"/>
                  </a:cubicBezTo>
                  <a:cubicBezTo>
                    <a:pt x="28912" y="20774"/>
                    <a:pt x="28898" y="20791"/>
                    <a:pt x="28879" y="20807"/>
                  </a:cubicBezTo>
                  <a:cubicBezTo>
                    <a:pt x="28812" y="20875"/>
                    <a:pt x="28734" y="20939"/>
                    <a:pt x="28668" y="21006"/>
                  </a:cubicBezTo>
                  <a:cubicBezTo>
                    <a:pt x="28651" y="21025"/>
                    <a:pt x="28633" y="21041"/>
                    <a:pt x="28619" y="21060"/>
                  </a:cubicBezTo>
                  <a:cubicBezTo>
                    <a:pt x="28603" y="21077"/>
                    <a:pt x="28588" y="21093"/>
                    <a:pt x="28575" y="21112"/>
                  </a:cubicBezTo>
                  <a:cubicBezTo>
                    <a:pt x="28550" y="21144"/>
                    <a:pt x="28523" y="21176"/>
                    <a:pt x="28495" y="21208"/>
                  </a:cubicBezTo>
                  <a:cubicBezTo>
                    <a:pt x="28441" y="21271"/>
                    <a:pt x="28382" y="21329"/>
                    <a:pt x="28324" y="21390"/>
                  </a:cubicBezTo>
                  <a:cubicBezTo>
                    <a:pt x="28296" y="21419"/>
                    <a:pt x="28270" y="21450"/>
                    <a:pt x="28245" y="21484"/>
                  </a:cubicBezTo>
                  <a:cubicBezTo>
                    <a:pt x="28190" y="21556"/>
                    <a:pt x="28135" y="21628"/>
                    <a:pt x="28076" y="21700"/>
                  </a:cubicBezTo>
                  <a:cubicBezTo>
                    <a:pt x="27991" y="21804"/>
                    <a:pt x="27902" y="21910"/>
                    <a:pt x="27813" y="22015"/>
                  </a:cubicBezTo>
                  <a:cubicBezTo>
                    <a:pt x="27729" y="22121"/>
                    <a:pt x="27643" y="22227"/>
                    <a:pt x="27562" y="22339"/>
                  </a:cubicBezTo>
                  <a:lnTo>
                    <a:pt x="27562" y="22341"/>
                  </a:lnTo>
                  <a:cubicBezTo>
                    <a:pt x="27544" y="22363"/>
                    <a:pt x="27528" y="22386"/>
                    <a:pt x="27508" y="22409"/>
                  </a:cubicBezTo>
                  <a:cubicBezTo>
                    <a:pt x="27457" y="22479"/>
                    <a:pt x="27403" y="22544"/>
                    <a:pt x="27348" y="22616"/>
                  </a:cubicBezTo>
                  <a:lnTo>
                    <a:pt x="27348" y="22617"/>
                  </a:lnTo>
                  <a:cubicBezTo>
                    <a:pt x="27312" y="22662"/>
                    <a:pt x="27275" y="22710"/>
                    <a:pt x="27242" y="22755"/>
                  </a:cubicBezTo>
                  <a:cubicBezTo>
                    <a:pt x="27207" y="22802"/>
                    <a:pt x="27174" y="22850"/>
                    <a:pt x="27143" y="22899"/>
                  </a:cubicBezTo>
                  <a:cubicBezTo>
                    <a:pt x="27105" y="22959"/>
                    <a:pt x="27067" y="23023"/>
                    <a:pt x="27034" y="23082"/>
                  </a:cubicBezTo>
                  <a:cubicBezTo>
                    <a:pt x="26998" y="23146"/>
                    <a:pt x="26966" y="23207"/>
                    <a:pt x="26931" y="23271"/>
                  </a:cubicBezTo>
                  <a:cubicBezTo>
                    <a:pt x="26894" y="23332"/>
                    <a:pt x="26861" y="23396"/>
                    <a:pt x="26825" y="23460"/>
                  </a:cubicBezTo>
                  <a:cubicBezTo>
                    <a:pt x="26791" y="23524"/>
                    <a:pt x="26756" y="23585"/>
                    <a:pt x="26716" y="23648"/>
                  </a:cubicBezTo>
                  <a:cubicBezTo>
                    <a:pt x="26704" y="23667"/>
                    <a:pt x="26691" y="23687"/>
                    <a:pt x="26676" y="23709"/>
                  </a:cubicBezTo>
                  <a:cubicBezTo>
                    <a:pt x="26663" y="23729"/>
                    <a:pt x="26647" y="23753"/>
                    <a:pt x="26633" y="23776"/>
                  </a:cubicBezTo>
                  <a:cubicBezTo>
                    <a:pt x="26540" y="23917"/>
                    <a:pt x="26429" y="24087"/>
                    <a:pt x="26407" y="24234"/>
                  </a:cubicBezTo>
                  <a:lnTo>
                    <a:pt x="26407" y="24238"/>
                  </a:lnTo>
                  <a:lnTo>
                    <a:pt x="26416" y="24238"/>
                  </a:lnTo>
                  <a:lnTo>
                    <a:pt x="26416" y="24237"/>
                  </a:lnTo>
                  <a:lnTo>
                    <a:pt x="26422" y="24237"/>
                  </a:lnTo>
                  <a:cubicBezTo>
                    <a:pt x="26422" y="24237"/>
                    <a:pt x="26422" y="24238"/>
                    <a:pt x="26422" y="24238"/>
                  </a:cubicBezTo>
                  <a:lnTo>
                    <a:pt x="26422" y="24241"/>
                  </a:lnTo>
                  <a:lnTo>
                    <a:pt x="26431" y="24241"/>
                  </a:lnTo>
                  <a:lnTo>
                    <a:pt x="26431" y="24219"/>
                  </a:lnTo>
                  <a:cubicBezTo>
                    <a:pt x="26509" y="24133"/>
                    <a:pt x="26556" y="24014"/>
                    <a:pt x="26625" y="23920"/>
                  </a:cubicBezTo>
                  <a:cubicBezTo>
                    <a:pt x="26838" y="23623"/>
                    <a:pt x="27060" y="23329"/>
                    <a:pt x="27278" y="23031"/>
                  </a:cubicBezTo>
                  <a:cubicBezTo>
                    <a:pt x="27483" y="22751"/>
                    <a:pt x="27723" y="22493"/>
                    <a:pt x="27947" y="22225"/>
                  </a:cubicBezTo>
                  <a:cubicBezTo>
                    <a:pt x="28007" y="22153"/>
                    <a:pt x="28065" y="22079"/>
                    <a:pt x="28121" y="22006"/>
                  </a:cubicBezTo>
                  <a:cubicBezTo>
                    <a:pt x="28136" y="21988"/>
                    <a:pt x="28151" y="21970"/>
                    <a:pt x="28165" y="21953"/>
                  </a:cubicBezTo>
                  <a:cubicBezTo>
                    <a:pt x="28203" y="21902"/>
                    <a:pt x="28246" y="21855"/>
                    <a:pt x="28290" y="21807"/>
                  </a:cubicBezTo>
                  <a:cubicBezTo>
                    <a:pt x="28364" y="21730"/>
                    <a:pt x="28443" y="21653"/>
                    <a:pt x="28508" y="21570"/>
                  </a:cubicBezTo>
                  <a:cubicBezTo>
                    <a:pt x="28546" y="21534"/>
                    <a:pt x="28587" y="21499"/>
                    <a:pt x="28624" y="21461"/>
                  </a:cubicBezTo>
                  <a:cubicBezTo>
                    <a:pt x="28712" y="21348"/>
                    <a:pt x="28814" y="21240"/>
                    <a:pt x="28915" y="21141"/>
                  </a:cubicBezTo>
                  <a:cubicBezTo>
                    <a:pt x="28953" y="21105"/>
                    <a:pt x="28994" y="21070"/>
                    <a:pt x="29033" y="21035"/>
                  </a:cubicBezTo>
                  <a:cubicBezTo>
                    <a:pt x="29045" y="21019"/>
                    <a:pt x="29056" y="21005"/>
                    <a:pt x="29069" y="20989"/>
                  </a:cubicBezTo>
                  <a:cubicBezTo>
                    <a:pt x="29110" y="20939"/>
                    <a:pt x="29148" y="20891"/>
                    <a:pt x="29193" y="20845"/>
                  </a:cubicBezTo>
                  <a:cubicBezTo>
                    <a:pt x="29292" y="20742"/>
                    <a:pt x="29398" y="20644"/>
                    <a:pt x="29503" y="20564"/>
                  </a:cubicBezTo>
                  <a:cubicBezTo>
                    <a:pt x="29520" y="20553"/>
                    <a:pt x="29535" y="20538"/>
                    <a:pt x="29551" y="20521"/>
                  </a:cubicBezTo>
                  <a:cubicBezTo>
                    <a:pt x="29565" y="20509"/>
                    <a:pt x="29583" y="20491"/>
                    <a:pt x="29599" y="20474"/>
                  </a:cubicBezTo>
                  <a:cubicBezTo>
                    <a:pt x="29613" y="20459"/>
                    <a:pt x="29628" y="20443"/>
                    <a:pt x="29645" y="20429"/>
                  </a:cubicBezTo>
                  <a:cubicBezTo>
                    <a:pt x="29658" y="20414"/>
                    <a:pt x="29677" y="20397"/>
                    <a:pt x="29693" y="20385"/>
                  </a:cubicBezTo>
                  <a:lnTo>
                    <a:pt x="29696" y="20385"/>
                  </a:lnTo>
                  <a:cubicBezTo>
                    <a:pt x="29732" y="20342"/>
                    <a:pt x="29773" y="20301"/>
                    <a:pt x="29812" y="20257"/>
                  </a:cubicBezTo>
                  <a:cubicBezTo>
                    <a:pt x="29881" y="20207"/>
                    <a:pt x="29940" y="20148"/>
                    <a:pt x="30000" y="20090"/>
                  </a:cubicBezTo>
                  <a:cubicBezTo>
                    <a:pt x="30062" y="20032"/>
                    <a:pt x="30122" y="19975"/>
                    <a:pt x="30189" y="19924"/>
                  </a:cubicBezTo>
                  <a:cubicBezTo>
                    <a:pt x="30318" y="19828"/>
                    <a:pt x="30442" y="19728"/>
                    <a:pt x="30567" y="19625"/>
                  </a:cubicBezTo>
                  <a:cubicBezTo>
                    <a:pt x="30814" y="19420"/>
                    <a:pt x="31058" y="19209"/>
                    <a:pt x="31307" y="19004"/>
                  </a:cubicBezTo>
                  <a:cubicBezTo>
                    <a:pt x="31432" y="18904"/>
                    <a:pt x="31557" y="18802"/>
                    <a:pt x="31686" y="18706"/>
                  </a:cubicBezTo>
                  <a:cubicBezTo>
                    <a:pt x="31713" y="18686"/>
                    <a:pt x="31739" y="18667"/>
                    <a:pt x="31763" y="18645"/>
                  </a:cubicBezTo>
                  <a:cubicBezTo>
                    <a:pt x="31841" y="18585"/>
                    <a:pt x="31920" y="18521"/>
                    <a:pt x="31999" y="18453"/>
                  </a:cubicBezTo>
                  <a:lnTo>
                    <a:pt x="32000" y="18453"/>
                  </a:lnTo>
                  <a:cubicBezTo>
                    <a:pt x="32134" y="18343"/>
                    <a:pt x="32262" y="18216"/>
                    <a:pt x="32378" y="18078"/>
                  </a:cubicBezTo>
                  <a:cubicBezTo>
                    <a:pt x="32426" y="18026"/>
                    <a:pt x="32472" y="17969"/>
                    <a:pt x="32512" y="17911"/>
                  </a:cubicBezTo>
                  <a:cubicBezTo>
                    <a:pt x="32615" y="17765"/>
                    <a:pt x="32701" y="17610"/>
                    <a:pt x="32755" y="17443"/>
                  </a:cubicBezTo>
                  <a:cubicBezTo>
                    <a:pt x="32759" y="17434"/>
                    <a:pt x="32761" y="17424"/>
                    <a:pt x="32762" y="17415"/>
                  </a:cubicBezTo>
                  <a:lnTo>
                    <a:pt x="32762" y="17412"/>
                  </a:lnTo>
                  <a:cubicBezTo>
                    <a:pt x="32767" y="17402"/>
                    <a:pt x="32768" y="17395"/>
                    <a:pt x="32770" y="17386"/>
                  </a:cubicBezTo>
                  <a:cubicBezTo>
                    <a:pt x="32775" y="17369"/>
                    <a:pt x="32781" y="17350"/>
                    <a:pt x="32783" y="17332"/>
                  </a:cubicBezTo>
                  <a:cubicBezTo>
                    <a:pt x="32791" y="17296"/>
                    <a:pt x="32797" y="17255"/>
                    <a:pt x="32803" y="17216"/>
                  </a:cubicBezTo>
                  <a:cubicBezTo>
                    <a:pt x="32850" y="16849"/>
                    <a:pt x="32775" y="16426"/>
                    <a:pt x="32688" y="16137"/>
                  </a:cubicBezTo>
                  <a:cubicBezTo>
                    <a:pt x="32666" y="16063"/>
                    <a:pt x="32650" y="15990"/>
                    <a:pt x="32636" y="15919"/>
                  </a:cubicBezTo>
                  <a:cubicBezTo>
                    <a:pt x="32626" y="15872"/>
                    <a:pt x="32615" y="15824"/>
                    <a:pt x="32607" y="15776"/>
                  </a:cubicBezTo>
                  <a:cubicBezTo>
                    <a:pt x="32592" y="15705"/>
                    <a:pt x="32575" y="15633"/>
                    <a:pt x="32551" y="15561"/>
                  </a:cubicBezTo>
                  <a:cubicBezTo>
                    <a:pt x="32544" y="15540"/>
                    <a:pt x="32537" y="15518"/>
                    <a:pt x="32531" y="15493"/>
                  </a:cubicBezTo>
                  <a:cubicBezTo>
                    <a:pt x="32512" y="15435"/>
                    <a:pt x="32495" y="15374"/>
                    <a:pt x="32479" y="15314"/>
                  </a:cubicBezTo>
                  <a:cubicBezTo>
                    <a:pt x="32456" y="15231"/>
                    <a:pt x="32435" y="15145"/>
                    <a:pt x="32413" y="15060"/>
                  </a:cubicBezTo>
                  <a:cubicBezTo>
                    <a:pt x="32389" y="14943"/>
                    <a:pt x="32364" y="14826"/>
                    <a:pt x="32345" y="14704"/>
                  </a:cubicBezTo>
                  <a:cubicBezTo>
                    <a:pt x="32325" y="14581"/>
                    <a:pt x="32309" y="14458"/>
                    <a:pt x="32299" y="14330"/>
                  </a:cubicBezTo>
                  <a:cubicBezTo>
                    <a:pt x="32291" y="14267"/>
                    <a:pt x="32287" y="14202"/>
                    <a:pt x="32284" y="14138"/>
                  </a:cubicBezTo>
                  <a:cubicBezTo>
                    <a:pt x="32629" y="14138"/>
                    <a:pt x="32981" y="14182"/>
                    <a:pt x="33292" y="14244"/>
                  </a:cubicBezTo>
                  <a:lnTo>
                    <a:pt x="33292" y="14244"/>
                  </a:lnTo>
                  <a:cubicBezTo>
                    <a:pt x="33322" y="14250"/>
                    <a:pt x="33352" y="14257"/>
                    <a:pt x="33382" y="14263"/>
                  </a:cubicBezTo>
                  <a:cubicBezTo>
                    <a:pt x="33382" y="14263"/>
                    <a:pt x="33383" y="14263"/>
                    <a:pt x="33384" y="14263"/>
                  </a:cubicBezTo>
                  <a:lnTo>
                    <a:pt x="33384" y="14263"/>
                  </a:lnTo>
                  <a:cubicBezTo>
                    <a:pt x="33388" y="14264"/>
                    <a:pt x="33392" y="14265"/>
                    <a:pt x="33396" y="14266"/>
                  </a:cubicBezTo>
                  <a:cubicBezTo>
                    <a:pt x="33422" y="14269"/>
                    <a:pt x="33447" y="14275"/>
                    <a:pt x="33475" y="14279"/>
                  </a:cubicBezTo>
                  <a:cubicBezTo>
                    <a:pt x="33502" y="14280"/>
                    <a:pt x="33531" y="14282"/>
                    <a:pt x="33559" y="14282"/>
                  </a:cubicBezTo>
                  <a:lnTo>
                    <a:pt x="33560" y="14282"/>
                  </a:lnTo>
                  <a:cubicBezTo>
                    <a:pt x="33627" y="14280"/>
                    <a:pt x="33693" y="14273"/>
                    <a:pt x="33751" y="14260"/>
                  </a:cubicBezTo>
                  <a:cubicBezTo>
                    <a:pt x="33767" y="14257"/>
                    <a:pt x="33781" y="14253"/>
                    <a:pt x="33796" y="14247"/>
                  </a:cubicBezTo>
                  <a:cubicBezTo>
                    <a:pt x="33813" y="14244"/>
                    <a:pt x="33828" y="14238"/>
                    <a:pt x="33843" y="14232"/>
                  </a:cubicBezTo>
                  <a:cubicBezTo>
                    <a:pt x="33867" y="14225"/>
                    <a:pt x="33889" y="14215"/>
                    <a:pt x="33908" y="14203"/>
                  </a:cubicBezTo>
                  <a:cubicBezTo>
                    <a:pt x="33934" y="14187"/>
                    <a:pt x="33959" y="14167"/>
                    <a:pt x="33978" y="14144"/>
                  </a:cubicBezTo>
                  <a:cubicBezTo>
                    <a:pt x="34128" y="13984"/>
                    <a:pt x="34148" y="13708"/>
                    <a:pt x="34207" y="13458"/>
                  </a:cubicBezTo>
                  <a:cubicBezTo>
                    <a:pt x="34210" y="13392"/>
                    <a:pt x="34215" y="13330"/>
                    <a:pt x="34218" y="13264"/>
                  </a:cubicBezTo>
                  <a:cubicBezTo>
                    <a:pt x="34225" y="13228"/>
                    <a:pt x="34229" y="13184"/>
                    <a:pt x="34229" y="13141"/>
                  </a:cubicBezTo>
                  <a:cubicBezTo>
                    <a:pt x="34229" y="13072"/>
                    <a:pt x="34225" y="12995"/>
                    <a:pt x="34239" y="12922"/>
                  </a:cubicBezTo>
                  <a:cubicBezTo>
                    <a:pt x="34273" y="12768"/>
                    <a:pt x="34274" y="12382"/>
                    <a:pt x="34239" y="12226"/>
                  </a:cubicBezTo>
                  <a:cubicBezTo>
                    <a:pt x="34238" y="12146"/>
                    <a:pt x="34237" y="12066"/>
                    <a:pt x="34237" y="11989"/>
                  </a:cubicBezTo>
                  <a:cubicBezTo>
                    <a:pt x="34235" y="11912"/>
                    <a:pt x="34232" y="11834"/>
                    <a:pt x="34232" y="11758"/>
                  </a:cubicBezTo>
                  <a:cubicBezTo>
                    <a:pt x="34229" y="11738"/>
                    <a:pt x="34225" y="11717"/>
                    <a:pt x="34223" y="11695"/>
                  </a:cubicBezTo>
                  <a:cubicBezTo>
                    <a:pt x="34218" y="11611"/>
                    <a:pt x="34231" y="11517"/>
                    <a:pt x="34210" y="11426"/>
                  </a:cubicBezTo>
                  <a:cubicBezTo>
                    <a:pt x="34145" y="11134"/>
                    <a:pt x="34171" y="10804"/>
                    <a:pt x="34114" y="10518"/>
                  </a:cubicBezTo>
                  <a:lnTo>
                    <a:pt x="34136" y="10518"/>
                  </a:lnTo>
                  <a:cubicBezTo>
                    <a:pt x="34158" y="10545"/>
                    <a:pt x="34187" y="10566"/>
                    <a:pt x="34218" y="10588"/>
                  </a:cubicBezTo>
                  <a:cubicBezTo>
                    <a:pt x="34237" y="10598"/>
                    <a:pt x="34253" y="10608"/>
                    <a:pt x="34271" y="10617"/>
                  </a:cubicBezTo>
                  <a:cubicBezTo>
                    <a:pt x="34282" y="10620"/>
                    <a:pt x="34290" y="10627"/>
                    <a:pt x="34301" y="10631"/>
                  </a:cubicBezTo>
                  <a:cubicBezTo>
                    <a:pt x="34325" y="10644"/>
                    <a:pt x="34349" y="10654"/>
                    <a:pt x="34373" y="10667"/>
                  </a:cubicBezTo>
                  <a:cubicBezTo>
                    <a:pt x="34402" y="10682"/>
                    <a:pt x="34428" y="10695"/>
                    <a:pt x="34455" y="10711"/>
                  </a:cubicBezTo>
                  <a:cubicBezTo>
                    <a:pt x="34523" y="10755"/>
                    <a:pt x="34593" y="10797"/>
                    <a:pt x="34660" y="10842"/>
                  </a:cubicBezTo>
                  <a:cubicBezTo>
                    <a:pt x="34744" y="10894"/>
                    <a:pt x="34825" y="10947"/>
                    <a:pt x="34907" y="11002"/>
                  </a:cubicBezTo>
                  <a:cubicBezTo>
                    <a:pt x="34988" y="11054"/>
                    <a:pt x="35071" y="11107"/>
                    <a:pt x="35151" y="11160"/>
                  </a:cubicBezTo>
                  <a:cubicBezTo>
                    <a:pt x="35410" y="11332"/>
                    <a:pt x="35656" y="11535"/>
                    <a:pt x="35910" y="11714"/>
                  </a:cubicBezTo>
                  <a:cubicBezTo>
                    <a:pt x="36304" y="11992"/>
                    <a:pt x="36689" y="12273"/>
                    <a:pt x="37086" y="12549"/>
                  </a:cubicBezTo>
                  <a:cubicBezTo>
                    <a:pt x="37232" y="12652"/>
                    <a:pt x="37368" y="12784"/>
                    <a:pt x="37511" y="12891"/>
                  </a:cubicBezTo>
                  <a:cubicBezTo>
                    <a:pt x="37777" y="13082"/>
                    <a:pt x="38044" y="13271"/>
                    <a:pt x="38271" y="13503"/>
                  </a:cubicBezTo>
                  <a:cubicBezTo>
                    <a:pt x="38332" y="13567"/>
                    <a:pt x="38395" y="13633"/>
                    <a:pt x="38449" y="13706"/>
                  </a:cubicBezTo>
                  <a:cubicBezTo>
                    <a:pt x="38504" y="13777"/>
                    <a:pt x="38556" y="13853"/>
                    <a:pt x="38600" y="13934"/>
                  </a:cubicBezTo>
                  <a:cubicBezTo>
                    <a:pt x="38638" y="13998"/>
                    <a:pt x="38670" y="14068"/>
                    <a:pt x="38700" y="14141"/>
                  </a:cubicBezTo>
                  <a:lnTo>
                    <a:pt x="38688" y="14141"/>
                  </a:lnTo>
                  <a:lnTo>
                    <a:pt x="38664" y="14115"/>
                  </a:lnTo>
                  <a:cubicBezTo>
                    <a:pt x="38611" y="14064"/>
                    <a:pt x="38534" y="14014"/>
                    <a:pt x="38446" y="13971"/>
                  </a:cubicBezTo>
                  <a:cubicBezTo>
                    <a:pt x="38417" y="13959"/>
                    <a:pt x="38386" y="13945"/>
                    <a:pt x="38351" y="13930"/>
                  </a:cubicBezTo>
                  <a:cubicBezTo>
                    <a:pt x="38303" y="13911"/>
                    <a:pt x="38252" y="13895"/>
                    <a:pt x="38201" y="13884"/>
                  </a:cubicBezTo>
                  <a:cubicBezTo>
                    <a:pt x="38184" y="13881"/>
                    <a:pt x="38165" y="13875"/>
                    <a:pt x="38148" y="13872"/>
                  </a:cubicBezTo>
                  <a:cubicBezTo>
                    <a:pt x="38097" y="13862"/>
                    <a:pt x="38044" y="13857"/>
                    <a:pt x="37991" y="13857"/>
                  </a:cubicBezTo>
                  <a:cubicBezTo>
                    <a:pt x="37928" y="13857"/>
                    <a:pt x="37864" y="13865"/>
                    <a:pt x="37802" y="13884"/>
                  </a:cubicBezTo>
                  <a:cubicBezTo>
                    <a:pt x="37668" y="13927"/>
                    <a:pt x="37531" y="13977"/>
                    <a:pt x="37397" y="14022"/>
                  </a:cubicBezTo>
                  <a:cubicBezTo>
                    <a:pt x="37370" y="14035"/>
                    <a:pt x="37344" y="14049"/>
                    <a:pt x="37319" y="14065"/>
                  </a:cubicBezTo>
                  <a:cubicBezTo>
                    <a:pt x="37291" y="14080"/>
                    <a:pt x="37266" y="14097"/>
                    <a:pt x="37237" y="14106"/>
                  </a:cubicBezTo>
                  <a:lnTo>
                    <a:pt x="37237" y="14119"/>
                  </a:lnTo>
                  <a:lnTo>
                    <a:pt x="37268" y="14119"/>
                  </a:lnTo>
                  <a:cubicBezTo>
                    <a:pt x="37288" y="14105"/>
                    <a:pt x="37312" y="14093"/>
                    <a:pt x="37335" y="14087"/>
                  </a:cubicBezTo>
                  <a:cubicBezTo>
                    <a:pt x="37355" y="14083"/>
                    <a:pt x="37373" y="14077"/>
                    <a:pt x="37394" y="14075"/>
                  </a:cubicBezTo>
                  <a:cubicBezTo>
                    <a:pt x="37415" y="14071"/>
                    <a:pt x="37437" y="14071"/>
                    <a:pt x="37457" y="14070"/>
                  </a:cubicBezTo>
                  <a:cubicBezTo>
                    <a:pt x="37501" y="14065"/>
                    <a:pt x="37546" y="14064"/>
                    <a:pt x="37589" y="14054"/>
                  </a:cubicBezTo>
                  <a:cubicBezTo>
                    <a:pt x="37672" y="14035"/>
                    <a:pt x="37758" y="14027"/>
                    <a:pt x="37843" y="14027"/>
                  </a:cubicBezTo>
                  <a:cubicBezTo>
                    <a:pt x="38138" y="14027"/>
                    <a:pt x="38424" y="14126"/>
                    <a:pt x="38572" y="14235"/>
                  </a:cubicBezTo>
                  <a:cubicBezTo>
                    <a:pt x="38638" y="14301"/>
                    <a:pt x="38701" y="14362"/>
                    <a:pt x="38767" y="14427"/>
                  </a:cubicBezTo>
                  <a:cubicBezTo>
                    <a:pt x="38787" y="14549"/>
                    <a:pt x="38809" y="14672"/>
                    <a:pt x="38829" y="14791"/>
                  </a:cubicBezTo>
                  <a:cubicBezTo>
                    <a:pt x="38888" y="15016"/>
                    <a:pt x="38946" y="15240"/>
                    <a:pt x="39001" y="15465"/>
                  </a:cubicBezTo>
                  <a:cubicBezTo>
                    <a:pt x="39071" y="15670"/>
                    <a:pt x="39149" y="15864"/>
                    <a:pt x="39231" y="16056"/>
                  </a:cubicBezTo>
                  <a:cubicBezTo>
                    <a:pt x="39314" y="16245"/>
                    <a:pt x="39401" y="16434"/>
                    <a:pt x="39488" y="16623"/>
                  </a:cubicBezTo>
                  <a:cubicBezTo>
                    <a:pt x="39549" y="16748"/>
                    <a:pt x="39607" y="16876"/>
                    <a:pt x="39663" y="17005"/>
                  </a:cubicBezTo>
                  <a:cubicBezTo>
                    <a:pt x="39690" y="17065"/>
                    <a:pt x="39742" y="17124"/>
                    <a:pt x="39770" y="17187"/>
                  </a:cubicBezTo>
                  <a:cubicBezTo>
                    <a:pt x="39805" y="17264"/>
                    <a:pt x="39830" y="17347"/>
                    <a:pt x="39854" y="17424"/>
                  </a:cubicBezTo>
                  <a:cubicBezTo>
                    <a:pt x="39881" y="17501"/>
                    <a:pt x="39908" y="17581"/>
                    <a:pt x="39942" y="17656"/>
                  </a:cubicBezTo>
                  <a:cubicBezTo>
                    <a:pt x="39953" y="17688"/>
                    <a:pt x="39968" y="17717"/>
                    <a:pt x="39985" y="17749"/>
                  </a:cubicBezTo>
                  <a:cubicBezTo>
                    <a:pt x="40016" y="17809"/>
                    <a:pt x="40048" y="17870"/>
                    <a:pt x="40081" y="17931"/>
                  </a:cubicBezTo>
                  <a:cubicBezTo>
                    <a:pt x="40118" y="17991"/>
                    <a:pt x="40150" y="18055"/>
                    <a:pt x="40183" y="18113"/>
                  </a:cubicBezTo>
                  <a:cubicBezTo>
                    <a:pt x="40235" y="18206"/>
                    <a:pt x="40283" y="18296"/>
                    <a:pt x="40324" y="18391"/>
                  </a:cubicBezTo>
                  <a:cubicBezTo>
                    <a:pt x="40356" y="18463"/>
                    <a:pt x="40387" y="18539"/>
                    <a:pt x="40417" y="18612"/>
                  </a:cubicBezTo>
                  <a:cubicBezTo>
                    <a:pt x="40477" y="18760"/>
                    <a:pt x="40533" y="18913"/>
                    <a:pt x="40586" y="19065"/>
                  </a:cubicBezTo>
                  <a:cubicBezTo>
                    <a:pt x="40613" y="19142"/>
                    <a:pt x="40640" y="19219"/>
                    <a:pt x="40664" y="19298"/>
                  </a:cubicBezTo>
                  <a:cubicBezTo>
                    <a:pt x="40830" y="19799"/>
                    <a:pt x="40890" y="20342"/>
                    <a:pt x="41029" y="20861"/>
                  </a:cubicBezTo>
                  <a:cubicBezTo>
                    <a:pt x="41093" y="21099"/>
                    <a:pt x="41106" y="21330"/>
                    <a:pt x="41179" y="21556"/>
                  </a:cubicBezTo>
                  <a:cubicBezTo>
                    <a:pt x="41223" y="21688"/>
                    <a:pt x="41298" y="21806"/>
                    <a:pt x="41349" y="21919"/>
                  </a:cubicBezTo>
                  <a:cubicBezTo>
                    <a:pt x="41400" y="22036"/>
                    <a:pt x="41410" y="22149"/>
                    <a:pt x="41457" y="22261"/>
                  </a:cubicBezTo>
                  <a:cubicBezTo>
                    <a:pt x="41567" y="22515"/>
                    <a:pt x="41708" y="22773"/>
                    <a:pt x="41798" y="23053"/>
                  </a:cubicBezTo>
                  <a:cubicBezTo>
                    <a:pt x="41851" y="23210"/>
                    <a:pt x="41899" y="23407"/>
                    <a:pt x="41934" y="23616"/>
                  </a:cubicBezTo>
                  <a:cubicBezTo>
                    <a:pt x="41951" y="23719"/>
                    <a:pt x="41964" y="23828"/>
                    <a:pt x="41974" y="23940"/>
                  </a:cubicBezTo>
                  <a:cubicBezTo>
                    <a:pt x="41977" y="23966"/>
                    <a:pt x="41979" y="23995"/>
                    <a:pt x="41980" y="24023"/>
                  </a:cubicBezTo>
                  <a:cubicBezTo>
                    <a:pt x="41971" y="24164"/>
                    <a:pt x="41971" y="24311"/>
                    <a:pt x="41963" y="24456"/>
                  </a:cubicBezTo>
                  <a:cubicBezTo>
                    <a:pt x="41958" y="24517"/>
                    <a:pt x="41951" y="24580"/>
                    <a:pt x="41942" y="24638"/>
                  </a:cubicBezTo>
                  <a:cubicBezTo>
                    <a:pt x="41929" y="24746"/>
                    <a:pt x="41906" y="24844"/>
                    <a:pt x="41875" y="24937"/>
                  </a:cubicBezTo>
                  <a:cubicBezTo>
                    <a:pt x="41871" y="24951"/>
                    <a:pt x="41865" y="24964"/>
                    <a:pt x="41862" y="24975"/>
                  </a:cubicBezTo>
                  <a:cubicBezTo>
                    <a:pt x="41851" y="25009"/>
                    <a:pt x="41838" y="25039"/>
                    <a:pt x="41824" y="25070"/>
                  </a:cubicBezTo>
                  <a:cubicBezTo>
                    <a:pt x="41810" y="25100"/>
                    <a:pt x="41795" y="25131"/>
                    <a:pt x="41776" y="25160"/>
                  </a:cubicBezTo>
                  <a:cubicBezTo>
                    <a:pt x="41724" y="25243"/>
                    <a:pt x="41667" y="25321"/>
                    <a:pt x="41603" y="25395"/>
                  </a:cubicBezTo>
                  <a:cubicBezTo>
                    <a:pt x="41566" y="25441"/>
                    <a:pt x="41528" y="25487"/>
                    <a:pt x="41487" y="25531"/>
                  </a:cubicBezTo>
                  <a:cubicBezTo>
                    <a:pt x="41448" y="25574"/>
                    <a:pt x="41410" y="25619"/>
                    <a:pt x="41371" y="25664"/>
                  </a:cubicBezTo>
                  <a:cubicBezTo>
                    <a:pt x="41346" y="25695"/>
                    <a:pt x="41320" y="25727"/>
                    <a:pt x="41297" y="25759"/>
                  </a:cubicBezTo>
                  <a:cubicBezTo>
                    <a:pt x="41239" y="25811"/>
                    <a:pt x="41182" y="25867"/>
                    <a:pt x="41124" y="25917"/>
                  </a:cubicBezTo>
                  <a:cubicBezTo>
                    <a:pt x="40839" y="26297"/>
                    <a:pt x="40328" y="26797"/>
                    <a:pt x="39873" y="26996"/>
                  </a:cubicBezTo>
                  <a:cubicBezTo>
                    <a:pt x="39692" y="27076"/>
                    <a:pt x="39476" y="27115"/>
                    <a:pt x="39266" y="27169"/>
                  </a:cubicBezTo>
                  <a:cubicBezTo>
                    <a:pt x="39219" y="27181"/>
                    <a:pt x="39175" y="27188"/>
                    <a:pt x="39132" y="27191"/>
                  </a:cubicBezTo>
                  <a:cubicBezTo>
                    <a:pt x="39103" y="27194"/>
                    <a:pt x="39074" y="27194"/>
                    <a:pt x="39048" y="27198"/>
                  </a:cubicBezTo>
                  <a:cubicBezTo>
                    <a:pt x="39016" y="27201"/>
                    <a:pt x="38986" y="27207"/>
                    <a:pt x="38957" y="27211"/>
                  </a:cubicBezTo>
                  <a:cubicBezTo>
                    <a:pt x="38946" y="27214"/>
                    <a:pt x="38931" y="27217"/>
                    <a:pt x="38915" y="27222"/>
                  </a:cubicBezTo>
                  <a:cubicBezTo>
                    <a:pt x="38694" y="27284"/>
                    <a:pt x="38482" y="27354"/>
                    <a:pt x="38297" y="27456"/>
                  </a:cubicBezTo>
                  <a:cubicBezTo>
                    <a:pt x="37881" y="27681"/>
                    <a:pt x="37594" y="28036"/>
                    <a:pt x="37207" y="28280"/>
                  </a:cubicBezTo>
                  <a:cubicBezTo>
                    <a:pt x="37064" y="28369"/>
                    <a:pt x="36913" y="28414"/>
                    <a:pt x="36746" y="28484"/>
                  </a:cubicBezTo>
                  <a:cubicBezTo>
                    <a:pt x="36673" y="28513"/>
                    <a:pt x="36593" y="28550"/>
                    <a:pt x="36510" y="28575"/>
                  </a:cubicBezTo>
                  <a:cubicBezTo>
                    <a:pt x="36460" y="28593"/>
                    <a:pt x="36407" y="28607"/>
                    <a:pt x="36353" y="28611"/>
                  </a:cubicBezTo>
                  <a:lnTo>
                    <a:pt x="36353" y="28610"/>
                  </a:lnTo>
                  <a:cubicBezTo>
                    <a:pt x="36353" y="28574"/>
                    <a:pt x="36352" y="28539"/>
                    <a:pt x="36346" y="28505"/>
                  </a:cubicBezTo>
                  <a:cubicBezTo>
                    <a:pt x="36343" y="28469"/>
                    <a:pt x="36339" y="28436"/>
                    <a:pt x="36335" y="28404"/>
                  </a:cubicBezTo>
                  <a:cubicBezTo>
                    <a:pt x="36330" y="28386"/>
                    <a:pt x="36329" y="28369"/>
                    <a:pt x="36321" y="28354"/>
                  </a:cubicBezTo>
                  <a:cubicBezTo>
                    <a:pt x="36316" y="28319"/>
                    <a:pt x="36308" y="28289"/>
                    <a:pt x="36300" y="28260"/>
                  </a:cubicBezTo>
                  <a:cubicBezTo>
                    <a:pt x="36295" y="28244"/>
                    <a:pt x="36292" y="28231"/>
                    <a:pt x="36288" y="28216"/>
                  </a:cubicBezTo>
                  <a:cubicBezTo>
                    <a:pt x="36285" y="28196"/>
                    <a:pt x="36279" y="28178"/>
                    <a:pt x="36273" y="28156"/>
                  </a:cubicBezTo>
                  <a:cubicBezTo>
                    <a:pt x="36266" y="28116"/>
                    <a:pt x="36259" y="28079"/>
                    <a:pt x="36255" y="28040"/>
                  </a:cubicBezTo>
                  <a:cubicBezTo>
                    <a:pt x="36243" y="27982"/>
                    <a:pt x="36236" y="27927"/>
                    <a:pt x="36223" y="27870"/>
                  </a:cubicBezTo>
                  <a:cubicBezTo>
                    <a:pt x="36215" y="27832"/>
                    <a:pt x="36207" y="27794"/>
                    <a:pt x="36194" y="27754"/>
                  </a:cubicBezTo>
                  <a:cubicBezTo>
                    <a:pt x="36170" y="27685"/>
                    <a:pt x="36148" y="27614"/>
                    <a:pt x="36125" y="27541"/>
                  </a:cubicBezTo>
                  <a:cubicBezTo>
                    <a:pt x="36103" y="27470"/>
                    <a:pt x="36082" y="27400"/>
                    <a:pt x="36055" y="27329"/>
                  </a:cubicBezTo>
                  <a:lnTo>
                    <a:pt x="36044" y="27329"/>
                  </a:lnTo>
                  <a:lnTo>
                    <a:pt x="36044" y="27363"/>
                  </a:lnTo>
                  <a:cubicBezTo>
                    <a:pt x="36131" y="27488"/>
                    <a:pt x="36102" y="27770"/>
                    <a:pt x="36140" y="27951"/>
                  </a:cubicBezTo>
                  <a:cubicBezTo>
                    <a:pt x="36162" y="28050"/>
                    <a:pt x="36169" y="28201"/>
                    <a:pt x="36170" y="28312"/>
                  </a:cubicBezTo>
                  <a:cubicBezTo>
                    <a:pt x="36178" y="28645"/>
                    <a:pt x="36170" y="28904"/>
                    <a:pt x="36015" y="29051"/>
                  </a:cubicBezTo>
                  <a:cubicBezTo>
                    <a:pt x="36003" y="29061"/>
                    <a:pt x="35993" y="29071"/>
                    <a:pt x="35978" y="29080"/>
                  </a:cubicBezTo>
                  <a:cubicBezTo>
                    <a:pt x="35974" y="29083"/>
                    <a:pt x="35967" y="29087"/>
                    <a:pt x="35964" y="29090"/>
                  </a:cubicBezTo>
                  <a:cubicBezTo>
                    <a:pt x="35954" y="29097"/>
                    <a:pt x="35943" y="29103"/>
                    <a:pt x="35935" y="29109"/>
                  </a:cubicBezTo>
                  <a:cubicBezTo>
                    <a:pt x="35923" y="29116"/>
                    <a:pt x="35914" y="29120"/>
                    <a:pt x="35903" y="29126"/>
                  </a:cubicBezTo>
                  <a:cubicBezTo>
                    <a:pt x="35888" y="29132"/>
                    <a:pt x="35874" y="29139"/>
                    <a:pt x="35858" y="29145"/>
                  </a:cubicBezTo>
                  <a:cubicBezTo>
                    <a:pt x="35747" y="29181"/>
                    <a:pt x="35616" y="29183"/>
                    <a:pt x="35488" y="29212"/>
                  </a:cubicBezTo>
                  <a:lnTo>
                    <a:pt x="35487" y="29212"/>
                  </a:lnTo>
                  <a:cubicBezTo>
                    <a:pt x="35363" y="29213"/>
                    <a:pt x="35244" y="29215"/>
                    <a:pt x="35123" y="29219"/>
                  </a:cubicBezTo>
                  <a:cubicBezTo>
                    <a:pt x="35064" y="29221"/>
                    <a:pt x="35001" y="29222"/>
                    <a:pt x="34942" y="29222"/>
                  </a:cubicBezTo>
                  <a:cubicBezTo>
                    <a:pt x="34926" y="29226"/>
                    <a:pt x="34910" y="29228"/>
                    <a:pt x="34892" y="29234"/>
                  </a:cubicBezTo>
                  <a:cubicBezTo>
                    <a:pt x="34840" y="29247"/>
                    <a:pt x="34790" y="29257"/>
                    <a:pt x="34738" y="29269"/>
                  </a:cubicBezTo>
                  <a:cubicBezTo>
                    <a:pt x="34708" y="29276"/>
                    <a:pt x="34677" y="29280"/>
                    <a:pt x="34645" y="29288"/>
                  </a:cubicBezTo>
                  <a:cubicBezTo>
                    <a:pt x="34601" y="29298"/>
                    <a:pt x="34562" y="29305"/>
                    <a:pt x="34519" y="29308"/>
                  </a:cubicBezTo>
                  <a:cubicBezTo>
                    <a:pt x="34503" y="29312"/>
                    <a:pt x="34484" y="29312"/>
                    <a:pt x="34468" y="29314"/>
                  </a:cubicBezTo>
                  <a:lnTo>
                    <a:pt x="34453" y="29314"/>
                  </a:lnTo>
                  <a:cubicBezTo>
                    <a:pt x="34433" y="29315"/>
                    <a:pt x="34412" y="29316"/>
                    <a:pt x="34391" y="29316"/>
                  </a:cubicBezTo>
                  <a:cubicBezTo>
                    <a:pt x="34358" y="29316"/>
                    <a:pt x="34325" y="29314"/>
                    <a:pt x="34292" y="29309"/>
                  </a:cubicBezTo>
                  <a:cubicBezTo>
                    <a:pt x="34271" y="29289"/>
                    <a:pt x="34248" y="29266"/>
                    <a:pt x="34226" y="29244"/>
                  </a:cubicBezTo>
                  <a:cubicBezTo>
                    <a:pt x="34183" y="29181"/>
                    <a:pt x="34161" y="29097"/>
                    <a:pt x="34129" y="29023"/>
                  </a:cubicBezTo>
                  <a:lnTo>
                    <a:pt x="34248" y="29023"/>
                  </a:lnTo>
                  <a:cubicBezTo>
                    <a:pt x="34253" y="29020"/>
                    <a:pt x="34264" y="29016"/>
                    <a:pt x="34277" y="29013"/>
                  </a:cubicBezTo>
                  <a:cubicBezTo>
                    <a:pt x="34280" y="29010"/>
                    <a:pt x="34286" y="29008"/>
                    <a:pt x="34289" y="29008"/>
                  </a:cubicBezTo>
                  <a:cubicBezTo>
                    <a:pt x="34301" y="29007"/>
                    <a:pt x="34309" y="29005"/>
                    <a:pt x="34324" y="29005"/>
                  </a:cubicBezTo>
                  <a:cubicBezTo>
                    <a:pt x="34335" y="29003"/>
                    <a:pt x="34347" y="29001"/>
                    <a:pt x="34360" y="29001"/>
                  </a:cubicBezTo>
                  <a:cubicBezTo>
                    <a:pt x="34411" y="28998"/>
                    <a:pt x="34462" y="28991"/>
                    <a:pt x="34482" y="28988"/>
                  </a:cubicBezTo>
                  <a:lnTo>
                    <a:pt x="34482" y="29010"/>
                  </a:lnTo>
                  <a:cubicBezTo>
                    <a:pt x="34452" y="29096"/>
                    <a:pt x="34420" y="29183"/>
                    <a:pt x="34385" y="29267"/>
                  </a:cubicBezTo>
                  <a:lnTo>
                    <a:pt x="34398" y="29267"/>
                  </a:lnTo>
                  <a:cubicBezTo>
                    <a:pt x="34434" y="29212"/>
                    <a:pt x="34475" y="29173"/>
                    <a:pt x="34511" y="29133"/>
                  </a:cubicBezTo>
                  <a:lnTo>
                    <a:pt x="34533" y="29112"/>
                  </a:lnTo>
                  <a:cubicBezTo>
                    <a:pt x="34540" y="29104"/>
                    <a:pt x="34549" y="29097"/>
                    <a:pt x="34555" y="29088"/>
                  </a:cubicBezTo>
                  <a:cubicBezTo>
                    <a:pt x="34562" y="29083"/>
                    <a:pt x="34571" y="29075"/>
                    <a:pt x="34577" y="29067"/>
                  </a:cubicBezTo>
                  <a:cubicBezTo>
                    <a:pt x="34584" y="29058"/>
                    <a:pt x="34591" y="29051"/>
                    <a:pt x="34599" y="29042"/>
                  </a:cubicBezTo>
                  <a:cubicBezTo>
                    <a:pt x="34610" y="29029"/>
                    <a:pt x="34623" y="29014"/>
                    <a:pt x="34635" y="28998"/>
                  </a:cubicBezTo>
                  <a:cubicBezTo>
                    <a:pt x="34638" y="28994"/>
                    <a:pt x="34642" y="28988"/>
                    <a:pt x="34645" y="28985"/>
                  </a:cubicBezTo>
                  <a:lnTo>
                    <a:pt x="34645" y="28984"/>
                  </a:lnTo>
                  <a:cubicBezTo>
                    <a:pt x="34660" y="28963"/>
                    <a:pt x="34673" y="28942"/>
                    <a:pt x="34686" y="28915"/>
                  </a:cubicBezTo>
                  <a:cubicBezTo>
                    <a:pt x="34696" y="28896"/>
                    <a:pt x="34705" y="28872"/>
                    <a:pt x="34715" y="28847"/>
                  </a:cubicBezTo>
                  <a:cubicBezTo>
                    <a:pt x="34719" y="28834"/>
                    <a:pt x="34725" y="28821"/>
                    <a:pt x="34729" y="28809"/>
                  </a:cubicBezTo>
                  <a:cubicBezTo>
                    <a:pt x="34734" y="28787"/>
                    <a:pt x="34741" y="28766"/>
                    <a:pt x="34745" y="28739"/>
                  </a:cubicBezTo>
                  <a:cubicBezTo>
                    <a:pt x="34775" y="28598"/>
                    <a:pt x="34769" y="28414"/>
                    <a:pt x="34751" y="28258"/>
                  </a:cubicBezTo>
                  <a:cubicBezTo>
                    <a:pt x="34747" y="28225"/>
                    <a:pt x="34741" y="28194"/>
                    <a:pt x="34738" y="28165"/>
                  </a:cubicBezTo>
                  <a:cubicBezTo>
                    <a:pt x="34732" y="28129"/>
                    <a:pt x="34725" y="28092"/>
                    <a:pt x="34718" y="28062"/>
                  </a:cubicBezTo>
                  <a:cubicBezTo>
                    <a:pt x="34705" y="28010"/>
                    <a:pt x="34697" y="27962"/>
                    <a:pt x="34690" y="27912"/>
                  </a:cubicBezTo>
                  <a:cubicBezTo>
                    <a:pt x="34683" y="27869"/>
                    <a:pt x="34679" y="27828"/>
                    <a:pt x="34668" y="27786"/>
                  </a:cubicBezTo>
                  <a:cubicBezTo>
                    <a:pt x="34661" y="27757"/>
                    <a:pt x="34657" y="27726"/>
                    <a:pt x="34645" y="27697"/>
                  </a:cubicBezTo>
                  <a:cubicBezTo>
                    <a:pt x="34645" y="27693"/>
                    <a:pt x="34644" y="27690"/>
                    <a:pt x="34642" y="27685"/>
                  </a:cubicBezTo>
                  <a:lnTo>
                    <a:pt x="34636" y="27669"/>
                  </a:lnTo>
                  <a:cubicBezTo>
                    <a:pt x="34613" y="27597"/>
                    <a:pt x="34584" y="27530"/>
                    <a:pt x="34555" y="27460"/>
                  </a:cubicBezTo>
                  <a:cubicBezTo>
                    <a:pt x="34527" y="27396"/>
                    <a:pt x="34494" y="27334"/>
                    <a:pt x="34462" y="27272"/>
                  </a:cubicBezTo>
                  <a:cubicBezTo>
                    <a:pt x="34392" y="27142"/>
                    <a:pt x="34315" y="27021"/>
                    <a:pt x="34237" y="26906"/>
                  </a:cubicBezTo>
                  <a:cubicBezTo>
                    <a:pt x="34218" y="26878"/>
                    <a:pt x="34199" y="26846"/>
                    <a:pt x="34177" y="26813"/>
                  </a:cubicBezTo>
                  <a:cubicBezTo>
                    <a:pt x="34155" y="26782"/>
                    <a:pt x="34130" y="26748"/>
                    <a:pt x="34107" y="26716"/>
                  </a:cubicBezTo>
                  <a:cubicBezTo>
                    <a:pt x="34097" y="26698"/>
                    <a:pt x="34084" y="26684"/>
                    <a:pt x="34071" y="26668"/>
                  </a:cubicBezTo>
                  <a:cubicBezTo>
                    <a:pt x="34048" y="26637"/>
                    <a:pt x="34020" y="26608"/>
                    <a:pt x="33995" y="26585"/>
                  </a:cubicBezTo>
                  <a:cubicBezTo>
                    <a:pt x="33982" y="26572"/>
                    <a:pt x="33970" y="26560"/>
                    <a:pt x="33959" y="26551"/>
                  </a:cubicBezTo>
                  <a:cubicBezTo>
                    <a:pt x="33901" y="26508"/>
                    <a:pt x="33843" y="26463"/>
                    <a:pt x="33781" y="26419"/>
                  </a:cubicBezTo>
                  <a:cubicBezTo>
                    <a:pt x="33744" y="26390"/>
                    <a:pt x="33704" y="26361"/>
                    <a:pt x="33662" y="26335"/>
                  </a:cubicBezTo>
                  <a:cubicBezTo>
                    <a:pt x="33624" y="26309"/>
                    <a:pt x="33585" y="26284"/>
                    <a:pt x="33546" y="26261"/>
                  </a:cubicBezTo>
                  <a:cubicBezTo>
                    <a:pt x="33546" y="26261"/>
                    <a:pt x="33546" y="26259"/>
                    <a:pt x="33545" y="26259"/>
                  </a:cubicBezTo>
                  <a:cubicBezTo>
                    <a:pt x="33537" y="26253"/>
                    <a:pt x="33527" y="26247"/>
                    <a:pt x="33520" y="26245"/>
                  </a:cubicBezTo>
                  <a:cubicBezTo>
                    <a:pt x="33494" y="26226"/>
                    <a:pt x="33462" y="26208"/>
                    <a:pt x="33433" y="26195"/>
                  </a:cubicBezTo>
                  <a:cubicBezTo>
                    <a:pt x="33422" y="26188"/>
                    <a:pt x="33414" y="26182"/>
                    <a:pt x="33403" y="26178"/>
                  </a:cubicBezTo>
                  <a:cubicBezTo>
                    <a:pt x="33385" y="26167"/>
                    <a:pt x="33360" y="26159"/>
                    <a:pt x="33335" y="26153"/>
                  </a:cubicBezTo>
                  <a:cubicBezTo>
                    <a:pt x="33309" y="26146"/>
                    <a:pt x="33283" y="26137"/>
                    <a:pt x="33258" y="26127"/>
                  </a:cubicBezTo>
                  <a:cubicBezTo>
                    <a:pt x="33233" y="26117"/>
                    <a:pt x="33210" y="26106"/>
                    <a:pt x="33191" y="26092"/>
                  </a:cubicBezTo>
                  <a:cubicBezTo>
                    <a:pt x="33179" y="26083"/>
                    <a:pt x="33170" y="26072"/>
                    <a:pt x="33163" y="26061"/>
                  </a:cubicBezTo>
                  <a:lnTo>
                    <a:pt x="33163" y="26061"/>
                  </a:lnTo>
                  <a:cubicBezTo>
                    <a:pt x="33163" y="26059"/>
                    <a:pt x="33162" y="26057"/>
                    <a:pt x="33162" y="26056"/>
                  </a:cubicBezTo>
                  <a:cubicBezTo>
                    <a:pt x="33223" y="25977"/>
                    <a:pt x="33235" y="25867"/>
                    <a:pt x="33292" y="25788"/>
                  </a:cubicBezTo>
                  <a:cubicBezTo>
                    <a:pt x="33305" y="25769"/>
                    <a:pt x="33328" y="25746"/>
                    <a:pt x="33358" y="25718"/>
                  </a:cubicBezTo>
                  <a:cubicBezTo>
                    <a:pt x="33379" y="25701"/>
                    <a:pt x="33402" y="25682"/>
                    <a:pt x="33428" y="25663"/>
                  </a:cubicBezTo>
                  <a:lnTo>
                    <a:pt x="33431" y="25659"/>
                  </a:lnTo>
                  <a:cubicBezTo>
                    <a:pt x="33467" y="25631"/>
                    <a:pt x="33508" y="25600"/>
                    <a:pt x="33552" y="25571"/>
                  </a:cubicBezTo>
                  <a:cubicBezTo>
                    <a:pt x="33552" y="25571"/>
                    <a:pt x="33552" y="25570"/>
                    <a:pt x="33553" y="25570"/>
                  </a:cubicBezTo>
                  <a:cubicBezTo>
                    <a:pt x="33595" y="25542"/>
                    <a:pt x="33636" y="25515"/>
                    <a:pt x="33677" y="25490"/>
                  </a:cubicBezTo>
                  <a:cubicBezTo>
                    <a:pt x="33697" y="25477"/>
                    <a:pt x="33716" y="25464"/>
                    <a:pt x="33736" y="25454"/>
                  </a:cubicBezTo>
                  <a:cubicBezTo>
                    <a:pt x="33757" y="25442"/>
                    <a:pt x="33773" y="25433"/>
                    <a:pt x="33792" y="25425"/>
                  </a:cubicBezTo>
                  <a:lnTo>
                    <a:pt x="33793" y="25423"/>
                  </a:lnTo>
                  <a:cubicBezTo>
                    <a:pt x="33821" y="25409"/>
                    <a:pt x="33844" y="25397"/>
                    <a:pt x="33863" y="25390"/>
                  </a:cubicBezTo>
                  <a:cubicBezTo>
                    <a:pt x="33875" y="25387"/>
                    <a:pt x="33882" y="25382"/>
                    <a:pt x="33892" y="25381"/>
                  </a:cubicBezTo>
                  <a:cubicBezTo>
                    <a:pt x="33900" y="25379"/>
                    <a:pt x="33910" y="25378"/>
                    <a:pt x="33920" y="25378"/>
                  </a:cubicBezTo>
                  <a:cubicBezTo>
                    <a:pt x="34066" y="25378"/>
                    <a:pt x="34390" y="25557"/>
                    <a:pt x="34481" y="25593"/>
                  </a:cubicBezTo>
                  <a:cubicBezTo>
                    <a:pt x="34540" y="25621"/>
                    <a:pt x="34599" y="25646"/>
                    <a:pt x="34652" y="25673"/>
                  </a:cubicBezTo>
                  <a:cubicBezTo>
                    <a:pt x="34744" y="25717"/>
                    <a:pt x="34825" y="25762"/>
                    <a:pt x="34900" y="25808"/>
                  </a:cubicBezTo>
                  <a:cubicBezTo>
                    <a:pt x="34904" y="25810"/>
                    <a:pt x="34904" y="25811"/>
                    <a:pt x="34907" y="25811"/>
                  </a:cubicBezTo>
                  <a:cubicBezTo>
                    <a:pt x="34937" y="25832"/>
                    <a:pt x="34968" y="25852"/>
                    <a:pt x="34998" y="25871"/>
                  </a:cubicBezTo>
                  <a:cubicBezTo>
                    <a:pt x="35062" y="25915"/>
                    <a:pt x="35119" y="25962"/>
                    <a:pt x="35176" y="26012"/>
                  </a:cubicBezTo>
                  <a:cubicBezTo>
                    <a:pt x="35178" y="26014"/>
                    <a:pt x="35180" y="26015"/>
                    <a:pt x="35181" y="26017"/>
                  </a:cubicBezTo>
                  <a:lnTo>
                    <a:pt x="35181" y="26017"/>
                  </a:lnTo>
                  <a:cubicBezTo>
                    <a:pt x="35203" y="26039"/>
                    <a:pt x="35225" y="26061"/>
                    <a:pt x="35247" y="26082"/>
                  </a:cubicBezTo>
                  <a:cubicBezTo>
                    <a:pt x="35273" y="26108"/>
                    <a:pt x="35298" y="26135"/>
                    <a:pt x="35321" y="26162"/>
                  </a:cubicBezTo>
                  <a:cubicBezTo>
                    <a:pt x="35401" y="26255"/>
                    <a:pt x="35478" y="26358"/>
                    <a:pt x="35558" y="26480"/>
                  </a:cubicBezTo>
                  <a:cubicBezTo>
                    <a:pt x="35618" y="26569"/>
                    <a:pt x="35698" y="26669"/>
                    <a:pt x="35753" y="26775"/>
                  </a:cubicBezTo>
                  <a:cubicBezTo>
                    <a:pt x="35770" y="26812"/>
                    <a:pt x="35784" y="26845"/>
                    <a:pt x="35794" y="26884"/>
                  </a:cubicBezTo>
                  <a:lnTo>
                    <a:pt x="35797" y="26884"/>
                  </a:lnTo>
                  <a:lnTo>
                    <a:pt x="35797" y="26886"/>
                  </a:lnTo>
                  <a:lnTo>
                    <a:pt x="35803" y="26886"/>
                  </a:lnTo>
                  <a:cubicBezTo>
                    <a:pt x="35804" y="26888"/>
                    <a:pt x="35805" y="26891"/>
                    <a:pt x="35805" y="26893"/>
                  </a:cubicBezTo>
                  <a:lnTo>
                    <a:pt x="35807" y="26893"/>
                  </a:lnTo>
                  <a:lnTo>
                    <a:pt x="35807" y="26894"/>
                  </a:lnTo>
                  <a:lnTo>
                    <a:pt x="35815" y="26894"/>
                  </a:lnTo>
                  <a:lnTo>
                    <a:pt x="35815" y="26851"/>
                  </a:lnTo>
                  <a:cubicBezTo>
                    <a:pt x="35813" y="26848"/>
                    <a:pt x="35811" y="26844"/>
                    <a:pt x="35808" y="26840"/>
                  </a:cubicBezTo>
                  <a:lnTo>
                    <a:pt x="35808" y="26840"/>
                  </a:lnTo>
                  <a:lnTo>
                    <a:pt x="35808" y="26833"/>
                  </a:lnTo>
                  <a:cubicBezTo>
                    <a:pt x="35797" y="26818"/>
                    <a:pt x="35786" y="26800"/>
                    <a:pt x="35776" y="26779"/>
                  </a:cubicBezTo>
                  <a:lnTo>
                    <a:pt x="35776" y="26779"/>
                  </a:lnTo>
                  <a:cubicBezTo>
                    <a:pt x="35748" y="26714"/>
                    <a:pt x="35724" y="26630"/>
                    <a:pt x="35698" y="26559"/>
                  </a:cubicBezTo>
                  <a:cubicBezTo>
                    <a:pt x="35693" y="26546"/>
                    <a:pt x="35688" y="26533"/>
                    <a:pt x="35683" y="26522"/>
                  </a:cubicBezTo>
                  <a:lnTo>
                    <a:pt x="35683" y="26522"/>
                  </a:lnTo>
                  <a:cubicBezTo>
                    <a:pt x="35675" y="26503"/>
                    <a:pt x="35668" y="26486"/>
                    <a:pt x="35660" y="26471"/>
                  </a:cubicBezTo>
                  <a:lnTo>
                    <a:pt x="35660" y="26471"/>
                  </a:lnTo>
                  <a:cubicBezTo>
                    <a:pt x="35660" y="26469"/>
                    <a:pt x="35659" y="26468"/>
                    <a:pt x="35658" y="26467"/>
                  </a:cubicBezTo>
                  <a:cubicBezTo>
                    <a:pt x="35658" y="26467"/>
                    <a:pt x="35658" y="26466"/>
                    <a:pt x="35658" y="26466"/>
                  </a:cubicBezTo>
                  <a:lnTo>
                    <a:pt x="35658" y="26466"/>
                  </a:lnTo>
                  <a:cubicBezTo>
                    <a:pt x="35655" y="26460"/>
                    <a:pt x="35652" y="26455"/>
                    <a:pt x="35650" y="26450"/>
                  </a:cubicBezTo>
                  <a:cubicBezTo>
                    <a:pt x="35628" y="26413"/>
                    <a:pt x="35606" y="26378"/>
                    <a:pt x="35581" y="26342"/>
                  </a:cubicBezTo>
                  <a:cubicBezTo>
                    <a:pt x="35421" y="26093"/>
                    <a:pt x="35225" y="25851"/>
                    <a:pt x="34995" y="25679"/>
                  </a:cubicBezTo>
                  <a:cubicBezTo>
                    <a:pt x="34965" y="25656"/>
                    <a:pt x="34933" y="25634"/>
                    <a:pt x="34898" y="25611"/>
                  </a:cubicBezTo>
                  <a:cubicBezTo>
                    <a:pt x="34897" y="25608"/>
                    <a:pt x="34894" y="25608"/>
                    <a:pt x="34894" y="25606"/>
                  </a:cubicBezTo>
                  <a:cubicBezTo>
                    <a:pt x="34817" y="25554"/>
                    <a:pt x="34731" y="25509"/>
                    <a:pt x="34647" y="25462"/>
                  </a:cubicBezTo>
                  <a:cubicBezTo>
                    <a:pt x="34564" y="25419"/>
                    <a:pt x="34482" y="25378"/>
                    <a:pt x="34399" y="25336"/>
                  </a:cubicBezTo>
                  <a:cubicBezTo>
                    <a:pt x="34346" y="25308"/>
                    <a:pt x="34205" y="25267"/>
                    <a:pt x="34156" y="25222"/>
                  </a:cubicBezTo>
                  <a:lnTo>
                    <a:pt x="34156" y="25222"/>
                  </a:lnTo>
                  <a:cubicBezTo>
                    <a:pt x="34193" y="25210"/>
                    <a:pt x="34222" y="25186"/>
                    <a:pt x="34251" y="25163"/>
                  </a:cubicBezTo>
                  <a:cubicBezTo>
                    <a:pt x="34280" y="25135"/>
                    <a:pt x="34308" y="25103"/>
                    <a:pt x="34333" y="25076"/>
                  </a:cubicBezTo>
                  <a:cubicBezTo>
                    <a:pt x="34343" y="25067"/>
                    <a:pt x="34350" y="25060"/>
                    <a:pt x="34357" y="25049"/>
                  </a:cubicBezTo>
                  <a:cubicBezTo>
                    <a:pt x="34366" y="25039"/>
                    <a:pt x="34375" y="25031"/>
                    <a:pt x="34382" y="25020"/>
                  </a:cubicBezTo>
                  <a:cubicBezTo>
                    <a:pt x="34394" y="25010"/>
                    <a:pt x="34402" y="25001"/>
                    <a:pt x="34410" y="24990"/>
                  </a:cubicBezTo>
                  <a:cubicBezTo>
                    <a:pt x="34420" y="24980"/>
                    <a:pt x="34430" y="24969"/>
                    <a:pt x="34439" y="24959"/>
                  </a:cubicBezTo>
                  <a:cubicBezTo>
                    <a:pt x="34506" y="24887"/>
                    <a:pt x="34580" y="24802"/>
                    <a:pt x="34652" y="24735"/>
                  </a:cubicBezTo>
                  <a:lnTo>
                    <a:pt x="34657" y="24732"/>
                  </a:lnTo>
                  <a:cubicBezTo>
                    <a:pt x="34677" y="24712"/>
                    <a:pt x="34699" y="24692"/>
                    <a:pt x="34718" y="24674"/>
                  </a:cubicBezTo>
                  <a:cubicBezTo>
                    <a:pt x="34731" y="24667"/>
                    <a:pt x="34740" y="24657"/>
                    <a:pt x="34750" y="24648"/>
                  </a:cubicBezTo>
                  <a:cubicBezTo>
                    <a:pt x="34769" y="24632"/>
                    <a:pt x="34790" y="24619"/>
                    <a:pt x="34809" y="24606"/>
                  </a:cubicBezTo>
                  <a:cubicBezTo>
                    <a:pt x="34830" y="24594"/>
                    <a:pt x="34849" y="24584"/>
                    <a:pt x="34869" y="24574"/>
                  </a:cubicBezTo>
                  <a:cubicBezTo>
                    <a:pt x="34878" y="24570"/>
                    <a:pt x="34889" y="24567"/>
                    <a:pt x="34897" y="24562"/>
                  </a:cubicBezTo>
                  <a:lnTo>
                    <a:pt x="34897" y="24561"/>
                  </a:lnTo>
                  <a:cubicBezTo>
                    <a:pt x="34900" y="24559"/>
                    <a:pt x="34902" y="24558"/>
                    <a:pt x="34905" y="24558"/>
                  </a:cubicBezTo>
                  <a:cubicBezTo>
                    <a:pt x="34920" y="24551"/>
                    <a:pt x="34933" y="24545"/>
                    <a:pt x="34949" y="24541"/>
                  </a:cubicBezTo>
                  <a:cubicBezTo>
                    <a:pt x="34968" y="24536"/>
                    <a:pt x="34985" y="24529"/>
                    <a:pt x="35001" y="24525"/>
                  </a:cubicBezTo>
                  <a:cubicBezTo>
                    <a:pt x="35026" y="24519"/>
                    <a:pt x="35051" y="24511"/>
                    <a:pt x="35074" y="24507"/>
                  </a:cubicBezTo>
                  <a:cubicBezTo>
                    <a:pt x="35107" y="24500"/>
                    <a:pt x="35142" y="24493"/>
                    <a:pt x="35174" y="24487"/>
                  </a:cubicBezTo>
                  <a:cubicBezTo>
                    <a:pt x="35200" y="24482"/>
                    <a:pt x="35225" y="24478"/>
                    <a:pt x="35251" y="24474"/>
                  </a:cubicBezTo>
                  <a:cubicBezTo>
                    <a:pt x="35302" y="24465"/>
                    <a:pt x="35350" y="24453"/>
                    <a:pt x="35401" y="24445"/>
                  </a:cubicBezTo>
                  <a:cubicBezTo>
                    <a:pt x="35426" y="24439"/>
                    <a:pt x="35451" y="24432"/>
                    <a:pt x="35474" y="24424"/>
                  </a:cubicBezTo>
                  <a:cubicBezTo>
                    <a:pt x="35506" y="24414"/>
                    <a:pt x="35536" y="24405"/>
                    <a:pt x="35567" y="24392"/>
                  </a:cubicBezTo>
                  <a:cubicBezTo>
                    <a:pt x="35629" y="24366"/>
                    <a:pt x="35685" y="24337"/>
                    <a:pt x="35740" y="24306"/>
                  </a:cubicBezTo>
                  <a:cubicBezTo>
                    <a:pt x="35794" y="24275"/>
                    <a:pt x="35845" y="24240"/>
                    <a:pt x="35895" y="24206"/>
                  </a:cubicBezTo>
                  <a:cubicBezTo>
                    <a:pt x="36000" y="24138"/>
                    <a:pt x="36102" y="24072"/>
                    <a:pt x="36220" y="24020"/>
                  </a:cubicBezTo>
                  <a:cubicBezTo>
                    <a:pt x="36255" y="24003"/>
                    <a:pt x="36291" y="23991"/>
                    <a:pt x="36327" y="23976"/>
                  </a:cubicBezTo>
                  <a:cubicBezTo>
                    <a:pt x="36353" y="23965"/>
                    <a:pt x="36381" y="23956"/>
                    <a:pt x="36409" y="23943"/>
                  </a:cubicBezTo>
                  <a:cubicBezTo>
                    <a:pt x="36436" y="23933"/>
                    <a:pt x="36461" y="23921"/>
                    <a:pt x="36489" y="23908"/>
                  </a:cubicBezTo>
                  <a:cubicBezTo>
                    <a:pt x="36513" y="23898"/>
                    <a:pt x="36540" y="23886"/>
                    <a:pt x="36563" y="23875"/>
                  </a:cubicBezTo>
                  <a:cubicBezTo>
                    <a:pt x="36590" y="23862"/>
                    <a:pt x="36615" y="23849"/>
                    <a:pt x="36643" y="23834"/>
                  </a:cubicBezTo>
                  <a:cubicBezTo>
                    <a:pt x="36736" y="23782"/>
                    <a:pt x="36816" y="23716"/>
                    <a:pt x="36867" y="23623"/>
                  </a:cubicBezTo>
                  <a:cubicBezTo>
                    <a:pt x="36887" y="23588"/>
                    <a:pt x="36904" y="23549"/>
                    <a:pt x="36916" y="23507"/>
                  </a:cubicBezTo>
                  <a:lnTo>
                    <a:pt x="36904" y="23507"/>
                  </a:lnTo>
                  <a:cubicBezTo>
                    <a:pt x="36904" y="23507"/>
                    <a:pt x="36904" y="23508"/>
                    <a:pt x="36903" y="23508"/>
                  </a:cubicBezTo>
                  <a:lnTo>
                    <a:pt x="36903" y="23508"/>
                  </a:lnTo>
                  <a:cubicBezTo>
                    <a:pt x="36905" y="23502"/>
                    <a:pt x="36907" y="23496"/>
                    <a:pt x="36909" y="23489"/>
                  </a:cubicBezTo>
                  <a:lnTo>
                    <a:pt x="36897" y="23489"/>
                  </a:lnTo>
                  <a:cubicBezTo>
                    <a:pt x="36785" y="23599"/>
                    <a:pt x="36492" y="23676"/>
                    <a:pt x="36315" y="23746"/>
                  </a:cubicBezTo>
                  <a:cubicBezTo>
                    <a:pt x="36321" y="23738"/>
                    <a:pt x="36328" y="23730"/>
                    <a:pt x="36335" y="23722"/>
                  </a:cubicBezTo>
                  <a:cubicBezTo>
                    <a:pt x="36349" y="23705"/>
                    <a:pt x="36364" y="23690"/>
                    <a:pt x="36378" y="23676"/>
                  </a:cubicBezTo>
                  <a:cubicBezTo>
                    <a:pt x="36393" y="23664"/>
                    <a:pt x="36407" y="23646"/>
                    <a:pt x="36423" y="23630"/>
                  </a:cubicBezTo>
                  <a:cubicBezTo>
                    <a:pt x="36439" y="23617"/>
                    <a:pt x="36452" y="23601"/>
                    <a:pt x="36467" y="23585"/>
                  </a:cubicBezTo>
                  <a:cubicBezTo>
                    <a:pt x="36494" y="23549"/>
                    <a:pt x="36521" y="23511"/>
                    <a:pt x="36548" y="23475"/>
                  </a:cubicBezTo>
                  <a:cubicBezTo>
                    <a:pt x="36585" y="23428"/>
                    <a:pt x="36620" y="23382"/>
                    <a:pt x="36654" y="23334"/>
                  </a:cubicBezTo>
                  <a:cubicBezTo>
                    <a:pt x="36691" y="23287"/>
                    <a:pt x="36724" y="23242"/>
                    <a:pt x="36761" y="23194"/>
                  </a:cubicBezTo>
                  <a:cubicBezTo>
                    <a:pt x="36797" y="23149"/>
                    <a:pt x="36832" y="23101"/>
                    <a:pt x="36867" y="23055"/>
                  </a:cubicBezTo>
                  <a:cubicBezTo>
                    <a:pt x="36903" y="23007"/>
                    <a:pt x="36935" y="22960"/>
                    <a:pt x="36970" y="22911"/>
                  </a:cubicBezTo>
                  <a:cubicBezTo>
                    <a:pt x="37115" y="22701"/>
                    <a:pt x="37216" y="22444"/>
                    <a:pt x="37418" y="22291"/>
                  </a:cubicBezTo>
                  <a:cubicBezTo>
                    <a:pt x="37463" y="22255"/>
                    <a:pt x="37509" y="22222"/>
                    <a:pt x="37557" y="22188"/>
                  </a:cubicBezTo>
                  <a:cubicBezTo>
                    <a:pt x="37697" y="22083"/>
                    <a:pt x="37841" y="21982"/>
                    <a:pt x="37985" y="21886"/>
                  </a:cubicBezTo>
                  <a:cubicBezTo>
                    <a:pt x="38097" y="21812"/>
                    <a:pt x="38241" y="21749"/>
                    <a:pt x="38315" y="21640"/>
                  </a:cubicBezTo>
                  <a:lnTo>
                    <a:pt x="38298" y="21640"/>
                  </a:lnTo>
                  <a:cubicBezTo>
                    <a:pt x="38300" y="21637"/>
                    <a:pt x="38303" y="21634"/>
                    <a:pt x="38305" y="21631"/>
                  </a:cubicBezTo>
                  <a:lnTo>
                    <a:pt x="38301" y="21631"/>
                  </a:lnTo>
                  <a:cubicBezTo>
                    <a:pt x="38303" y="21628"/>
                    <a:pt x="38305" y="21626"/>
                    <a:pt x="38307" y="21623"/>
                  </a:cubicBezTo>
                  <a:lnTo>
                    <a:pt x="38265" y="21623"/>
                  </a:lnTo>
                  <a:cubicBezTo>
                    <a:pt x="38264" y="21623"/>
                    <a:pt x="38263" y="21623"/>
                    <a:pt x="38262" y="21623"/>
                  </a:cubicBezTo>
                  <a:lnTo>
                    <a:pt x="38262" y="21623"/>
                  </a:lnTo>
                  <a:lnTo>
                    <a:pt x="38262" y="21623"/>
                  </a:lnTo>
                  <a:cubicBezTo>
                    <a:pt x="38169" y="21649"/>
                    <a:pt x="38075" y="21672"/>
                    <a:pt x="37985" y="21697"/>
                  </a:cubicBezTo>
                  <a:cubicBezTo>
                    <a:pt x="37812" y="21768"/>
                    <a:pt x="37636" y="21857"/>
                    <a:pt x="37480" y="21954"/>
                  </a:cubicBezTo>
                  <a:cubicBezTo>
                    <a:pt x="37376" y="22021"/>
                    <a:pt x="37282" y="22095"/>
                    <a:pt x="37200" y="22177"/>
                  </a:cubicBezTo>
                  <a:cubicBezTo>
                    <a:pt x="37182" y="22190"/>
                    <a:pt x="37171" y="22206"/>
                    <a:pt x="37153" y="22223"/>
                  </a:cubicBezTo>
                  <a:cubicBezTo>
                    <a:pt x="37117" y="22259"/>
                    <a:pt x="37079" y="22300"/>
                    <a:pt x="37044" y="22342"/>
                  </a:cubicBezTo>
                  <a:lnTo>
                    <a:pt x="37044" y="22344"/>
                  </a:lnTo>
                  <a:cubicBezTo>
                    <a:pt x="37005" y="22392"/>
                    <a:pt x="36968" y="22441"/>
                    <a:pt x="36928" y="22492"/>
                  </a:cubicBezTo>
                  <a:cubicBezTo>
                    <a:pt x="36902" y="22528"/>
                    <a:pt x="36874" y="22568"/>
                    <a:pt x="36846" y="22608"/>
                  </a:cubicBezTo>
                  <a:cubicBezTo>
                    <a:pt x="36793" y="22684"/>
                    <a:pt x="36739" y="22764"/>
                    <a:pt x="36686" y="22845"/>
                  </a:cubicBezTo>
                  <a:cubicBezTo>
                    <a:pt x="36659" y="22887"/>
                    <a:pt x="36634" y="22928"/>
                    <a:pt x="36606" y="22969"/>
                  </a:cubicBezTo>
                  <a:cubicBezTo>
                    <a:pt x="36542" y="23066"/>
                    <a:pt x="36473" y="23154"/>
                    <a:pt x="36407" y="23245"/>
                  </a:cubicBezTo>
                  <a:cubicBezTo>
                    <a:pt x="36339" y="23337"/>
                    <a:pt x="36280" y="23433"/>
                    <a:pt x="36234" y="23545"/>
                  </a:cubicBezTo>
                  <a:lnTo>
                    <a:pt x="36234" y="23545"/>
                  </a:lnTo>
                  <a:cubicBezTo>
                    <a:pt x="36233" y="23543"/>
                    <a:pt x="36233" y="23542"/>
                    <a:pt x="36233" y="23542"/>
                  </a:cubicBezTo>
                  <a:cubicBezTo>
                    <a:pt x="36230" y="23539"/>
                    <a:pt x="36230" y="23536"/>
                    <a:pt x="36227" y="23526"/>
                  </a:cubicBezTo>
                  <a:cubicBezTo>
                    <a:pt x="36196" y="23484"/>
                    <a:pt x="36196" y="23427"/>
                    <a:pt x="36172" y="23376"/>
                  </a:cubicBezTo>
                  <a:cubicBezTo>
                    <a:pt x="36153" y="23328"/>
                    <a:pt x="36100" y="23280"/>
                    <a:pt x="36077" y="23228"/>
                  </a:cubicBezTo>
                  <a:cubicBezTo>
                    <a:pt x="36058" y="23183"/>
                    <a:pt x="36041" y="23135"/>
                    <a:pt x="36026" y="23090"/>
                  </a:cubicBezTo>
                  <a:cubicBezTo>
                    <a:pt x="36016" y="23055"/>
                    <a:pt x="36007" y="23020"/>
                    <a:pt x="35994" y="22988"/>
                  </a:cubicBezTo>
                  <a:cubicBezTo>
                    <a:pt x="35990" y="22975"/>
                    <a:pt x="35987" y="22962"/>
                    <a:pt x="35981" y="22947"/>
                  </a:cubicBezTo>
                  <a:cubicBezTo>
                    <a:pt x="35973" y="22917"/>
                    <a:pt x="35961" y="22887"/>
                    <a:pt x="35948" y="22856"/>
                  </a:cubicBezTo>
                  <a:cubicBezTo>
                    <a:pt x="35895" y="22733"/>
                    <a:pt x="35845" y="22608"/>
                    <a:pt x="35792" y="22479"/>
                  </a:cubicBezTo>
                  <a:cubicBezTo>
                    <a:pt x="35741" y="22351"/>
                    <a:pt x="35692" y="22219"/>
                    <a:pt x="35648" y="22086"/>
                  </a:cubicBezTo>
                  <a:cubicBezTo>
                    <a:pt x="35637" y="22050"/>
                    <a:pt x="35626" y="22017"/>
                    <a:pt x="35616" y="21980"/>
                  </a:cubicBezTo>
                  <a:cubicBezTo>
                    <a:pt x="35606" y="21944"/>
                    <a:pt x="35597" y="21910"/>
                    <a:pt x="35590" y="21874"/>
                  </a:cubicBezTo>
                  <a:cubicBezTo>
                    <a:pt x="35574" y="21803"/>
                    <a:pt x="35560" y="21732"/>
                    <a:pt x="35547" y="21659"/>
                  </a:cubicBezTo>
                  <a:cubicBezTo>
                    <a:pt x="35533" y="21595"/>
                    <a:pt x="35522" y="21532"/>
                    <a:pt x="35507" y="21468"/>
                  </a:cubicBezTo>
                  <a:cubicBezTo>
                    <a:pt x="35503" y="21450"/>
                    <a:pt x="35501" y="21435"/>
                    <a:pt x="35496" y="21419"/>
                  </a:cubicBezTo>
                  <a:cubicBezTo>
                    <a:pt x="35481" y="21355"/>
                    <a:pt x="35467" y="21294"/>
                    <a:pt x="35445" y="21232"/>
                  </a:cubicBezTo>
                  <a:cubicBezTo>
                    <a:pt x="35423" y="21163"/>
                    <a:pt x="35401" y="21092"/>
                    <a:pt x="35379" y="21019"/>
                  </a:cubicBezTo>
                  <a:cubicBezTo>
                    <a:pt x="35342" y="20880"/>
                    <a:pt x="35304" y="20734"/>
                    <a:pt x="35263" y="20589"/>
                  </a:cubicBezTo>
                  <a:cubicBezTo>
                    <a:pt x="35243" y="20519"/>
                    <a:pt x="35219" y="20446"/>
                    <a:pt x="35196" y="20377"/>
                  </a:cubicBezTo>
                  <a:cubicBezTo>
                    <a:pt x="35110" y="20115"/>
                    <a:pt x="35017" y="19849"/>
                    <a:pt x="34940" y="19574"/>
                  </a:cubicBezTo>
                  <a:cubicBezTo>
                    <a:pt x="34923" y="19458"/>
                    <a:pt x="34907" y="19344"/>
                    <a:pt x="34891" y="19228"/>
                  </a:cubicBezTo>
                  <a:cubicBezTo>
                    <a:pt x="34876" y="19119"/>
                    <a:pt x="34860" y="19011"/>
                    <a:pt x="34844" y="18902"/>
                  </a:cubicBezTo>
                  <a:cubicBezTo>
                    <a:pt x="34838" y="18881"/>
                    <a:pt x="34833" y="18857"/>
                    <a:pt x="34828" y="18833"/>
                  </a:cubicBezTo>
                  <a:cubicBezTo>
                    <a:pt x="34817" y="18764"/>
                    <a:pt x="34808" y="18694"/>
                    <a:pt x="34798" y="18625"/>
                  </a:cubicBezTo>
                  <a:cubicBezTo>
                    <a:pt x="34798" y="18619"/>
                    <a:pt x="34796" y="18612"/>
                    <a:pt x="34795" y="18606"/>
                  </a:cubicBezTo>
                  <a:cubicBezTo>
                    <a:pt x="34790" y="18584"/>
                    <a:pt x="34789" y="18562"/>
                    <a:pt x="34786" y="18539"/>
                  </a:cubicBezTo>
                  <a:cubicBezTo>
                    <a:pt x="34782" y="18513"/>
                    <a:pt x="34780" y="18488"/>
                    <a:pt x="34775" y="18462"/>
                  </a:cubicBezTo>
                  <a:cubicBezTo>
                    <a:pt x="34772" y="18439"/>
                    <a:pt x="34767" y="18414"/>
                    <a:pt x="34761" y="18388"/>
                  </a:cubicBezTo>
                  <a:cubicBezTo>
                    <a:pt x="34759" y="18363"/>
                    <a:pt x="34753" y="18338"/>
                    <a:pt x="34747" y="18314"/>
                  </a:cubicBezTo>
                  <a:lnTo>
                    <a:pt x="34747" y="18098"/>
                  </a:lnTo>
                  <a:cubicBezTo>
                    <a:pt x="34744" y="18087"/>
                    <a:pt x="34740" y="18072"/>
                    <a:pt x="34737" y="18053"/>
                  </a:cubicBezTo>
                  <a:cubicBezTo>
                    <a:pt x="34725" y="17988"/>
                    <a:pt x="34715" y="17898"/>
                    <a:pt x="34721" y="17834"/>
                  </a:cubicBezTo>
                  <a:cubicBezTo>
                    <a:pt x="34721" y="17828"/>
                    <a:pt x="34722" y="17821"/>
                    <a:pt x="34724" y="17815"/>
                  </a:cubicBezTo>
                  <a:cubicBezTo>
                    <a:pt x="34724" y="17810"/>
                    <a:pt x="34725" y="17805"/>
                    <a:pt x="34728" y="17800"/>
                  </a:cubicBezTo>
                  <a:cubicBezTo>
                    <a:pt x="34732" y="17774"/>
                    <a:pt x="34740" y="17742"/>
                    <a:pt x="34745" y="17713"/>
                  </a:cubicBezTo>
                  <a:cubicBezTo>
                    <a:pt x="34751" y="17684"/>
                    <a:pt x="34756" y="17653"/>
                    <a:pt x="34760" y="17624"/>
                  </a:cubicBezTo>
                  <a:lnTo>
                    <a:pt x="34760" y="17621"/>
                  </a:lnTo>
                  <a:cubicBezTo>
                    <a:pt x="34769" y="17563"/>
                    <a:pt x="34779" y="17505"/>
                    <a:pt x="34786" y="17448"/>
                  </a:cubicBezTo>
                  <a:cubicBezTo>
                    <a:pt x="34795" y="17367"/>
                    <a:pt x="34805" y="17283"/>
                    <a:pt x="34815" y="17201"/>
                  </a:cubicBezTo>
                  <a:cubicBezTo>
                    <a:pt x="34825" y="17117"/>
                    <a:pt x="34837" y="17037"/>
                    <a:pt x="34852" y="16957"/>
                  </a:cubicBezTo>
                  <a:cubicBezTo>
                    <a:pt x="34859" y="16918"/>
                    <a:pt x="34866" y="16877"/>
                    <a:pt x="34876" y="16841"/>
                  </a:cubicBezTo>
                  <a:cubicBezTo>
                    <a:pt x="34881" y="16819"/>
                    <a:pt x="34888" y="16794"/>
                    <a:pt x="34889" y="16771"/>
                  </a:cubicBezTo>
                  <a:cubicBezTo>
                    <a:pt x="34891" y="16759"/>
                    <a:pt x="34892" y="16751"/>
                    <a:pt x="34892" y="16739"/>
                  </a:cubicBezTo>
                  <a:cubicBezTo>
                    <a:pt x="34914" y="16604"/>
                    <a:pt x="34918" y="16460"/>
                    <a:pt x="34929" y="16317"/>
                  </a:cubicBezTo>
                  <a:cubicBezTo>
                    <a:pt x="34934" y="16249"/>
                    <a:pt x="34942" y="16182"/>
                    <a:pt x="34956" y="16114"/>
                  </a:cubicBezTo>
                  <a:cubicBezTo>
                    <a:pt x="34964" y="16082"/>
                    <a:pt x="34971" y="16048"/>
                    <a:pt x="34982" y="16018"/>
                  </a:cubicBezTo>
                  <a:cubicBezTo>
                    <a:pt x="34997" y="15968"/>
                    <a:pt x="35016" y="15920"/>
                    <a:pt x="35036" y="15872"/>
                  </a:cubicBezTo>
                  <a:cubicBezTo>
                    <a:pt x="35058" y="15823"/>
                    <a:pt x="35083" y="15776"/>
                    <a:pt x="35110" y="15729"/>
                  </a:cubicBezTo>
                  <a:cubicBezTo>
                    <a:pt x="35154" y="15660"/>
                    <a:pt x="35198" y="15589"/>
                    <a:pt x="35247" y="15521"/>
                  </a:cubicBezTo>
                  <a:cubicBezTo>
                    <a:pt x="35395" y="15314"/>
                    <a:pt x="35568" y="15122"/>
                    <a:pt x="35696" y="14949"/>
                  </a:cubicBezTo>
                  <a:cubicBezTo>
                    <a:pt x="35765" y="14856"/>
                    <a:pt x="35970" y="14680"/>
                    <a:pt x="35984" y="14562"/>
                  </a:cubicBezTo>
                  <a:lnTo>
                    <a:pt x="35984" y="14562"/>
                  </a:lnTo>
                  <a:cubicBezTo>
                    <a:pt x="35983" y="14563"/>
                    <a:pt x="35982" y="14563"/>
                    <a:pt x="35981" y="14563"/>
                  </a:cubicBezTo>
                  <a:lnTo>
                    <a:pt x="35981" y="14563"/>
                  </a:lnTo>
                  <a:cubicBezTo>
                    <a:pt x="35981" y="14563"/>
                    <a:pt x="35981" y="14563"/>
                    <a:pt x="35981" y="14562"/>
                  </a:cubicBezTo>
                  <a:lnTo>
                    <a:pt x="35981" y="14562"/>
                  </a:lnTo>
                  <a:cubicBezTo>
                    <a:pt x="35903" y="14565"/>
                    <a:pt x="35850" y="14599"/>
                    <a:pt x="35808" y="14635"/>
                  </a:cubicBezTo>
                  <a:cubicBezTo>
                    <a:pt x="35798" y="14648"/>
                    <a:pt x="35789" y="14656"/>
                    <a:pt x="35778" y="14667"/>
                  </a:cubicBezTo>
                  <a:lnTo>
                    <a:pt x="35749" y="14696"/>
                  </a:lnTo>
                  <a:cubicBezTo>
                    <a:pt x="35728" y="14717"/>
                    <a:pt x="35706" y="14737"/>
                    <a:pt x="35685" y="14757"/>
                  </a:cubicBezTo>
                  <a:cubicBezTo>
                    <a:pt x="35673" y="14767"/>
                    <a:pt x="35660" y="14776"/>
                    <a:pt x="35647" y="14786"/>
                  </a:cubicBezTo>
                  <a:cubicBezTo>
                    <a:pt x="35634" y="14797"/>
                    <a:pt x="35622" y="14805"/>
                    <a:pt x="35609" y="14817"/>
                  </a:cubicBezTo>
                  <a:cubicBezTo>
                    <a:pt x="35583" y="14839"/>
                    <a:pt x="35557" y="14862"/>
                    <a:pt x="35531" y="14885"/>
                  </a:cubicBezTo>
                  <a:cubicBezTo>
                    <a:pt x="35481" y="14935"/>
                    <a:pt x="35433" y="14986"/>
                    <a:pt x="35384" y="15041"/>
                  </a:cubicBezTo>
                  <a:cubicBezTo>
                    <a:pt x="35288" y="15145"/>
                    <a:pt x="35196" y="15260"/>
                    <a:pt x="35118" y="15364"/>
                  </a:cubicBezTo>
                  <a:lnTo>
                    <a:pt x="35118" y="15365"/>
                  </a:lnTo>
                  <a:cubicBezTo>
                    <a:pt x="35086" y="15409"/>
                    <a:pt x="35051" y="15451"/>
                    <a:pt x="35014" y="15494"/>
                  </a:cubicBezTo>
                  <a:lnTo>
                    <a:pt x="35014" y="15496"/>
                  </a:lnTo>
                  <a:cubicBezTo>
                    <a:pt x="34980" y="15540"/>
                    <a:pt x="34946" y="15580"/>
                    <a:pt x="34911" y="15627"/>
                  </a:cubicBezTo>
                  <a:cubicBezTo>
                    <a:pt x="34904" y="15640"/>
                    <a:pt x="34895" y="15649"/>
                    <a:pt x="34888" y="15662"/>
                  </a:cubicBezTo>
                  <a:lnTo>
                    <a:pt x="34888" y="15663"/>
                  </a:lnTo>
                  <a:cubicBezTo>
                    <a:pt x="34875" y="15682"/>
                    <a:pt x="34863" y="15698"/>
                    <a:pt x="34852" y="15717"/>
                  </a:cubicBezTo>
                  <a:cubicBezTo>
                    <a:pt x="34838" y="15734"/>
                    <a:pt x="34827" y="15753"/>
                    <a:pt x="34815" y="15771"/>
                  </a:cubicBezTo>
                  <a:cubicBezTo>
                    <a:pt x="34788" y="15822"/>
                    <a:pt x="34761" y="15874"/>
                    <a:pt x="34744" y="15935"/>
                  </a:cubicBezTo>
                  <a:cubicBezTo>
                    <a:pt x="34700" y="16063"/>
                    <a:pt x="34713" y="16194"/>
                    <a:pt x="34679" y="16339"/>
                  </a:cubicBezTo>
                  <a:cubicBezTo>
                    <a:pt x="34670" y="16375"/>
                    <a:pt x="34663" y="16415"/>
                    <a:pt x="34657" y="16453"/>
                  </a:cubicBezTo>
                  <a:cubicBezTo>
                    <a:pt x="34649" y="16490"/>
                    <a:pt x="34644" y="16528"/>
                    <a:pt x="34638" y="16569"/>
                  </a:cubicBezTo>
                  <a:cubicBezTo>
                    <a:pt x="34622" y="16698"/>
                    <a:pt x="34612" y="16831"/>
                    <a:pt x="34594" y="16960"/>
                  </a:cubicBezTo>
                  <a:lnTo>
                    <a:pt x="34594" y="16961"/>
                  </a:lnTo>
                  <a:cubicBezTo>
                    <a:pt x="34583" y="17044"/>
                    <a:pt x="34571" y="17127"/>
                    <a:pt x="34551" y="17207"/>
                  </a:cubicBezTo>
                  <a:cubicBezTo>
                    <a:pt x="34543" y="17289"/>
                    <a:pt x="34536" y="17371"/>
                    <a:pt x="34529" y="17451"/>
                  </a:cubicBezTo>
                  <a:cubicBezTo>
                    <a:pt x="34526" y="17469"/>
                    <a:pt x="34524" y="17483"/>
                    <a:pt x="34520" y="17501"/>
                  </a:cubicBezTo>
                  <a:cubicBezTo>
                    <a:pt x="34514" y="17534"/>
                    <a:pt x="34507" y="17568"/>
                    <a:pt x="34504" y="17604"/>
                  </a:cubicBezTo>
                  <a:cubicBezTo>
                    <a:pt x="34491" y="17704"/>
                    <a:pt x="34484" y="17810"/>
                    <a:pt x="34485" y="17912"/>
                  </a:cubicBezTo>
                  <a:cubicBezTo>
                    <a:pt x="34490" y="17981"/>
                    <a:pt x="34495" y="18046"/>
                    <a:pt x="34498" y="18116"/>
                  </a:cubicBezTo>
                  <a:cubicBezTo>
                    <a:pt x="34481" y="18196"/>
                    <a:pt x="34452" y="18357"/>
                    <a:pt x="34476" y="18468"/>
                  </a:cubicBezTo>
                  <a:cubicBezTo>
                    <a:pt x="34497" y="18561"/>
                    <a:pt x="34513" y="18654"/>
                    <a:pt x="34529" y="18745"/>
                  </a:cubicBezTo>
                  <a:cubicBezTo>
                    <a:pt x="34558" y="18833"/>
                    <a:pt x="34613" y="18926"/>
                    <a:pt x="34636" y="19013"/>
                  </a:cubicBezTo>
                  <a:cubicBezTo>
                    <a:pt x="34638" y="19017"/>
                    <a:pt x="34641" y="19022"/>
                    <a:pt x="34641" y="19026"/>
                  </a:cubicBezTo>
                  <a:cubicBezTo>
                    <a:pt x="34664" y="19115"/>
                    <a:pt x="34674" y="19206"/>
                    <a:pt x="34681" y="19298"/>
                  </a:cubicBezTo>
                  <a:cubicBezTo>
                    <a:pt x="34687" y="19356"/>
                    <a:pt x="34692" y="19414"/>
                    <a:pt x="34699" y="19471"/>
                  </a:cubicBezTo>
                  <a:cubicBezTo>
                    <a:pt x="34699" y="19477"/>
                    <a:pt x="34699" y="19484"/>
                    <a:pt x="34700" y="19491"/>
                  </a:cubicBezTo>
                  <a:cubicBezTo>
                    <a:pt x="34703" y="19544"/>
                    <a:pt x="34711" y="19599"/>
                    <a:pt x="34721" y="19647"/>
                  </a:cubicBezTo>
                  <a:cubicBezTo>
                    <a:pt x="34725" y="19683"/>
                    <a:pt x="34735" y="19718"/>
                    <a:pt x="34745" y="19750"/>
                  </a:cubicBezTo>
                  <a:cubicBezTo>
                    <a:pt x="34753" y="19776"/>
                    <a:pt x="34760" y="19799"/>
                    <a:pt x="34766" y="19826"/>
                  </a:cubicBezTo>
                  <a:cubicBezTo>
                    <a:pt x="34808" y="19958"/>
                    <a:pt x="34847" y="20090"/>
                    <a:pt x="34888" y="20223"/>
                  </a:cubicBezTo>
                  <a:lnTo>
                    <a:pt x="34888" y="20225"/>
                  </a:lnTo>
                  <a:cubicBezTo>
                    <a:pt x="34962" y="20470"/>
                    <a:pt x="35036" y="20715"/>
                    <a:pt x="35115" y="20957"/>
                  </a:cubicBezTo>
                  <a:cubicBezTo>
                    <a:pt x="35123" y="20984"/>
                    <a:pt x="35132" y="21011"/>
                    <a:pt x="35139" y="21034"/>
                  </a:cubicBezTo>
                  <a:cubicBezTo>
                    <a:pt x="35167" y="21114"/>
                    <a:pt x="35190" y="21197"/>
                    <a:pt x="35211" y="21279"/>
                  </a:cubicBezTo>
                  <a:cubicBezTo>
                    <a:pt x="35232" y="21362"/>
                    <a:pt x="35251" y="21447"/>
                    <a:pt x="35270" y="21531"/>
                  </a:cubicBezTo>
                  <a:cubicBezTo>
                    <a:pt x="35299" y="21657"/>
                    <a:pt x="35331" y="21783"/>
                    <a:pt x="35363" y="21906"/>
                  </a:cubicBezTo>
                  <a:cubicBezTo>
                    <a:pt x="35375" y="21945"/>
                    <a:pt x="35385" y="21988"/>
                    <a:pt x="35398" y="22028"/>
                  </a:cubicBezTo>
                  <a:cubicBezTo>
                    <a:pt x="35491" y="22328"/>
                    <a:pt x="35571" y="22592"/>
                    <a:pt x="35689" y="22860"/>
                  </a:cubicBezTo>
                  <a:cubicBezTo>
                    <a:pt x="35733" y="22963"/>
                    <a:pt x="35813" y="23056"/>
                    <a:pt x="35871" y="23149"/>
                  </a:cubicBezTo>
                  <a:cubicBezTo>
                    <a:pt x="35884" y="23184"/>
                    <a:pt x="35895" y="23219"/>
                    <a:pt x="35907" y="23257"/>
                  </a:cubicBezTo>
                  <a:cubicBezTo>
                    <a:pt x="35920" y="23293"/>
                    <a:pt x="35935" y="23328"/>
                    <a:pt x="35945" y="23364"/>
                  </a:cubicBezTo>
                  <a:cubicBezTo>
                    <a:pt x="35949" y="23372"/>
                    <a:pt x="35951" y="23380"/>
                    <a:pt x="35954" y="23389"/>
                  </a:cubicBezTo>
                  <a:cubicBezTo>
                    <a:pt x="35958" y="23398"/>
                    <a:pt x="35964" y="23409"/>
                    <a:pt x="35968" y="23420"/>
                  </a:cubicBezTo>
                  <a:cubicBezTo>
                    <a:pt x="35974" y="23434"/>
                    <a:pt x="35981" y="23453"/>
                    <a:pt x="35989" y="23469"/>
                  </a:cubicBezTo>
                  <a:cubicBezTo>
                    <a:pt x="36009" y="23513"/>
                    <a:pt x="36032" y="23564"/>
                    <a:pt x="36048" y="23614"/>
                  </a:cubicBezTo>
                  <a:cubicBezTo>
                    <a:pt x="36055" y="23635"/>
                    <a:pt x="36061" y="23657"/>
                    <a:pt x="36068" y="23674"/>
                  </a:cubicBezTo>
                  <a:cubicBezTo>
                    <a:pt x="36089" y="23745"/>
                    <a:pt x="36096" y="23811"/>
                    <a:pt x="36073" y="23846"/>
                  </a:cubicBezTo>
                  <a:cubicBezTo>
                    <a:pt x="36060" y="23856"/>
                    <a:pt x="36047" y="23865"/>
                    <a:pt x="36032" y="23873"/>
                  </a:cubicBezTo>
                  <a:cubicBezTo>
                    <a:pt x="36005" y="23891"/>
                    <a:pt x="35974" y="23901"/>
                    <a:pt x="35945" y="23917"/>
                  </a:cubicBezTo>
                  <a:cubicBezTo>
                    <a:pt x="35929" y="23924"/>
                    <a:pt x="35914" y="23931"/>
                    <a:pt x="35901" y="23940"/>
                  </a:cubicBezTo>
                  <a:cubicBezTo>
                    <a:pt x="35791" y="24016"/>
                    <a:pt x="35689" y="24096"/>
                    <a:pt x="35567" y="24161"/>
                  </a:cubicBezTo>
                  <a:cubicBezTo>
                    <a:pt x="35554" y="24168"/>
                    <a:pt x="35545" y="24174"/>
                    <a:pt x="35532" y="24180"/>
                  </a:cubicBezTo>
                  <a:cubicBezTo>
                    <a:pt x="35488" y="24203"/>
                    <a:pt x="35440" y="24224"/>
                    <a:pt x="35390" y="24241"/>
                  </a:cubicBezTo>
                  <a:cubicBezTo>
                    <a:pt x="35360" y="24251"/>
                    <a:pt x="35328" y="24259"/>
                    <a:pt x="35298" y="24267"/>
                  </a:cubicBezTo>
                  <a:lnTo>
                    <a:pt x="35295" y="24267"/>
                  </a:lnTo>
                  <a:cubicBezTo>
                    <a:pt x="35237" y="24282"/>
                    <a:pt x="35179" y="24295"/>
                    <a:pt x="35118" y="24304"/>
                  </a:cubicBezTo>
                  <a:cubicBezTo>
                    <a:pt x="35080" y="24311"/>
                    <a:pt x="35042" y="24318"/>
                    <a:pt x="35006" y="24325"/>
                  </a:cubicBezTo>
                  <a:cubicBezTo>
                    <a:pt x="34993" y="24328"/>
                    <a:pt x="34978" y="24328"/>
                    <a:pt x="34965" y="24334"/>
                  </a:cubicBezTo>
                  <a:cubicBezTo>
                    <a:pt x="34939" y="24340"/>
                    <a:pt x="34913" y="24347"/>
                    <a:pt x="34889" y="24354"/>
                  </a:cubicBezTo>
                  <a:cubicBezTo>
                    <a:pt x="34875" y="24357"/>
                    <a:pt x="34862" y="24363"/>
                    <a:pt x="34847" y="24366"/>
                  </a:cubicBezTo>
                  <a:cubicBezTo>
                    <a:pt x="34830" y="24370"/>
                    <a:pt x="34812" y="24378"/>
                    <a:pt x="34796" y="24385"/>
                  </a:cubicBezTo>
                  <a:cubicBezTo>
                    <a:pt x="34795" y="24386"/>
                    <a:pt x="34793" y="24386"/>
                    <a:pt x="34793" y="24386"/>
                  </a:cubicBezTo>
                  <a:cubicBezTo>
                    <a:pt x="34761" y="24400"/>
                    <a:pt x="34732" y="24414"/>
                    <a:pt x="34703" y="24432"/>
                  </a:cubicBezTo>
                  <a:cubicBezTo>
                    <a:pt x="34684" y="24445"/>
                    <a:pt x="34663" y="24459"/>
                    <a:pt x="34642" y="24475"/>
                  </a:cubicBezTo>
                  <a:cubicBezTo>
                    <a:pt x="34622" y="24491"/>
                    <a:pt x="34600" y="24507"/>
                    <a:pt x="34580" y="24525"/>
                  </a:cubicBezTo>
                  <a:cubicBezTo>
                    <a:pt x="34577" y="24526"/>
                    <a:pt x="34575" y="24529"/>
                    <a:pt x="34571" y="24532"/>
                  </a:cubicBezTo>
                  <a:cubicBezTo>
                    <a:pt x="34554" y="24546"/>
                    <a:pt x="34535" y="24561"/>
                    <a:pt x="34519" y="24580"/>
                  </a:cubicBezTo>
                  <a:cubicBezTo>
                    <a:pt x="34475" y="24618"/>
                    <a:pt x="34434" y="24661"/>
                    <a:pt x="34394" y="24705"/>
                  </a:cubicBezTo>
                  <a:cubicBezTo>
                    <a:pt x="34330" y="24772"/>
                    <a:pt x="34267" y="24842"/>
                    <a:pt x="34202" y="24907"/>
                  </a:cubicBezTo>
                  <a:cubicBezTo>
                    <a:pt x="34103" y="25006"/>
                    <a:pt x="33997" y="25099"/>
                    <a:pt x="33860" y="25170"/>
                  </a:cubicBezTo>
                  <a:cubicBezTo>
                    <a:pt x="33834" y="25183"/>
                    <a:pt x="33808" y="25198"/>
                    <a:pt x="33780" y="25209"/>
                  </a:cubicBezTo>
                  <a:cubicBezTo>
                    <a:pt x="33777" y="25212"/>
                    <a:pt x="33773" y="25214"/>
                    <a:pt x="33770" y="25214"/>
                  </a:cubicBezTo>
                  <a:cubicBezTo>
                    <a:pt x="33693" y="25249"/>
                    <a:pt x="33617" y="25281"/>
                    <a:pt x="33543" y="25315"/>
                  </a:cubicBezTo>
                  <a:lnTo>
                    <a:pt x="33540" y="25315"/>
                  </a:lnTo>
                  <a:cubicBezTo>
                    <a:pt x="33478" y="25345"/>
                    <a:pt x="33415" y="25377"/>
                    <a:pt x="33358" y="25416"/>
                  </a:cubicBezTo>
                  <a:cubicBezTo>
                    <a:pt x="33347" y="25425"/>
                    <a:pt x="33332" y="25433"/>
                    <a:pt x="33319" y="25442"/>
                  </a:cubicBezTo>
                  <a:cubicBezTo>
                    <a:pt x="33306" y="25454"/>
                    <a:pt x="33293" y="25462"/>
                    <a:pt x="33283" y="25471"/>
                  </a:cubicBezTo>
                  <a:cubicBezTo>
                    <a:pt x="33246" y="25503"/>
                    <a:pt x="33213" y="25536"/>
                    <a:pt x="33184" y="25576"/>
                  </a:cubicBezTo>
                  <a:cubicBezTo>
                    <a:pt x="33146" y="25630"/>
                    <a:pt x="33136" y="25701"/>
                    <a:pt x="33100" y="25757"/>
                  </a:cubicBezTo>
                  <a:cubicBezTo>
                    <a:pt x="33023" y="25877"/>
                    <a:pt x="32937" y="25976"/>
                    <a:pt x="32950" y="26162"/>
                  </a:cubicBezTo>
                  <a:cubicBezTo>
                    <a:pt x="32939" y="26161"/>
                    <a:pt x="32928" y="26161"/>
                    <a:pt x="32918" y="26161"/>
                  </a:cubicBezTo>
                  <a:cubicBezTo>
                    <a:pt x="32886" y="26161"/>
                    <a:pt x="32856" y="26163"/>
                    <a:pt x="32825" y="26166"/>
                  </a:cubicBezTo>
                  <a:cubicBezTo>
                    <a:pt x="32772" y="26169"/>
                    <a:pt x="32722" y="26176"/>
                    <a:pt x="32672" y="26186"/>
                  </a:cubicBezTo>
                  <a:cubicBezTo>
                    <a:pt x="32624" y="26195"/>
                    <a:pt x="32579" y="26205"/>
                    <a:pt x="32535" y="26218"/>
                  </a:cubicBezTo>
                  <a:cubicBezTo>
                    <a:pt x="32467" y="26239"/>
                    <a:pt x="32405" y="26261"/>
                    <a:pt x="32339" y="26282"/>
                  </a:cubicBezTo>
                  <a:cubicBezTo>
                    <a:pt x="32290" y="26298"/>
                    <a:pt x="32242" y="26313"/>
                    <a:pt x="32192" y="26326"/>
                  </a:cubicBezTo>
                  <a:cubicBezTo>
                    <a:pt x="32144" y="26340"/>
                    <a:pt x="32096" y="26354"/>
                    <a:pt x="32048" y="26368"/>
                  </a:cubicBezTo>
                  <a:cubicBezTo>
                    <a:pt x="31952" y="26394"/>
                    <a:pt x="31857" y="26420"/>
                    <a:pt x="31763" y="26451"/>
                  </a:cubicBezTo>
                  <a:cubicBezTo>
                    <a:pt x="31372" y="26547"/>
                    <a:pt x="30978" y="26646"/>
                    <a:pt x="30586" y="26742"/>
                  </a:cubicBezTo>
                  <a:lnTo>
                    <a:pt x="30584" y="26742"/>
                  </a:lnTo>
                  <a:cubicBezTo>
                    <a:pt x="30542" y="26753"/>
                    <a:pt x="30500" y="26764"/>
                    <a:pt x="30458" y="26772"/>
                  </a:cubicBezTo>
                  <a:cubicBezTo>
                    <a:pt x="30422" y="26782"/>
                    <a:pt x="30384" y="26790"/>
                    <a:pt x="30349" y="26793"/>
                  </a:cubicBezTo>
                  <a:cubicBezTo>
                    <a:pt x="30267" y="26804"/>
                    <a:pt x="30185" y="26806"/>
                    <a:pt x="30106" y="26826"/>
                  </a:cubicBezTo>
                  <a:lnTo>
                    <a:pt x="29978" y="26826"/>
                  </a:lnTo>
                  <a:cubicBezTo>
                    <a:pt x="29891" y="26845"/>
                    <a:pt x="29795" y="26853"/>
                    <a:pt x="29698" y="26853"/>
                  </a:cubicBezTo>
                  <a:lnTo>
                    <a:pt x="29698" y="26853"/>
                  </a:lnTo>
                  <a:cubicBezTo>
                    <a:pt x="29640" y="26853"/>
                    <a:pt x="29581" y="26850"/>
                    <a:pt x="29523" y="26845"/>
                  </a:cubicBezTo>
                  <a:cubicBezTo>
                    <a:pt x="29373" y="26830"/>
                    <a:pt x="29235" y="26804"/>
                    <a:pt x="29126" y="26772"/>
                  </a:cubicBezTo>
                  <a:cubicBezTo>
                    <a:pt x="29030" y="26746"/>
                    <a:pt x="28953" y="26749"/>
                    <a:pt x="28859" y="26720"/>
                  </a:cubicBezTo>
                  <a:cubicBezTo>
                    <a:pt x="28687" y="26666"/>
                    <a:pt x="28507" y="26615"/>
                    <a:pt x="28316" y="26576"/>
                  </a:cubicBezTo>
                  <a:cubicBezTo>
                    <a:pt x="28219" y="26559"/>
                    <a:pt x="28121" y="26543"/>
                    <a:pt x="28020" y="26529"/>
                  </a:cubicBezTo>
                  <a:cubicBezTo>
                    <a:pt x="27918" y="26518"/>
                    <a:pt x="27813" y="26511"/>
                    <a:pt x="27704" y="26508"/>
                  </a:cubicBezTo>
                  <a:cubicBezTo>
                    <a:pt x="27662" y="26506"/>
                    <a:pt x="27620" y="26505"/>
                    <a:pt x="27579" y="26505"/>
                  </a:cubicBezTo>
                  <a:cubicBezTo>
                    <a:pt x="27579" y="26505"/>
                    <a:pt x="27578" y="26505"/>
                    <a:pt x="27578" y="26505"/>
                  </a:cubicBezTo>
                  <a:lnTo>
                    <a:pt x="27578" y="26505"/>
                  </a:lnTo>
                  <a:cubicBezTo>
                    <a:pt x="27577" y="26505"/>
                    <a:pt x="27577" y="26505"/>
                    <a:pt x="27576" y="26505"/>
                  </a:cubicBezTo>
                  <a:cubicBezTo>
                    <a:pt x="27297" y="26505"/>
                    <a:pt x="27057" y="26542"/>
                    <a:pt x="26827" y="26591"/>
                  </a:cubicBezTo>
                  <a:cubicBezTo>
                    <a:pt x="26689" y="26620"/>
                    <a:pt x="26557" y="26655"/>
                    <a:pt x="26419" y="26691"/>
                  </a:cubicBezTo>
                  <a:cubicBezTo>
                    <a:pt x="26409" y="26695"/>
                    <a:pt x="26394" y="26695"/>
                    <a:pt x="26375" y="26697"/>
                  </a:cubicBezTo>
                  <a:cubicBezTo>
                    <a:pt x="26369" y="26698"/>
                    <a:pt x="26362" y="26700"/>
                    <a:pt x="26355" y="26700"/>
                  </a:cubicBezTo>
                  <a:cubicBezTo>
                    <a:pt x="26343" y="26700"/>
                    <a:pt x="26335" y="26703"/>
                    <a:pt x="26324" y="26704"/>
                  </a:cubicBezTo>
                  <a:cubicBezTo>
                    <a:pt x="26278" y="26707"/>
                    <a:pt x="26223" y="26714"/>
                    <a:pt x="26164" y="26719"/>
                  </a:cubicBezTo>
                  <a:cubicBezTo>
                    <a:pt x="26121" y="26721"/>
                    <a:pt x="26077" y="26726"/>
                    <a:pt x="26035" y="26727"/>
                  </a:cubicBezTo>
                  <a:cubicBezTo>
                    <a:pt x="25969" y="26732"/>
                    <a:pt x="25911" y="26736"/>
                    <a:pt x="25876" y="26736"/>
                  </a:cubicBezTo>
                  <a:lnTo>
                    <a:pt x="25876" y="26736"/>
                  </a:lnTo>
                  <a:cubicBezTo>
                    <a:pt x="25861" y="26736"/>
                    <a:pt x="25850" y="26735"/>
                    <a:pt x="25846" y="26733"/>
                  </a:cubicBezTo>
                  <a:cubicBezTo>
                    <a:pt x="25823" y="26708"/>
                    <a:pt x="25802" y="26681"/>
                    <a:pt x="25784" y="26650"/>
                  </a:cubicBezTo>
                  <a:cubicBezTo>
                    <a:pt x="25766" y="26623"/>
                    <a:pt x="25747" y="26589"/>
                    <a:pt x="25728" y="26563"/>
                  </a:cubicBezTo>
                  <a:cubicBezTo>
                    <a:pt x="25605" y="26390"/>
                    <a:pt x="25410" y="26157"/>
                    <a:pt x="25227" y="26048"/>
                  </a:cubicBezTo>
                  <a:cubicBezTo>
                    <a:pt x="25173" y="26016"/>
                    <a:pt x="25108" y="26002"/>
                    <a:pt x="25043" y="26002"/>
                  </a:cubicBezTo>
                  <a:cubicBezTo>
                    <a:pt x="25042" y="26002"/>
                    <a:pt x="25042" y="26002"/>
                    <a:pt x="25041" y="26002"/>
                  </a:cubicBezTo>
                  <a:lnTo>
                    <a:pt x="25041" y="26002"/>
                  </a:lnTo>
                  <a:cubicBezTo>
                    <a:pt x="25041" y="26002"/>
                    <a:pt x="25040" y="26002"/>
                    <a:pt x="25040" y="26002"/>
                  </a:cubicBezTo>
                  <a:cubicBezTo>
                    <a:pt x="24933" y="26002"/>
                    <a:pt x="24827" y="26042"/>
                    <a:pt x="24776" y="26114"/>
                  </a:cubicBezTo>
                  <a:cubicBezTo>
                    <a:pt x="24632" y="26311"/>
                    <a:pt x="24729" y="26511"/>
                    <a:pt x="24831" y="26671"/>
                  </a:cubicBezTo>
                  <a:cubicBezTo>
                    <a:pt x="24844" y="26691"/>
                    <a:pt x="24857" y="26711"/>
                    <a:pt x="24868" y="26729"/>
                  </a:cubicBezTo>
                  <a:lnTo>
                    <a:pt x="24871" y="26732"/>
                  </a:lnTo>
                  <a:cubicBezTo>
                    <a:pt x="24882" y="26750"/>
                    <a:pt x="24895" y="26769"/>
                    <a:pt x="24907" y="26785"/>
                  </a:cubicBezTo>
                  <a:cubicBezTo>
                    <a:pt x="24918" y="26806"/>
                    <a:pt x="24929" y="26822"/>
                    <a:pt x="24937" y="26841"/>
                  </a:cubicBezTo>
                  <a:cubicBezTo>
                    <a:pt x="24955" y="26873"/>
                    <a:pt x="25020" y="27037"/>
                    <a:pt x="25039" y="27083"/>
                  </a:cubicBezTo>
                  <a:cubicBezTo>
                    <a:pt x="25041" y="27088"/>
                    <a:pt x="25042" y="27091"/>
                    <a:pt x="25042" y="27095"/>
                  </a:cubicBezTo>
                  <a:lnTo>
                    <a:pt x="25042" y="27097"/>
                  </a:lnTo>
                  <a:lnTo>
                    <a:pt x="25044" y="27098"/>
                  </a:lnTo>
                  <a:cubicBezTo>
                    <a:pt x="25017" y="27118"/>
                    <a:pt x="24990" y="27140"/>
                    <a:pt x="24961" y="27158"/>
                  </a:cubicBezTo>
                  <a:cubicBezTo>
                    <a:pt x="24933" y="27176"/>
                    <a:pt x="24904" y="27194"/>
                    <a:pt x="24878" y="27214"/>
                  </a:cubicBezTo>
                  <a:cubicBezTo>
                    <a:pt x="24850" y="27235"/>
                    <a:pt x="24824" y="27255"/>
                    <a:pt x="24801" y="27277"/>
                  </a:cubicBezTo>
                  <a:cubicBezTo>
                    <a:pt x="24777" y="27300"/>
                    <a:pt x="24756" y="27325"/>
                    <a:pt x="24735" y="27354"/>
                  </a:cubicBezTo>
                  <a:cubicBezTo>
                    <a:pt x="24727" y="27368"/>
                    <a:pt x="24715" y="27383"/>
                    <a:pt x="24706" y="27402"/>
                  </a:cubicBezTo>
                  <a:cubicBezTo>
                    <a:pt x="24588" y="27618"/>
                    <a:pt x="24587" y="27919"/>
                    <a:pt x="24683" y="28149"/>
                  </a:cubicBezTo>
                  <a:cubicBezTo>
                    <a:pt x="24699" y="28185"/>
                    <a:pt x="24715" y="28219"/>
                    <a:pt x="24735" y="28251"/>
                  </a:cubicBezTo>
                  <a:cubicBezTo>
                    <a:pt x="24741" y="28260"/>
                    <a:pt x="24748" y="28270"/>
                    <a:pt x="24754" y="28277"/>
                  </a:cubicBezTo>
                  <a:cubicBezTo>
                    <a:pt x="24766" y="28297"/>
                    <a:pt x="24780" y="28319"/>
                    <a:pt x="24798" y="28340"/>
                  </a:cubicBezTo>
                  <a:cubicBezTo>
                    <a:pt x="24830" y="28379"/>
                    <a:pt x="24866" y="28421"/>
                    <a:pt x="24901" y="28452"/>
                  </a:cubicBezTo>
                  <a:cubicBezTo>
                    <a:pt x="24910" y="28459"/>
                    <a:pt x="24917" y="28469"/>
                    <a:pt x="24929" y="28473"/>
                  </a:cubicBezTo>
                  <a:cubicBezTo>
                    <a:pt x="24936" y="28479"/>
                    <a:pt x="24955" y="28491"/>
                    <a:pt x="24977" y="28501"/>
                  </a:cubicBezTo>
                  <a:cubicBezTo>
                    <a:pt x="24990" y="28508"/>
                    <a:pt x="25004" y="28516"/>
                    <a:pt x="25017" y="28523"/>
                  </a:cubicBezTo>
                  <a:cubicBezTo>
                    <a:pt x="25029" y="28529"/>
                    <a:pt x="25041" y="28536"/>
                    <a:pt x="25048" y="28543"/>
                  </a:cubicBezTo>
                  <a:cubicBezTo>
                    <a:pt x="25051" y="28546"/>
                    <a:pt x="25054" y="28546"/>
                    <a:pt x="25055" y="28549"/>
                  </a:cubicBezTo>
                  <a:lnTo>
                    <a:pt x="25055" y="28739"/>
                  </a:lnTo>
                  <a:cubicBezTo>
                    <a:pt x="25094" y="28800"/>
                    <a:pt x="25092" y="28892"/>
                    <a:pt x="25131" y="28953"/>
                  </a:cubicBezTo>
                  <a:cubicBezTo>
                    <a:pt x="25158" y="29000"/>
                    <a:pt x="25215" y="29081"/>
                    <a:pt x="25259" y="29113"/>
                  </a:cubicBezTo>
                  <a:cubicBezTo>
                    <a:pt x="25282" y="29132"/>
                    <a:pt x="25342" y="29154"/>
                    <a:pt x="25353" y="29178"/>
                  </a:cubicBezTo>
                  <a:lnTo>
                    <a:pt x="25353" y="29295"/>
                  </a:lnTo>
                  <a:cubicBezTo>
                    <a:pt x="25360" y="29306"/>
                    <a:pt x="25366" y="29317"/>
                    <a:pt x="25369" y="29328"/>
                  </a:cubicBezTo>
                  <a:cubicBezTo>
                    <a:pt x="25371" y="29337"/>
                    <a:pt x="25374" y="29344"/>
                    <a:pt x="25374" y="29352"/>
                  </a:cubicBezTo>
                  <a:lnTo>
                    <a:pt x="25384" y="29401"/>
                  </a:lnTo>
                  <a:cubicBezTo>
                    <a:pt x="25388" y="29415"/>
                    <a:pt x="25391" y="29431"/>
                    <a:pt x="25397" y="29445"/>
                  </a:cubicBezTo>
                  <a:cubicBezTo>
                    <a:pt x="25410" y="29474"/>
                    <a:pt x="25424" y="29504"/>
                    <a:pt x="25440" y="29538"/>
                  </a:cubicBezTo>
                  <a:cubicBezTo>
                    <a:pt x="25440" y="29538"/>
                    <a:pt x="25442" y="29538"/>
                    <a:pt x="25442" y="29539"/>
                  </a:cubicBezTo>
                  <a:cubicBezTo>
                    <a:pt x="25455" y="29562"/>
                    <a:pt x="25470" y="29588"/>
                    <a:pt x="25487" y="29612"/>
                  </a:cubicBezTo>
                  <a:cubicBezTo>
                    <a:pt x="25497" y="29625"/>
                    <a:pt x="25506" y="29635"/>
                    <a:pt x="25515" y="29648"/>
                  </a:cubicBezTo>
                  <a:cubicBezTo>
                    <a:pt x="25542" y="29684"/>
                    <a:pt x="25574" y="29719"/>
                    <a:pt x="25603" y="29748"/>
                  </a:cubicBezTo>
                  <a:cubicBezTo>
                    <a:pt x="25616" y="29757"/>
                    <a:pt x="25629" y="29767"/>
                    <a:pt x="25643" y="29778"/>
                  </a:cubicBezTo>
                  <a:cubicBezTo>
                    <a:pt x="25705" y="29825"/>
                    <a:pt x="25789" y="29873"/>
                    <a:pt x="25865" y="29904"/>
                  </a:cubicBezTo>
                  <a:cubicBezTo>
                    <a:pt x="25878" y="29910"/>
                    <a:pt x="25897" y="29917"/>
                    <a:pt x="25913" y="29919"/>
                  </a:cubicBezTo>
                  <a:cubicBezTo>
                    <a:pt x="25929" y="29923"/>
                    <a:pt x="25949" y="29924"/>
                    <a:pt x="25964" y="29930"/>
                  </a:cubicBezTo>
                  <a:cubicBezTo>
                    <a:pt x="26000" y="29937"/>
                    <a:pt x="26031" y="29948"/>
                    <a:pt x="26047" y="29969"/>
                  </a:cubicBezTo>
                  <a:cubicBezTo>
                    <a:pt x="26051" y="29975"/>
                    <a:pt x="26060" y="29984"/>
                    <a:pt x="26067" y="29997"/>
                  </a:cubicBezTo>
                  <a:cubicBezTo>
                    <a:pt x="26074" y="30006"/>
                    <a:pt x="26083" y="30017"/>
                    <a:pt x="26093" y="30028"/>
                  </a:cubicBezTo>
                  <a:cubicBezTo>
                    <a:pt x="26103" y="30041"/>
                    <a:pt x="26112" y="30055"/>
                    <a:pt x="26125" y="30071"/>
                  </a:cubicBezTo>
                  <a:lnTo>
                    <a:pt x="26125" y="30073"/>
                  </a:lnTo>
                  <a:cubicBezTo>
                    <a:pt x="26151" y="30102"/>
                    <a:pt x="26175" y="30134"/>
                    <a:pt x="26195" y="30163"/>
                  </a:cubicBezTo>
                  <a:lnTo>
                    <a:pt x="26195" y="30164"/>
                  </a:lnTo>
                  <a:cubicBezTo>
                    <a:pt x="26205" y="30179"/>
                    <a:pt x="26214" y="30192"/>
                    <a:pt x="26221" y="30203"/>
                  </a:cubicBezTo>
                  <a:cubicBezTo>
                    <a:pt x="26236" y="30228"/>
                    <a:pt x="26249" y="30244"/>
                    <a:pt x="26249" y="30250"/>
                  </a:cubicBezTo>
                  <a:cubicBezTo>
                    <a:pt x="26246" y="30262"/>
                    <a:pt x="26242" y="30276"/>
                    <a:pt x="26236" y="30288"/>
                  </a:cubicBezTo>
                  <a:cubicBezTo>
                    <a:pt x="26226" y="30313"/>
                    <a:pt x="26214" y="30339"/>
                    <a:pt x="26199" y="30361"/>
                  </a:cubicBezTo>
                  <a:cubicBezTo>
                    <a:pt x="26195" y="30374"/>
                    <a:pt x="26188" y="30384"/>
                    <a:pt x="26180" y="30395"/>
                  </a:cubicBezTo>
                  <a:cubicBezTo>
                    <a:pt x="26173" y="30411"/>
                    <a:pt x="26162" y="30424"/>
                    <a:pt x="26154" y="30440"/>
                  </a:cubicBezTo>
                  <a:cubicBezTo>
                    <a:pt x="26148" y="30451"/>
                    <a:pt x="26144" y="30461"/>
                    <a:pt x="26140" y="30470"/>
                  </a:cubicBezTo>
                  <a:lnTo>
                    <a:pt x="26144" y="30470"/>
                  </a:lnTo>
                  <a:cubicBezTo>
                    <a:pt x="26105" y="30542"/>
                    <a:pt x="26069" y="30616"/>
                    <a:pt x="26032" y="30688"/>
                  </a:cubicBezTo>
                  <a:cubicBezTo>
                    <a:pt x="26015" y="30723"/>
                    <a:pt x="25999" y="30756"/>
                    <a:pt x="25980" y="30789"/>
                  </a:cubicBezTo>
                  <a:cubicBezTo>
                    <a:pt x="25962" y="30824"/>
                    <a:pt x="25943" y="30856"/>
                    <a:pt x="25923" y="30890"/>
                  </a:cubicBezTo>
                  <a:cubicBezTo>
                    <a:pt x="25810" y="31076"/>
                    <a:pt x="25749" y="31278"/>
                    <a:pt x="25635" y="31465"/>
                  </a:cubicBezTo>
                  <a:cubicBezTo>
                    <a:pt x="25616" y="31496"/>
                    <a:pt x="25599" y="31527"/>
                    <a:pt x="25581" y="31559"/>
                  </a:cubicBezTo>
                  <a:cubicBezTo>
                    <a:pt x="25565" y="31585"/>
                    <a:pt x="25551" y="31611"/>
                    <a:pt x="25536" y="31640"/>
                  </a:cubicBezTo>
                  <a:cubicBezTo>
                    <a:pt x="25515" y="31678"/>
                    <a:pt x="25493" y="31716"/>
                    <a:pt x="25475" y="31756"/>
                  </a:cubicBezTo>
                  <a:cubicBezTo>
                    <a:pt x="25465" y="31772"/>
                    <a:pt x="25456" y="31791"/>
                    <a:pt x="25448" y="31807"/>
                  </a:cubicBezTo>
                  <a:cubicBezTo>
                    <a:pt x="25395" y="31907"/>
                    <a:pt x="25346" y="32011"/>
                    <a:pt x="25298" y="32112"/>
                  </a:cubicBezTo>
                  <a:cubicBezTo>
                    <a:pt x="25282" y="32149"/>
                    <a:pt x="25265" y="32187"/>
                    <a:pt x="25247" y="32223"/>
                  </a:cubicBezTo>
                  <a:cubicBezTo>
                    <a:pt x="25240" y="32243"/>
                    <a:pt x="25231" y="32259"/>
                    <a:pt x="25222" y="32278"/>
                  </a:cubicBezTo>
                  <a:cubicBezTo>
                    <a:pt x="25214" y="32296"/>
                    <a:pt x="25206" y="32315"/>
                    <a:pt x="25199" y="32331"/>
                  </a:cubicBezTo>
                  <a:lnTo>
                    <a:pt x="25106" y="32543"/>
                  </a:lnTo>
                  <a:cubicBezTo>
                    <a:pt x="25077" y="32614"/>
                    <a:pt x="25046" y="32685"/>
                    <a:pt x="25019" y="32755"/>
                  </a:cubicBezTo>
                  <a:cubicBezTo>
                    <a:pt x="24620" y="33764"/>
                    <a:pt x="24331" y="34856"/>
                    <a:pt x="24001" y="35952"/>
                  </a:cubicBezTo>
                  <a:cubicBezTo>
                    <a:pt x="23892" y="36317"/>
                    <a:pt x="23857" y="36702"/>
                    <a:pt x="23767" y="37085"/>
                  </a:cubicBezTo>
                  <a:cubicBezTo>
                    <a:pt x="23750" y="37144"/>
                    <a:pt x="23747" y="37207"/>
                    <a:pt x="23742" y="37267"/>
                  </a:cubicBezTo>
                  <a:cubicBezTo>
                    <a:pt x="23741" y="37299"/>
                    <a:pt x="23739" y="37328"/>
                    <a:pt x="23738" y="37360"/>
                  </a:cubicBezTo>
                  <a:cubicBezTo>
                    <a:pt x="23735" y="37389"/>
                    <a:pt x="23731" y="37419"/>
                    <a:pt x="23725" y="37448"/>
                  </a:cubicBezTo>
                  <a:cubicBezTo>
                    <a:pt x="23709" y="37528"/>
                    <a:pt x="23713" y="37640"/>
                    <a:pt x="23709" y="37740"/>
                  </a:cubicBezTo>
                  <a:cubicBezTo>
                    <a:pt x="23704" y="37813"/>
                    <a:pt x="23696" y="37880"/>
                    <a:pt x="23667" y="37922"/>
                  </a:cubicBezTo>
                  <a:cubicBezTo>
                    <a:pt x="23661" y="37934"/>
                    <a:pt x="23654" y="37943"/>
                    <a:pt x="23646" y="37948"/>
                  </a:cubicBezTo>
                  <a:cubicBezTo>
                    <a:pt x="23623" y="37967"/>
                    <a:pt x="23594" y="37982"/>
                    <a:pt x="23553" y="37982"/>
                  </a:cubicBezTo>
                  <a:cubicBezTo>
                    <a:pt x="23527" y="37959"/>
                    <a:pt x="23491" y="37959"/>
                    <a:pt x="23459" y="37938"/>
                  </a:cubicBezTo>
                  <a:cubicBezTo>
                    <a:pt x="23376" y="37887"/>
                    <a:pt x="23292" y="37825"/>
                    <a:pt x="23215" y="37767"/>
                  </a:cubicBezTo>
                  <a:cubicBezTo>
                    <a:pt x="23033" y="37633"/>
                    <a:pt x="22880" y="37464"/>
                    <a:pt x="22701" y="37328"/>
                  </a:cubicBezTo>
                  <a:lnTo>
                    <a:pt x="22328" y="36954"/>
                  </a:lnTo>
                  <a:cubicBezTo>
                    <a:pt x="22325" y="36952"/>
                    <a:pt x="22323" y="36950"/>
                    <a:pt x="22322" y="36950"/>
                  </a:cubicBezTo>
                  <a:cubicBezTo>
                    <a:pt x="22274" y="36904"/>
                    <a:pt x="22216" y="36867"/>
                    <a:pt x="22171" y="36822"/>
                  </a:cubicBezTo>
                  <a:cubicBezTo>
                    <a:pt x="22150" y="36807"/>
                    <a:pt x="22139" y="36793"/>
                    <a:pt x="22126" y="36774"/>
                  </a:cubicBezTo>
                  <a:cubicBezTo>
                    <a:pt x="22047" y="36670"/>
                    <a:pt x="21918" y="36519"/>
                    <a:pt x="21816" y="36441"/>
                  </a:cubicBezTo>
                  <a:cubicBezTo>
                    <a:pt x="21516" y="36214"/>
                    <a:pt x="21282" y="35923"/>
                    <a:pt x="21080" y="35597"/>
                  </a:cubicBezTo>
                  <a:cubicBezTo>
                    <a:pt x="21055" y="35558"/>
                    <a:pt x="21012" y="35515"/>
                    <a:pt x="20994" y="35469"/>
                  </a:cubicBezTo>
                  <a:cubicBezTo>
                    <a:pt x="20944" y="35347"/>
                    <a:pt x="20962" y="35211"/>
                    <a:pt x="20929" y="35073"/>
                  </a:cubicBezTo>
                  <a:cubicBezTo>
                    <a:pt x="20853" y="34738"/>
                    <a:pt x="20855" y="34354"/>
                    <a:pt x="20855" y="33952"/>
                  </a:cubicBezTo>
                  <a:cubicBezTo>
                    <a:pt x="20855" y="33706"/>
                    <a:pt x="20818" y="33395"/>
                    <a:pt x="20868" y="33172"/>
                  </a:cubicBezTo>
                  <a:cubicBezTo>
                    <a:pt x="20906" y="32992"/>
                    <a:pt x="20852" y="32774"/>
                    <a:pt x="20888" y="32605"/>
                  </a:cubicBezTo>
                  <a:lnTo>
                    <a:pt x="20888" y="32435"/>
                  </a:lnTo>
                  <a:cubicBezTo>
                    <a:pt x="20914" y="32315"/>
                    <a:pt x="20906" y="32158"/>
                    <a:pt x="20932" y="32040"/>
                  </a:cubicBezTo>
                  <a:cubicBezTo>
                    <a:pt x="20936" y="32012"/>
                    <a:pt x="20942" y="31985"/>
                    <a:pt x="20946" y="31955"/>
                  </a:cubicBezTo>
                  <a:cubicBezTo>
                    <a:pt x="20954" y="31905"/>
                    <a:pt x="20958" y="31854"/>
                    <a:pt x="20962" y="31803"/>
                  </a:cubicBezTo>
                  <a:cubicBezTo>
                    <a:pt x="20968" y="31720"/>
                    <a:pt x="20971" y="31638"/>
                    <a:pt x="20978" y="31556"/>
                  </a:cubicBezTo>
                  <a:cubicBezTo>
                    <a:pt x="20980" y="31547"/>
                    <a:pt x="20980" y="31538"/>
                    <a:pt x="20983" y="31529"/>
                  </a:cubicBezTo>
                  <a:cubicBezTo>
                    <a:pt x="20986" y="31502"/>
                    <a:pt x="20987" y="31474"/>
                    <a:pt x="20993" y="31447"/>
                  </a:cubicBezTo>
                  <a:cubicBezTo>
                    <a:pt x="20997" y="31420"/>
                    <a:pt x="21002" y="31394"/>
                    <a:pt x="21007" y="31367"/>
                  </a:cubicBezTo>
                  <a:cubicBezTo>
                    <a:pt x="21021" y="31256"/>
                    <a:pt x="21029" y="31146"/>
                    <a:pt x="21038" y="31035"/>
                  </a:cubicBezTo>
                  <a:cubicBezTo>
                    <a:pt x="21064" y="30928"/>
                    <a:pt x="21082" y="30821"/>
                    <a:pt x="21099" y="30711"/>
                  </a:cubicBezTo>
                  <a:cubicBezTo>
                    <a:pt x="21101" y="30702"/>
                    <a:pt x="21102" y="30691"/>
                    <a:pt x="21102" y="30683"/>
                  </a:cubicBezTo>
                  <a:cubicBezTo>
                    <a:pt x="21103" y="30664"/>
                    <a:pt x="21106" y="30643"/>
                    <a:pt x="21109" y="30622"/>
                  </a:cubicBezTo>
                  <a:cubicBezTo>
                    <a:pt x="21114" y="30602"/>
                    <a:pt x="21115" y="30584"/>
                    <a:pt x="21117" y="30566"/>
                  </a:cubicBezTo>
                  <a:cubicBezTo>
                    <a:pt x="21121" y="30531"/>
                    <a:pt x="21125" y="30499"/>
                    <a:pt x="21130" y="30465"/>
                  </a:cubicBezTo>
                  <a:cubicBezTo>
                    <a:pt x="21131" y="30454"/>
                    <a:pt x="21133" y="30439"/>
                    <a:pt x="21133" y="30427"/>
                  </a:cubicBezTo>
                  <a:cubicBezTo>
                    <a:pt x="21135" y="30407"/>
                    <a:pt x="21137" y="30391"/>
                    <a:pt x="21138" y="30371"/>
                  </a:cubicBezTo>
                  <a:cubicBezTo>
                    <a:pt x="21166" y="30158"/>
                    <a:pt x="21195" y="29946"/>
                    <a:pt x="21249" y="29743"/>
                  </a:cubicBezTo>
                  <a:cubicBezTo>
                    <a:pt x="21269" y="29663"/>
                    <a:pt x="21290" y="29581"/>
                    <a:pt x="21306" y="29498"/>
                  </a:cubicBezTo>
                  <a:cubicBezTo>
                    <a:pt x="21313" y="29465"/>
                    <a:pt x="21320" y="29430"/>
                    <a:pt x="21326" y="29394"/>
                  </a:cubicBezTo>
                  <a:cubicBezTo>
                    <a:pt x="21333" y="29356"/>
                    <a:pt x="21340" y="29315"/>
                    <a:pt x="21348" y="29277"/>
                  </a:cubicBezTo>
                  <a:cubicBezTo>
                    <a:pt x="21351" y="29257"/>
                    <a:pt x="21355" y="29240"/>
                    <a:pt x="21358" y="29221"/>
                  </a:cubicBezTo>
                  <a:cubicBezTo>
                    <a:pt x="21361" y="29213"/>
                    <a:pt x="21362" y="29206"/>
                    <a:pt x="21362" y="29200"/>
                  </a:cubicBezTo>
                  <a:cubicBezTo>
                    <a:pt x="21370" y="29164"/>
                    <a:pt x="21377" y="29126"/>
                    <a:pt x="21384" y="29091"/>
                  </a:cubicBezTo>
                  <a:cubicBezTo>
                    <a:pt x="21387" y="29072"/>
                    <a:pt x="21391" y="29055"/>
                    <a:pt x="21397" y="29036"/>
                  </a:cubicBezTo>
                  <a:cubicBezTo>
                    <a:pt x="21415" y="28943"/>
                    <a:pt x="21436" y="28851"/>
                    <a:pt x="21463" y="28760"/>
                  </a:cubicBezTo>
                  <a:cubicBezTo>
                    <a:pt x="21487" y="28674"/>
                    <a:pt x="21509" y="28587"/>
                    <a:pt x="21531" y="28498"/>
                  </a:cubicBezTo>
                  <a:cubicBezTo>
                    <a:pt x="21537" y="28478"/>
                    <a:pt x="21543" y="28459"/>
                    <a:pt x="21545" y="28437"/>
                  </a:cubicBezTo>
                  <a:cubicBezTo>
                    <a:pt x="21551" y="28421"/>
                    <a:pt x="21557" y="28405"/>
                    <a:pt x="21559" y="28386"/>
                  </a:cubicBezTo>
                  <a:cubicBezTo>
                    <a:pt x="21564" y="28369"/>
                    <a:pt x="21569" y="28350"/>
                    <a:pt x="21572" y="28331"/>
                  </a:cubicBezTo>
                  <a:cubicBezTo>
                    <a:pt x="21598" y="28222"/>
                    <a:pt x="21624" y="28114"/>
                    <a:pt x="21647" y="28005"/>
                  </a:cubicBezTo>
                  <a:cubicBezTo>
                    <a:pt x="21673" y="27895"/>
                    <a:pt x="21698" y="27781"/>
                    <a:pt x="21721" y="27671"/>
                  </a:cubicBezTo>
                  <a:cubicBezTo>
                    <a:pt x="21748" y="27560"/>
                    <a:pt x="21771" y="27448"/>
                    <a:pt x="21794" y="27338"/>
                  </a:cubicBezTo>
                  <a:cubicBezTo>
                    <a:pt x="21798" y="27325"/>
                    <a:pt x="21800" y="27310"/>
                    <a:pt x="21804" y="27300"/>
                  </a:cubicBezTo>
                  <a:cubicBezTo>
                    <a:pt x="21823" y="27201"/>
                    <a:pt x="21848" y="27104"/>
                    <a:pt x="21870" y="27008"/>
                  </a:cubicBezTo>
                  <a:cubicBezTo>
                    <a:pt x="21873" y="26987"/>
                    <a:pt x="21877" y="26969"/>
                    <a:pt x="21881" y="26951"/>
                  </a:cubicBezTo>
                  <a:cubicBezTo>
                    <a:pt x="21886" y="26931"/>
                    <a:pt x="21891" y="26909"/>
                    <a:pt x="21894" y="26892"/>
                  </a:cubicBezTo>
                  <a:cubicBezTo>
                    <a:pt x="21899" y="26871"/>
                    <a:pt x="21903" y="26852"/>
                    <a:pt x="21907" y="26835"/>
                  </a:cubicBezTo>
                  <a:cubicBezTo>
                    <a:pt x="21954" y="26633"/>
                    <a:pt x="22003" y="26435"/>
                    <a:pt x="22059" y="26237"/>
                  </a:cubicBezTo>
                  <a:cubicBezTo>
                    <a:pt x="22070" y="26144"/>
                    <a:pt x="22085" y="26053"/>
                    <a:pt x="22099" y="25958"/>
                  </a:cubicBezTo>
                  <a:cubicBezTo>
                    <a:pt x="22185" y="25644"/>
                    <a:pt x="22223" y="25281"/>
                    <a:pt x="22303" y="24965"/>
                  </a:cubicBezTo>
                  <a:cubicBezTo>
                    <a:pt x="22331" y="24865"/>
                    <a:pt x="22342" y="24764"/>
                    <a:pt x="22352" y="24664"/>
                  </a:cubicBezTo>
                  <a:cubicBezTo>
                    <a:pt x="22357" y="24639"/>
                    <a:pt x="22358" y="24616"/>
                    <a:pt x="22361" y="24590"/>
                  </a:cubicBezTo>
                  <a:cubicBezTo>
                    <a:pt x="22367" y="24541"/>
                    <a:pt x="22374" y="24493"/>
                    <a:pt x="22383" y="24442"/>
                  </a:cubicBezTo>
                  <a:cubicBezTo>
                    <a:pt x="22387" y="24429"/>
                    <a:pt x="22389" y="24416"/>
                    <a:pt x="22393" y="24402"/>
                  </a:cubicBezTo>
                  <a:cubicBezTo>
                    <a:pt x="22395" y="24391"/>
                    <a:pt x="22396" y="24379"/>
                    <a:pt x="22402" y="24366"/>
                  </a:cubicBezTo>
                  <a:cubicBezTo>
                    <a:pt x="22445" y="24141"/>
                    <a:pt x="22490" y="23918"/>
                    <a:pt x="22534" y="23693"/>
                  </a:cubicBezTo>
                  <a:cubicBezTo>
                    <a:pt x="22578" y="23469"/>
                    <a:pt x="22623" y="23244"/>
                    <a:pt x="22666" y="23020"/>
                  </a:cubicBezTo>
                  <a:cubicBezTo>
                    <a:pt x="22693" y="22847"/>
                    <a:pt x="22717" y="22671"/>
                    <a:pt x="22743" y="22496"/>
                  </a:cubicBezTo>
                  <a:cubicBezTo>
                    <a:pt x="22771" y="22163"/>
                    <a:pt x="22800" y="21833"/>
                    <a:pt x="22826" y="21502"/>
                  </a:cubicBezTo>
                  <a:lnTo>
                    <a:pt x="22826" y="21246"/>
                  </a:lnTo>
                  <a:cubicBezTo>
                    <a:pt x="22868" y="21054"/>
                    <a:pt x="22838" y="20787"/>
                    <a:pt x="22838" y="20576"/>
                  </a:cubicBezTo>
                  <a:cubicBezTo>
                    <a:pt x="22838" y="20414"/>
                    <a:pt x="22858" y="20212"/>
                    <a:pt x="22826" y="20073"/>
                  </a:cubicBezTo>
                  <a:cubicBezTo>
                    <a:pt x="22823" y="19974"/>
                    <a:pt x="22819" y="19876"/>
                    <a:pt x="22816" y="19779"/>
                  </a:cubicBezTo>
                  <a:cubicBezTo>
                    <a:pt x="22812" y="19682"/>
                    <a:pt x="22809" y="19583"/>
                    <a:pt x="22805" y="19487"/>
                  </a:cubicBezTo>
                  <a:cubicBezTo>
                    <a:pt x="22802" y="19474"/>
                    <a:pt x="22802" y="19459"/>
                    <a:pt x="22797" y="19445"/>
                  </a:cubicBezTo>
                  <a:cubicBezTo>
                    <a:pt x="22794" y="19418"/>
                    <a:pt x="22794" y="19391"/>
                    <a:pt x="22793" y="19362"/>
                  </a:cubicBezTo>
                  <a:cubicBezTo>
                    <a:pt x="22789" y="19289"/>
                    <a:pt x="22789" y="19215"/>
                    <a:pt x="22773" y="19144"/>
                  </a:cubicBezTo>
                  <a:cubicBezTo>
                    <a:pt x="22735" y="18972"/>
                    <a:pt x="22722" y="18786"/>
                    <a:pt x="22703" y="18606"/>
                  </a:cubicBezTo>
                  <a:cubicBezTo>
                    <a:pt x="22698" y="18553"/>
                    <a:pt x="22691" y="18497"/>
                    <a:pt x="22684" y="18446"/>
                  </a:cubicBezTo>
                  <a:cubicBezTo>
                    <a:pt x="22677" y="18394"/>
                    <a:pt x="22666" y="18338"/>
                    <a:pt x="22656" y="18289"/>
                  </a:cubicBezTo>
                  <a:cubicBezTo>
                    <a:pt x="22649" y="18206"/>
                    <a:pt x="22643" y="18125"/>
                    <a:pt x="22636" y="18042"/>
                  </a:cubicBezTo>
                  <a:cubicBezTo>
                    <a:pt x="22636" y="18037"/>
                    <a:pt x="22634" y="18030"/>
                    <a:pt x="22634" y="18023"/>
                  </a:cubicBezTo>
                  <a:cubicBezTo>
                    <a:pt x="22607" y="17896"/>
                    <a:pt x="22621" y="17755"/>
                    <a:pt x="22592" y="17617"/>
                  </a:cubicBezTo>
                  <a:cubicBezTo>
                    <a:pt x="22531" y="17337"/>
                    <a:pt x="22540" y="16976"/>
                    <a:pt x="22540" y="16653"/>
                  </a:cubicBezTo>
                  <a:cubicBezTo>
                    <a:pt x="22543" y="16438"/>
                    <a:pt x="22546" y="16220"/>
                    <a:pt x="22550" y="16003"/>
                  </a:cubicBezTo>
                  <a:cubicBezTo>
                    <a:pt x="22560" y="15967"/>
                    <a:pt x="22565" y="15931"/>
                    <a:pt x="22570" y="15894"/>
                  </a:cubicBezTo>
                  <a:cubicBezTo>
                    <a:pt x="22576" y="15858"/>
                    <a:pt x="22582" y="15820"/>
                    <a:pt x="22584" y="15785"/>
                  </a:cubicBezTo>
                  <a:cubicBezTo>
                    <a:pt x="22597" y="15676"/>
                    <a:pt x="22600" y="15567"/>
                    <a:pt x="22608" y="15457"/>
                  </a:cubicBezTo>
                  <a:cubicBezTo>
                    <a:pt x="22611" y="15429"/>
                    <a:pt x="22613" y="15403"/>
                    <a:pt x="22616" y="15374"/>
                  </a:cubicBezTo>
                  <a:cubicBezTo>
                    <a:pt x="22620" y="15355"/>
                    <a:pt x="22620" y="15335"/>
                    <a:pt x="22623" y="15314"/>
                  </a:cubicBezTo>
                  <a:cubicBezTo>
                    <a:pt x="22627" y="15294"/>
                    <a:pt x="22629" y="15275"/>
                    <a:pt x="22633" y="15255"/>
                  </a:cubicBezTo>
                  <a:cubicBezTo>
                    <a:pt x="22640" y="15214"/>
                    <a:pt x="22648" y="15176"/>
                    <a:pt x="22658" y="15137"/>
                  </a:cubicBezTo>
                  <a:cubicBezTo>
                    <a:pt x="22674" y="15076"/>
                    <a:pt x="22687" y="15018"/>
                    <a:pt x="22701" y="14959"/>
                  </a:cubicBezTo>
                  <a:cubicBezTo>
                    <a:pt x="22730" y="14843"/>
                    <a:pt x="22759" y="14731"/>
                    <a:pt x="22787" y="14616"/>
                  </a:cubicBezTo>
                  <a:cubicBezTo>
                    <a:pt x="22861" y="14334"/>
                    <a:pt x="22940" y="14065"/>
                    <a:pt x="23052" y="13811"/>
                  </a:cubicBezTo>
                  <a:cubicBezTo>
                    <a:pt x="23132" y="13625"/>
                    <a:pt x="23222" y="13444"/>
                    <a:pt x="23316" y="13269"/>
                  </a:cubicBezTo>
                  <a:cubicBezTo>
                    <a:pt x="23321" y="13255"/>
                    <a:pt x="23328" y="13247"/>
                    <a:pt x="23335" y="13234"/>
                  </a:cubicBezTo>
                  <a:cubicBezTo>
                    <a:pt x="23360" y="13190"/>
                    <a:pt x="23385" y="13145"/>
                    <a:pt x="23411" y="13101"/>
                  </a:cubicBezTo>
                  <a:cubicBezTo>
                    <a:pt x="23428" y="13068"/>
                    <a:pt x="23447" y="13037"/>
                    <a:pt x="23465" y="13007"/>
                  </a:cubicBezTo>
                  <a:cubicBezTo>
                    <a:pt x="23515" y="12921"/>
                    <a:pt x="23566" y="12835"/>
                    <a:pt x="23619" y="12754"/>
                  </a:cubicBezTo>
                  <a:cubicBezTo>
                    <a:pt x="23648" y="12706"/>
                    <a:pt x="23677" y="12659"/>
                    <a:pt x="23706" y="12610"/>
                  </a:cubicBezTo>
                  <a:cubicBezTo>
                    <a:pt x="23738" y="12563"/>
                    <a:pt x="23768" y="12514"/>
                    <a:pt x="23799" y="12466"/>
                  </a:cubicBezTo>
                  <a:cubicBezTo>
                    <a:pt x="23830" y="12419"/>
                    <a:pt x="23876" y="12386"/>
                    <a:pt x="23895" y="12326"/>
                  </a:cubicBezTo>
                  <a:lnTo>
                    <a:pt x="23883" y="12326"/>
                  </a:lnTo>
                  <a:cubicBezTo>
                    <a:pt x="23884" y="12323"/>
                    <a:pt x="23885" y="12320"/>
                    <a:pt x="23886" y="12316"/>
                  </a:cubicBezTo>
                  <a:lnTo>
                    <a:pt x="23884" y="12316"/>
                  </a:lnTo>
                  <a:cubicBezTo>
                    <a:pt x="23884" y="12316"/>
                    <a:pt x="23885" y="12315"/>
                    <a:pt x="23885" y="12315"/>
                  </a:cubicBezTo>
                  <a:lnTo>
                    <a:pt x="23867" y="12315"/>
                  </a:lnTo>
                  <a:lnTo>
                    <a:pt x="23867" y="12312"/>
                  </a:lnTo>
                  <a:cubicBezTo>
                    <a:pt x="23838" y="12345"/>
                    <a:pt x="23803" y="12373"/>
                    <a:pt x="23767" y="12396"/>
                  </a:cubicBezTo>
                  <a:cubicBezTo>
                    <a:pt x="23745" y="12414"/>
                    <a:pt x="23722" y="12430"/>
                    <a:pt x="23700" y="12449"/>
                  </a:cubicBezTo>
                  <a:cubicBezTo>
                    <a:pt x="23687" y="12457"/>
                    <a:pt x="23678" y="12466"/>
                    <a:pt x="23665" y="12476"/>
                  </a:cubicBezTo>
                  <a:cubicBezTo>
                    <a:pt x="23654" y="12486"/>
                    <a:pt x="23645" y="12494"/>
                    <a:pt x="23636" y="12505"/>
                  </a:cubicBezTo>
                  <a:cubicBezTo>
                    <a:pt x="23632" y="12508"/>
                    <a:pt x="23625" y="12515"/>
                    <a:pt x="23622" y="12521"/>
                  </a:cubicBezTo>
                  <a:cubicBezTo>
                    <a:pt x="23617" y="12524"/>
                    <a:pt x="23613" y="12531"/>
                    <a:pt x="23609" y="12536"/>
                  </a:cubicBezTo>
                  <a:cubicBezTo>
                    <a:pt x="23555" y="12610"/>
                    <a:pt x="23498" y="12683"/>
                    <a:pt x="23440" y="12757"/>
                  </a:cubicBezTo>
                  <a:cubicBezTo>
                    <a:pt x="23383" y="12832"/>
                    <a:pt x="23326" y="12906"/>
                    <a:pt x="23270" y="12984"/>
                  </a:cubicBezTo>
                  <a:cubicBezTo>
                    <a:pt x="23274" y="12987"/>
                    <a:pt x="23279" y="12990"/>
                    <a:pt x="23283" y="12993"/>
                  </a:cubicBezTo>
                  <a:lnTo>
                    <a:pt x="23283" y="12993"/>
                  </a:lnTo>
                  <a:cubicBezTo>
                    <a:pt x="23282" y="12994"/>
                    <a:pt x="23281" y="12995"/>
                    <a:pt x="23280" y="12997"/>
                  </a:cubicBezTo>
                  <a:cubicBezTo>
                    <a:pt x="23252" y="13033"/>
                    <a:pt x="23226" y="13069"/>
                    <a:pt x="23201" y="13106"/>
                  </a:cubicBezTo>
                  <a:cubicBezTo>
                    <a:pt x="23174" y="13145"/>
                    <a:pt x="23145" y="13183"/>
                    <a:pt x="23117" y="13222"/>
                  </a:cubicBezTo>
                  <a:cubicBezTo>
                    <a:pt x="23065" y="13299"/>
                    <a:pt x="23014" y="13379"/>
                    <a:pt x="22963" y="13459"/>
                  </a:cubicBezTo>
                  <a:cubicBezTo>
                    <a:pt x="22932" y="13511"/>
                    <a:pt x="22903" y="13562"/>
                    <a:pt x="22874" y="13615"/>
                  </a:cubicBezTo>
                  <a:lnTo>
                    <a:pt x="22868" y="13626"/>
                  </a:lnTo>
                  <a:cubicBezTo>
                    <a:pt x="22845" y="13673"/>
                    <a:pt x="22822" y="13721"/>
                    <a:pt x="22797" y="13770"/>
                  </a:cubicBezTo>
                  <a:cubicBezTo>
                    <a:pt x="22713" y="13949"/>
                    <a:pt x="22634" y="14135"/>
                    <a:pt x="22557" y="14324"/>
                  </a:cubicBezTo>
                  <a:cubicBezTo>
                    <a:pt x="22546" y="14356"/>
                    <a:pt x="22531" y="14391"/>
                    <a:pt x="22521" y="14424"/>
                  </a:cubicBezTo>
                  <a:cubicBezTo>
                    <a:pt x="22509" y="14458"/>
                    <a:pt x="22499" y="14493"/>
                    <a:pt x="22489" y="14526"/>
                  </a:cubicBezTo>
                  <a:cubicBezTo>
                    <a:pt x="22488" y="14529"/>
                    <a:pt x="22485" y="14535"/>
                    <a:pt x="22485" y="14538"/>
                  </a:cubicBezTo>
                  <a:cubicBezTo>
                    <a:pt x="22458" y="14638"/>
                    <a:pt x="22437" y="14738"/>
                    <a:pt x="22416" y="14842"/>
                  </a:cubicBezTo>
                  <a:cubicBezTo>
                    <a:pt x="22396" y="14951"/>
                    <a:pt x="22376" y="15064"/>
                    <a:pt x="22357" y="15177"/>
                  </a:cubicBezTo>
                  <a:cubicBezTo>
                    <a:pt x="22342" y="15271"/>
                    <a:pt x="22325" y="15364"/>
                    <a:pt x="22306" y="15458"/>
                  </a:cubicBezTo>
                  <a:lnTo>
                    <a:pt x="22284" y="15561"/>
                  </a:lnTo>
                  <a:cubicBezTo>
                    <a:pt x="22274" y="15669"/>
                    <a:pt x="22269" y="15774"/>
                    <a:pt x="22262" y="15881"/>
                  </a:cubicBezTo>
                  <a:cubicBezTo>
                    <a:pt x="22172" y="16282"/>
                    <a:pt x="22249" y="16854"/>
                    <a:pt x="22249" y="17281"/>
                  </a:cubicBezTo>
                  <a:lnTo>
                    <a:pt x="22240" y="17281"/>
                  </a:lnTo>
                  <a:cubicBezTo>
                    <a:pt x="22208" y="17242"/>
                    <a:pt x="22133" y="17198"/>
                    <a:pt x="22037" y="17165"/>
                  </a:cubicBezTo>
                  <a:cubicBezTo>
                    <a:pt x="22022" y="17159"/>
                    <a:pt x="22009" y="17153"/>
                    <a:pt x="21993" y="17150"/>
                  </a:cubicBezTo>
                  <a:cubicBezTo>
                    <a:pt x="21983" y="17146"/>
                    <a:pt x="21973" y="17145"/>
                    <a:pt x="21961" y="17140"/>
                  </a:cubicBezTo>
                  <a:cubicBezTo>
                    <a:pt x="21954" y="17137"/>
                    <a:pt x="21945" y="17136"/>
                    <a:pt x="21937" y="17132"/>
                  </a:cubicBezTo>
                  <a:cubicBezTo>
                    <a:pt x="21902" y="17123"/>
                    <a:pt x="21867" y="17114"/>
                    <a:pt x="21829" y="17108"/>
                  </a:cubicBezTo>
                  <a:cubicBezTo>
                    <a:pt x="21828" y="17107"/>
                    <a:pt x="21826" y="17107"/>
                    <a:pt x="21822" y="17107"/>
                  </a:cubicBezTo>
                  <a:cubicBezTo>
                    <a:pt x="21793" y="17101"/>
                    <a:pt x="21762" y="17095"/>
                    <a:pt x="21732" y="17094"/>
                  </a:cubicBezTo>
                  <a:cubicBezTo>
                    <a:pt x="21726" y="17092"/>
                    <a:pt x="21720" y="17089"/>
                    <a:pt x="21714" y="17089"/>
                  </a:cubicBezTo>
                  <a:cubicBezTo>
                    <a:pt x="21678" y="17088"/>
                    <a:pt x="21643" y="17086"/>
                    <a:pt x="21610" y="17086"/>
                  </a:cubicBezTo>
                  <a:cubicBezTo>
                    <a:pt x="21589" y="17086"/>
                    <a:pt x="21569" y="17087"/>
                    <a:pt x="21550" y="17088"/>
                  </a:cubicBezTo>
                  <a:cubicBezTo>
                    <a:pt x="21528" y="17092"/>
                    <a:pt x="21506" y="17094"/>
                    <a:pt x="21487" y="17100"/>
                  </a:cubicBezTo>
                  <a:cubicBezTo>
                    <a:pt x="21467" y="17102"/>
                    <a:pt x="21449" y="17107"/>
                    <a:pt x="21429" y="17110"/>
                  </a:cubicBezTo>
                  <a:cubicBezTo>
                    <a:pt x="21391" y="17116"/>
                    <a:pt x="21354" y="17121"/>
                    <a:pt x="21313" y="17124"/>
                  </a:cubicBezTo>
                  <a:cubicBezTo>
                    <a:pt x="21292" y="17126"/>
                    <a:pt x="21274" y="17129"/>
                    <a:pt x="21253" y="17129"/>
                  </a:cubicBezTo>
                  <a:cubicBezTo>
                    <a:pt x="21121" y="17140"/>
                    <a:pt x="20986" y="17146"/>
                    <a:pt x="20859" y="17172"/>
                  </a:cubicBezTo>
                  <a:lnTo>
                    <a:pt x="20622" y="17172"/>
                  </a:lnTo>
                  <a:cubicBezTo>
                    <a:pt x="20573" y="17182"/>
                    <a:pt x="20498" y="17188"/>
                    <a:pt x="20424" y="17188"/>
                  </a:cubicBezTo>
                  <a:cubicBezTo>
                    <a:pt x="20355" y="17188"/>
                    <a:pt x="20286" y="17183"/>
                    <a:pt x="20238" y="17172"/>
                  </a:cubicBezTo>
                  <a:cubicBezTo>
                    <a:pt x="20125" y="17168"/>
                    <a:pt x="20010" y="17166"/>
                    <a:pt x="19897" y="17161"/>
                  </a:cubicBezTo>
                  <a:cubicBezTo>
                    <a:pt x="19878" y="17158"/>
                    <a:pt x="19853" y="17155"/>
                    <a:pt x="19834" y="17152"/>
                  </a:cubicBezTo>
                  <a:cubicBezTo>
                    <a:pt x="19756" y="17139"/>
                    <a:pt x="19677" y="17129"/>
                    <a:pt x="19597" y="17117"/>
                  </a:cubicBezTo>
                  <a:cubicBezTo>
                    <a:pt x="19546" y="17104"/>
                    <a:pt x="19497" y="17092"/>
                    <a:pt x="19445" y="17079"/>
                  </a:cubicBezTo>
                  <a:cubicBezTo>
                    <a:pt x="19441" y="17078"/>
                    <a:pt x="19436" y="17077"/>
                    <a:pt x="19432" y="17076"/>
                  </a:cubicBezTo>
                  <a:lnTo>
                    <a:pt x="19432" y="17076"/>
                  </a:lnTo>
                  <a:cubicBezTo>
                    <a:pt x="19435" y="17075"/>
                    <a:pt x="19438" y="17074"/>
                    <a:pt x="19440" y="17073"/>
                  </a:cubicBezTo>
                  <a:cubicBezTo>
                    <a:pt x="19407" y="17066"/>
                    <a:pt x="19375" y="17059"/>
                    <a:pt x="19340" y="17052"/>
                  </a:cubicBezTo>
                  <a:lnTo>
                    <a:pt x="19340" y="17052"/>
                  </a:lnTo>
                  <a:cubicBezTo>
                    <a:pt x="19340" y="17052"/>
                    <a:pt x="19340" y="17052"/>
                    <a:pt x="19340" y="17052"/>
                  </a:cubicBezTo>
                  <a:cubicBezTo>
                    <a:pt x="19171" y="17014"/>
                    <a:pt x="19001" y="16983"/>
                    <a:pt x="18831" y="16953"/>
                  </a:cubicBezTo>
                  <a:lnTo>
                    <a:pt x="18831" y="16953"/>
                  </a:lnTo>
                  <a:cubicBezTo>
                    <a:pt x="18831" y="16953"/>
                    <a:pt x="18831" y="16953"/>
                    <a:pt x="18831" y="16953"/>
                  </a:cubicBezTo>
                  <a:cubicBezTo>
                    <a:pt x="18761" y="16940"/>
                    <a:pt x="18696" y="16927"/>
                    <a:pt x="18627" y="16916"/>
                  </a:cubicBezTo>
                  <a:lnTo>
                    <a:pt x="18627" y="16916"/>
                  </a:lnTo>
                  <a:cubicBezTo>
                    <a:pt x="18628" y="16918"/>
                    <a:pt x="18628" y="16919"/>
                    <a:pt x="18628" y="16920"/>
                  </a:cubicBezTo>
                  <a:lnTo>
                    <a:pt x="18628" y="16920"/>
                  </a:lnTo>
                  <a:cubicBezTo>
                    <a:pt x="18574" y="16911"/>
                    <a:pt x="18519" y="16900"/>
                    <a:pt x="18465" y="16892"/>
                  </a:cubicBezTo>
                  <a:cubicBezTo>
                    <a:pt x="18402" y="16881"/>
                    <a:pt x="18338" y="16870"/>
                    <a:pt x="18276" y="16860"/>
                  </a:cubicBezTo>
                  <a:cubicBezTo>
                    <a:pt x="18120" y="16832"/>
                    <a:pt x="17966" y="16801"/>
                    <a:pt x="17810" y="16768"/>
                  </a:cubicBezTo>
                  <a:cubicBezTo>
                    <a:pt x="17727" y="16751"/>
                    <a:pt x="17640" y="16732"/>
                    <a:pt x="17559" y="16711"/>
                  </a:cubicBezTo>
                  <a:cubicBezTo>
                    <a:pt x="17320" y="16685"/>
                    <a:pt x="17081" y="16656"/>
                    <a:pt x="16842" y="16628"/>
                  </a:cubicBezTo>
                  <a:cubicBezTo>
                    <a:pt x="16766" y="16608"/>
                    <a:pt x="16688" y="16592"/>
                    <a:pt x="16609" y="16576"/>
                  </a:cubicBezTo>
                  <a:cubicBezTo>
                    <a:pt x="16557" y="16565"/>
                    <a:pt x="16502" y="16556"/>
                    <a:pt x="16448" y="16547"/>
                  </a:cubicBezTo>
                  <a:cubicBezTo>
                    <a:pt x="16397" y="16535"/>
                    <a:pt x="16348" y="16527"/>
                    <a:pt x="16295" y="16519"/>
                  </a:cubicBezTo>
                  <a:cubicBezTo>
                    <a:pt x="16293" y="16519"/>
                    <a:pt x="16290" y="16519"/>
                    <a:pt x="16288" y="16518"/>
                  </a:cubicBezTo>
                  <a:lnTo>
                    <a:pt x="16288" y="16518"/>
                  </a:lnTo>
                  <a:lnTo>
                    <a:pt x="16288" y="16506"/>
                  </a:lnTo>
                  <a:cubicBezTo>
                    <a:pt x="16058" y="16469"/>
                    <a:pt x="15830" y="16434"/>
                    <a:pt x="15605" y="16394"/>
                  </a:cubicBezTo>
                  <a:cubicBezTo>
                    <a:pt x="15602" y="16395"/>
                    <a:pt x="15599" y="16395"/>
                    <a:pt x="15596" y="16395"/>
                  </a:cubicBezTo>
                  <a:cubicBezTo>
                    <a:pt x="15565" y="16395"/>
                    <a:pt x="15536" y="16388"/>
                    <a:pt x="15504" y="16383"/>
                  </a:cubicBezTo>
                  <a:lnTo>
                    <a:pt x="15504" y="16383"/>
                  </a:lnTo>
                  <a:cubicBezTo>
                    <a:pt x="15504" y="16383"/>
                    <a:pt x="15504" y="16383"/>
                    <a:pt x="15504" y="16383"/>
                  </a:cubicBezTo>
                  <a:cubicBezTo>
                    <a:pt x="15374" y="16358"/>
                    <a:pt x="15247" y="16330"/>
                    <a:pt x="15124" y="16300"/>
                  </a:cubicBezTo>
                  <a:cubicBezTo>
                    <a:pt x="15087" y="16291"/>
                    <a:pt x="15051" y="16280"/>
                    <a:pt x="15015" y="16271"/>
                  </a:cubicBezTo>
                  <a:cubicBezTo>
                    <a:pt x="14977" y="16259"/>
                    <a:pt x="14937" y="16249"/>
                    <a:pt x="14901" y="16236"/>
                  </a:cubicBezTo>
                  <a:cubicBezTo>
                    <a:pt x="14814" y="16220"/>
                    <a:pt x="14730" y="16201"/>
                    <a:pt x="14645" y="16184"/>
                  </a:cubicBezTo>
                  <a:cubicBezTo>
                    <a:pt x="14562" y="16156"/>
                    <a:pt x="14479" y="16133"/>
                    <a:pt x="14395" y="16111"/>
                  </a:cubicBezTo>
                  <a:cubicBezTo>
                    <a:pt x="14341" y="16096"/>
                    <a:pt x="14286" y="16083"/>
                    <a:pt x="14232" y="16067"/>
                  </a:cubicBezTo>
                  <a:cubicBezTo>
                    <a:pt x="14163" y="16047"/>
                    <a:pt x="14091" y="16029"/>
                    <a:pt x="14020" y="16009"/>
                  </a:cubicBezTo>
                  <a:cubicBezTo>
                    <a:pt x="14000" y="16003"/>
                    <a:pt x="13978" y="15996"/>
                    <a:pt x="13959" y="15989"/>
                  </a:cubicBezTo>
                  <a:cubicBezTo>
                    <a:pt x="13931" y="15983"/>
                    <a:pt x="13905" y="15974"/>
                    <a:pt x="13879" y="15964"/>
                  </a:cubicBezTo>
                  <a:cubicBezTo>
                    <a:pt x="13840" y="15952"/>
                    <a:pt x="13802" y="15939"/>
                    <a:pt x="13767" y="15928"/>
                  </a:cubicBezTo>
                  <a:cubicBezTo>
                    <a:pt x="13760" y="15923"/>
                    <a:pt x="13751" y="15922"/>
                    <a:pt x="13742" y="15918"/>
                  </a:cubicBezTo>
                  <a:cubicBezTo>
                    <a:pt x="13715" y="15907"/>
                    <a:pt x="13680" y="15900"/>
                    <a:pt x="13642" y="15891"/>
                  </a:cubicBezTo>
                  <a:lnTo>
                    <a:pt x="13641" y="15891"/>
                  </a:lnTo>
                  <a:cubicBezTo>
                    <a:pt x="13617" y="15884"/>
                    <a:pt x="13591" y="15878"/>
                    <a:pt x="13568" y="15871"/>
                  </a:cubicBezTo>
                  <a:cubicBezTo>
                    <a:pt x="13542" y="15865"/>
                    <a:pt x="13518" y="15858"/>
                    <a:pt x="13495" y="15851"/>
                  </a:cubicBezTo>
                  <a:cubicBezTo>
                    <a:pt x="13460" y="15841"/>
                    <a:pt x="13430" y="15829"/>
                    <a:pt x="13406" y="15815"/>
                  </a:cubicBezTo>
                  <a:lnTo>
                    <a:pt x="13406" y="15815"/>
                  </a:lnTo>
                  <a:cubicBezTo>
                    <a:pt x="13400" y="15811"/>
                    <a:pt x="13394" y="15807"/>
                    <a:pt x="13389" y="15803"/>
                  </a:cubicBezTo>
                  <a:cubicBezTo>
                    <a:pt x="13386" y="15800"/>
                    <a:pt x="13382" y="15795"/>
                    <a:pt x="13379" y="15791"/>
                  </a:cubicBezTo>
                  <a:cubicBezTo>
                    <a:pt x="13389" y="15781"/>
                    <a:pt x="13401" y="15772"/>
                    <a:pt x="13409" y="15763"/>
                  </a:cubicBezTo>
                  <a:cubicBezTo>
                    <a:pt x="13420" y="15750"/>
                    <a:pt x="13431" y="15742"/>
                    <a:pt x="13440" y="15729"/>
                  </a:cubicBezTo>
                  <a:cubicBezTo>
                    <a:pt x="13498" y="15660"/>
                    <a:pt x="13540" y="15566"/>
                    <a:pt x="13590" y="15493"/>
                  </a:cubicBezTo>
                  <a:cubicBezTo>
                    <a:pt x="13609" y="15464"/>
                    <a:pt x="13627" y="15435"/>
                    <a:pt x="13642" y="15407"/>
                  </a:cubicBezTo>
                  <a:cubicBezTo>
                    <a:pt x="13649" y="15393"/>
                    <a:pt x="13658" y="15378"/>
                    <a:pt x="13664" y="15364"/>
                  </a:cubicBezTo>
                  <a:cubicBezTo>
                    <a:pt x="13689" y="15320"/>
                    <a:pt x="13707" y="15279"/>
                    <a:pt x="13723" y="15239"/>
                  </a:cubicBezTo>
                  <a:lnTo>
                    <a:pt x="13725" y="15239"/>
                  </a:lnTo>
                  <a:cubicBezTo>
                    <a:pt x="13737" y="15217"/>
                    <a:pt x="13745" y="15195"/>
                    <a:pt x="13751" y="15170"/>
                  </a:cubicBezTo>
                  <a:cubicBezTo>
                    <a:pt x="13761" y="15151"/>
                    <a:pt x="13769" y="15127"/>
                    <a:pt x="13774" y="15105"/>
                  </a:cubicBezTo>
                  <a:cubicBezTo>
                    <a:pt x="13789" y="15061"/>
                    <a:pt x="13802" y="15015"/>
                    <a:pt x="13816" y="14967"/>
                  </a:cubicBezTo>
                  <a:cubicBezTo>
                    <a:pt x="13844" y="14872"/>
                    <a:pt x="13869" y="14767"/>
                    <a:pt x="13899" y="14650"/>
                  </a:cubicBezTo>
                  <a:cubicBezTo>
                    <a:pt x="13910" y="14573"/>
                    <a:pt x="13914" y="14500"/>
                    <a:pt x="13921" y="14424"/>
                  </a:cubicBezTo>
                  <a:cubicBezTo>
                    <a:pt x="13928" y="14391"/>
                    <a:pt x="13936" y="14349"/>
                    <a:pt x="13942" y="14305"/>
                  </a:cubicBezTo>
                  <a:cubicBezTo>
                    <a:pt x="13946" y="14266"/>
                    <a:pt x="13950" y="14222"/>
                    <a:pt x="13953" y="14174"/>
                  </a:cubicBezTo>
                  <a:cubicBezTo>
                    <a:pt x="13953" y="14158"/>
                    <a:pt x="13955" y="14138"/>
                    <a:pt x="13955" y="14121"/>
                  </a:cubicBezTo>
                  <a:cubicBezTo>
                    <a:pt x="13956" y="14061"/>
                    <a:pt x="13955" y="13997"/>
                    <a:pt x="13950" y="13942"/>
                  </a:cubicBezTo>
                  <a:lnTo>
                    <a:pt x="13950" y="13939"/>
                  </a:lnTo>
                  <a:cubicBezTo>
                    <a:pt x="13947" y="13897"/>
                    <a:pt x="13943" y="13859"/>
                    <a:pt x="13936" y="13825"/>
                  </a:cubicBezTo>
                  <a:cubicBezTo>
                    <a:pt x="13933" y="13792"/>
                    <a:pt x="13933" y="13757"/>
                    <a:pt x="13928" y="13724"/>
                  </a:cubicBezTo>
                  <a:lnTo>
                    <a:pt x="13928" y="13721"/>
                  </a:lnTo>
                  <a:cubicBezTo>
                    <a:pt x="13927" y="13684"/>
                    <a:pt x="13926" y="13647"/>
                    <a:pt x="13926" y="13612"/>
                  </a:cubicBezTo>
                  <a:cubicBezTo>
                    <a:pt x="13921" y="13593"/>
                    <a:pt x="13918" y="13577"/>
                    <a:pt x="13912" y="13559"/>
                  </a:cubicBezTo>
                  <a:cubicBezTo>
                    <a:pt x="13904" y="13523"/>
                    <a:pt x="13896" y="13487"/>
                    <a:pt x="13889" y="13452"/>
                  </a:cubicBezTo>
                  <a:cubicBezTo>
                    <a:pt x="13876" y="13399"/>
                    <a:pt x="13866" y="13346"/>
                    <a:pt x="13851" y="13298"/>
                  </a:cubicBezTo>
                  <a:cubicBezTo>
                    <a:pt x="13841" y="13264"/>
                    <a:pt x="13831" y="13232"/>
                    <a:pt x="13818" y="13205"/>
                  </a:cubicBezTo>
                  <a:cubicBezTo>
                    <a:pt x="13797" y="13155"/>
                    <a:pt x="13791" y="13109"/>
                    <a:pt x="13754" y="13083"/>
                  </a:cubicBezTo>
                  <a:lnTo>
                    <a:pt x="13754" y="13083"/>
                  </a:lnTo>
                  <a:cubicBezTo>
                    <a:pt x="13741" y="13073"/>
                    <a:pt x="13725" y="13065"/>
                    <a:pt x="13703" y="13061"/>
                  </a:cubicBezTo>
                  <a:lnTo>
                    <a:pt x="13703" y="13081"/>
                  </a:lnTo>
                  <a:cubicBezTo>
                    <a:pt x="13667" y="13141"/>
                    <a:pt x="13721" y="13407"/>
                    <a:pt x="13735" y="13478"/>
                  </a:cubicBezTo>
                  <a:cubicBezTo>
                    <a:pt x="13738" y="13559"/>
                    <a:pt x="13742" y="13642"/>
                    <a:pt x="13745" y="13722"/>
                  </a:cubicBezTo>
                  <a:cubicBezTo>
                    <a:pt x="13751" y="13742"/>
                    <a:pt x="13754" y="13764"/>
                    <a:pt x="13758" y="13790"/>
                  </a:cubicBezTo>
                  <a:cubicBezTo>
                    <a:pt x="13761" y="13814"/>
                    <a:pt x="13764" y="13841"/>
                    <a:pt x="13766" y="13866"/>
                  </a:cubicBezTo>
                  <a:cubicBezTo>
                    <a:pt x="13774" y="13982"/>
                    <a:pt x="13773" y="14122"/>
                    <a:pt x="13764" y="14251"/>
                  </a:cubicBezTo>
                  <a:cubicBezTo>
                    <a:pt x="13761" y="14273"/>
                    <a:pt x="13760" y="14295"/>
                    <a:pt x="13760" y="14314"/>
                  </a:cubicBezTo>
                  <a:cubicBezTo>
                    <a:pt x="13754" y="14382"/>
                    <a:pt x="13745" y="14446"/>
                    <a:pt x="13737" y="14499"/>
                  </a:cubicBezTo>
                  <a:cubicBezTo>
                    <a:pt x="13732" y="14515"/>
                    <a:pt x="13731" y="14529"/>
                    <a:pt x="13728" y="14544"/>
                  </a:cubicBezTo>
                  <a:cubicBezTo>
                    <a:pt x="13710" y="14606"/>
                    <a:pt x="13696" y="14667"/>
                    <a:pt x="13684" y="14728"/>
                  </a:cubicBezTo>
                  <a:cubicBezTo>
                    <a:pt x="13648" y="14882"/>
                    <a:pt x="13613" y="15031"/>
                    <a:pt x="13553" y="15164"/>
                  </a:cubicBezTo>
                  <a:cubicBezTo>
                    <a:pt x="13540" y="15191"/>
                    <a:pt x="13527" y="15217"/>
                    <a:pt x="13513" y="15240"/>
                  </a:cubicBezTo>
                  <a:cubicBezTo>
                    <a:pt x="13510" y="15249"/>
                    <a:pt x="13507" y="15255"/>
                    <a:pt x="13502" y="15260"/>
                  </a:cubicBezTo>
                  <a:cubicBezTo>
                    <a:pt x="13404" y="15419"/>
                    <a:pt x="13270" y="15553"/>
                    <a:pt x="13161" y="15698"/>
                  </a:cubicBezTo>
                  <a:cubicBezTo>
                    <a:pt x="13056" y="15836"/>
                    <a:pt x="12914" y="16005"/>
                    <a:pt x="12722" y="16051"/>
                  </a:cubicBezTo>
                  <a:cubicBezTo>
                    <a:pt x="12707" y="16055"/>
                    <a:pt x="12690" y="16056"/>
                    <a:pt x="12672" y="16056"/>
                  </a:cubicBezTo>
                  <a:cubicBezTo>
                    <a:pt x="12506" y="16056"/>
                    <a:pt x="12225" y="15919"/>
                    <a:pt x="12136" y="15880"/>
                  </a:cubicBezTo>
                  <a:cubicBezTo>
                    <a:pt x="12073" y="15852"/>
                    <a:pt x="12009" y="15827"/>
                    <a:pt x="11947" y="15806"/>
                  </a:cubicBezTo>
                  <a:cubicBezTo>
                    <a:pt x="11919" y="15792"/>
                    <a:pt x="11892" y="15784"/>
                    <a:pt x="11862" y="15772"/>
                  </a:cubicBezTo>
                  <a:lnTo>
                    <a:pt x="11697" y="15714"/>
                  </a:lnTo>
                  <a:cubicBezTo>
                    <a:pt x="11692" y="15713"/>
                    <a:pt x="11685" y="15711"/>
                    <a:pt x="11679" y="15711"/>
                  </a:cubicBezTo>
                  <a:cubicBezTo>
                    <a:pt x="11680" y="15712"/>
                    <a:pt x="11681" y="15712"/>
                    <a:pt x="11682" y="15713"/>
                  </a:cubicBezTo>
                  <a:lnTo>
                    <a:pt x="11682" y="15713"/>
                  </a:lnTo>
                  <a:cubicBezTo>
                    <a:pt x="11658" y="15706"/>
                    <a:pt x="11637" y="15699"/>
                    <a:pt x="11615" y="15692"/>
                  </a:cubicBezTo>
                  <a:cubicBezTo>
                    <a:pt x="11496" y="15667"/>
                    <a:pt x="11375" y="15640"/>
                    <a:pt x="11256" y="15612"/>
                  </a:cubicBezTo>
                  <a:cubicBezTo>
                    <a:pt x="11215" y="15603"/>
                    <a:pt x="11178" y="15595"/>
                    <a:pt x="11137" y="15585"/>
                  </a:cubicBezTo>
                  <a:cubicBezTo>
                    <a:pt x="11115" y="15580"/>
                    <a:pt x="11093" y="15569"/>
                    <a:pt x="11074" y="15561"/>
                  </a:cubicBezTo>
                  <a:cubicBezTo>
                    <a:pt x="11063" y="15558"/>
                    <a:pt x="11054" y="15551"/>
                    <a:pt x="11041" y="15547"/>
                  </a:cubicBezTo>
                  <a:cubicBezTo>
                    <a:pt x="11021" y="15538"/>
                    <a:pt x="10999" y="15526"/>
                    <a:pt x="10977" y="15519"/>
                  </a:cubicBezTo>
                  <a:cubicBezTo>
                    <a:pt x="10965" y="15516"/>
                    <a:pt x="10955" y="15515"/>
                    <a:pt x="10944" y="15510"/>
                  </a:cubicBezTo>
                  <a:lnTo>
                    <a:pt x="10944" y="15509"/>
                  </a:lnTo>
                  <a:cubicBezTo>
                    <a:pt x="10941" y="15508"/>
                    <a:pt x="10941" y="15505"/>
                    <a:pt x="10939" y="15503"/>
                  </a:cubicBezTo>
                  <a:cubicBezTo>
                    <a:pt x="10938" y="15494"/>
                    <a:pt x="10936" y="15486"/>
                    <a:pt x="10933" y="15478"/>
                  </a:cubicBezTo>
                  <a:cubicBezTo>
                    <a:pt x="10977" y="15471"/>
                    <a:pt x="11018" y="15451"/>
                    <a:pt x="11056" y="15423"/>
                  </a:cubicBezTo>
                  <a:cubicBezTo>
                    <a:pt x="11067" y="15416"/>
                    <a:pt x="11076" y="15407"/>
                    <a:pt x="11086" y="15396"/>
                  </a:cubicBezTo>
                  <a:cubicBezTo>
                    <a:pt x="11104" y="15380"/>
                    <a:pt x="11121" y="15362"/>
                    <a:pt x="11137" y="15342"/>
                  </a:cubicBezTo>
                  <a:cubicBezTo>
                    <a:pt x="11151" y="15321"/>
                    <a:pt x="11165" y="15304"/>
                    <a:pt x="11179" y="15282"/>
                  </a:cubicBezTo>
                  <a:cubicBezTo>
                    <a:pt x="11183" y="15275"/>
                    <a:pt x="11191" y="15268"/>
                    <a:pt x="11194" y="15257"/>
                  </a:cubicBezTo>
                  <a:cubicBezTo>
                    <a:pt x="11236" y="15189"/>
                    <a:pt x="11268" y="15112"/>
                    <a:pt x="11295" y="15051"/>
                  </a:cubicBezTo>
                  <a:lnTo>
                    <a:pt x="11295" y="15050"/>
                  </a:lnTo>
                  <a:cubicBezTo>
                    <a:pt x="11310" y="15009"/>
                    <a:pt x="11329" y="14970"/>
                    <a:pt x="11345" y="14927"/>
                  </a:cubicBezTo>
                  <a:cubicBezTo>
                    <a:pt x="11346" y="14923"/>
                    <a:pt x="11348" y="14920"/>
                    <a:pt x="11348" y="14916"/>
                  </a:cubicBezTo>
                  <a:cubicBezTo>
                    <a:pt x="11351" y="14916"/>
                    <a:pt x="11351" y="14916"/>
                    <a:pt x="11348" y="14913"/>
                  </a:cubicBezTo>
                  <a:cubicBezTo>
                    <a:pt x="11359" y="14887"/>
                    <a:pt x="11368" y="14862"/>
                    <a:pt x="11375" y="14836"/>
                  </a:cubicBezTo>
                  <a:cubicBezTo>
                    <a:pt x="11384" y="14817"/>
                    <a:pt x="11391" y="14792"/>
                    <a:pt x="11399" y="14770"/>
                  </a:cubicBezTo>
                  <a:lnTo>
                    <a:pt x="11399" y="14769"/>
                  </a:lnTo>
                  <a:lnTo>
                    <a:pt x="11399" y="14767"/>
                  </a:lnTo>
                  <a:cubicBezTo>
                    <a:pt x="11412" y="14730"/>
                    <a:pt x="11423" y="14690"/>
                    <a:pt x="11434" y="14651"/>
                  </a:cubicBezTo>
                  <a:cubicBezTo>
                    <a:pt x="11447" y="14613"/>
                    <a:pt x="11455" y="14573"/>
                    <a:pt x="11467" y="14533"/>
                  </a:cubicBezTo>
                  <a:cubicBezTo>
                    <a:pt x="11530" y="14269"/>
                    <a:pt x="11570" y="13977"/>
                    <a:pt x="11563" y="13687"/>
                  </a:cubicBezTo>
                  <a:cubicBezTo>
                    <a:pt x="11563" y="13658"/>
                    <a:pt x="11561" y="13628"/>
                    <a:pt x="11559" y="13599"/>
                  </a:cubicBezTo>
                  <a:cubicBezTo>
                    <a:pt x="11557" y="13571"/>
                    <a:pt x="11556" y="13546"/>
                    <a:pt x="11554" y="13519"/>
                  </a:cubicBezTo>
                  <a:lnTo>
                    <a:pt x="11554" y="13510"/>
                  </a:lnTo>
                  <a:cubicBezTo>
                    <a:pt x="11548" y="13436"/>
                    <a:pt x="11537" y="13360"/>
                    <a:pt x="11525" y="13287"/>
                  </a:cubicBezTo>
                  <a:cubicBezTo>
                    <a:pt x="11519" y="13255"/>
                    <a:pt x="11512" y="13225"/>
                    <a:pt x="11505" y="13193"/>
                  </a:cubicBezTo>
                  <a:cubicBezTo>
                    <a:pt x="11498" y="13159"/>
                    <a:pt x="11489" y="13125"/>
                    <a:pt x="11477" y="13091"/>
                  </a:cubicBezTo>
                  <a:cubicBezTo>
                    <a:pt x="11439" y="12966"/>
                    <a:pt x="11431" y="12854"/>
                    <a:pt x="11370" y="12749"/>
                  </a:cubicBezTo>
                  <a:cubicBezTo>
                    <a:pt x="11348" y="12712"/>
                    <a:pt x="11325" y="12674"/>
                    <a:pt x="11295" y="12638"/>
                  </a:cubicBezTo>
                  <a:cubicBezTo>
                    <a:pt x="11268" y="12601"/>
                    <a:pt x="11242" y="12568"/>
                    <a:pt x="11207" y="12537"/>
                  </a:cubicBezTo>
                  <a:cubicBezTo>
                    <a:pt x="11144" y="12476"/>
                    <a:pt x="11069" y="12421"/>
                    <a:pt x="10984" y="12386"/>
                  </a:cubicBezTo>
                  <a:cubicBezTo>
                    <a:pt x="10958" y="12383"/>
                    <a:pt x="10930" y="12376"/>
                    <a:pt x="10903" y="12371"/>
                  </a:cubicBezTo>
                  <a:lnTo>
                    <a:pt x="10762" y="12345"/>
                  </a:lnTo>
                  <a:cubicBezTo>
                    <a:pt x="10781" y="12345"/>
                    <a:pt x="10800" y="12345"/>
                    <a:pt x="10820" y="12342"/>
                  </a:cubicBezTo>
                  <a:cubicBezTo>
                    <a:pt x="10858" y="12339"/>
                    <a:pt x="10893" y="12334"/>
                    <a:pt x="10926" y="12331"/>
                  </a:cubicBezTo>
                  <a:cubicBezTo>
                    <a:pt x="10945" y="12327"/>
                    <a:pt x="10964" y="12325"/>
                    <a:pt x="10982" y="12322"/>
                  </a:cubicBezTo>
                  <a:lnTo>
                    <a:pt x="10982" y="12322"/>
                  </a:lnTo>
                  <a:cubicBezTo>
                    <a:pt x="10981" y="12323"/>
                    <a:pt x="10981" y="12323"/>
                    <a:pt x="10980" y="12323"/>
                  </a:cubicBezTo>
                  <a:lnTo>
                    <a:pt x="10980" y="12323"/>
                  </a:lnTo>
                  <a:cubicBezTo>
                    <a:pt x="10981" y="12323"/>
                    <a:pt x="10983" y="12323"/>
                    <a:pt x="10984" y="12323"/>
                  </a:cubicBezTo>
                  <a:lnTo>
                    <a:pt x="10984" y="12323"/>
                  </a:lnTo>
                  <a:cubicBezTo>
                    <a:pt x="10983" y="12323"/>
                    <a:pt x="10982" y="12323"/>
                    <a:pt x="10982" y="12323"/>
                  </a:cubicBezTo>
                  <a:lnTo>
                    <a:pt x="10982" y="12323"/>
                  </a:lnTo>
                  <a:cubicBezTo>
                    <a:pt x="10998" y="12322"/>
                    <a:pt x="11016" y="12319"/>
                    <a:pt x="11034" y="12316"/>
                  </a:cubicBezTo>
                  <a:cubicBezTo>
                    <a:pt x="11040" y="12316"/>
                    <a:pt x="11047" y="12315"/>
                    <a:pt x="11054" y="12312"/>
                  </a:cubicBezTo>
                  <a:cubicBezTo>
                    <a:pt x="11066" y="12312"/>
                    <a:pt x="11074" y="12310"/>
                    <a:pt x="11088" y="12309"/>
                  </a:cubicBezTo>
                  <a:cubicBezTo>
                    <a:pt x="11096" y="12309"/>
                    <a:pt x="11105" y="12307"/>
                    <a:pt x="11114" y="12305"/>
                  </a:cubicBezTo>
                  <a:cubicBezTo>
                    <a:pt x="11118" y="12305"/>
                    <a:pt x="11124" y="12305"/>
                    <a:pt x="11127" y="12303"/>
                  </a:cubicBezTo>
                  <a:lnTo>
                    <a:pt x="11143" y="12303"/>
                  </a:lnTo>
                  <a:cubicBezTo>
                    <a:pt x="11163" y="12302"/>
                    <a:pt x="11182" y="12302"/>
                    <a:pt x="11204" y="12302"/>
                  </a:cubicBezTo>
                  <a:cubicBezTo>
                    <a:pt x="11363" y="12302"/>
                    <a:pt x="11525" y="12318"/>
                    <a:pt x="11680" y="12318"/>
                  </a:cubicBezTo>
                  <a:cubicBezTo>
                    <a:pt x="11751" y="12318"/>
                    <a:pt x="11820" y="12315"/>
                    <a:pt x="11887" y="12305"/>
                  </a:cubicBezTo>
                  <a:cubicBezTo>
                    <a:pt x="11911" y="12302"/>
                    <a:pt x="11936" y="12298"/>
                    <a:pt x="11960" y="12291"/>
                  </a:cubicBezTo>
                  <a:lnTo>
                    <a:pt x="11960" y="12291"/>
                  </a:lnTo>
                  <a:cubicBezTo>
                    <a:pt x="11961" y="12291"/>
                    <a:pt x="11963" y="12290"/>
                    <a:pt x="11964" y="12290"/>
                  </a:cubicBezTo>
                  <a:lnTo>
                    <a:pt x="11964" y="12290"/>
                  </a:lnTo>
                  <a:cubicBezTo>
                    <a:pt x="11981" y="12287"/>
                    <a:pt x="11998" y="12282"/>
                    <a:pt x="12017" y="12277"/>
                  </a:cubicBezTo>
                  <a:lnTo>
                    <a:pt x="12017" y="12277"/>
                  </a:lnTo>
                  <a:cubicBezTo>
                    <a:pt x="12019" y="12276"/>
                    <a:pt x="12022" y="12276"/>
                    <a:pt x="12024" y="12275"/>
                  </a:cubicBezTo>
                  <a:lnTo>
                    <a:pt x="12024" y="12275"/>
                  </a:lnTo>
                  <a:cubicBezTo>
                    <a:pt x="12044" y="12271"/>
                    <a:pt x="12067" y="12264"/>
                    <a:pt x="12092" y="12257"/>
                  </a:cubicBezTo>
                  <a:lnTo>
                    <a:pt x="12094" y="12257"/>
                  </a:lnTo>
                  <a:cubicBezTo>
                    <a:pt x="12131" y="12246"/>
                    <a:pt x="12174" y="12236"/>
                    <a:pt x="12216" y="12225"/>
                  </a:cubicBezTo>
                  <a:lnTo>
                    <a:pt x="12217" y="12225"/>
                  </a:lnTo>
                  <a:cubicBezTo>
                    <a:pt x="12219" y="12224"/>
                    <a:pt x="12221" y="12224"/>
                    <a:pt x="12223" y="12223"/>
                  </a:cubicBezTo>
                  <a:lnTo>
                    <a:pt x="12223" y="12223"/>
                  </a:lnTo>
                  <a:cubicBezTo>
                    <a:pt x="12224" y="12223"/>
                    <a:pt x="12224" y="12223"/>
                    <a:pt x="12225" y="12223"/>
                  </a:cubicBezTo>
                  <a:lnTo>
                    <a:pt x="12225" y="12223"/>
                  </a:lnTo>
                  <a:cubicBezTo>
                    <a:pt x="12354" y="12190"/>
                    <a:pt x="12496" y="12163"/>
                    <a:pt x="12614" y="12163"/>
                  </a:cubicBezTo>
                  <a:cubicBezTo>
                    <a:pt x="12652" y="12163"/>
                    <a:pt x="12688" y="12166"/>
                    <a:pt x="12720" y="12172"/>
                  </a:cubicBezTo>
                  <a:cubicBezTo>
                    <a:pt x="12835" y="12198"/>
                    <a:pt x="12957" y="12193"/>
                    <a:pt x="13065" y="12225"/>
                  </a:cubicBezTo>
                  <a:cubicBezTo>
                    <a:pt x="13103" y="12238"/>
                    <a:pt x="13142" y="12252"/>
                    <a:pt x="13181" y="12267"/>
                  </a:cubicBezTo>
                  <a:cubicBezTo>
                    <a:pt x="13233" y="12286"/>
                    <a:pt x="13287" y="12303"/>
                    <a:pt x="13338" y="12325"/>
                  </a:cubicBezTo>
                  <a:cubicBezTo>
                    <a:pt x="13338" y="12325"/>
                    <a:pt x="13338" y="12326"/>
                    <a:pt x="13341" y="12326"/>
                  </a:cubicBezTo>
                  <a:cubicBezTo>
                    <a:pt x="13379" y="12341"/>
                    <a:pt x="13417" y="12354"/>
                    <a:pt x="13457" y="12370"/>
                  </a:cubicBezTo>
                  <a:cubicBezTo>
                    <a:pt x="13486" y="12382"/>
                    <a:pt x="13517" y="12392"/>
                    <a:pt x="13546" y="12402"/>
                  </a:cubicBezTo>
                  <a:cubicBezTo>
                    <a:pt x="13575" y="12412"/>
                    <a:pt x="13606" y="12421"/>
                    <a:pt x="13635" y="12431"/>
                  </a:cubicBezTo>
                  <a:cubicBezTo>
                    <a:pt x="13643" y="12434"/>
                    <a:pt x="13654" y="12435"/>
                    <a:pt x="13662" y="12438"/>
                  </a:cubicBezTo>
                  <a:cubicBezTo>
                    <a:pt x="13671" y="12441"/>
                    <a:pt x="13683" y="12443"/>
                    <a:pt x="13691" y="12447"/>
                  </a:cubicBezTo>
                  <a:cubicBezTo>
                    <a:pt x="13735" y="12460"/>
                    <a:pt x="13779" y="12472"/>
                    <a:pt x="13824" y="12483"/>
                  </a:cubicBezTo>
                  <a:cubicBezTo>
                    <a:pt x="13862" y="12493"/>
                    <a:pt x="13908" y="12497"/>
                    <a:pt x="13953" y="12497"/>
                  </a:cubicBezTo>
                  <a:cubicBezTo>
                    <a:pt x="14005" y="12497"/>
                    <a:pt x="14056" y="12491"/>
                    <a:pt x="14091" y="12483"/>
                  </a:cubicBezTo>
                  <a:cubicBezTo>
                    <a:pt x="14164" y="12467"/>
                    <a:pt x="14229" y="12467"/>
                    <a:pt x="14295" y="12467"/>
                  </a:cubicBezTo>
                  <a:cubicBezTo>
                    <a:pt x="14325" y="12467"/>
                    <a:pt x="14355" y="12467"/>
                    <a:pt x="14385" y="12466"/>
                  </a:cubicBezTo>
                  <a:lnTo>
                    <a:pt x="14385" y="12466"/>
                  </a:lnTo>
                  <a:cubicBezTo>
                    <a:pt x="14353" y="12468"/>
                    <a:pt x="14322" y="12468"/>
                    <a:pt x="14290" y="12469"/>
                  </a:cubicBezTo>
                  <a:cubicBezTo>
                    <a:pt x="14346" y="12469"/>
                    <a:pt x="14402" y="12469"/>
                    <a:pt x="14458" y="12458"/>
                  </a:cubicBezTo>
                  <a:lnTo>
                    <a:pt x="14458" y="12458"/>
                  </a:lnTo>
                  <a:cubicBezTo>
                    <a:pt x="14468" y="12457"/>
                    <a:pt x="14477" y="12455"/>
                    <a:pt x="14487" y="12453"/>
                  </a:cubicBezTo>
                  <a:cubicBezTo>
                    <a:pt x="14498" y="12450"/>
                    <a:pt x="14508" y="12447"/>
                    <a:pt x="14519" y="12444"/>
                  </a:cubicBezTo>
                  <a:lnTo>
                    <a:pt x="14519" y="12444"/>
                  </a:lnTo>
                  <a:cubicBezTo>
                    <a:pt x="14544" y="12438"/>
                    <a:pt x="14570" y="12433"/>
                    <a:pt x="14596" y="12427"/>
                  </a:cubicBezTo>
                  <a:lnTo>
                    <a:pt x="14596" y="12427"/>
                  </a:lnTo>
                  <a:cubicBezTo>
                    <a:pt x="14591" y="12428"/>
                    <a:pt x="14587" y="12429"/>
                    <a:pt x="14582" y="12429"/>
                  </a:cubicBezTo>
                  <a:lnTo>
                    <a:pt x="14582" y="12429"/>
                  </a:lnTo>
                  <a:cubicBezTo>
                    <a:pt x="14588" y="12428"/>
                    <a:pt x="14594" y="12427"/>
                    <a:pt x="14600" y="12425"/>
                  </a:cubicBezTo>
                  <a:lnTo>
                    <a:pt x="14602" y="12425"/>
                  </a:lnTo>
                  <a:cubicBezTo>
                    <a:pt x="14676" y="12409"/>
                    <a:pt x="14750" y="12398"/>
                    <a:pt x="14828" y="12390"/>
                  </a:cubicBezTo>
                  <a:cubicBezTo>
                    <a:pt x="14863" y="12388"/>
                    <a:pt x="14898" y="12386"/>
                    <a:pt x="14934" y="12386"/>
                  </a:cubicBezTo>
                  <a:cubicBezTo>
                    <a:pt x="14949" y="12386"/>
                    <a:pt x="14964" y="12387"/>
                    <a:pt x="14980" y="12387"/>
                  </a:cubicBezTo>
                  <a:lnTo>
                    <a:pt x="15140" y="12387"/>
                  </a:lnTo>
                  <a:cubicBezTo>
                    <a:pt x="15287" y="12420"/>
                    <a:pt x="15460" y="12428"/>
                    <a:pt x="15638" y="12428"/>
                  </a:cubicBezTo>
                  <a:cubicBezTo>
                    <a:pt x="15836" y="12428"/>
                    <a:pt x="16041" y="12418"/>
                    <a:pt x="16230" y="12418"/>
                  </a:cubicBezTo>
                  <a:lnTo>
                    <a:pt x="16602" y="12418"/>
                  </a:lnTo>
                  <a:cubicBezTo>
                    <a:pt x="16747" y="12450"/>
                    <a:pt x="16912" y="12455"/>
                    <a:pt x="17082" y="12455"/>
                  </a:cubicBezTo>
                  <a:cubicBezTo>
                    <a:pt x="17143" y="12455"/>
                    <a:pt x="17205" y="12455"/>
                    <a:pt x="17267" y="12454"/>
                  </a:cubicBezTo>
                  <a:cubicBezTo>
                    <a:pt x="17299" y="12454"/>
                    <a:pt x="17332" y="12454"/>
                    <a:pt x="17363" y="12453"/>
                  </a:cubicBezTo>
                  <a:lnTo>
                    <a:pt x="17453" y="12453"/>
                  </a:lnTo>
                  <a:cubicBezTo>
                    <a:pt x="17422" y="12453"/>
                    <a:pt x="17390" y="12453"/>
                    <a:pt x="17358" y="12454"/>
                  </a:cubicBezTo>
                  <a:lnTo>
                    <a:pt x="17518" y="12454"/>
                  </a:lnTo>
                  <a:cubicBezTo>
                    <a:pt x="17496" y="12453"/>
                    <a:pt x="17475" y="12453"/>
                    <a:pt x="17453" y="12453"/>
                  </a:cubicBezTo>
                  <a:lnTo>
                    <a:pt x="17522" y="12453"/>
                  </a:lnTo>
                  <a:cubicBezTo>
                    <a:pt x="17544" y="12454"/>
                    <a:pt x="17568" y="12454"/>
                    <a:pt x="17591" y="12454"/>
                  </a:cubicBezTo>
                  <a:cubicBezTo>
                    <a:pt x="17639" y="12455"/>
                    <a:pt x="17689" y="12457"/>
                    <a:pt x="17737" y="12457"/>
                  </a:cubicBezTo>
                  <a:cubicBezTo>
                    <a:pt x="17810" y="12457"/>
                    <a:pt x="17881" y="12454"/>
                    <a:pt x="17940" y="12441"/>
                  </a:cubicBezTo>
                  <a:lnTo>
                    <a:pt x="18185" y="12441"/>
                  </a:lnTo>
                  <a:cubicBezTo>
                    <a:pt x="18441" y="12419"/>
                    <a:pt x="18699" y="12399"/>
                    <a:pt x="18955" y="12377"/>
                  </a:cubicBezTo>
                  <a:cubicBezTo>
                    <a:pt x="19029" y="12360"/>
                    <a:pt x="19103" y="12341"/>
                    <a:pt x="19176" y="12325"/>
                  </a:cubicBezTo>
                  <a:cubicBezTo>
                    <a:pt x="19177" y="12324"/>
                    <a:pt x="19179" y="12324"/>
                    <a:pt x="19181" y="12324"/>
                  </a:cubicBezTo>
                  <a:lnTo>
                    <a:pt x="19181" y="12324"/>
                  </a:lnTo>
                  <a:cubicBezTo>
                    <a:pt x="19181" y="12324"/>
                    <a:pt x="19181" y="12324"/>
                    <a:pt x="19181" y="12323"/>
                  </a:cubicBezTo>
                  <a:cubicBezTo>
                    <a:pt x="19200" y="12319"/>
                    <a:pt x="19218" y="12314"/>
                    <a:pt x="19236" y="12310"/>
                  </a:cubicBezTo>
                  <a:lnTo>
                    <a:pt x="19236" y="12310"/>
                  </a:lnTo>
                  <a:cubicBezTo>
                    <a:pt x="19354" y="12280"/>
                    <a:pt x="19471" y="12250"/>
                    <a:pt x="19585" y="12220"/>
                  </a:cubicBezTo>
                  <a:lnTo>
                    <a:pt x="19585" y="12220"/>
                  </a:lnTo>
                  <a:cubicBezTo>
                    <a:pt x="19592" y="12219"/>
                    <a:pt x="19599" y="12217"/>
                    <a:pt x="19607" y="12215"/>
                  </a:cubicBezTo>
                  <a:lnTo>
                    <a:pt x="19607" y="12215"/>
                  </a:lnTo>
                  <a:cubicBezTo>
                    <a:pt x="19745" y="12181"/>
                    <a:pt x="19881" y="12148"/>
                    <a:pt x="20017" y="12111"/>
                  </a:cubicBezTo>
                  <a:lnTo>
                    <a:pt x="20017" y="12111"/>
                  </a:lnTo>
                  <a:cubicBezTo>
                    <a:pt x="20021" y="12109"/>
                    <a:pt x="20026" y="12108"/>
                    <a:pt x="20030" y="12107"/>
                  </a:cubicBezTo>
                  <a:lnTo>
                    <a:pt x="20030" y="12107"/>
                  </a:lnTo>
                  <a:cubicBezTo>
                    <a:pt x="20239" y="12055"/>
                    <a:pt x="20453" y="12003"/>
                    <a:pt x="20673" y="11953"/>
                  </a:cubicBezTo>
                  <a:cubicBezTo>
                    <a:pt x="20683" y="11948"/>
                    <a:pt x="20692" y="11948"/>
                    <a:pt x="20701" y="11947"/>
                  </a:cubicBezTo>
                  <a:cubicBezTo>
                    <a:pt x="20730" y="11941"/>
                    <a:pt x="20760" y="11938"/>
                    <a:pt x="20795" y="11934"/>
                  </a:cubicBezTo>
                  <a:cubicBezTo>
                    <a:pt x="20840" y="11930"/>
                    <a:pt x="20887" y="11928"/>
                    <a:pt x="20935" y="11928"/>
                  </a:cubicBezTo>
                  <a:cubicBezTo>
                    <a:pt x="20987" y="11928"/>
                    <a:pt x="21039" y="11930"/>
                    <a:pt x="21086" y="11934"/>
                  </a:cubicBezTo>
                  <a:cubicBezTo>
                    <a:pt x="21109" y="11937"/>
                    <a:pt x="21131" y="11938"/>
                    <a:pt x="21153" y="11940"/>
                  </a:cubicBezTo>
                  <a:cubicBezTo>
                    <a:pt x="21155" y="11941"/>
                    <a:pt x="21157" y="11941"/>
                    <a:pt x="21160" y="11942"/>
                  </a:cubicBezTo>
                  <a:lnTo>
                    <a:pt x="21160" y="11942"/>
                  </a:lnTo>
                  <a:cubicBezTo>
                    <a:pt x="21156" y="11941"/>
                    <a:pt x="21152" y="11940"/>
                    <a:pt x="21149" y="11940"/>
                  </a:cubicBezTo>
                  <a:lnTo>
                    <a:pt x="21149" y="11940"/>
                  </a:lnTo>
                  <a:cubicBezTo>
                    <a:pt x="21159" y="11944"/>
                    <a:pt x="21167" y="11944"/>
                    <a:pt x="21179" y="11945"/>
                  </a:cubicBezTo>
                  <a:lnTo>
                    <a:pt x="21207" y="11951"/>
                  </a:lnTo>
                  <a:cubicBezTo>
                    <a:pt x="21196" y="11949"/>
                    <a:pt x="21184" y="11946"/>
                    <a:pt x="21172" y="11944"/>
                  </a:cubicBezTo>
                  <a:lnTo>
                    <a:pt x="21172" y="11944"/>
                  </a:lnTo>
                  <a:cubicBezTo>
                    <a:pt x="21176" y="11945"/>
                    <a:pt x="21179" y="11945"/>
                    <a:pt x="21183" y="11945"/>
                  </a:cubicBezTo>
                  <a:lnTo>
                    <a:pt x="21211" y="11951"/>
                  </a:lnTo>
                  <a:cubicBezTo>
                    <a:pt x="21324" y="11954"/>
                    <a:pt x="21438" y="11956"/>
                    <a:pt x="21553" y="11960"/>
                  </a:cubicBezTo>
                  <a:cubicBezTo>
                    <a:pt x="21653" y="11981"/>
                    <a:pt x="21779" y="11991"/>
                    <a:pt x="21910" y="11991"/>
                  </a:cubicBezTo>
                  <a:cubicBezTo>
                    <a:pt x="21953" y="11991"/>
                    <a:pt x="21996" y="11990"/>
                    <a:pt x="22040" y="11988"/>
                  </a:cubicBezTo>
                  <a:cubicBezTo>
                    <a:pt x="22075" y="11985"/>
                    <a:pt x="22110" y="11983"/>
                    <a:pt x="22142" y="11982"/>
                  </a:cubicBezTo>
                  <a:cubicBezTo>
                    <a:pt x="22171" y="11980"/>
                    <a:pt x="22200" y="11977"/>
                    <a:pt x="22227" y="11975"/>
                  </a:cubicBezTo>
                  <a:cubicBezTo>
                    <a:pt x="22230" y="11975"/>
                    <a:pt x="22236" y="11973"/>
                    <a:pt x="22240" y="11973"/>
                  </a:cubicBezTo>
                  <a:cubicBezTo>
                    <a:pt x="22332" y="11961"/>
                    <a:pt x="22416" y="11945"/>
                    <a:pt x="22482" y="11929"/>
                  </a:cubicBezTo>
                  <a:cubicBezTo>
                    <a:pt x="22527" y="11916"/>
                    <a:pt x="22572" y="11902"/>
                    <a:pt x="22614" y="11887"/>
                  </a:cubicBezTo>
                  <a:cubicBezTo>
                    <a:pt x="22641" y="11878"/>
                    <a:pt x="22667" y="11869"/>
                    <a:pt x="22693" y="11859"/>
                  </a:cubicBezTo>
                  <a:lnTo>
                    <a:pt x="22693" y="11859"/>
                  </a:lnTo>
                  <a:cubicBezTo>
                    <a:pt x="22744" y="11841"/>
                    <a:pt x="22794" y="11821"/>
                    <a:pt x="22844" y="11802"/>
                  </a:cubicBezTo>
                  <a:cubicBezTo>
                    <a:pt x="22882" y="11786"/>
                    <a:pt x="22919" y="11768"/>
                    <a:pt x="22956" y="11751"/>
                  </a:cubicBezTo>
                  <a:cubicBezTo>
                    <a:pt x="22992" y="11735"/>
                    <a:pt x="23030" y="11716"/>
                    <a:pt x="23065" y="11698"/>
                  </a:cubicBezTo>
                  <a:cubicBezTo>
                    <a:pt x="23354" y="11556"/>
                    <a:pt x="23622" y="11389"/>
                    <a:pt x="23912" y="11249"/>
                  </a:cubicBezTo>
                  <a:cubicBezTo>
                    <a:pt x="23960" y="11225"/>
                    <a:pt x="24008" y="11203"/>
                    <a:pt x="24056" y="11182"/>
                  </a:cubicBezTo>
                  <a:lnTo>
                    <a:pt x="24056" y="11182"/>
                  </a:lnTo>
                  <a:cubicBezTo>
                    <a:pt x="24080" y="11171"/>
                    <a:pt x="24104" y="11161"/>
                    <a:pt x="24128" y="11152"/>
                  </a:cubicBezTo>
                  <a:cubicBezTo>
                    <a:pt x="24164" y="11137"/>
                    <a:pt x="24205" y="11123"/>
                    <a:pt x="24244" y="11108"/>
                  </a:cubicBezTo>
                  <a:cubicBezTo>
                    <a:pt x="24244" y="11108"/>
                    <a:pt x="24244" y="11107"/>
                    <a:pt x="24244" y="11107"/>
                  </a:cubicBezTo>
                  <a:lnTo>
                    <a:pt x="24244" y="11107"/>
                  </a:lnTo>
                  <a:cubicBezTo>
                    <a:pt x="24246" y="11107"/>
                    <a:pt x="24248" y="11106"/>
                    <a:pt x="24250" y="11105"/>
                  </a:cubicBezTo>
                  <a:cubicBezTo>
                    <a:pt x="24264" y="11099"/>
                    <a:pt x="24277" y="11092"/>
                    <a:pt x="24293" y="11089"/>
                  </a:cubicBezTo>
                  <a:cubicBezTo>
                    <a:pt x="24331" y="11076"/>
                    <a:pt x="24370" y="11062"/>
                    <a:pt x="24410" y="11051"/>
                  </a:cubicBezTo>
                  <a:cubicBezTo>
                    <a:pt x="24431" y="11046"/>
                    <a:pt x="24453" y="11038"/>
                    <a:pt x="24477" y="11034"/>
                  </a:cubicBezTo>
                  <a:cubicBezTo>
                    <a:pt x="24510" y="11027"/>
                    <a:pt x="24545" y="11019"/>
                    <a:pt x="24577" y="11015"/>
                  </a:cubicBezTo>
                  <a:cubicBezTo>
                    <a:pt x="24612" y="11009"/>
                    <a:pt x="24644" y="11003"/>
                    <a:pt x="24677" y="11002"/>
                  </a:cubicBezTo>
                  <a:cubicBezTo>
                    <a:pt x="24706" y="11000"/>
                    <a:pt x="24737" y="10998"/>
                    <a:pt x="24766" y="10996"/>
                  </a:cubicBezTo>
                  <a:cubicBezTo>
                    <a:pt x="24804" y="10995"/>
                    <a:pt x="24846" y="10993"/>
                    <a:pt x="24887" y="10993"/>
                  </a:cubicBezTo>
                  <a:cubicBezTo>
                    <a:pt x="24894" y="10993"/>
                    <a:pt x="24901" y="10993"/>
                    <a:pt x="24908" y="10993"/>
                  </a:cubicBezTo>
                  <a:cubicBezTo>
                    <a:pt x="25217" y="10993"/>
                    <a:pt x="25548" y="11040"/>
                    <a:pt x="25851" y="11040"/>
                  </a:cubicBezTo>
                  <a:cubicBezTo>
                    <a:pt x="25927" y="11040"/>
                    <a:pt x="26002" y="11037"/>
                    <a:pt x="26074" y="11030"/>
                  </a:cubicBezTo>
                  <a:cubicBezTo>
                    <a:pt x="26144" y="11024"/>
                    <a:pt x="26210" y="11011"/>
                    <a:pt x="26271" y="10996"/>
                  </a:cubicBezTo>
                  <a:cubicBezTo>
                    <a:pt x="26314" y="10983"/>
                    <a:pt x="26356" y="10971"/>
                    <a:pt x="26396" y="10954"/>
                  </a:cubicBezTo>
                  <a:lnTo>
                    <a:pt x="26396" y="10966"/>
                  </a:lnTo>
                  <a:cubicBezTo>
                    <a:pt x="26323" y="11015"/>
                    <a:pt x="26265" y="11091"/>
                    <a:pt x="26212" y="11171"/>
                  </a:cubicBezTo>
                  <a:cubicBezTo>
                    <a:pt x="26191" y="11204"/>
                    <a:pt x="26169" y="11235"/>
                    <a:pt x="26148" y="11264"/>
                  </a:cubicBezTo>
                  <a:cubicBezTo>
                    <a:pt x="26146" y="11271"/>
                    <a:pt x="26140" y="11280"/>
                    <a:pt x="26134" y="11285"/>
                  </a:cubicBezTo>
                  <a:cubicBezTo>
                    <a:pt x="26131" y="11293"/>
                    <a:pt x="26125" y="11300"/>
                    <a:pt x="26119" y="11307"/>
                  </a:cubicBezTo>
                  <a:cubicBezTo>
                    <a:pt x="26074" y="11368"/>
                    <a:pt x="26031" y="11437"/>
                    <a:pt x="25987" y="11502"/>
                  </a:cubicBezTo>
                  <a:cubicBezTo>
                    <a:pt x="25858" y="11701"/>
                    <a:pt x="25741" y="11916"/>
                    <a:pt x="25615" y="12120"/>
                  </a:cubicBezTo>
                  <a:cubicBezTo>
                    <a:pt x="25600" y="12146"/>
                    <a:pt x="25586" y="12172"/>
                    <a:pt x="25573" y="12200"/>
                  </a:cubicBezTo>
                  <a:cubicBezTo>
                    <a:pt x="25548" y="12252"/>
                    <a:pt x="25523" y="12306"/>
                    <a:pt x="25499" y="12360"/>
                  </a:cubicBezTo>
                  <a:cubicBezTo>
                    <a:pt x="25486" y="12386"/>
                    <a:pt x="25471" y="12412"/>
                    <a:pt x="25455" y="12440"/>
                  </a:cubicBezTo>
                  <a:cubicBezTo>
                    <a:pt x="25419" y="12502"/>
                    <a:pt x="25371" y="12572"/>
                    <a:pt x="25326" y="12651"/>
                  </a:cubicBezTo>
                  <a:lnTo>
                    <a:pt x="25326" y="12652"/>
                  </a:lnTo>
                  <a:cubicBezTo>
                    <a:pt x="25315" y="12672"/>
                    <a:pt x="25302" y="12694"/>
                    <a:pt x="25291" y="12717"/>
                  </a:cubicBezTo>
                  <a:cubicBezTo>
                    <a:pt x="25288" y="12731"/>
                    <a:pt x="25281" y="12741"/>
                    <a:pt x="25275" y="12754"/>
                  </a:cubicBezTo>
                  <a:cubicBezTo>
                    <a:pt x="25266" y="12777"/>
                    <a:pt x="25259" y="12800"/>
                    <a:pt x="25250" y="12827"/>
                  </a:cubicBezTo>
                  <a:cubicBezTo>
                    <a:pt x="25224" y="12909"/>
                    <a:pt x="25217" y="13000"/>
                    <a:pt x="25240" y="13091"/>
                  </a:cubicBezTo>
                  <a:cubicBezTo>
                    <a:pt x="25266" y="13110"/>
                    <a:pt x="25289" y="13127"/>
                    <a:pt x="25315" y="13145"/>
                  </a:cubicBezTo>
                  <a:cubicBezTo>
                    <a:pt x="25368" y="13145"/>
                    <a:pt x="25406" y="13141"/>
                    <a:pt x="25440" y="13130"/>
                  </a:cubicBezTo>
                  <a:cubicBezTo>
                    <a:pt x="25458" y="13125"/>
                    <a:pt x="25477" y="13117"/>
                    <a:pt x="25493" y="13110"/>
                  </a:cubicBezTo>
                  <a:cubicBezTo>
                    <a:pt x="25502" y="13106"/>
                    <a:pt x="25509" y="13101"/>
                    <a:pt x="25519" y="13097"/>
                  </a:cubicBezTo>
                  <a:cubicBezTo>
                    <a:pt x="25535" y="13090"/>
                    <a:pt x="25552" y="13081"/>
                    <a:pt x="25571" y="13069"/>
                  </a:cubicBezTo>
                  <a:cubicBezTo>
                    <a:pt x="25592" y="13059"/>
                    <a:pt x="25609" y="13050"/>
                    <a:pt x="25631" y="13043"/>
                  </a:cubicBezTo>
                  <a:cubicBezTo>
                    <a:pt x="25651" y="13036"/>
                    <a:pt x="25672" y="13029"/>
                    <a:pt x="25691" y="13018"/>
                  </a:cubicBezTo>
                  <a:cubicBezTo>
                    <a:pt x="25711" y="13014"/>
                    <a:pt x="25733" y="13007"/>
                    <a:pt x="25753" y="13000"/>
                  </a:cubicBezTo>
                  <a:cubicBezTo>
                    <a:pt x="25797" y="12986"/>
                    <a:pt x="25839" y="12978"/>
                    <a:pt x="25885" y="12970"/>
                  </a:cubicBezTo>
                  <a:cubicBezTo>
                    <a:pt x="25957" y="12959"/>
                    <a:pt x="26031" y="12956"/>
                    <a:pt x="26115" y="12953"/>
                  </a:cubicBezTo>
                  <a:lnTo>
                    <a:pt x="26117" y="12953"/>
                  </a:lnTo>
                  <a:cubicBezTo>
                    <a:pt x="26122" y="12960"/>
                    <a:pt x="26130" y="12968"/>
                    <a:pt x="26134" y="12973"/>
                  </a:cubicBezTo>
                  <a:cubicBezTo>
                    <a:pt x="26138" y="12979"/>
                    <a:pt x="26146" y="12986"/>
                    <a:pt x="26151" y="12989"/>
                  </a:cubicBezTo>
                  <a:cubicBezTo>
                    <a:pt x="26183" y="13024"/>
                    <a:pt x="26211" y="13050"/>
                    <a:pt x="26212" y="13133"/>
                  </a:cubicBezTo>
                  <a:cubicBezTo>
                    <a:pt x="26178" y="13184"/>
                    <a:pt x="26159" y="13237"/>
                    <a:pt x="26134" y="13290"/>
                  </a:cubicBezTo>
                  <a:cubicBezTo>
                    <a:pt x="26125" y="13312"/>
                    <a:pt x="26115" y="13331"/>
                    <a:pt x="26103" y="13350"/>
                  </a:cubicBezTo>
                  <a:cubicBezTo>
                    <a:pt x="26096" y="13360"/>
                    <a:pt x="26090" y="13370"/>
                    <a:pt x="26083" y="13378"/>
                  </a:cubicBezTo>
                  <a:cubicBezTo>
                    <a:pt x="26064" y="13404"/>
                    <a:pt x="26044" y="13430"/>
                    <a:pt x="26023" y="13453"/>
                  </a:cubicBezTo>
                  <a:cubicBezTo>
                    <a:pt x="25962" y="13530"/>
                    <a:pt x="25894" y="13603"/>
                    <a:pt x="25824" y="13673"/>
                  </a:cubicBezTo>
                  <a:cubicBezTo>
                    <a:pt x="25731" y="13767"/>
                    <a:pt x="25637" y="13862"/>
                    <a:pt x="25558" y="13966"/>
                  </a:cubicBezTo>
                  <a:cubicBezTo>
                    <a:pt x="25480" y="14073"/>
                    <a:pt x="25392" y="14171"/>
                    <a:pt x="25305" y="14269"/>
                  </a:cubicBezTo>
                  <a:cubicBezTo>
                    <a:pt x="25221" y="14369"/>
                    <a:pt x="25134" y="14469"/>
                    <a:pt x="25057" y="14574"/>
                  </a:cubicBezTo>
                  <a:cubicBezTo>
                    <a:pt x="24984" y="14674"/>
                    <a:pt x="24923" y="14775"/>
                    <a:pt x="24857" y="14877"/>
                  </a:cubicBezTo>
                  <a:cubicBezTo>
                    <a:pt x="24836" y="14913"/>
                    <a:pt x="24814" y="14945"/>
                    <a:pt x="24789" y="14980"/>
                  </a:cubicBezTo>
                  <a:cubicBezTo>
                    <a:pt x="24597" y="15272"/>
                    <a:pt x="24385" y="15577"/>
                    <a:pt x="24277" y="15954"/>
                  </a:cubicBezTo>
                  <a:cubicBezTo>
                    <a:pt x="24266" y="15995"/>
                    <a:pt x="24257" y="16038"/>
                    <a:pt x="24250" y="16085"/>
                  </a:cubicBezTo>
                  <a:cubicBezTo>
                    <a:pt x="24226" y="16288"/>
                    <a:pt x="24258" y="16522"/>
                    <a:pt x="24308" y="16681"/>
                  </a:cubicBezTo>
                  <a:cubicBezTo>
                    <a:pt x="24366" y="16864"/>
                    <a:pt x="24397" y="17027"/>
                    <a:pt x="24469" y="17194"/>
                  </a:cubicBezTo>
                  <a:cubicBezTo>
                    <a:pt x="24516" y="17307"/>
                    <a:pt x="24574" y="17421"/>
                    <a:pt x="24629" y="17533"/>
                  </a:cubicBezTo>
                  <a:cubicBezTo>
                    <a:pt x="24684" y="17645"/>
                    <a:pt x="24741" y="17757"/>
                    <a:pt x="24789" y="17867"/>
                  </a:cubicBezTo>
                  <a:cubicBezTo>
                    <a:pt x="24939" y="18204"/>
                    <a:pt x="25094" y="18529"/>
                    <a:pt x="25250" y="18853"/>
                  </a:cubicBezTo>
                  <a:cubicBezTo>
                    <a:pt x="25353" y="19071"/>
                    <a:pt x="25455" y="19288"/>
                    <a:pt x="25555" y="19509"/>
                  </a:cubicBezTo>
                  <a:cubicBezTo>
                    <a:pt x="25592" y="19593"/>
                    <a:pt x="25629" y="19674"/>
                    <a:pt x="25664" y="19762"/>
                  </a:cubicBezTo>
                  <a:cubicBezTo>
                    <a:pt x="25701" y="19844"/>
                    <a:pt x="25737" y="19932"/>
                    <a:pt x="25769" y="20018"/>
                  </a:cubicBezTo>
                  <a:cubicBezTo>
                    <a:pt x="25805" y="20103"/>
                    <a:pt x="25839" y="20191"/>
                    <a:pt x="25869" y="20279"/>
                  </a:cubicBezTo>
                  <a:cubicBezTo>
                    <a:pt x="25885" y="20323"/>
                    <a:pt x="25901" y="20371"/>
                    <a:pt x="25919" y="20414"/>
                  </a:cubicBezTo>
                  <a:cubicBezTo>
                    <a:pt x="25933" y="20458"/>
                    <a:pt x="25949" y="20505"/>
                    <a:pt x="25964" y="20548"/>
                  </a:cubicBezTo>
                  <a:cubicBezTo>
                    <a:pt x="25974" y="20576"/>
                    <a:pt x="25981" y="20603"/>
                    <a:pt x="25989" y="20632"/>
                  </a:cubicBezTo>
                  <a:cubicBezTo>
                    <a:pt x="26047" y="20830"/>
                    <a:pt x="26073" y="21044"/>
                    <a:pt x="26124" y="21255"/>
                  </a:cubicBezTo>
                  <a:cubicBezTo>
                    <a:pt x="26147" y="21349"/>
                    <a:pt x="26137" y="21447"/>
                    <a:pt x="26156" y="21534"/>
                  </a:cubicBezTo>
                  <a:cubicBezTo>
                    <a:pt x="26176" y="21617"/>
                    <a:pt x="26166" y="22101"/>
                    <a:pt x="26146" y="22163"/>
                  </a:cubicBezTo>
                  <a:cubicBezTo>
                    <a:pt x="26137" y="22190"/>
                    <a:pt x="26103" y="22220"/>
                    <a:pt x="26090" y="22241"/>
                  </a:cubicBezTo>
                  <a:cubicBezTo>
                    <a:pt x="26009" y="22374"/>
                    <a:pt x="25945" y="22518"/>
                    <a:pt x="25868" y="22646"/>
                  </a:cubicBezTo>
                  <a:cubicBezTo>
                    <a:pt x="25848" y="22682"/>
                    <a:pt x="25824" y="22716"/>
                    <a:pt x="25804" y="22755"/>
                  </a:cubicBezTo>
                  <a:cubicBezTo>
                    <a:pt x="25766" y="22825"/>
                    <a:pt x="25725" y="22901"/>
                    <a:pt x="25688" y="22975"/>
                  </a:cubicBezTo>
                  <a:cubicBezTo>
                    <a:pt x="25667" y="23013"/>
                    <a:pt x="25651" y="23050"/>
                    <a:pt x="25631" y="23091"/>
                  </a:cubicBezTo>
                  <a:cubicBezTo>
                    <a:pt x="25595" y="23167"/>
                    <a:pt x="25563" y="23244"/>
                    <a:pt x="25528" y="23322"/>
                  </a:cubicBezTo>
                  <a:cubicBezTo>
                    <a:pt x="25493" y="23398"/>
                    <a:pt x="25462" y="23478"/>
                    <a:pt x="25427" y="23556"/>
                  </a:cubicBezTo>
                  <a:cubicBezTo>
                    <a:pt x="25417" y="23584"/>
                    <a:pt x="25404" y="23614"/>
                    <a:pt x="25395" y="23649"/>
                  </a:cubicBezTo>
                  <a:cubicBezTo>
                    <a:pt x="25384" y="23681"/>
                    <a:pt x="25374" y="23716"/>
                    <a:pt x="25363" y="23754"/>
                  </a:cubicBezTo>
                  <a:cubicBezTo>
                    <a:pt x="25353" y="23790"/>
                    <a:pt x="25344" y="23831"/>
                    <a:pt x="25337" y="23872"/>
                  </a:cubicBezTo>
                  <a:cubicBezTo>
                    <a:pt x="25327" y="23912"/>
                    <a:pt x="25320" y="23956"/>
                    <a:pt x="25313" y="24000"/>
                  </a:cubicBezTo>
                  <a:cubicBezTo>
                    <a:pt x="25295" y="24109"/>
                    <a:pt x="25282" y="24224"/>
                    <a:pt x="25273" y="24341"/>
                  </a:cubicBezTo>
                  <a:cubicBezTo>
                    <a:pt x="25265" y="24495"/>
                    <a:pt x="25265" y="24650"/>
                    <a:pt x="25276" y="24792"/>
                  </a:cubicBezTo>
                  <a:cubicBezTo>
                    <a:pt x="25286" y="24868"/>
                    <a:pt x="25297" y="24940"/>
                    <a:pt x="25313" y="25009"/>
                  </a:cubicBezTo>
                  <a:cubicBezTo>
                    <a:pt x="25327" y="25076"/>
                    <a:pt x="25330" y="25135"/>
                    <a:pt x="25331" y="25198"/>
                  </a:cubicBezTo>
                  <a:cubicBezTo>
                    <a:pt x="25334" y="25227"/>
                    <a:pt x="25334" y="25256"/>
                    <a:pt x="25339" y="25285"/>
                  </a:cubicBezTo>
                  <a:cubicBezTo>
                    <a:pt x="25342" y="25314"/>
                    <a:pt x="25346" y="25343"/>
                    <a:pt x="25355" y="25372"/>
                  </a:cubicBezTo>
                  <a:cubicBezTo>
                    <a:pt x="25465" y="25731"/>
                    <a:pt x="25589" y="26101"/>
                    <a:pt x="25741" y="26420"/>
                  </a:cubicBezTo>
                  <a:lnTo>
                    <a:pt x="25741" y="26422"/>
                  </a:lnTo>
                  <a:lnTo>
                    <a:pt x="25753" y="26422"/>
                  </a:lnTo>
                  <a:lnTo>
                    <a:pt x="25753" y="26387"/>
                  </a:lnTo>
                  <a:cubicBezTo>
                    <a:pt x="25717" y="26333"/>
                    <a:pt x="25737" y="26247"/>
                    <a:pt x="25720" y="26175"/>
                  </a:cubicBezTo>
                  <a:cubicBezTo>
                    <a:pt x="25676" y="25993"/>
                    <a:pt x="25676" y="25769"/>
                    <a:pt x="25635" y="25577"/>
                  </a:cubicBezTo>
                  <a:lnTo>
                    <a:pt x="25635" y="25417"/>
                  </a:lnTo>
                  <a:cubicBezTo>
                    <a:pt x="25600" y="25257"/>
                    <a:pt x="25616" y="25068"/>
                    <a:pt x="25581" y="24916"/>
                  </a:cubicBezTo>
                  <a:cubicBezTo>
                    <a:pt x="25577" y="24890"/>
                    <a:pt x="25573" y="24859"/>
                    <a:pt x="25570" y="24823"/>
                  </a:cubicBezTo>
                  <a:cubicBezTo>
                    <a:pt x="25567" y="24808"/>
                    <a:pt x="25567" y="24792"/>
                    <a:pt x="25565" y="24776"/>
                  </a:cubicBezTo>
                  <a:cubicBezTo>
                    <a:pt x="25560" y="24685"/>
                    <a:pt x="25558" y="24573"/>
                    <a:pt x="25563" y="24466"/>
                  </a:cubicBezTo>
                  <a:cubicBezTo>
                    <a:pt x="25563" y="24443"/>
                    <a:pt x="25564" y="24420"/>
                    <a:pt x="25565" y="24398"/>
                  </a:cubicBezTo>
                  <a:cubicBezTo>
                    <a:pt x="25570" y="24354"/>
                    <a:pt x="25571" y="24311"/>
                    <a:pt x="25577" y="24272"/>
                  </a:cubicBezTo>
                  <a:lnTo>
                    <a:pt x="25577" y="24263"/>
                  </a:lnTo>
                  <a:cubicBezTo>
                    <a:pt x="25580" y="24234"/>
                    <a:pt x="25581" y="24206"/>
                    <a:pt x="25587" y="24184"/>
                  </a:cubicBezTo>
                  <a:cubicBezTo>
                    <a:pt x="25592" y="24173"/>
                    <a:pt x="25592" y="24158"/>
                    <a:pt x="25595" y="24148"/>
                  </a:cubicBezTo>
                  <a:cubicBezTo>
                    <a:pt x="25599" y="24131"/>
                    <a:pt x="25602" y="24115"/>
                    <a:pt x="25606" y="24096"/>
                  </a:cubicBezTo>
                  <a:cubicBezTo>
                    <a:pt x="25611" y="24061"/>
                    <a:pt x="25618" y="24030"/>
                    <a:pt x="25622" y="23995"/>
                  </a:cubicBezTo>
                  <a:cubicBezTo>
                    <a:pt x="25625" y="23965"/>
                    <a:pt x="25631" y="23934"/>
                    <a:pt x="25635" y="23904"/>
                  </a:cubicBezTo>
                  <a:cubicBezTo>
                    <a:pt x="25643" y="23870"/>
                    <a:pt x="25647" y="23840"/>
                    <a:pt x="25654" y="23811"/>
                  </a:cubicBezTo>
                  <a:cubicBezTo>
                    <a:pt x="25659" y="23795"/>
                    <a:pt x="25664" y="23780"/>
                    <a:pt x="25669" y="23763"/>
                  </a:cubicBezTo>
                  <a:cubicBezTo>
                    <a:pt x="25730" y="23578"/>
                    <a:pt x="25810" y="23396"/>
                    <a:pt x="25898" y="23223"/>
                  </a:cubicBezTo>
                  <a:cubicBezTo>
                    <a:pt x="25926" y="23171"/>
                    <a:pt x="25951" y="23122"/>
                    <a:pt x="25980" y="23072"/>
                  </a:cubicBezTo>
                  <a:cubicBezTo>
                    <a:pt x="26007" y="23024"/>
                    <a:pt x="26037" y="22976"/>
                    <a:pt x="26064" y="22930"/>
                  </a:cubicBezTo>
                  <a:cubicBezTo>
                    <a:pt x="26080" y="22902"/>
                    <a:pt x="26093" y="22876"/>
                    <a:pt x="26108" y="22850"/>
                  </a:cubicBezTo>
                  <a:cubicBezTo>
                    <a:pt x="26146" y="22770"/>
                    <a:pt x="26176" y="22687"/>
                    <a:pt x="26224" y="22610"/>
                  </a:cubicBezTo>
                  <a:cubicBezTo>
                    <a:pt x="26461" y="22220"/>
                    <a:pt x="26624" y="21759"/>
                    <a:pt x="26867" y="21370"/>
                  </a:cubicBezTo>
                  <a:cubicBezTo>
                    <a:pt x="26894" y="21326"/>
                    <a:pt x="26923" y="21282"/>
                    <a:pt x="26953" y="21239"/>
                  </a:cubicBezTo>
                  <a:cubicBezTo>
                    <a:pt x="27012" y="21156"/>
                    <a:pt x="27078" y="21072"/>
                    <a:pt x="27143" y="20990"/>
                  </a:cubicBezTo>
                  <a:lnTo>
                    <a:pt x="27143" y="20989"/>
                  </a:lnTo>
                  <a:cubicBezTo>
                    <a:pt x="27178" y="20947"/>
                    <a:pt x="27208" y="20906"/>
                    <a:pt x="27239" y="20867"/>
                  </a:cubicBezTo>
                  <a:cubicBezTo>
                    <a:pt x="27249" y="20855"/>
                    <a:pt x="27258" y="20846"/>
                    <a:pt x="27267" y="20837"/>
                  </a:cubicBezTo>
                  <a:cubicBezTo>
                    <a:pt x="27287" y="20817"/>
                    <a:pt x="27310" y="20801"/>
                    <a:pt x="27331" y="20779"/>
                  </a:cubicBezTo>
                  <a:cubicBezTo>
                    <a:pt x="27341" y="20768"/>
                    <a:pt x="27351" y="20759"/>
                    <a:pt x="27358" y="20750"/>
                  </a:cubicBezTo>
                  <a:cubicBezTo>
                    <a:pt x="27380" y="20717"/>
                    <a:pt x="27399" y="20685"/>
                    <a:pt x="27413" y="20651"/>
                  </a:cubicBezTo>
                  <a:cubicBezTo>
                    <a:pt x="27432" y="20619"/>
                    <a:pt x="27447" y="20585"/>
                    <a:pt x="27461" y="20553"/>
                  </a:cubicBezTo>
                  <a:cubicBezTo>
                    <a:pt x="27492" y="20483"/>
                    <a:pt x="27521" y="20419"/>
                    <a:pt x="27562" y="20353"/>
                  </a:cubicBezTo>
                  <a:cubicBezTo>
                    <a:pt x="27613" y="20270"/>
                    <a:pt x="27661" y="20186"/>
                    <a:pt x="27710" y="20102"/>
                  </a:cubicBezTo>
                  <a:cubicBezTo>
                    <a:pt x="27854" y="19849"/>
                    <a:pt x="27994" y="19590"/>
                    <a:pt x="28151" y="19340"/>
                  </a:cubicBezTo>
                  <a:cubicBezTo>
                    <a:pt x="28271" y="19145"/>
                    <a:pt x="28453" y="18982"/>
                    <a:pt x="28588" y="18795"/>
                  </a:cubicBezTo>
                  <a:cubicBezTo>
                    <a:pt x="28684" y="18662"/>
                    <a:pt x="28777" y="18524"/>
                    <a:pt x="28863" y="18383"/>
                  </a:cubicBezTo>
                  <a:cubicBezTo>
                    <a:pt x="28907" y="18315"/>
                    <a:pt x="28952" y="18244"/>
                    <a:pt x="28995" y="18171"/>
                  </a:cubicBezTo>
                  <a:cubicBezTo>
                    <a:pt x="29039" y="18103"/>
                    <a:pt x="29081" y="18031"/>
                    <a:pt x="29125" y="17960"/>
                  </a:cubicBezTo>
                  <a:cubicBezTo>
                    <a:pt x="29151" y="17917"/>
                    <a:pt x="29176" y="17873"/>
                    <a:pt x="29199" y="17828"/>
                  </a:cubicBezTo>
                  <a:cubicBezTo>
                    <a:pt x="29270" y="17696"/>
                    <a:pt x="29328" y="17558"/>
                    <a:pt x="29391" y="17414"/>
                  </a:cubicBezTo>
                  <a:cubicBezTo>
                    <a:pt x="29476" y="17217"/>
                    <a:pt x="29570" y="17022"/>
                    <a:pt x="29660" y="16826"/>
                  </a:cubicBezTo>
                  <a:cubicBezTo>
                    <a:pt x="29753" y="16630"/>
                    <a:pt x="29849" y="16434"/>
                    <a:pt x="29939" y="16236"/>
                  </a:cubicBezTo>
                  <a:cubicBezTo>
                    <a:pt x="30145" y="15785"/>
                    <a:pt x="30440" y="15362"/>
                    <a:pt x="30644" y="14901"/>
                  </a:cubicBezTo>
                  <a:lnTo>
                    <a:pt x="30644" y="14900"/>
                  </a:lnTo>
                  <a:cubicBezTo>
                    <a:pt x="30775" y="14603"/>
                    <a:pt x="30907" y="14310"/>
                    <a:pt x="31039" y="14011"/>
                  </a:cubicBezTo>
                  <a:cubicBezTo>
                    <a:pt x="31172" y="13713"/>
                    <a:pt x="31305" y="13415"/>
                    <a:pt x="31433" y="13116"/>
                  </a:cubicBezTo>
                  <a:cubicBezTo>
                    <a:pt x="31630" y="12658"/>
                    <a:pt x="31801" y="12207"/>
                    <a:pt x="32000" y="11756"/>
                  </a:cubicBezTo>
                  <a:cubicBezTo>
                    <a:pt x="32280" y="11128"/>
                    <a:pt x="32615" y="10521"/>
                    <a:pt x="32857" y="9855"/>
                  </a:cubicBezTo>
                  <a:cubicBezTo>
                    <a:pt x="33021" y="9404"/>
                    <a:pt x="32989" y="9064"/>
                    <a:pt x="32761" y="8721"/>
                  </a:cubicBezTo>
                  <a:cubicBezTo>
                    <a:pt x="32732" y="8676"/>
                    <a:pt x="32706" y="8613"/>
                    <a:pt x="32666" y="8572"/>
                  </a:cubicBezTo>
                  <a:cubicBezTo>
                    <a:pt x="32661" y="8565"/>
                    <a:pt x="32653" y="8559"/>
                    <a:pt x="32646" y="8552"/>
                  </a:cubicBezTo>
                  <a:cubicBezTo>
                    <a:pt x="32637" y="8546"/>
                    <a:pt x="32630" y="8540"/>
                    <a:pt x="32623" y="8538"/>
                  </a:cubicBezTo>
                  <a:lnTo>
                    <a:pt x="32623" y="8635"/>
                  </a:lnTo>
                  <a:cubicBezTo>
                    <a:pt x="32643" y="8667"/>
                    <a:pt x="32637" y="8712"/>
                    <a:pt x="32653" y="8751"/>
                  </a:cubicBezTo>
                  <a:cubicBezTo>
                    <a:pt x="32704" y="8878"/>
                    <a:pt x="32770" y="8997"/>
                    <a:pt x="32793" y="9148"/>
                  </a:cubicBezTo>
                  <a:lnTo>
                    <a:pt x="32783" y="9148"/>
                  </a:lnTo>
                  <a:lnTo>
                    <a:pt x="32783" y="9139"/>
                  </a:lnTo>
                  <a:cubicBezTo>
                    <a:pt x="32725" y="9078"/>
                    <a:pt x="32690" y="9003"/>
                    <a:pt x="32643" y="8936"/>
                  </a:cubicBezTo>
                  <a:cubicBezTo>
                    <a:pt x="32643" y="8936"/>
                    <a:pt x="32643" y="8933"/>
                    <a:pt x="32640" y="8933"/>
                  </a:cubicBezTo>
                  <a:cubicBezTo>
                    <a:pt x="32604" y="8881"/>
                    <a:pt x="32563" y="8834"/>
                    <a:pt x="32522" y="8785"/>
                  </a:cubicBezTo>
                  <a:cubicBezTo>
                    <a:pt x="32479" y="8735"/>
                    <a:pt x="32435" y="8686"/>
                    <a:pt x="32397" y="8635"/>
                  </a:cubicBezTo>
                  <a:cubicBezTo>
                    <a:pt x="32367" y="8591"/>
                    <a:pt x="32325" y="8552"/>
                    <a:pt x="32281" y="8510"/>
                  </a:cubicBezTo>
                  <a:cubicBezTo>
                    <a:pt x="32268" y="8495"/>
                    <a:pt x="32253" y="8482"/>
                    <a:pt x="32239" y="8466"/>
                  </a:cubicBezTo>
                  <a:cubicBezTo>
                    <a:pt x="32182" y="8410"/>
                    <a:pt x="32131" y="8350"/>
                    <a:pt x="32107" y="8279"/>
                  </a:cubicBezTo>
                  <a:close/>
                  <a:moveTo>
                    <a:pt x="37655" y="28213"/>
                  </a:moveTo>
                  <a:lnTo>
                    <a:pt x="37655" y="28254"/>
                  </a:lnTo>
                  <a:cubicBezTo>
                    <a:pt x="37633" y="28289"/>
                    <a:pt x="37634" y="28337"/>
                    <a:pt x="37637" y="28388"/>
                  </a:cubicBezTo>
                  <a:cubicBezTo>
                    <a:pt x="37637" y="28399"/>
                    <a:pt x="37639" y="28409"/>
                    <a:pt x="37639" y="28421"/>
                  </a:cubicBezTo>
                  <a:cubicBezTo>
                    <a:pt x="37639" y="28434"/>
                    <a:pt x="37637" y="28449"/>
                    <a:pt x="37634" y="28463"/>
                  </a:cubicBezTo>
                  <a:lnTo>
                    <a:pt x="37634" y="28470"/>
                  </a:lnTo>
                  <a:cubicBezTo>
                    <a:pt x="37634" y="28478"/>
                    <a:pt x="37634" y="28485"/>
                    <a:pt x="37633" y="28491"/>
                  </a:cubicBezTo>
                  <a:cubicBezTo>
                    <a:pt x="37630" y="28513"/>
                    <a:pt x="37626" y="28534"/>
                    <a:pt x="37623" y="28559"/>
                  </a:cubicBezTo>
                  <a:cubicBezTo>
                    <a:pt x="37611" y="28673"/>
                    <a:pt x="37626" y="28811"/>
                    <a:pt x="37642" y="28918"/>
                  </a:cubicBezTo>
                  <a:lnTo>
                    <a:pt x="37642" y="28923"/>
                  </a:lnTo>
                  <a:cubicBezTo>
                    <a:pt x="37655" y="28988"/>
                    <a:pt x="37663" y="29053"/>
                    <a:pt x="37678" y="29117"/>
                  </a:cubicBezTo>
                  <a:cubicBezTo>
                    <a:pt x="37691" y="29184"/>
                    <a:pt x="37704" y="29250"/>
                    <a:pt x="37717" y="29314"/>
                  </a:cubicBezTo>
                  <a:cubicBezTo>
                    <a:pt x="37800" y="29693"/>
                    <a:pt x="37909" y="30049"/>
                    <a:pt x="38047" y="30387"/>
                  </a:cubicBezTo>
                  <a:cubicBezTo>
                    <a:pt x="38156" y="30648"/>
                    <a:pt x="38210" y="30910"/>
                    <a:pt x="38316" y="31166"/>
                  </a:cubicBezTo>
                  <a:cubicBezTo>
                    <a:pt x="38433" y="31449"/>
                    <a:pt x="38549" y="31733"/>
                    <a:pt x="38665" y="32015"/>
                  </a:cubicBezTo>
                  <a:cubicBezTo>
                    <a:pt x="38781" y="32294"/>
                    <a:pt x="38899" y="32575"/>
                    <a:pt x="39021" y="32854"/>
                  </a:cubicBezTo>
                  <a:cubicBezTo>
                    <a:pt x="39148" y="33142"/>
                    <a:pt x="39431" y="33642"/>
                    <a:pt x="39319" y="34106"/>
                  </a:cubicBezTo>
                  <a:cubicBezTo>
                    <a:pt x="39210" y="34572"/>
                    <a:pt x="39000" y="34881"/>
                    <a:pt x="38752" y="35205"/>
                  </a:cubicBezTo>
                  <a:cubicBezTo>
                    <a:pt x="38693" y="35289"/>
                    <a:pt x="38613" y="35375"/>
                    <a:pt x="38531" y="35452"/>
                  </a:cubicBezTo>
                  <a:cubicBezTo>
                    <a:pt x="38498" y="35484"/>
                    <a:pt x="38465" y="35513"/>
                    <a:pt x="38431" y="35541"/>
                  </a:cubicBezTo>
                  <a:cubicBezTo>
                    <a:pt x="38415" y="35555"/>
                    <a:pt x="38399" y="35567"/>
                    <a:pt x="38380" y="35580"/>
                  </a:cubicBezTo>
                  <a:cubicBezTo>
                    <a:pt x="38344" y="35618"/>
                    <a:pt x="38312" y="35656"/>
                    <a:pt x="38273" y="35696"/>
                  </a:cubicBezTo>
                  <a:lnTo>
                    <a:pt x="38273" y="35698"/>
                  </a:lnTo>
                  <a:cubicBezTo>
                    <a:pt x="38241" y="35724"/>
                    <a:pt x="38212" y="35749"/>
                    <a:pt x="38178" y="35775"/>
                  </a:cubicBezTo>
                  <a:cubicBezTo>
                    <a:pt x="38118" y="35827"/>
                    <a:pt x="38057" y="35881"/>
                    <a:pt x="37995" y="35932"/>
                  </a:cubicBezTo>
                  <a:lnTo>
                    <a:pt x="37993" y="35932"/>
                  </a:lnTo>
                  <a:cubicBezTo>
                    <a:pt x="37973" y="35949"/>
                    <a:pt x="37956" y="35965"/>
                    <a:pt x="37935" y="35978"/>
                  </a:cubicBezTo>
                  <a:lnTo>
                    <a:pt x="37934" y="35980"/>
                  </a:lnTo>
                  <a:cubicBezTo>
                    <a:pt x="37921" y="35990"/>
                    <a:pt x="37912" y="36000"/>
                    <a:pt x="37897" y="36007"/>
                  </a:cubicBezTo>
                  <a:cubicBezTo>
                    <a:pt x="37871" y="36025"/>
                    <a:pt x="37850" y="36044"/>
                    <a:pt x="37825" y="36060"/>
                  </a:cubicBezTo>
                  <a:cubicBezTo>
                    <a:pt x="37784" y="36087"/>
                    <a:pt x="37745" y="36116"/>
                    <a:pt x="37703" y="36143"/>
                  </a:cubicBezTo>
                  <a:cubicBezTo>
                    <a:pt x="37623" y="36198"/>
                    <a:pt x="37538" y="36249"/>
                    <a:pt x="37457" y="36300"/>
                  </a:cubicBezTo>
                  <a:lnTo>
                    <a:pt x="37332" y="36375"/>
                  </a:lnTo>
                  <a:cubicBezTo>
                    <a:pt x="37296" y="36400"/>
                    <a:pt x="37255" y="36419"/>
                    <a:pt x="37216" y="36445"/>
                  </a:cubicBezTo>
                  <a:cubicBezTo>
                    <a:pt x="37136" y="36490"/>
                    <a:pt x="37057" y="36538"/>
                    <a:pt x="36979" y="36586"/>
                  </a:cubicBezTo>
                  <a:cubicBezTo>
                    <a:pt x="36870" y="36656"/>
                    <a:pt x="36758" y="36720"/>
                    <a:pt x="36644" y="36785"/>
                  </a:cubicBezTo>
                  <a:cubicBezTo>
                    <a:pt x="36547" y="36841"/>
                    <a:pt x="36446" y="36897"/>
                    <a:pt x="36345" y="36950"/>
                  </a:cubicBezTo>
                  <a:cubicBezTo>
                    <a:pt x="36141" y="37059"/>
                    <a:pt x="35935" y="37163"/>
                    <a:pt x="35721" y="37259"/>
                  </a:cubicBezTo>
                  <a:cubicBezTo>
                    <a:pt x="35615" y="37309"/>
                    <a:pt x="35507" y="37355"/>
                    <a:pt x="35398" y="37400"/>
                  </a:cubicBezTo>
                  <a:cubicBezTo>
                    <a:pt x="35283" y="37454"/>
                    <a:pt x="35169" y="37499"/>
                    <a:pt x="35051" y="37543"/>
                  </a:cubicBezTo>
                  <a:cubicBezTo>
                    <a:pt x="35030" y="37553"/>
                    <a:pt x="35007" y="37560"/>
                    <a:pt x="34987" y="37566"/>
                  </a:cubicBezTo>
                  <a:cubicBezTo>
                    <a:pt x="34885" y="37607"/>
                    <a:pt x="34782" y="37645"/>
                    <a:pt x="34679" y="37679"/>
                  </a:cubicBezTo>
                  <a:cubicBezTo>
                    <a:pt x="34597" y="37708"/>
                    <a:pt x="34513" y="37738"/>
                    <a:pt x="34427" y="37762"/>
                  </a:cubicBezTo>
                  <a:cubicBezTo>
                    <a:pt x="34330" y="37796"/>
                    <a:pt x="34231" y="37825"/>
                    <a:pt x="34135" y="37854"/>
                  </a:cubicBezTo>
                  <a:cubicBezTo>
                    <a:pt x="34097" y="37866"/>
                    <a:pt x="34056" y="37877"/>
                    <a:pt x="34018" y="37887"/>
                  </a:cubicBezTo>
                  <a:cubicBezTo>
                    <a:pt x="33918" y="37915"/>
                    <a:pt x="33815" y="37940"/>
                    <a:pt x="33712" y="37957"/>
                  </a:cubicBezTo>
                  <a:cubicBezTo>
                    <a:pt x="33674" y="37964"/>
                    <a:pt x="33635" y="37970"/>
                    <a:pt x="33595" y="37976"/>
                  </a:cubicBezTo>
                  <a:cubicBezTo>
                    <a:pt x="33518" y="37988"/>
                    <a:pt x="33443" y="37996"/>
                    <a:pt x="33364" y="38007"/>
                  </a:cubicBezTo>
                  <a:cubicBezTo>
                    <a:pt x="33322" y="38009"/>
                    <a:pt x="33281" y="38015"/>
                    <a:pt x="33238" y="38018"/>
                  </a:cubicBezTo>
                  <a:cubicBezTo>
                    <a:pt x="33075" y="38037"/>
                    <a:pt x="32911" y="38055"/>
                    <a:pt x="32739" y="38081"/>
                  </a:cubicBezTo>
                  <a:cubicBezTo>
                    <a:pt x="32614" y="38101"/>
                    <a:pt x="32469" y="38101"/>
                    <a:pt x="32325" y="38105"/>
                  </a:cubicBezTo>
                  <a:cubicBezTo>
                    <a:pt x="32184" y="38110"/>
                    <a:pt x="32040" y="38117"/>
                    <a:pt x="31915" y="38145"/>
                  </a:cubicBezTo>
                  <a:cubicBezTo>
                    <a:pt x="31912" y="38145"/>
                    <a:pt x="31910" y="38145"/>
                    <a:pt x="31904" y="38146"/>
                  </a:cubicBezTo>
                  <a:cubicBezTo>
                    <a:pt x="31902" y="38146"/>
                    <a:pt x="31900" y="38148"/>
                    <a:pt x="31896" y="38148"/>
                  </a:cubicBezTo>
                  <a:cubicBezTo>
                    <a:pt x="31889" y="38149"/>
                    <a:pt x="31883" y="38152"/>
                    <a:pt x="31875" y="38152"/>
                  </a:cubicBezTo>
                  <a:cubicBezTo>
                    <a:pt x="31868" y="38152"/>
                    <a:pt x="31861" y="38152"/>
                    <a:pt x="31853" y="38152"/>
                  </a:cubicBezTo>
                  <a:cubicBezTo>
                    <a:pt x="31813" y="38152"/>
                    <a:pt x="31771" y="38149"/>
                    <a:pt x="31733" y="38149"/>
                  </a:cubicBezTo>
                  <a:cubicBezTo>
                    <a:pt x="31709" y="38149"/>
                    <a:pt x="31687" y="38150"/>
                    <a:pt x="31669" y="38155"/>
                  </a:cubicBezTo>
                  <a:lnTo>
                    <a:pt x="31314" y="38155"/>
                  </a:lnTo>
                  <a:cubicBezTo>
                    <a:pt x="31290" y="38160"/>
                    <a:pt x="31263" y="38162"/>
                    <a:pt x="31234" y="38162"/>
                  </a:cubicBezTo>
                  <a:cubicBezTo>
                    <a:pt x="31184" y="38162"/>
                    <a:pt x="31129" y="38157"/>
                    <a:pt x="31075" y="38157"/>
                  </a:cubicBezTo>
                  <a:cubicBezTo>
                    <a:pt x="31040" y="38157"/>
                    <a:pt x="31005" y="38159"/>
                    <a:pt x="30973" y="38166"/>
                  </a:cubicBezTo>
                  <a:cubicBezTo>
                    <a:pt x="30883" y="38186"/>
                    <a:pt x="30783" y="38195"/>
                    <a:pt x="30680" y="38195"/>
                  </a:cubicBezTo>
                  <a:cubicBezTo>
                    <a:pt x="30407" y="38195"/>
                    <a:pt x="30116" y="38131"/>
                    <a:pt x="29956" y="38017"/>
                  </a:cubicBezTo>
                  <a:cubicBezTo>
                    <a:pt x="29847" y="37937"/>
                    <a:pt x="29760" y="37828"/>
                    <a:pt x="29684" y="37708"/>
                  </a:cubicBezTo>
                  <a:cubicBezTo>
                    <a:pt x="29647" y="37650"/>
                    <a:pt x="29610" y="37586"/>
                    <a:pt x="29574" y="37527"/>
                  </a:cubicBezTo>
                  <a:cubicBezTo>
                    <a:pt x="29539" y="37466"/>
                    <a:pt x="29504" y="37400"/>
                    <a:pt x="29466" y="37345"/>
                  </a:cubicBezTo>
                  <a:cubicBezTo>
                    <a:pt x="29287" y="37059"/>
                    <a:pt x="29084" y="36699"/>
                    <a:pt x="28953" y="36383"/>
                  </a:cubicBezTo>
                  <a:cubicBezTo>
                    <a:pt x="28892" y="36234"/>
                    <a:pt x="28893" y="36074"/>
                    <a:pt x="28847" y="35913"/>
                  </a:cubicBezTo>
                  <a:cubicBezTo>
                    <a:pt x="28725" y="35488"/>
                    <a:pt x="28654" y="35049"/>
                    <a:pt x="28514" y="34631"/>
                  </a:cubicBezTo>
                  <a:cubicBezTo>
                    <a:pt x="28306" y="34010"/>
                    <a:pt x="28100" y="33412"/>
                    <a:pt x="27874" y="32826"/>
                  </a:cubicBezTo>
                  <a:cubicBezTo>
                    <a:pt x="27807" y="32652"/>
                    <a:pt x="27738" y="32479"/>
                    <a:pt x="27666" y="32309"/>
                  </a:cubicBezTo>
                  <a:lnTo>
                    <a:pt x="27666" y="32307"/>
                  </a:lnTo>
                  <a:cubicBezTo>
                    <a:pt x="27611" y="32165"/>
                    <a:pt x="27550" y="32025"/>
                    <a:pt x="27489" y="31886"/>
                  </a:cubicBezTo>
                  <a:cubicBezTo>
                    <a:pt x="27476" y="31858"/>
                    <a:pt x="27464" y="31832"/>
                    <a:pt x="27453" y="31806"/>
                  </a:cubicBezTo>
                  <a:cubicBezTo>
                    <a:pt x="27453" y="31801"/>
                    <a:pt x="27450" y="31801"/>
                    <a:pt x="27448" y="31800"/>
                  </a:cubicBezTo>
                  <a:lnTo>
                    <a:pt x="27416" y="31723"/>
                  </a:lnTo>
                  <a:cubicBezTo>
                    <a:pt x="27390" y="31665"/>
                    <a:pt x="27363" y="31607"/>
                    <a:pt x="27338" y="31551"/>
                  </a:cubicBezTo>
                  <a:cubicBezTo>
                    <a:pt x="27242" y="31338"/>
                    <a:pt x="27144" y="31130"/>
                    <a:pt x="27048" y="30913"/>
                  </a:cubicBezTo>
                  <a:cubicBezTo>
                    <a:pt x="27035" y="30885"/>
                    <a:pt x="27021" y="30856"/>
                    <a:pt x="27006" y="30827"/>
                  </a:cubicBezTo>
                  <a:cubicBezTo>
                    <a:pt x="26990" y="30800"/>
                    <a:pt x="26973" y="30769"/>
                    <a:pt x="26958" y="30740"/>
                  </a:cubicBezTo>
                  <a:cubicBezTo>
                    <a:pt x="26945" y="30720"/>
                    <a:pt x="26937" y="30701"/>
                    <a:pt x="26925" y="30680"/>
                  </a:cubicBezTo>
                  <a:cubicBezTo>
                    <a:pt x="26915" y="30660"/>
                    <a:pt x="26905" y="30643"/>
                    <a:pt x="26897" y="30621"/>
                  </a:cubicBezTo>
                  <a:cubicBezTo>
                    <a:pt x="26889" y="30600"/>
                    <a:pt x="26881" y="30580"/>
                    <a:pt x="26875" y="30560"/>
                  </a:cubicBezTo>
                  <a:lnTo>
                    <a:pt x="26919" y="30560"/>
                  </a:lnTo>
                  <a:cubicBezTo>
                    <a:pt x="26934" y="30570"/>
                    <a:pt x="26955" y="30579"/>
                    <a:pt x="26982" y="30584"/>
                  </a:cubicBezTo>
                  <a:cubicBezTo>
                    <a:pt x="27002" y="30589"/>
                    <a:pt x="27031" y="30593"/>
                    <a:pt x="27060" y="30596"/>
                  </a:cubicBezTo>
                  <a:cubicBezTo>
                    <a:pt x="27091" y="30600"/>
                    <a:pt x="27123" y="30600"/>
                    <a:pt x="27159" y="30602"/>
                  </a:cubicBezTo>
                  <a:cubicBezTo>
                    <a:pt x="27203" y="30604"/>
                    <a:pt x="27248" y="30604"/>
                    <a:pt x="27291" y="30604"/>
                  </a:cubicBezTo>
                  <a:cubicBezTo>
                    <a:pt x="27349" y="30604"/>
                    <a:pt x="27403" y="30603"/>
                    <a:pt x="27442" y="30603"/>
                  </a:cubicBezTo>
                  <a:cubicBezTo>
                    <a:pt x="27496" y="30603"/>
                    <a:pt x="27550" y="30602"/>
                    <a:pt x="27605" y="30599"/>
                  </a:cubicBezTo>
                  <a:cubicBezTo>
                    <a:pt x="27643" y="30595"/>
                    <a:pt x="27684" y="30593"/>
                    <a:pt x="27722" y="30587"/>
                  </a:cubicBezTo>
                  <a:cubicBezTo>
                    <a:pt x="27770" y="30582"/>
                    <a:pt x="27819" y="30574"/>
                    <a:pt x="27867" y="30567"/>
                  </a:cubicBezTo>
                  <a:cubicBezTo>
                    <a:pt x="27896" y="30564"/>
                    <a:pt x="27925" y="30558"/>
                    <a:pt x="27954" y="30555"/>
                  </a:cubicBezTo>
                  <a:cubicBezTo>
                    <a:pt x="27999" y="30548"/>
                    <a:pt x="28044" y="30536"/>
                    <a:pt x="28088" y="30528"/>
                  </a:cubicBezTo>
                  <a:cubicBezTo>
                    <a:pt x="28159" y="30509"/>
                    <a:pt x="28229" y="30491"/>
                    <a:pt x="28295" y="30470"/>
                  </a:cubicBezTo>
                  <a:lnTo>
                    <a:pt x="28319" y="30470"/>
                  </a:lnTo>
                  <a:cubicBezTo>
                    <a:pt x="28341" y="30462"/>
                    <a:pt x="28363" y="30455"/>
                    <a:pt x="28386" y="30446"/>
                  </a:cubicBezTo>
                  <a:cubicBezTo>
                    <a:pt x="28406" y="30439"/>
                    <a:pt x="28428" y="30429"/>
                    <a:pt x="28446" y="30420"/>
                  </a:cubicBezTo>
                  <a:cubicBezTo>
                    <a:pt x="28453" y="30417"/>
                    <a:pt x="28460" y="30414"/>
                    <a:pt x="28466" y="30411"/>
                  </a:cubicBezTo>
                  <a:cubicBezTo>
                    <a:pt x="28481" y="30406"/>
                    <a:pt x="28495" y="30398"/>
                    <a:pt x="28510" y="30391"/>
                  </a:cubicBezTo>
                  <a:lnTo>
                    <a:pt x="28553" y="30369"/>
                  </a:lnTo>
                  <a:cubicBezTo>
                    <a:pt x="28577" y="30356"/>
                    <a:pt x="28598" y="30346"/>
                    <a:pt x="28620" y="30333"/>
                  </a:cubicBezTo>
                  <a:cubicBezTo>
                    <a:pt x="28800" y="30224"/>
                    <a:pt x="28960" y="30097"/>
                    <a:pt x="29110" y="29959"/>
                  </a:cubicBezTo>
                  <a:cubicBezTo>
                    <a:pt x="29200" y="29876"/>
                    <a:pt x="29285" y="29792"/>
                    <a:pt x="29369" y="29700"/>
                  </a:cubicBezTo>
                  <a:cubicBezTo>
                    <a:pt x="29439" y="29613"/>
                    <a:pt x="29506" y="29523"/>
                    <a:pt x="29572" y="29436"/>
                  </a:cubicBezTo>
                  <a:cubicBezTo>
                    <a:pt x="29584" y="29433"/>
                    <a:pt x="29593" y="29431"/>
                    <a:pt x="29602" y="29430"/>
                  </a:cubicBezTo>
                  <a:cubicBezTo>
                    <a:pt x="29612" y="29429"/>
                    <a:pt x="29622" y="29426"/>
                    <a:pt x="29631" y="29424"/>
                  </a:cubicBezTo>
                  <a:cubicBezTo>
                    <a:pt x="29649" y="29421"/>
                    <a:pt x="29670" y="29417"/>
                    <a:pt x="29689" y="29414"/>
                  </a:cubicBezTo>
                  <a:cubicBezTo>
                    <a:pt x="29902" y="29344"/>
                    <a:pt x="30151" y="29328"/>
                    <a:pt x="30385" y="29264"/>
                  </a:cubicBezTo>
                  <a:cubicBezTo>
                    <a:pt x="30433" y="29251"/>
                    <a:pt x="30481" y="29240"/>
                    <a:pt x="30532" y="29226"/>
                  </a:cubicBezTo>
                  <a:cubicBezTo>
                    <a:pt x="30624" y="29206"/>
                    <a:pt x="30712" y="29186"/>
                    <a:pt x="30808" y="29168"/>
                  </a:cubicBezTo>
                  <a:cubicBezTo>
                    <a:pt x="30829" y="29164"/>
                    <a:pt x="30845" y="29163"/>
                    <a:pt x="30864" y="29160"/>
                  </a:cubicBezTo>
                  <a:cubicBezTo>
                    <a:pt x="30951" y="29142"/>
                    <a:pt x="31044" y="29131"/>
                    <a:pt x="31135" y="29117"/>
                  </a:cubicBezTo>
                  <a:cubicBezTo>
                    <a:pt x="31148" y="29116"/>
                    <a:pt x="31163" y="29113"/>
                    <a:pt x="31178" y="29113"/>
                  </a:cubicBezTo>
                  <a:cubicBezTo>
                    <a:pt x="31259" y="29103"/>
                    <a:pt x="31343" y="29094"/>
                    <a:pt x="31425" y="29087"/>
                  </a:cubicBezTo>
                  <a:cubicBezTo>
                    <a:pt x="31620" y="29068"/>
                    <a:pt x="31817" y="29055"/>
                    <a:pt x="32019" y="29046"/>
                  </a:cubicBezTo>
                  <a:cubicBezTo>
                    <a:pt x="32088" y="29043"/>
                    <a:pt x="32153" y="29043"/>
                    <a:pt x="32223" y="29039"/>
                  </a:cubicBezTo>
                  <a:cubicBezTo>
                    <a:pt x="32360" y="29036"/>
                    <a:pt x="32498" y="29033"/>
                    <a:pt x="32636" y="29030"/>
                  </a:cubicBezTo>
                  <a:cubicBezTo>
                    <a:pt x="32704" y="29030"/>
                    <a:pt x="32775" y="29030"/>
                    <a:pt x="32847" y="29029"/>
                  </a:cubicBezTo>
                  <a:cubicBezTo>
                    <a:pt x="33079" y="29029"/>
                    <a:pt x="33312" y="29029"/>
                    <a:pt x="33542" y="29030"/>
                  </a:cubicBezTo>
                  <a:lnTo>
                    <a:pt x="33542" y="29023"/>
                  </a:lnTo>
                  <a:lnTo>
                    <a:pt x="33941" y="29023"/>
                  </a:lnTo>
                  <a:cubicBezTo>
                    <a:pt x="33947" y="29106"/>
                    <a:pt x="34000" y="29133"/>
                    <a:pt x="34026" y="29192"/>
                  </a:cubicBezTo>
                  <a:cubicBezTo>
                    <a:pt x="34075" y="29301"/>
                    <a:pt x="34093" y="29392"/>
                    <a:pt x="34187" y="29447"/>
                  </a:cubicBezTo>
                  <a:cubicBezTo>
                    <a:pt x="34245" y="29483"/>
                    <a:pt x="34315" y="29496"/>
                    <a:pt x="34390" y="29496"/>
                  </a:cubicBezTo>
                  <a:cubicBezTo>
                    <a:pt x="34435" y="29496"/>
                    <a:pt x="34481" y="29491"/>
                    <a:pt x="34527" y="29484"/>
                  </a:cubicBezTo>
                  <a:cubicBezTo>
                    <a:pt x="34545" y="29481"/>
                    <a:pt x="34564" y="29479"/>
                    <a:pt x="34580" y="29475"/>
                  </a:cubicBezTo>
                  <a:cubicBezTo>
                    <a:pt x="34600" y="29472"/>
                    <a:pt x="34617" y="29468"/>
                    <a:pt x="34638" y="29462"/>
                  </a:cubicBezTo>
                  <a:cubicBezTo>
                    <a:pt x="34722" y="29443"/>
                    <a:pt x="34799" y="29418"/>
                    <a:pt x="34860" y="29405"/>
                  </a:cubicBezTo>
                  <a:cubicBezTo>
                    <a:pt x="34869" y="29401"/>
                    <a:pt x="34876" y="29401"/>
                    <a:pt x="34885" y="29399"/>
                  </a:cubicBezTo>
                  <a:lnTo>
                    <a:pt x="34889" y="29399"/>
                  </a:lnTo>
                  <a:cubicBezTo>
                    <a:pt x="34901" y="29395"/>
                    <a:pt x="34914" y="29395"/>
                    <a:pt x="34926" y="29395"/>
                  </a:cubicBezTo>
                  <a:cubicBezTo>
                    <a:pt x="34940" y="29394"/>
                    <a:pt x="34952" y="29394"/>
                    <a:pt x="34966" y="29392"/>
                  </a:cubicBezTo>
                  <a:cubicBezTo>
                    <a:pt x="35006" y="29392"/>
                    <a:pt x="35042" y="29391"/>
                    <a:pt x="35074" y="29385"/>
                  </a:cubicBezTo>
                  <a:lnTo>
                    <a:pt x="35552" y="29385"/>
                  </a:lnTo>
                  <a:cubicBezTo>
                    <a:pt x="35610" y="29372"/>
                    <a:pt x="35669" y="29362"/>
                    <a:pt x="35725" y="29350"/>
                  </a:cubicBezTo>
                  <a:cubicBezTo>
                    <a:pt x="35781" y="29340"/>
                    <a:pt x="35836" y="29330"/>
                    <a:pt x="35887" y="29315"/>
                  </a:cubicBezTo>
                  <a:cubicBezTo>
                    <a:pt x="35946" y="29301"/>
                    <a:pt x="36005" y="29279"/>
                    <a:pt x="36055" y="29242"/>
                  </a:cubicBezTo>
                  <a:cubicBezTo>
                    <a:pt x="36195" y="29152"/>
                    <a:pt x="36252" y="29010"/>
                    <a:pt x="36324" y="28848"/>
                  </a:cubicBezTo>
                  <a:cubicBezTo>
                    <a:pt x="36457" y="28835"/>
                    <a:pt x="36590" y="28776"/>
                    <a:pt x="36699" y="28731"/>
                  </a:cubicBezTo>
                  <a:cubicBezTo>
                    <a:pt x="36723" y="28722"/>
                    <a:pt x="36746" y="28712"/>
                    <a:pt x="36772" y="28703"/>
                  </a:cubicBezTo>
                  <a:cubicBezTo>
                    <a:pt x="36791" y="28696"/>
                    <a:pt x="36813" y="28689"/>
                    <a:pt x="36833" y="28681"/>
                  </a:cubicBezTo>
                  <a:cubicBezTo>
                    <a:pt x="36875" y="28667"/>
                    <a:pt x="36915" y="28652"/>
                    <a:pt x="36955" y="28638"/>
                  </a:cubicBezTo>
                  <a:cubicBezTo>
                    <a:pt x="36976" y="28630"/>
                    <a:pt x="36995" y="28625"/>
                    <a:pt x="37015" y="28616"/>
                  </a:cubicBezTo>
                  <a:cubicBezTo>
                    <a:pt x="37035" y="28609"/>
                    <a:pt x="37056" y="28600"/>
                    <a:pt x="37075" y="28593"/>
                  </a:cubicBezTo>
                  <a:cubicBezTo>
                    <a:pt x="37095" y="28585"/>
                    <a:pt x="37114" y="28577"/>
                    <a:pt x="37133" y="28566"/>
                  </a:cubicBezTo>
                  <a:cubicBezTo>
                    <a:pt x="37172" y="28550"/>
                    <a:pt x="37210" y="28530"/>
                    <a:pt x="37246" y="28508"/>
                  </a:cubicBezTo>
                  <a:cubicBezTo>
                    <a:pt x="37264" y="28497"/>
                    <a:pt x="37282" y="28485"/>
                    <a:pt x="37298" y="28472"/>
                  </a:cubicBezTo>
                  <a:cubicBezTo>
                    <a:pt x="37325" y="28454"/>
                    <a:pt x="37351" y="28436"/>
                    <a:pt x="37376" y="28418"/>
                  </a:cubicBezTo>
                  <a:cubicBezTo>
                    <a:pt x="37400" y="28398"/>
                    <a:pt x="37426" y="28380"/>
                    <a:pt x="37451" y="28360"/>
                  </a:cubicBezTo>
                  <a:cubicBezTo>
                    <a:pt x="37485" y="28334"/>
                    <a:pt x="37517" y="28308"/>
                    <a:pt x="37551" y="28283"/>
                  </a:cubicBezTo>
                  <a:cubicBezTo>
                    <a:pt x="37572" y="28267"/>
                    <a:pt x="37594" y="28252"/>
                    <a:pt x="37615" y="28238"/>
                  </a:cubicBezTo>
                  <a:cubicBezTo>
                    <a:pt x="37620" y="28235"/>
                    <a:pt x="37627" y="28228"/>
                    <a:pt x="37634" y="28225"/>
                  </a:cubicBezTo>
                  <a:cubicBezTo>
                    <a:pt x="37640" y="28222"/>
                    <a:pt x="37647" y="28216"/>
                    <a:pt x="37655" y="28213"/>
                  </a:cubicBezTo>
                  <a:close/>
                  <a:moveTo>
                    <a:pt x="25750" y="31832"/>
                  </a:moveTo>
                  <a:cubicBezTo>
                    <a:pt x="25834" y="31910"/>
                    <a:pt x="26028" y="31907"/>
                    <a:pt x="26154" y="31939"/>
                  </a:cubicBezTo>
                  <a:cubicBezTo>
                    <a:pt x="26342" y="31990"/>
                    <a:pt x="26554" y="32002"/>
                    <a:pt x="26763" y="32047"/>
                  </a:cubicBezTo>
                  <a:cubicBezTo>
                    <a:pt x="26805" y="32056"/>
                    <a:pt x="26847" y="32060"/>
                    <a:pt x="26889" y="32060"/>
                  </a:cubicBezTo>
                  <a:cubicBezTo>
                    <a:pt x="27020" y="32060"/>
                    <a:pt x="27154" y="32027"/>
                    <a:pt x="27277" y="32027"/>
                  </a:cubicBezTo>
                  <a:cubicBezTo>
                    <a:pt x="27285" y="32108"/>
                    <a:pt x="27331" y="32194"/>
                    <a:pt x="27368" y="32272"/>
                  </a:cubicBezTo>
                  <a:cubicBezTo>
                    <a:pt x="27374" y="32285"/>
                    <a:pt x="27380" y="32293"/>
                    <a:pt x="27383" y="32306"/>
                  </a:cubicBezTo>
                  <a:lnTo>
                    <a:pt x="27351" y="32306"/>
                  </a:lnTo>
                  <a:cubicBezTo>
                    <a:pt x="27342" y="32296"/>
                    <a:pt x="27329" y="32290"/>
                    <a:pt x="27316" y="32285"/>
                  </a:cubicBezTo>
                  <a:cubicBezTo>
                    <a:pt x="27303" y="32280"/>
                    <a:pt x="27288" y="32272"/>
                    <a:pt x="27272" y="32269"/>
                  </a:cubicBezTo>
                  <a:cubicBezTo>
                    <a:pt x="27256" y="32265"/>
                    <a:pt x="27242" y="32261"/>
                    <a:pt x="27223" y="32258"/>
                  </a:cubicBezTo>
                  <a:cubicBezTo>
                    <a:pt x="27205" y="32255"/>
                    <a:pt x="27187" y="32252"/>
                    <a:pt x="27169" y="32249"/>
                  </a:cubicBezTo>
                  <a:cubicBezTo>
                    <a:pt x="27114" y="32242"/>
                    <a:pt x="27051" y="32237"/>
                    <a:pt x="26987" y="32237"/>
                  </a:cubicBezTo>
                  <a:cubicBezTo>
                    <a:pt x="26974" y="32237"/>
                    <a:pt x="26960" y="32237"/>
                    <a:pt x="26946" y="32237"/>
                  </a:cubicBezTo>
                  <a:cubicBezTo>
                    <a:pt x="26863" y="32237"/>
                    <a:pt x="26779" y="32240"/>
                    <a:pt x="26710" y="32240"/>
                  </a:cubicBezTo>
                  <a:cubicBezTo>
                    <a:pt x="26698" y="32240"/>
                    <a:pt x="26689" y="32240"/>
                    <a:pt x="26678" y="32237"/>
                  </a:cubicBezTo>
                  <a:cubicBezTo>
                    <a:pt x="26646" y="32236"/>
                    <a:pt x="26607" y="32233"/>
                    <a:pt x="26571" y="32233"/>
                  </a:cubicBezTo>
                  <a:cubicBezTo>
                    <a:pt x="26531" y="32233"/>
                    <a:pt x="26494" y="32237"/>
                    <a:pt x="26473" y="32249"/>
                  </a:cubicBezTo>
                  <a:cubicBezTo>
                    <a:pt x="26532" y="32255"/>
                    <a:pt x="26589" y="32267"/>
                    <a:pt x="26644" y="32285"/>
                  </a:cubicBezTo>
                  <a:cubicBezTo>
                    <a:pt x="26681" y="32296"/>
                    <a:pt x="26714" y="32309"/>
                    <a:pt x="26749" y="32322"/>
                  </a:cubicBezTo>
                  <a:cubicBezTo>
                    <a:pt x="26785" y="32333"/>
                    <a:pt x="26819" y="32349"/>
                    <a:pt x="26849" y="32361"/>
                  </a:cubicBezTo>
                  <a:cubicBezTo>
                    <a:pt x="26867" y="32367"/>
                    <a:pt x="26886" y="32374"/>
                    <a:pt x="26900" y="32380"/>
                  </a:cubicBezTo>
                  <a:cubicBezTo>
                    <a:pt x="27010" y="32413"/>
                    <a:pt x="27141" y="32430"/>
                    <a:pt x="27275" y="32430"/>
                  </a:cubicBezTo>
                  <a:cubicBezTo>
                    <a:pt x="27328" y="32430"/>
                    <a:pt x="27381" y="32427"/>
                    <a:pt x="27434" y="32422"/>
                  </a:cubicBezTo>
                  <a:lnTo>
                    <a:pt x="27437" y="32422"/>
                  </a:lnTo>
                  <a:cubicBezTo>
                    <a:pt x="27451" y="32495"/>
                    <a:pt x="27480" y="32576"/>
                    <a:pt x="27512" y="32658"/>
                  </a:cubicBezTo>
                  <a:cubicBezTo>
                    <a:pt x="27572" y="32797"/>
                    <a:pt x="27645" y="32943"/>
                    <a:pt x="27693" y="33055"/>
                  </a:cubicBezTo>
                  <a:cubicBezTo>
                    <a:pt x="27768" y="33233"/>
                    <a:pt x="27836" y="33415"/>
                    <a:pt x="27903" y="33603"/>
                  </a:cubicBezTo>
                  <a:cubicBezTo>
                    <a:pt x="27967" y="33786"/>
                    <a:pt x="28033" y="33969"/>
                    <a:pt x="28100" y="34154"/>
                  </a:cubicBezTo>
                  <a:cubicBezTo>
                    <a:pt x="28183" y="34424"/>
                    <a:pt x="28265" y="34695"/>
                    <a:pt x="28345" y="34966"/>
                  </a:cubicBezTo>
                  <a:cubicBezTo>
                    <a:pt x="28382" y="35105"/>
                    <a:pt x="28377" y="35211"/>
                    <a:pt x="28419" y="35340"/>
                  </a:cubicBezTo>
                  <a:cubicBezTo>
                    <a:pt x="28514" y="35628"/>
                    <a:pt x="28594" y="35936"/>
                    <a:pt x="28687" y="36215"/>
                  </a:cubicBezTo>
                  <a:cubicBezTo>
                    <a:pt x="28694" y="36236"/>
                    <a:pt x="28699" y="36258"/>
                    <a:pt x="28704" y="36278"/>
                  </a:cubicBezTo>
                  <a:cubicBezTo>
                    <a:pt x="28712" y="36305"/>
                    <a:pt x="28720" y="36330"/>
                    <a:pt x="28726" y="36358"/>
                  </a:cubicBezTo>
                  <a:cubicBezTo>
                    <a:pt x="28731" y="36372"/>
                    <a:pt x="28734" y="36388"/>
                    <a:pt x="28738" y="36404"/>
                  </a:cubicBezTo>
                  <a:cubicBezTo>
                    <a:pt x="28750" y="36451"/>
                    <a:pt x="28761" y="36497"/>
                    <a:pt x="28777" y="36542"/>
                  </a:cubicBezTo>
                  <a:cubicBezTo>
                    <a:pt x="28782" y="36560"/>
                    <a:pt x="28789" y="36572"/>
                    <a:pt x="28796" y="36589"/>
                  </a:cubicBezTo>
                  <a:cubicBezTo>
                    <a:pt x="28825" y="36662"/>
                    <a:pt x="28856" y="36731"/>
                    <a:pt x="28888" y="36801"/>
                  </a:cubicBezTo>
                  <a:cubicBezTo>
                    <a:pt x="28957" y="36941"/>
                    <a:pt x="29030" y="37078"/>
                    <a:pt x="29106" y="37208"/>
                  </a:cubicBezTo>
                  <a:cubicBezTo>
                    <a:pt x="29145" y="37274"/>
                    <a:pt x="29183" y="37338"/>
                    <a:pt x="29222" y="37400"/>
                  </a:cubicBezTo>
                  <a:cubicBezTo>
                    <a:pt x="29270" y="37477"/>
                    <a:pt x="29315" y="37557"/>
                    <a:pt x="29360" y="37633"/>
                  </a:cubicBezTo>
                  <a:cubicBezTo>
                    <a:pt x="29365" y="37639"/>
                    <a:pt x="29367" y="37646"/>
                    <a:pt x="29372" y="37653"/>
                  </a:cubicBezTo>
                  <a:cubicBezTo>
                    <a:pt x="29392" y="37687"/>
                    <a:pt x="29411" y="37717"/>
                    <a:pt x="29431" y="37752"/>
                  </a:cubicBezTo>
                  <a:cubicBezTo>
                    <a:pt x="29455" y="37788"/>
                    <a:pt x="29481" y="37828"/>
                    <a:pt x="29506" y="37863"/>
                  </a:cubicBezTo>
                  <a:cubicBezTo>
                    <a:pt x="29519" y="37883"/>
                    <a:pt x="29532" y="37899"/>
                    <a:pt x="29545" y="37916"/>
                  </a:cubicBezTo>
                  <a:cubicBezTo>
                    <a:pt x="29571" y="37953"/>
                    <a:pt x="29597" y="37988"/>
                    <a:pt x="29628" y="38021"/>
                  </a:cubicBezTo>
                  <a:cubicBezTo>
                    <a:pt x="29641" y="38037"/>
                    <a:pt x="29655" y="38050"/>
                    <a:pt x="29670" y="38066"/>
                  </a:cubicBezTo>
                  <a:cubicBezTo>
                    <a:pt x="29712" y="38110"/>
                    <a:pt x="29756" y="38149"/>
                    <a:pt x="29804" y="38185"/>
                  </a:cubicBezTo>
                  <a:cubicBezTo>
                    <a:pt x="29825" y="38203"/>
                    <a:pt x="29850" y="38220"/>
                    <a:pt x="29875" y="38235"/>
                  </a:cubicBezTo>
                  <a:cubicBezTo>
                    <a:pt x="29924" y="38264"/>
                    <a:pt x="29984" y="38290"/>
                    <a:pt x="30054" y="38309"/>
                  </a:cubicBezTo>
                  <a:cubicBezTo>
                    <a:pt x="30077" y="38316"/>
                    <a:pt x="30100" y="38322"/>
                    <a:pt x="30123" y="38328"/>
                  </a:cubicBezTo>
                  <a:cubicBezTo>
                    <a:pt x="30153" y="38337"/>
                    <a:pt x="30185" y="38342"/>
                    <a:pt x="30217" y="38348"/>
                  </a:cubicBezTo>
                  <a:cubicBezTo>
                    <a:pt x="30257" y="38353"/>
                    <a:pt x="30298" y="38360"/>
                    <a:pt x="30342" y="38366"/>
                  </a:cubicBezTo>
                  <a:cubicBezTo>
                    <a:pt x="30355" y="38370"/>
                    <a:pt x="30363" y="38370"/>
                    <a:pt x="30378" y="38370"/>
                  </a:cubicBezTo>
                  <a:cubicBezTo>
                    <a:pt x="30429" y="38373"/>
                    <a:pt x="30483" y="38379"/>
                    <a:pt x="30535" y="38382"/>
                  </a:cubicBezTo>
                  <a:cubicBezTo>
                    <a:pt x="30593" y="38387"/>
                    <a:pt x="30653" y="38389"/>
                    <a:pt x="30711" y="38393"/>
                  </a:cubicBezTo>
                  <a:cubicBezTo>
                    <a:pt x="30738" y="38395"/>
                    <a:pt x="30769" y="38395"/>
                    <a:pt x="30798" y="38395"/>
                  </a:cubicBezTo>
                  <a:cubicBezTo>
                    <a:pt x="30858" y="38396"/>
                    <a:pt x="30916" y="38396"/>
                    <a:pt x="30973" y="38396"/>
                  </a:cubicBezTo>
                  <a:cubicBezTo>
                    <a:pt x="31029" y="38399"/>
                    <a:pt x="31086" y="38399"/>
                    <a:pt x="31138" y="38399"/>
                  </a:cubicBezTo>
                  <a:cubicBezTo>
                    <a:pt x="31162" y="38399"/>
                    <a:pt x="31188" y="38399"/>
                    <a:pt x="31214" y="38401"/>
                  </a:cubicBezTo>
                  <a:cubicBezTo>
                    <a:pt x="31286" y="38402"/>
                    <a:pt x="31364" y="38406"/>
                    <a:pt x="31439" y="38406"/>
                  </a:cubicBezTo>
                  <a:cubicBezTo>
                    <a:pt x="31480" y="38406"/>
                    <a:pt x="31520" y="38405"/>
                    <a:pt x="31558" y="38402"/>
                  </a:cubicBezTo>
                  <a:cubicBezTo>
                    <a:pt x="31596" y="38399"/>
                    <a:pt x="31631" y="38396"/>
                    <a:pt x="31662" y="38389"/>
                  </a:cubicBezTo>
                  <a:cubicBezTo>
                    <a:pt x="31900" y="38380"/>
                    <a:pt x="32140" y="38374"/>
                    <a:pt x="32377" y="38367"/>
                  </a:cubicBezTo>
                  <a:cubicBezTo>
                    <a:pt x="32436" y="38354"/>
                    <a:pt x="32498" y="38352"/>
                    <a:pt x="32561" y="38352"/>
                  </a:cubicBezTo>
                  <a:cubicBezTo>
                    <a:pt x="32583" y="38352"/>
                    <a:pt x="32606" y="38352"/>
                    <a:pt x="32628" y="38352"/>
                  </a:cubicBezTo>
                  <a:cubicBezTo>
                    <a:pt x="32695" y="38352"/>
                    <a:pt x="32762" y="38350"/>
                    <a:pt x="32826" y="38335"/>
                  </a:cubicBezTo>
                  <a:cubicBezTo>
                    <a:pt x="32866" y="38326"/>
                    <a:pt x="32902" y="38319"/>
                    <a:pt x="32943" y="38315"/>
                  </a:cubicBezTo>
                  <a:cubicBezTo>
                    <a:pt x="32980" y="38306"/>
                    <a:pt x="33021" y="38300"/>
                    <a:pt x="33059" y="38294"/>
                  </a:cubicBezTo>
                  <a:cubicBezTo>
                    <a:pt x="33095" y="38292"/>
                    <a:pt x="33132" y="38284"/>
                    <a:pt x="33168" y="38283"/>
                  </a:cubicBezTo>
                  <a:cubicBezTo>
                    <a:pt x="33278" y="38270"/>
                    <a:pt x="33387" y="38261"/>
                    <a:pt x="33494" y="38249"/>
                  </a:cubicBezTo>
                  <a:cubicBezTo>
                    <a:pt x="33530" y="38246"/>
                    <a:pt x="33566" y="38242"/>
                    <a:pt x="33603" y="38236"/>
                  </a:cubicBezTo>
                  <a:cubicBezTo>
                    <a:pt x="33633" y="38232"/>
                    <a:pt x="33664" y="38228"/>
                    <a:pt x="33696" y="38222"/>
                  </a:cubicBezTo>
                  <a:cubicBezTo>
                    <a:pt x="33771" y="38212"/>
                    <a:pt x="33844" y="38196"/>
                    <a:pt x="33917" y="38175"/>
                  </a:cubicBezTo>
                  <a:cubicBezTo>
                    <a:pt x="34360" y="38050"/>
                    <a:pt x="34783" y="37941"/>
                    <a:pt x="35179" y="37770"/>
                  </a:cubicBezTo>
                  <a:cubicBezTo>
                    <a:pt x="35356" y="37694"/>
                    <a:pt x="35539" y="37615"/>
                    <a:pt x="35724" y="37535"/>
                  </a:cubicBezTo>
                  <a:cubicBezTo>
                    <a:pt x="35738" y="37528"/>
                    <a:pt x="35754" y="37519"/>
                    <a:pt x="35772" y="37512"/>
                  </a:cubicBezTo>
                  <a:cubicBezTo>
                    <a:pt x="35805" y="37493"/>
                    <a:pt x="35837" y="37476"/>
                    <a:pt x="35872" y="37458"/>
                  </a:cubicBezTo>
                  <a:cubicBezTo>
                    <a:pt x="35888" y="37454"/>
                    <a:pt x="35907" y="37444"/>
                    <a:pt x="35925" y="37440"/>
                  </a:cubicBezTo>
                  <a:lnTo>
                    <a:pt x="35925" y="37458"/>
                  </a:lnTo>
                  <a:cubicBezTo>
                    <a:pt x="35885" y="37519"/>
                    <a:pt x="35910" y="37631"/>
                    <a:pt x="35913" y="37704"/>
                  </a:cubicBezTo>
                  <a:cubicBezTo>
                    <a:pt x="35917" y="37829"/>
                    <a:pt x="35939" y="37941"/>
                    <a:pt x="35978" y="38043"/>
                  </a:cubicBezTo>
                  <a:cubicBezTo>
                    <a:pt x="36009" y="38132"/>
                    <a:pt x="36051" y="38213"/>
                    <a:pt x="36095" y="38280"/>
                  </a:cubicBezTo>
                  <a:lnTo>
                    <a:pt x="36114" y="38280"/>
                  </a:lnTo>
                  <a:lnTo>
                    <a:pt x="36114" y="38258"/>
                  </a:lnTo>
                  <a:cubicBezTo>
                    <a:pt x="36121" y="38249"/>
                    <a:pt x="36127" y="38239"/>
                    <a:pt x="36128" y="38226"/>
                  </a:cubicBezTo>
                  <a:cubicBezTo>
                    <a:pt x="36140" y="38178"/>
                    <a:pt x="36128" y="38113"/>
                    <a:pt x="36114" y="38060"/>
                  </a:cubicBezTo>
                  <a:cubicBezTo>
                    <a:pt x="36111" y="38047"/>
                    <a:pt x="36109" y="38037"/>
                    <a:pt x="36105" y="38024"/>
                  </a:cubicBezTo>
                  <a:cubicBezTo>
                    <a:pt x="36102" y="38014"/>
                    <a:pt x="36098" y="38002"/>
                    <a:pt x="36092" y="37993"/>
                  </a:cubicBezTo>
                  <a:cubicBezTo>
                    <a:pt x="36080" y="37957"/>
                    <a:pt x="36066" y="37919"/>
                    <a:pt x="36051" y="37884"/>
                  </a:cubicBezTo>
                  <a:cubicBezTo>
                    <a:pt x="36023" y="37815"/>
                    <a:pt x="35994" y="37745"/>
                    <a:pt x="35973" y="37669"/>
                  </a:cubicBezTo>
                  <a:cubicBezTo>
                    <a:pt x="35951" y="37595"/>
                    <a:pt x="35936" y="37517"/>
                    <a:pt x="35932" y="37428"/>
                  </a:cubicBezTo>
                  <a:cubicBezTo>
                    <a:pt x="36271" y="37281"/>
                    <a:pt x="36586" y="37098"/>
                    <a:pt x="36894" y="36916"/>
                  </a:cubicBezTo>
                  <a:lnTo>
                    <a:pt x="36894" y="36968"/>
                  </a:lnTo>
                  <a:cubicBezTo>
                    <a:pt x="36880" y="36995"/>
                    <a:pt x="36874" y="37025"/>
                    <a:pt x="36874" y="37060"/>
                  </a:cubicBezTo>
                  <a:cubicBezTo>
                    <a:pt x="36870" y="37094"/>
                    <a:pt x="36870" y="37128"/>
                    <a:pt x="36862" y="37162"/>
                  </a:cubicBezTo>
                  <a:cubicBezTo>
                    <a:pt x="36843" y="37229"/>
                    <a:pt x="36833" y="37300"/>
                    <a:pt x="36823" y="37373"/>
                  </a:cubicBezTo>
                  <a:cubicBezTo>
                    <a:pt x="36819" y="37396"/>
                    <a:pt x="36817" y="37421"/>
                    <a:pt x="36814" y="37447"/>
                  </a:cubicBezTo>
                  <a:cubicBezTo>
                    <a:pt x="36810" y="37493"/>
                    <a:pt x="36801" y="37543"/>
                    <a:pt x="36794" y="37592"/>
                  </a:cubicBezTo>
                  <a:cubicBezTo>
                    <a:pt x="36790" y="37617"/>
                    <a:pt x="36787" y="37643"/>
                    <a:pt x="36781" y="37668"/>
                  </a:cubicBezTo>
                  <a:cubicBezTo>
                    <a:pt x="36781" y="37672"/>
                    <a:pt x="36779" y="37674"/>
                    <a:pt x="36779" y="37677"/>
                  </a:cubicBezTo>
                  <a:cubicBezTo>
                    <a:pt x="36774" y="37697"/>
                    <a:pt x="36768" y="37722"/>
                    <a:pt x="36765" y="37739"/>
                  </a:cubicBezTo>
                  <a:cubicBezTo>
                    <a:pt x="36683" y="38053"/>
                    <a:pt x="36625" y="38370"/>
                    <a:pt x="36547" y="38671"/>
                  </a:cubicBezTo>
                  <a:cubicBezTo>
                    <a:pt x="36521" y="38771"/>
                    <a:pt x="36494" y="38872"/>
                    <a:pt x="36462" y="38968"/>
                  </a:cubicBezTo>
                  <a:cubicBezTo>
                    <a:pt x="36458" y="38994"/>
                    <a:pt x="36451" y="39017"/>
                    <a:pt x="36439" y="39039"/>
                  </a:cubicBezTo>
                  <a:cubicBezTo>
                    <a:pt x="36419" y="39096"/>
                    <a:pt x="36401" y="39149"/>
                    <a:pt x="36380" y="39205"/>
                  </a:cubicBezTo>
                  <a:cubicBezTo>
                    <a:pt x="36324" y="39337"/>
                    <a:pt x="36272" y="39456"/>
                    <a:pt x="36220" y="39578"/>
                  </a:cubicBezTo>
                  <a:cubicBezTo>
                    <a:pt x="36205" y="39622"/>
                    <a:pt x="36191" y="39664"/>
                    <a:pt x="36176" y="39708"/>
                  </a:cubicBezTo>
                  <a:lnTo>
                    <a:pt x="35494" y="39708"/>
                  </a:lnTo>
                  <a:cubicBezTo>
                    <a:pt x="32893" y="39732"/>
                    <a:pt x="30295" y="39758"/>
                    <a:pt x="27694" y="39782"/>
                  </a:cubicBezTo>
                  <a:cubicBezTo>
                    <a:pt x="27706" y="39456"/>
                    <a:pt x="27636" y="39193"/>
                    <a:pt x="27525" y="38969"/>
                  </a:cubicBezTo>
                  <a:cubicBezTo>
                    <a:pt x="27496" y="38911"/>
                    <a:pt x="27466" y="38857"/>
                    <a:pt x="27432" y="38805"/>
                  </a:cubicBezTo>
                  <a:cubicBezTo>
                    <a:pt x="27410" y="38770"/>
                    <a:pt x="27387" y="38735"/>
                    <a:pt x="27364" y="38703"/>
                  </a:cubicBezTo>
                  <a:cubicBezTo>
                    <a:pt x="27259" y="38555"/>
                    <a:pt x="27142" y="38424"/>
                    <a:pt x="27018" y="38293"/>
                  </a:cubicBezTo>
                  <a:cubicBezTo>
                    <a:pt x="26982" y="38257"/>
                    <a:pt x="26947" y="38219"/>
                    <a:pt x="26913" y="38184"/>
                  </a:cubicBezTo>
                  <a:cubicBezTo>
                    <a:pt x="26739" y="38001"/>
                    <a:pt x="26564" y="37816"/>
                    <a:pt x="26435" y="37601"/>
                  </a:cubicBezTo>
                  <a:cubicBezTo>
                    <a:pt x="26410" y="37562"/>
                    <a:pt x="26388" y="37519"/>
                    <a:pt x="26369" y="37472"/>
                  </a:cubicBezTo>
                  <a:cubicBezTo>
                    <a:pt x="26358" y="37447"/>
                    <a:pt x="26348" y="37419"/>
                    <a:pt x="26339" y="37390"/>
                  </a:cubicBezTo>
                  <a:cubicBezTo>
                    <a:pt x="26336" y="37384"/>
                    <a:pt x="26335" y="37380"/>
                    <a:pt x="26335" y="37376"/>
                  </a:cubicBezTo>
                  <a:cubicBezTo>
                    <a:pt x="26322" y="37344"/>
                    <a:pt x="26313" y="37307"/>
                    <a:pt x="26304" y="37272"/>
                  </a:cubicBezTo>
                  <a:cubicBezTo>
                    <a:pt x="26303" y="37271"/>
                    <a:pt x="26303" y="37268"/>
                    <a:pt x="26303" y="37268"/>
                  </a:cubicBezTo>
                  <a:cubicBezTo>
                    <a:pt x="26291" y="37235"/>
                    <a:pt x="26284" y="37200"/>
                    <a:pt x="26276" y="37163"/>
                  </a:cubicBezTo>
                  <a:cubicBezTo>
                    <a:pt x="26268" y="37125"/>
                    <a:pt x="26260" y="37086"/>
                    <a:pt x="26255" y="37047"/>
                  </a:cubicBezTo>
                  <a:cubicBezTo>
                    <a:pt x="26242" y="36968"/>
                    <a:pt x="26233" y="36889"/>
                    <a:pt x="26227" y="36803"/>
                  </a:cubicBezTo>
                  <a:cubicBezTo>
                    <a:pt x="26226" y="36795"/>
                    <a:pt x="26226" y="36787"/>
                    <a:pt x="26226" y="36777"/>
                  </a:cubicBezTo>
                  <a:cubicBezTo>
                    <a:pt x="26223" y="36743"/>
                    <a:pt x="26220" y="36708"/>
                    <a:pt x="26220" y="36676"/>
                  </a:cubicBezTo>
                  <a:cubicBezTo>
                    <a:pt x="26210" y="36403"/>
                    <a:pt x="26233" y="36122"/>
                    <a:pt x="26288" y="35882"/>
                  </a:cubicBezTo>
                  <a:lnTo>
                    <a:pt x="26320" y="35391"/>
                  </a:lnTo>
                  <a:lnTo>
                    <a:pt x="26310" y="35391"/>
                  </a:lnTo>
                  <a:lnTo>
                    <a:pt x="26310" y="35411"/>
                  </a:lnTo>
                  <a:cubicBezTo>
                    <a:pt x="26290" y="35435"/>
                    <a:pt x="26276" y="35471"/>
                    <a:pt x="26263" y="35507"/>
                  </a:cubicBezTo>
                  <a:cubicBezTo>
                    <a:pt x="26259" y="35526"/>
                    <a:pt x="26253" y="35544"/>
                    <a:pt x="26246" y="35563"/>
                  </a:cubicBezTo>
                  <a:cubicBezTo>
                    <a:pt x="26242" y="35580"/>
                    <a:pt x="26239" y="35599"/>
                    <a:pt x="26233" y="35615"/>
                  </a:cubicBezTo>
                  <a:lnTo>
                    <a:pt x="26220" y="35615"/>
                  </a:lnTo>
                  <a:cubicBezTo>
                    <a:pt x="26208" y="35311"/>
                    <a:pt x="26102" y="35017"/>
                    <a:pt x="26016" y="34772"/>
                  </a:cubicBezTo>
                  <a:cubicBezTo>
                    <a:pt x="25928" y="34497"/>
                    <a:pt x="25861" y="34244"/>
                    <a:pt x="25752" y="33989"/>
                  </a:cubicBezTo>
                  <a:cubicBezTo>
                    <a:pt x="25689" y="33848"/>
                    <a:pt x="25592" y="33703"/>
                    <a:pt x="25548" y="33552"/>
                  </a:cubicBezTo>
                  <a:lnTo>
                    <a:pt x="25536" y="33552"/>
                  </a:lnTo>
                  <a:lnTo>
                    <a:pt x="25536" y="33582"/>
                  </a:lnTo>
                  <a:cubicBezTo>
                    <a:pt x="25570" y="33636"/>
                    <a:pt x="25557" y="33719"/>
                    <a:pt x="25579" y="33786"/>
                  </a:cubicBezTo>
                  <a:cubicBezTo>
                    <a:pt x="25592" y="33825"/>
                    <a:pt x="25602" y="33864"/>
                    <a:pt x="25615" y="33907"/>
                  </a:cubicBezTo>
                  <a:cubicBezTo>
                    <a:pt x="25635" y="33975"/>
                    <a:pt x="25651" y="34046"/>
                    <a:pt x="25673" y="34119"/>
                  </a:cubicBezTo>
                  <a:cubicBezTo>
                    <a:pt x="25686" y="34168"/>
                    <a:pt x="25702" y="34219"/>
                    <a:pt x="25718" y="34269"/>
                  </a:cubicBezTo>
                  <a:cubicBezTo>
                    <a:pt x="25786" y="34469"/>
                    <a:pt x="25868" y="34686"/>
                    <a:pt x="25932" y="34888"/>
                  </a:cubicBezTo>
                  <a:cubicBezTo>
                    <a:pt x="25973" y="35012"/>
                    <a:pt x="25990" y="35121"/>
                    <a:pt x="26038" y="35240"/>
                  </a:cubicBezTo>
                  <a:cubicBezTo>
                    <a:pt x="26089" y="35362"/>
                    <a:pt x="26164" y="35509"/>
                    <a:pt x="26201" y="35637"/>
                  </a:cubicBezTo>
                  <a:cubicBezTo>
                    <a:pt x="26218" y="35708"/>
                    <a:pt x="26093" y="36069"/>
                    <a:pt x="26071" y="36148"/>
                  </a:cubicBezTo>
                  <a:cubicBezTo>
                    <a:pt x="25978" y="36476"/>
                    <a:pt x="25965" y="37038"/>
                    <a:pt x="26071" y="37355"/>
                  </a:cubicBezTo>
                  <a:cubicBezTo>
                    <a:pt x="26087" y="37409"/>
                    <a:pt x="26108" y="37456"/>
                    <a:pt x="26125" y="37505"/>
                  </a:cubicBezTo>
                  <a:cubicBezTo>
                    <a:pt x="26147" y="37557"/>
                    <a:pt x="26172" y="37607"/>
                    <a:pt x="26198" y="37656"/>
                  </a:cubicBezTo>
                  <a:cubicBezTo>
                    <a:pt x="26208" y="37675"/>
                    <a:pt x="26218" y="37695"/>
                    <a:pt x="26230" y="37713"/>
                  </a:cubicBezTo>
                  <a:cubicBezTo>
                    <a:pt x="26256" y="37762"/>
                    <a:pt x="26285" y="37810"/>
                    <a:pt x="26317" y="37855"/>
                  </a:cubicBezTo>
                  <a:cubicBezTo>
                    <a:pt x="26369" y="37931"/>
                    <a:pt x="26423" y="38007"/>
                    <a:pt x="26481" y="38075"/>
                  </a:cubicBezTo>
                  <a:cubicBezTo>
                    <a:pt x="26506" y="38104"/>
                    <a:pt x="26529" y="38132"/>
                    <a:pt x="26553" y="38159"/>
                  </a:cubicBezTo>
                  <a:cubicBezTo>
                    <a:pt x="26717" y="38348"/>
                    <a:pt x="26894" y="38523"/>
                    <a:pt x="27056" y="38720"/>
                  </a:cubicBezTo>
                  <a:cubicBezTo>
                    <a:pt x="27080" y="38748"/>
                    <a:pt x="27104" y="38779"/>
                    <a:pt x="27126" y="38806"/>
                  </a:cubicBezTo>
                  <a:cubicBezTo>
                    <a:pt x="27149" y="38835"/>
                    <a:pt x="27171" y="38866"/>
                    <a:pt x="27192" y="38896"/>
                  </a:cubicBezTo>
                  <a:cubicBezTo>
                    <a:pt x="27325" y="39085"/>
                    <a:pt x="27365" y="39301"/>
                    <a:pt x="27448" y="39548"/>
                  </a:cubicBezTo>
                  <a:cubicBezTo>
                    <a:pt x="27476" y="39631"/>
                    <a:pt x="27541" y="39689"/>
                    <a:pt x="27556" y="39783"/>
                  </a:cubicBezTo>
                  <a:lnTo>
                    <a:pt x="22682" y="39827"/>
                  </a:lnTo>
                  <a:lnTo>
                    <a:pt x="22671" y="39817"/>
                  </a:lnTo>
                  <a:cubicBezTo>
                    <a:pt x="22653" y="39612"/>
                    <a:pt x="22634" y="39402"/>
                    <a:pt x="22618" y="39194"/>
                  </a:cubicBezTo>
                  <a:lnTo>
                    <a:pt x="22618" y="38748"/>
                  </a:lnTo>
                  <a:cubicBezTo>
                    <a:pt x="22610" y="38696"/>
                    <a:pt x="22610" y="38399"/>
                    <a:pt x="22629" y="38267"/>
                  </a:cubicBezTo>
                  <a:cubicBezTo>
                    <a:pt x="22649" y="38124"/>
                    <a:pt x="22636" y="37988"/>
                    <a:pt x="22618" y="37852"/>
                  </a:cubicBezTo>
                  <a:cubicBezTo>
                    <a:pt x="22614" y="37809"/>
                    <a:pt x="22610" y="37762"/>
                    <a:pt x="22604" y="37719"/>
                  </a:cubicBezTo>
                  <a:cubicBezTo>
                    <a:pt x="22602" y="37700"/>
                    <a:pt x="22600" y="37675"/>
                    <a:pt x="22600" y="37656"/>
                  </a:cubicBezTo>
                  <a:cubicBezTo>
                    <a:pt x="22600" y="37634"/>
                    <a:pt x="22598" y="37613"/>
                    <a:pt x="22598" y="37591"/>
                  </a:cubicBezTo>
                  <a:lnTo>
                    <a:pt x="22607" y="37591"/>
                  </a:lnTo>
                  <a:cubicBezTo>
                    <a:pt x="22650" y="37650"/>
                    <a:pt x="22719" y="37697"/>
                    <a:pt x="22781" y="37739"/>
                  </a:cubicBezTo>
                  <a:cubicBezTo>
                    <a:pt x="22802" y="37755"/>
                    <a:pt x="22825" y="37768"/>
                    <a:pt x="22844" y="37783"/>
                  </a:cubicBezTo>
                  <a:cubicBezTo>
                    <a:pt x="22887" y="37816"/>
                    <a:pt x="22931" y="37852"/>
                    <a:pt x="22976" y="37889"/>
                  </a:cubicBezTo>
                  <a:cubicBezTo>
                    <a:pt x="23020" y="37925"/>
                    <a:pt x="23062" y="37964"/>
                    <a:pt x="23108" y="38001"/>
                  </a:cubicBezTo>
                  <a:cubicBezTo>
                    <a:pt x="23199" y="38072"/>
                    <a:pt x="23290" y="38140"/>
                    <a:pt x="23402" y="38190"/>
                  </a:cubicBezTo>
                  <a:cubicBezTo>
                    <a:pt x="23428" y="38201"/>
                    <a:pt x="23462" y="38212"/>
                    <a:pt x="23497" y="38217"/>
                  </a:cubicBezTo>
                  <a:cubicBezTo>
                    <a:pt x="23536" y="38226"/>
                    <a:pt x="23578" y="38230"/>
                    <a:pt x="23616" y="38230"/>
                  </a:cubicBezTo>
                  <a:cubicBezTo>
                    <a:pt x="23630" y="38230"/>
                    <a:pt x="23643" y="38226"/>
                    <a:pt x="23657" y="38226"/>
                  </a:cubicBezTo>
                  <a:cubicBezTo>
                    <a:pt x="23671" y="38225"/>
                    <a:pt x="23687" y="38223"/>
                    <a:pt x="23700" y="38220"/>
                  </a:cubicBezTo>
                  <a:cubicBezTo>
                    <a:pt x="23736" y="38212"/>
                    <a:pt x="23768" y="38198"/>
                    <a:pt x="23795" y="38181"/>
                  </a:cubicBezTo>
                  <a:cubicBezTo>
                    <a:pt x="23806" y="38169"/>
                    <a:pt x="23819" y="38161"/>
                    <a:pt x="23828" y="38150"/>
                  </a:cubicBezTo>
                  <a:cubicBezTo>
                    <a:pt x="23883" y="38097"/>
                    <a:pt x="23911" y="38037"/>
                    <a:pt x="23923" y="37969"/>
                  </a:cubicBezTo>
                  <a:cubicBezTo>
                    <a:pt x="23927" y="37956"/>
                    <a:pt x="23928" y="37941"/>
                    <a:pt x="23933" y="37927"/>
                  </a:cubicBezTo>
                  <a:cubicBezTo>
                    <a:pt x="23936" y="37911"/>
                    <a:pt x="23937" y="37893"/>
                    <a:pt x="23940" y="37879"/>
                  </a:cubicBezTo>
                  <a:cubicBezTo>
                    <a:pt x="23944" y="37826"/>
                    <a:pt x="23950" y="37770"/>
                    <a:pt x="23959" y="37711"/>
                  </a:cubicBezTo>
                  <a:cubicBezTo>
                    <a:pt x="23962" y="37703"/>
                    <a:pt x="23963" y="37693"/>
                    <a:pt x="23963" y="37685"/>
                  </a:cubicBezTo>
                  <a:cubicBezTo>
                    <a:pt x="23966" y="37661"/>
                    <a:pt x="23971" y="37637"/>
                    <a:pt x="23976" y="37614"/>
                  </a:cubicBezTo>
                  <a:cubicBezTo>
                    <a:pt x="23994" y="37537"/>
                    <a:pt x="24003" y="37463"/>
                    <a:pt x="24014" y="37384"/>
                  </a:cubicBezTo>
                  <a:cubicBezTo>
                    <a:pt x="24017" y="37348"/>
                    <a:pt x="24023" y="37309"/>
                    <a:pt x="24027" y="37271"/>
                  </a:cubicBezTo>
                  <a:cubicBezTo>
                    <a:pt x="24036" y="37194"/>
                    <a:pt x="24042" y="37118"/>
                    <a:pt x="24049" y="37041"/>
                  </a:cubicBezTo>
                  <a:cubicBezTo>
                    <a:pt x="24061" y="36925"/>
                    <a:pt x="24075" y="36814"/>
                    <a:pt x="24103" y="36705"/>
                  </a:cubicBezTo>
                  <a:cubicBezTo>
                    <a:pt x="24180" y="36384"/>
                    <a:pt x="24253" y="36061"/>
                    <a:pt x="24328" y="35744"/>
                  </a:cubicBezTo>
                  <a:cubicBezTo>
                    <a:pt x="24394" y="35545"/>
                    <a:pt x="24453" y="35346"/>
                    <a:pt x="24514" y="35145"/>
                  </a:cubicBezTo>
                  <a:cubicBezTo>
                    <a:pt x="24574" y="34946"/>
                    <a:pt x="24632" y="34748"/>
                    <a:pt x="24692" y="34548"/>
                  </a:cubicBezTo>
                  <a:cubicBezTo>
                    <a:pt x="24812" y="34149"/>
                    <a:pt x="24933" y="33760"/>
                    <a:pt x="25077" y="33382"/>
                  </a:cubicBezTo>
                  <a:cubicBezTo>
                    <a:pt x="25202" y="33047"/>
                    <a:pt x="25324" y="32729"/>
                    <a:pt x="25461" y="32419"/>
                  </a:cubicBezTo>
                  <a:cubicBezTo>
                    <a:pt x="25488" y="32358"/>
                    <a:pt x="25528" y="32198"/>
                    <a:pt x="25586" y="32146"/>
                  </a:cubicBezTo>
                  <a:cubicBezTo>
                    <a:pt x="25593" y="32140"/>
                    <a:pt x="25600" y="32134"/>
                    <a:pt x="25609" y="32133"/>
                  </a:cubicBezTo>
                  <a:cubicBezTo>
                    <a:pt x="25621" y="32143"/>
                    <a:pt x="25631" y="32155"/>
                    <a:pt x="25645" y="32163"/>
                  </a:cubicBezTo>
                  <a:cubicBezTo>
                    <a:pt x="25666" y="32176"/>
                    <a:pt x="25689" y="32185"/>
                    <a:pt x="25715" y="32191"/>
                  </a:cubicBezTo>
                  <a:cubicBezTo>
                    <a:pt x="25723" y="32194"/>
                    <a:pt x="25731" y="32194"/>
                    <a:pt x="25743" y="32197"/>
                  </a:cubicBezTo>
                  <a:cubicBezTo>
                    <a:pt x="25811" y="32211"/>
                    <a:pt x="25898" y="32208"/>
                    <a:pt x="25978" y="32216"/>
                  </a:cubicBezTo>
                  <a:cubicBezTo>
                    <a:pt x="25999" y="32219"/>
                    <a:pt x="26021" y="32220"/>
                    <a:pt x="26038" y="32227"/>
                  </a:cubicBezTo>
                  <a:cubicBezTo>
                    <a:pt x="26051" y="32229"/>
                    <a:pt x="26066" y="32233"/>
                    <a:pt x="26082" y="32236"/>
                  </a:cubicBezTo>
                  <a:cubicBezTo>
                    <a:pt x="26086" y="32237"/>
                    <a:pt x="26087" y="32237"/>
                    <a:pt x="26092" y="32240"/>
                  </a:cubicBezTo>
                  <a:cubicBezTo>
                    <a:pt x="26108" y="32243"/>
                    <a:pt x="26122" y="32245"/>
                    <a:pt x="26137" y="32245"/>
                  </a:cubicBezTo>
                  <a:cubicBezTo>
                    <a:pt x="26151" y="32245"/>
                    <a:pt x="26166" y="32243"/>
                    <a:pt x="26176" y="32237"/>
                  </a:cubicBezTo>
                  <a:lnTo>
                    <a:pt x="26173" y="32237"/>
                  </a:lnTo>
                  <a:cubicBezTo>
                    <a:pt x="26137" y="32235"/>
                    <a:pt x="26102" y="32226"/>
                    <a:pt x="26070" y="32214"/>
                  </a:cubicBezTo>
                  <a:cubicBezTo>
                    <a:pt x="26034" y="32206"/>
                    <a:pt x="26002" y="32191"/>
                    <a:pt x="25971" y="32178"/>
                  </a:cubicBezTo>
                  <a:cubicBezTo>
                    <a:pt x="25939" y="32163"/>
                    <a:pt x="25910" y="32149"/>
                    <a:pt x="25878" y="32133"/>
                  </a:cubicBezTo>
                  <a:cubicBezTo>
                    <a:pt x="25849" y="32115"/>
                    <a:pt x="25818" y="32102"/>
                    <a:pt x="25791" y="32089"/>
                  </a:cubicBezTo>
                  <a:cubicBezTo>
                    <a:pt x="25757" y="32076"/>
                    <a:pt x="25714" y="32069"/>
                    <a:pt x="25677" y="32054"/>
                  </a:cubicBezTo>
                  <a:cubicBezTo>
                    <a:pt x="25664" y="32048"/>
                    <a:pt x="25650" y="32040"/>
                    <a:pt x="25643" y="32031"/>
                  </a:cubicBezTo>
                  <a:cubicBezTo>
                    <a:pt x="25637" y="32027"/>
                    <a:pt x="25631" y="32021"/>
                    <a:pt x="25629" y="32014"/>
                  </a:cubicBezTo>
                  <a:cubicBezTo>
                    <a:pt x="25643" y="32002"/>
                    <a:pt x="25650" y="31987"/>
                    <a:pt x="25657" y="31967"/>
                  </a:cubicBezTo>
                  <a:cubicBezTo>
                    <a:pt x="25670" y="31939"/>
                    <a:pt x="25677" y="31910"/>
                    <a:pt x="25692" y="31886"/>
                  </a:cubicBezTo>
                  <a:cubicBezTo>
                    <a:pt x="25704" y="31859"/>
                    <a:pt x="25723" y="31839"/>
                    <a:pt x="25750" y="31832"/>
                  </a:cubicBezTo>
                  <a:close/>
                  <a:moveTo>
                    <a:pt x="26722" y="1"/>
                  </a:moveTo>
                  <a:cubicBezTo>
                    <a:pt x="26486" y="1"/>
                    <a:pt x="26289" y="176"/>
                    <a:pt x="26364" y="422"/>
                  </a:cubicBezTo>
                  <a:cubicBezTo>
                    <a:pt x="26380" y="474"/>
                    <a:pt x="26422" y="525"/>
                    <a:pt x="26449" y="570"/>
                  </a:cubicBezTo>
                  <a:lnTo>
                    <a:pt x="26406" y="570"/>
                  </a:lnTo>
                  <a:cubicBezTo>
                    <a:pt x="26372" y="547"/>
                    <a:pt x="26322" y="538"/>
                    <a:pt x="26264" y="538"/>
                  </a:cubicBezTo>
                  <a:cubicBezTo>
                    <a:pt x="26105" y="538"/>
                    <a:pt x="25891" y="606"/>
                    <a:pt x="25827" y="634"/>
                  </a:cubicBezTo>
                  <a:cubicBezTo>
                    <a:pt x="25650" y="710"/>
                    <a:pt x="25509" y="855"/>
                    <a:pt x="25326" y="934"/>
                  </a:cubicBezTo>
                  <a:cubicBezTo>
                    <a:pt x="24927" y="1095"/>
                    <a:pt x="24562" y="896"/>
                    <a:pt x="24395" y="1339"/>
                  </a:cubicBezTo>
                  <a:cubicBezTo>
                    <a:pt x="24372" y="1400"/>
                    <a:pt x="24341" y="1536"/>
                    <a:pt x="24365" y="1639"/>
                  </a:cubicBezTo>
                  <a:cubicBezTo>
                    <a:pt x="24446" y="1999"/>
                    <a:pt x="24671" y="2206"/>
                    <a:pt x="24984" y="2334"/>
                  </a:cubicBezTo>
                  <a:cubicBezTo>
                    <a:pt x="25080" y="2374"/>
                    <a:pt x="25189" y="2393"/>
                    <a:pt x="25294" y="2418"/>
                  </a:cubicBezTo>
                  <a:cubicBezTo>
                    <a:pt x="25346" y="2431"/>
                    <a:pt x="25414" y="2411"/>
                    <a:pt x="25442" y="2452"/>
                  </a:cubicBezTo>
                  <a:cubicBezTo>
                    <a:pt x="25294" y="2641"/>
                    <a:pt x="25638" y="2831"/>
                    <a:pt x="25666" y="2923"/>
                  </a:cubicBezTo>
                  <a:cubicBezTo>
                    <a:pt x="25615" y="2976"/>
                    <a:pt x="25603" y="3062"/>
                    <a:pt x="25570" y="3136"/>
                  </a:cubicBezTo>
                  <a:cubicBezTo>
                    <a:pt x="25515" y="3261"/>
                    <a:pt x="25454" y="3397"/>
                    <a:pt x="25388" y="3520"/>
                  </a:cubicBezTo>
                  <a:cubicBezTo>
                    <a:pt x="25164" y="3951"/>
                    <a:pt x="24889" y="4358"/>
                    <a:pt x="24767" y="4875"/>
                  </a:cubicBezTo>
                  <a:cubicBezTo>
                    <a:pt x="24731" y="5023"/>
                    <a:pt x="24788" y="5179"/>
                    <a:pt x="24831" y="5260"/>
                  </a:cubicBezTo>
                  <a:cubicBezTo>
                    <a:pt x="24843" y="5274"/>
                    <a:pt x="24852" y="5281"/>
                    <a:pt x="24865" y="5292"/>
                  </a:cubicBezTo>
                  <a:cubicBezTo>
                    <a:pt x="24860" y="5361"/>
                    <a:pt x="24855" y="5428"/>
                    <a:pt x="24852" y="5496"/>
                  </a:cubicBezTo>
                  <a:cubicBezTo>
                    <a:pt x="24869" y="5612"/>
                    <a:pt x="24888" y="5724"/>
                    <a:pt x="24904" y="5838"/>
                  </a:cubicBezTo>
                  <a:cubicBezTo>
                    <a:pt x="24916" y="5871"/>
                    <a:pt x="24952" y="5939"/>
                    <a:pt x="24948" y="5977"/>
                  </a:cubicBezTo>
                  <a:cubicBezTo>
                    <a:pt x="24940" y="6038"/>
                    <a:pt x="24888" y="6128"/>
                    <a:pt x="24865" y="6181"/>
                  </a:cubicBezTo>
                  <a:cubicBezTo>
                    <a:pt x="24799" y="6310"/>
                    <a:pt x="24745" y="6426"/>
                    <a:pt x="24650" y="6522"/>
                  </a:cubicBezTo>
                  <a:cubicBezTo>
                    <a:pt x="24477" y="6695"/>
                    <a:pt x="24324" y="6735"/>
                    <a:pt x="24266" y="7034"/>
                  </a:cubicBezTo>
                  <a:cubicBezTo>
                    <a:pt x="24232" y="7206"/>
                    <a:pt x="24415" y="7475"/>
                    <a:pt x="24501" y="7536"/>
                  </a:cubicBezTo>
                  <a:cubicBezTo>
                    <a:pt x="24593" y="7604"/>
                    <a:pt x="24698" y="7629"/>
                    <a:pt x="24757" y="7728"/>
                  </a:cubicBezTo>
                  <a:cubicBezTo>
                    <a:pt x="24889" y="7943"/>
                    <a:pt x="24680" y="8055"/>
                    <a:pt x="24705" y="8274"/>
                  </a:cubicBezTo>
                  <a:cubicBezTo>
                    <a:pt x="24724" y="8447"/>
                    <a:pt x="24817" y="8574"/>
                    <a:pt x="24939" y="8647"/>
                  </a:cubicBezTo>
                  <a:cubicBezTo>
                    <a:pt x="24773" y="8993"/>
                    <a:pt x="25041" y="9148"/>
                    <a:pt x="25122" y="9397"/>
                  </a:cubicBezTo>
                  <a:cubicBezTo>
                    <a:pt x="25206" y="9654"/>
                    <a:pt x="25153" y="9957"/>
                    <a:pt x="25282" y="10166"/>
                  </a:cubicBezTo>
                  <a:cubicBezTo>
                    <a:pt x="25444" y="10430"/>
                    <a:pt x="25808" y="10538"/>
                    <a:pt x="26211" y="10538"/>
                  </a:cubicBezTo>
                  <a:cubicBezTo>
                    <a:pt x="26380" y="10538"/>
                    <a:pt x="26556" y="10519"/>
                    <a:pt x="26726" y="10484"/>
                  </a:cubicBezTo>
                  <a:lnTo>
                    <a:pt x="26726" y="10497"/>
                  </a:lnTo>
                  <a:cubicBezTo>
                    <a:pt x="26643" y="10557"/>
                    <a:pt x="26609" y="10718"/>
                    <a:pt x="26489" y="10731"/>
                  </a:cubicBezTo>
                  <a:cubicBezTo>
                    <a:pt x="26408" y="10788"/>
                    <a:pt x="26193" y="10813"/>
                    <a:pt x="25991" y="10813"/>
                  </a:cubicBezTo>
                  <a:cubicBezTo>
                    <a:pt x="25861" y="10813"/>
                    <a:pt x="25736" y="10803"/>
                    <a:pt x="25657" y="10784"/>
                  </a:cubicBezTo>
                  <a:cubicBezTo>
                    <a:pt x="25580" y="10781"/>
                    <a:pt x="25500" y="10778"/>
                    <a:pt x="25420" y="10775"/>
                  </a:cubicBezTo>
                  <a:cubicBezTo>
                    <a:pt x="25293" y="10747"/>
                    <a:pt x="25143" y="10735"/>
                    <a:pt x="24988" y="10735"/>
                  </a:cubicBezTo>
                  <a:cubicBezTo>
                    <a:pt x="24820" y="10735"/>
                    <a:pt x="24646" y="10749"/>
                    <a:pt x="24491" y="10775"/>
                  </a:cubicBezTo>
                  <a:cubicBezTo>
                    <a:pt x="24415" y="10788"/>
                    <a:pt x="24341" y="10804"/>
                    <a:pt x="24273" y="10825"/>
                  </a:cubicBezTo>
                  <a:cubicBezTo>
                    <a:pt x="24221" y="10836"/>
                    <a:pt x="24171" y="10854"/>
                    <a:pt x="24128" y="10871"/>
                  </a:cubicBezTo>
                  <a:cubicBezTo>
                    <a:pt x="23864" y="10980"/>
                    <a:pt x="23610" y="11112"/>
                    <a:pt x="23379" y="11255"/>
                  </a:cubicBezTo>
                  <a:cubicBezTo>
                    <a:pt x="23289" y="11312"/>
                    <a:pt x="23193" y="11338"/>
                    <a:pt x="23101" y="11393"/>
                  </a:cubicBezTo>
                  <a:cubicBezTo>
                    <a:pt x="22927" y="11501"/>
                    <a:pt x="22746" y="11633"/>
                    <a:pt x="22534" y="11694"/>
                  </a:cubicBezTo>
                  <a:cubicBezTo>
                    <a:pt x="22413" y="11729"/>
                    <a:pt x="22190" y="11758"/>
                    <a:pt x="21993" y="11758"/>
                  </a:cubicBezTo>
                  <a:cubicBezTo>
                    <a:pt x="21910" y="11758"/>
                    <a:pt x="21835" y="11755"/>
                    <a:pt x="21771" y="11739"/>
                  </a:cubicBezTo>
                  <a:cubicBezTo>
                    <a:pt x="21768" y="11739"/>
                    <a:pt x="21765" y="11739"/>
                    <a:pt x="21762" y="11738"/>
                  </a:cubicBezTo>
                  <a:lnTo>
                    <a:pt x="21762" y="11738"/>
                  </a:lnTo>
                  <a:cubicBezTo>
                    <a:pt x="21761" y="11738"/>
                    <a:pt x="21761" y="11738"/>
                    <a:pt x="21761" y="11738"/>
                  </a:cubicBezTo>
                  <a:cubicBezTo>
                    <a:pt x="21760" y="11738"/>
                    <a:pt x="21760" y="11738"/>
                    <a:pt x="21759" y="11738"/>
                  </a:cubicBezTo>
                  <a:lnTo>
                    <a:pt x="21759" y="11738"/>
                  </a:lnTo>
                  <a:cubicBezTo>
                    <a:pt x="21757" y="11737"/>
                    <a:pt x="21755" y="11737"/>
                    <a:pt x="21753" y="11736"/>
                  </a:cubicBezTo>
                  <a:cubicBezTo>
                    <a:pt x="21615" y="11730"/>
                    <a:pt x="21474" y="11727"/>
                    <a:pt x="21336" y="11723"/>
                  </a:cubicBezTo>
                  <a:cubicBezTo>
                    <a:pt x="21261" y="11707"/>
                    <a:pt x="21100" y="11689"/>
                    <a:pt x="20965" y="11689"/>
                  </a:cubicBezTo>
                  <a:cubicBezTo>
                    <a:pt x="20906" y="11689"/>
                    <a:pt x="20851" y="11692"/>
                    <a:pt x="20811" y="11701"/>
                  </a:cubicBezTo>
                  <a:cubicBezTo>
                    <a:pt x="20702" y="11727"/>
                    <a:pt x="20580" y="11716"/>
                    <a:pt x="20470" y="11745"/>
                  </a:cubicBezTo>
                  <a:cubicBezTo>
                    <a:pt x="20201" y="11818"/>
                    <a:pt x="19929" y="11890"/>
                    <a:pt x="19668" y="11969"/>
                  </a:cubicBezTo>
                  <a:cubicBezTo>
                    <a:pt x="19456" y="12033"/>
                    <a:pt x="19228" y="12053"/>
                    <a:pt x="19017" y="12107"/>
                  </a:cubicBezTo>
                  <a:cubicBezTo>
                    <a:pt x="18752" y="12177"/>
                    <a:pt x="18450" y="12120"/>
                    <a:pt x="18172" y="12184"/>
                  </a:cubicBezTo>
                  <a:lnTo>
                    <a:pt x="17648" y="12184"/>
                  </a:lnTo>
                  <a:cubicBezTo>
                    <a:pt x="17631" y="12180"/>
                    <a:pt x="17593" y="12171"/>
                    <a:pt x="17560" y="12171"/>
                  </a:cubicBezTo>
                  <a:cubicBezTo>
                    <a:pt x="17552" y="12171"/>
                    <a:pt x="17545" y="12171"/>
                    <a:pt x="17538" y="12172"/>
                  </a:cubicBezTo>
                  <a:cubicBezTo>
                    <a:pt x="17472" y="12186"/>
                    <a:pt x="17363" y="12192"/>
                    <a:pt x="17245" y="12192"/>
                  </a:cubicBezTo>
                  <a:cubicBezTo>
                    <a:pt x="17065" y="12192"/>
                    <a:pt x="16861" y="12177"/>
                    <a:pt x="16746" y="12152"/>
                  </a:cubicBezTo>
                  <a:cubicBezTo>
                    <a:pt x="16646" y="12149"/>
                    <a:pt x="16550" y="12145"/>
                    <a:pt x="16448" y="12142"/>
                  </a:cubicBezTo>
                  <a:cubicBezTo>
                    <a:pt x="16325" y="12114"/>
                    <a:pt x="16140" y="12105"/>
                    <a:pt x="15953" y="12105"/>
                  </a:cubicBezTo>
                  <a:cubicBezTo>
                    <a:pt x="15785" y="12105"/>
                    <a:pt x="15616" y="12112"/>
                    <a:pt x="15487" y="12120"/>
                  </a:cubicBezTo>
                  <a:cubicBezTo>
                    <a:pt x="15308" y="12130"/>
                    <a:pt x="15115" y="12177"/>
                    <a:pt x="14952" y="12216"/>
                  </a:cubicBezTo>
                  <a:lnTo>
                    <a:pt x="14795" y="12216"/>
                  </a:lnTo>
                  <a:cubicBezTo>
                    <a:pt x="14658" y="12223"/>
                    <a:pt x="14523" y="12229"/>
                    <a:pt x="14389" y="12236"/>
                  </a:cubicBezTo>
                  <a:cubicBezTo>
                    <a:pt x="14312" y="12253"/>
                    <a:pt x="14187" y="12266"/>
                    <a:pt x="14070" y="12266"/>
                  </a:cubicBezTo>
                  <a:cubicBezTo>
                    <a:pt x="13997" y="12266"/>
                    <a:pt x="13928" y="12261"/>
                    <a:pt x="13875" y="12249"/>
                  </a:cubicBezTo>
                  <a:cubicBezTo>
                    <a:pt x="13667" y="12200"/>
                    <a:pt x="13482" y="12127"/>
                    <a:pt x="13299" y="12068"/>
                  </a:cubicBezTo>
                  <a:cubicBezTo>
                    <a:pt x="13188" y="12031"/>
                    <a:pt x="13095" y="12024"/>
                    <a:pt x="12978" y="11992"/>
                  </a:cubicBezTo>
                  <a:cubicBezTo>
                    <a:pt x="12888" y="11965"/>
                    <a:pt x="12740" y="11934"/>
                    <a:pt x="12601" y="11934"/>
                  </a:cubicBezTo>
                  <a:cubicBezTo>
                    <a:pt x="12550" y="11934"/>
                    <a:pt x="12501" y="11938"/>
                    <a:pt x="12456" y="11948"/>
                  </a:cubicBezTo>
                  <a:cubicBezTo>
                    <a:pt x="12245" y="11995"/>
                    <a:pt x="12035" y="12020"/>
                    <a:pt x="11833" y="12065"/>
                  </a:cubicBezTo>
                  <a:lnTo>
                    <a:pt x="11621" y="12065"/>
                  </a:lnTo>
                  <a:cubicBezTo>
                    <a:pt x="11554" y="12065"/>
                    <a:pt x="11489" y="12062"/>
                    <a:pt x="11422" y="12060"/>
                  </a:cubicBezTo>
                  <a:cubicBezTo>
                    <a:pt x="11346" y="12057"/>
                    <a:pt x="11270" y="12052"/>
                    <a:pt x="11196" y="12052"/>
                  </a:cubicBezTo>
                  <a:cubicBezTo>
                    <a:pt x="11179" y="12052"/>
                    <a:pt x="11162" y="12053"/>
                    <a:pt x="11146" y="12053"/>
                  </a:cubicBezTo>
                  <a:cubicBezTo>
                    <a:pt x="11051" y="12055"/>
                    <a:pt x="10958" y="12063"/>
                    <a:pt x="10872" y="12087"/>
                  </a:cubicBezTo>
                  <a:cubicBezTo>
                    <a:pt x="10769" y="12116"/>
                    <a:pt x="10651" y="12181"/>
                    <a:pt x="10595" y="12258"/>
                  </a:cubicBezTo>
                  <a:cubicBezTo>
                    <a:pt x="10545" y="12325"/>
                    <a:pt x="10558" y="12390"/>
                    <a:pt x="10445" y="12398"/>
                  </a:cubicBezTo>
                  <a:cubicBezTo>
                    <a:pt x="10408" y="12374"/>
                    <a:pt x="10357" y="12370"/>
                    <a:pt x="10303" y="12370"/>
                  </a:cubicBezTo>
                  <a:cubicBezTo>
                    <a:pt x="10279" y="12370"/>
                    <a:pt x="10254" y="12371"/>
                    <a:pt x="10230" y="12371"/>
                  </a:cubicBezTo>
                  <a:cubicBezTo>
                    <a:pt x="10197" y="12371"/>
                    <a:pt x="10164" y="12369"/>
                    <a:pt x="10135" y="12363"/>
                  </a:cubicBezTo>
                  <a:cubicBezTo>
                    <a:pt x="10098" y="12355"/>
                    <a:pt x="10058" y="12353"/>
                    <a:pt x="10017" y="12353"/>
                  </a:cubicBezTo>
                  <a:cubicBezTo>
                    <a:pt x="9961" y="12353"/>
                    <a:pt x="9903" y="12357"/>
                    <a:pt x="9844" y="12357"/>
                  </a:cubicBezTo>
                  <a:cubicBezTo>
                    <a:pt x="9794" y="12357"/>
                    <a:pt x="9745" y="12354"/>
                    <a:pt x="9696" y="12344"/>
                  </a:cubicBezTo>
                  <a:cubicBezTo>
                    <a:pt x="9649" y="12334"/>
                    <a:pt x="9580" y="12328"/>
                    <a:pt x="9511" y="12328"/>
                  </a:cubicBezTo>
                  <a:cubicBezTo>
                    <a:pt x="9483" y="12328"/>
                    <a:pt x="9454" y="12329"/>
                    <a:pt x="9427" y="12331"/>
                  </a:cubicBezTo>
                  <a:cubicBezTo>
                    <a:pt x="9384" y="12332"/>
                    <a:pt x="9344" y="12338"/>
                    <a:pt x="9311" y="12344"/>
                  </a:cubicBezTo>
                  <a:lnTo>
                    <a:pt x="8350" y="12344"/>
                  </a:lnTo>
                  <a:cubicBezTo>
                    <a:pt x="8274" y="12360"/>
                    <a:pt x="8185" y="12364"/>
                    <a:pt x="8093" y="12364"/>
                  </a:cubicBezTo>
                  <a:cubicBezTo>
                    <a:pt x="7957" y="12364"/>
                    <a:pt x="7812" y="12354"/>
                    <a:pt x="7687" y="12354"/>
                  </a:cubicBezTo>
                  <a:cubicBezTo>
                    <a:pt x="7525" y="12354"/>
                    <a:pt x="7346" y="12365"/>
                    <a:pt x="7174" y="12365"/>
                  </a:cubicBezTo>
                  <a:cubicBezTo>
                    <a:pt x="7037" y="12365"/>
                    <a:pt x="6905" y="12358"/>
                    <a:pt x="6791" y="12332"/>
                  </a:cubicBezTo>
                  <a:cubicBezTo>
                    <a:pt x="6752" y="12324"/>
                    <a:pt x="6714" y="12322"/>
                    <a:pt x="6678" y="12322"/>
                  </a:cubicBezTo>
                  <a:cubicBezTo>
                    <a:pt x="6654" y="12322"/>
                    <a:pt x="6631" y="12323"/>
                    <a:pt x="6608" y="12323"/>
                  </a:cubicBezTo>
                  <a:cubicBezTo>
                    <a:pt x="6569" y="12323"/>
                    <a:pt x="6531" y="12321"/>
                    <a:pt x="6490" y="12310"/>
                  </a:cubicBezTo>
                  <a:cubicBezTo>
                    <a:pt x="6138" y="12228"/>
                    <a:pt x="5875" y="12137"/>
                    <a:pt x="5625" y="11959"/>
                  </a:cubicBezTo>
                  <a:cubicBezTo>
                    <a:pt x="5608" y="11945"/>
                    <a:pt x="5589" y="11932"/>
                    <a:pt x="5573" y="11916"/>
                  </a:cubicBezTo>
                  <a:cubicBezTo>
                    <a:pt x="5502" y="11864"/>
                    <a:pt x="5436" y="11802"/>
                    <a:pt x="5369" y="11743"/>
                  </a:cubicBezTo>
                  <a:cubicBezTo>
                    <a:pt x="5317" y="11697"/>
                    <a:pt x="5265" y="11650"/>
                    <a:pt x="5208" y="11607"/>
                  </a:cubicBezTo>
                  <a:cubicBezTo>
                    <a:pt x="5174" y="11570"/>
                    <a:pt x="5143" y="11537"/>
                    <a:pt x="5112" y="11498"/>
                  </a:cubicBezTo>
                  <a:cubicBezTo>
                    <a:pt x="4996" y="11410"/>
                    <a:pt x="4890" y="11307"/>
                    <a:pt x="4802" y="11189"/>
                  </a:cubicBezTo>
                  <a:lnTo>
                    <a:pt x="4621" y="11008"/>
                  </a:lnTo>
                  <a:cubicBezTo>
                    <a:pt x="4455" y="10788"/>
                    <a:pt x="4295" y="10529"/>
                    <a:pt x="4075" y="10368"/>
                  </a:cubicBezTo>
                  <a:cubicBezTo>
                    <a:pt x="3828" y="10182"/>
                    <a:pt x="3542" y="10058"/>
                    <a:pt x="3252" y="9909"/>
                  </a:cubicBezTo>
                  <a:cubicBezTo>
                    <a:pt x="3085" y="9821"/>
                    <a:pt x="2909" y="9720"/>
                    <a:pt x="2720" y="9651"/>
                  </a:cubicBezTo>
                  <a:cubicBezTo>
                    <a:pt x="2707" y="9648"/>
                    <a:pt x="2699" y="9644"/>
                    <a:pt x="2685" y="9640"/>
                  </a:cubicBezTo>
                  <a:cubicBezTo>
                    <a:pt x="2642" y="9627"/>
                    <a:pt x="2579" y="9615"/>
                    <a:pt x="2515" y="9613"/>
                  </a:cubicBezTo>
                  <a:cubicBezTo>
                    <a:pt x="2502" y="9613"/>
                    <a:pt x="2490" y="9613"/>
                    <a:pt x="2477" y="9613"/>
                  </a:cubicBezTo>
                  <a:cubicBezTo>
                    <a:pt x="2424" y="9613"/>
                    <a:pt x="2373" y="9617"/>
                    <a:pt x="2332" y="9628"/>
                  </a:cubicBezTo>
                  <a:cubicBezTo>
                    <a:pt x="2298" y="9636"/>
                    <a:pt x="2230" y="9673"/>
                    <a:pt x="2185" y="9673"/>
                  </a:cubicBezTo>
                  <a:cubicBezTo>
                    <a:pt x="2180" y="9673"/>
                    <a:pt x="2176" y="9672"/>
                    <a:pt x="2172" y="9672"/>
                  </a:cubicBezTo>
                  <a:cubicBezTo>
                    <a:pt x="2126" y="9658"/>
                    <a:pt x="2060" y="9605"/>
                    <a:pt x="2011" y="9586"/>
                  </a:cubicBezTo>
                  <a:cubicBezTo>
                    <a:pt x="1945" y="9559"/>
                    <a:pt x="1830" y="9545"/>
                    <a:pt x="1718" y="9545"/>
                  </a:cubicBezTo>
                  <a:cubicBezTo>
                    <a:pt x="1642" y="9545"/>
                    <a:pt x="1568" y="9551"/>
                    <a:pt x="1509" y="9564"/>
                  </a:cubicBezTo>
                  <a:cubicBezTo>
                    <a:pt x="1483" y="9572"/>
                    <a:pt x="1441" y="9590"/>
                    <a:pt x="1401" y="9590"/>
                  </a:cubicBezTo>
                  <a:cubicBezTo>
                    <a:pt x="1390" y="9590"/>
                    <a:pt x="1380" y="9589"/>
                    <a:pt x="1370" y="9586"/>
                  </a:cubicBezTo>
                  <a:cubicBezTo>
                    <a:pt x="1313" y="9570"/>
                    <a:pt x="1243" y="9513"/>
                    <a:pt x="1188" y="9490"/>
                  </a:cubicBezTo>
                  <a:cubicBezTo>
                    <a:pt x="1127" y="9465"/>
                    <a:pt x="1045" y="9438"/>
                    <a:pt x="952" y="9410"/>
                  </a:cubicBezTo>
                  <a:cubicBezTo>
                    <a:pt x="890" y="9392"/>
                    <a:pt x="820" y="9375"/>
                    <a:pt x="749" y="9363"/>
                  </a:cubicBezTo>
                  <a:cubicBezTo>
                    <a:pt x="659" y="9347"/>
                    <a:pt x="567" y="9336"/>
                    <a:pt x="479" y="9336"/>
                  </a:cubicBezTo>
                  <a:cubicBezTo>
                    <a:pt x="272" y="9336"/>
                    <a:pt x="92" y="9396"/>
                    <a:pt x="42" y="9576"/>
                  </a:cubicBezTo>
                  <a:cubicBezTo>
                    <a:pt x="0" y="9724"/>
                    <a:pt x="100" y="9829"/>
                    <a:pt x="150" y="9895"/>
                  </a:cubicBezTo>
                  <a:cubicBezTo>
                    <a:pt x="304" y="10108"/>
                    <a:pt x="526" y="10226"/>
                    <a:pt x="749" y="10362"/>
                  </a:cubicBezTo>
                  <a:cubicBezTo>
                    <a:pt x="785" y="10384"/>
                    <a:pt x="820" y="10406"/>
                    <a:pt x="855" y="10429"/>
                  </a:cubicBezTo>
                  <a:cubicBezTo>
                    <a:pt x="890" y="10451"/>
                    <a:pt x="922" y="10476"/>
                    <a:pt x="952" y="10499"/>
                  </a:cubicBezTo>
                  <a:cubicBezTo>
                    <a:pt x="1631" y="10986"/>
                    <a:pt x="1992" y="11626"/>
                    <a:pt x="2395" y="12399"/>
                  </a:cubicBezTo>
                  <a:cubicBezTo>
                    <a:pt x="2431" y="12469"/>
                    <a:pt x="2472" y="12534"/>
                    <a:pt x="2514" y="12603"/>
                  </a:cubicBezTo>
                  <a:cubicBezTo>
                    <a:pt x="2557" y="12674"/>
                    <a:pt x="2598" y="12744"/>
                    <a:pt x="2630" y="12816"/>
                  </a:cubicBezTo>
                  <a:cubicBezTo>
                    <a:pt x="2681" y="12930"/>
                    <a:pt x="2762" y="13191"/>
                    <a:pt x="2683" y="13318"/>
                  </a:cubicBezTo>
                  <a:cubicBezTo>
                    <a:pt x="2646" y="13378"/>
                    <a:pt x="2584" y="13411"/>
                    <a:pt x="2514" y="13444"/>
                  </a:cubicBezTo>
                  <a:cubicBezTo>
                    <a:pt x="2462" y="13471"/>
                    <a:pt x="2409" y="13490"/>
                    <a:pt x="2363" y="13520"/>
                  </a:cubicBezTo>
                  <a:cubicBezTo>
                    <a:pt x="2099" y="13679"/>
                    <a:pt x="1771" y="13788"/>
                    <a:pt x="1530" y="13968"/>
                  </a:cubicBezTo>
                  <a:cubicBezTo>
                    <a:pt x="1275" y="14160"/>
                    <a:pt x="1243" y="14584"/>
                    <a:pt x="1518" y="14781"/>
                  </a:cubicBezTo>
                  <a:cubicBezTo>
                    <a:pt x="1645" y="14873"/>
                    <a:pt x="1793" y="14906"/>
                    <a:pt x="1948" y="14906"/>
                  </a:cubicBezTo>
                  <a:cubicBezTo>
                    <a:pt x="2136" y="14906"/>
                    <a:pt x="2333" y="14857"/>
                    <a:pt x="2514" y="14805"/>
                  </a:cubicBezTo>
                  <a:cubicBezTo>
                    <a:pt x="2585" y="14785"/>
                    <a:pt x="2653" y="14763"/>
                    <a:pt x="2717" y="14746"/>
                  </a:cubicBezTo>
                  <a:cubicBezTo>
                    <a:pt x="2739" y="14740"/>
                    <a:pt x="2760" y="14733"/>
                    <a:pt x="2780" y="14727"/>
                  </a:cubicBezTo>
                  <a:cubicBezTo>
                    <a:pt x="3021" y="14658"/>
                    <a:pt x="3306" y="14690"/>
                    <a:pt x="3572" y="14631"/>
                  </a:cubicBezTo>
                  <a:lnTo>
                    <a:pt x="3817" y="14631"/>
                  </a:lnTo>
                  <a:cubicBezTo>
                    <a:pt x="3886" y="14624"/>
                    <a:pt x="3958" y="14618"/>
                    <a:pt x="4024" y="14610"/>
                  </a:cubicBezTo>
                  <a:cubicBezTo>
                    <a:pt x="4091" y="14603"/>
                    <a:pt x="4157" y="14596"/>
                    <a:pt x="4222" y="14592"/>
                  </a:cubicBezTo>
                  <a:cubicBezTo>
                    <a:pt x="4245" y="14586"/>
                    <a:pt x="4272" y="14578"/>
                    <a:pt x="4295" y="14571"/>
                  </a:cubicBezTo>
                  <a:cubicBezTo>
                    <a:pt x="4548" y="14501"/>
                    <a:pt x="4805" y="14405"/>
                    <a:pt x="5045" y="14334"/>
                  </a:cubicBezTo>
                  <a:cubicBezTo>
                    <a:pt x="5129" y="14326"/>
                    <a:pt x="5217" y="14320"/>
                    <a:pt x="5302" y="14312"/>
                  </a:cubicBezTo>
                  <a:cubicBezTo>
                    <a:pt x="5321" y="14310"/>
                    <a:pt x="5343" y="14304"/>
                    <a:pt x="5368" y="14298"/>
                  </a:cubicBezTo>
                  <a:cubicBezTo>
                    <a:pt x="5427" y="14286"/>
                    <a:pt x="5500" y="14275"/>
                    <a:pt x="5571" y="14272"/>
                  </a:cubicBezTo>
                  <a:cubicBezTo>
                    <a:pt x="5589" y="14270"/>
                    <a:pt x="5606" y="14269"/>
                    <a:pt x="5624" y="14269"/>
                  </a:cubicBezTo>
                  <a:cubicBezTo>
                    <a:pt x="5660" y="14269"/>
                    <a:pt x="5695" y="14273"/>
                    <a:pt x="5727" y="14282"/>
                  </a:cubicBezTo>
                  <a:cubicBezTo>
                    <a:pt x="5766" y="14290"/>
                    <a:pt x="5810" y="14291"/>
                    <a:pt x="5854" y="14291"/>
                  </a:cubicBezTo>
                  <a:cubicBezTo>
                    <a:pt x="5875" y="14291"/>
                    <a:pt x="5896" y="14291"/>
                    <a:pt x="5917" y="14291"/>
                  </a:cubicBezTo>
                  <a:cubicBezTo>
                    <a:pt x="5966" y="14291"/>
                    <a:pt x="6015" y="14292"/>
                    <a:pt x="6060" y="14302"/>
                  </a:cubicBezTo>
                  <a:lnTo>
                    <a:pt x="6830" y="14420"/>
                  </a:lnTo>
                  <a:cubicBezTo>
                    <a:pt x="7246" y="14520"/>
                    <a:pt x="7662" y="14621"/>
                    <a:pt x="8081" y="14720"/>
                  </a:cubicBezTo>
                  <a:cubicBezTo>
                    <a:pt x="8625" y="14898"/>
                    <a:pt x="9163" y="15074"/>
                    <a:pt x="9683" y="15265"/>
                  </a:cubicBezTo>
                  <a:cubicBezTo>
                    <a:pt x="9836" y="15320"/>
                    <a:pt x="10010" y="15349"/>
                    <a:pt x="10163" y="15393"/>
                  </a:cubicBezTo>
                  <a:cubicBezTo>
                    <a:pt x="10231" y="15406"/>
                    <a:pt x="10298" y="15414"/>
                    <a:pt x="10366" y="15423"/>
                  </a:cubicBezTo>
                  <a:cubicBezTo>
                    <a:pt x="10417" y="15444"/>
                    <a:pt x="10471" y="15503"/>
                    <a:pt x="10518" y="15532"/>
                  </a:cubicBezTo>
                  <a:cubicBezTo>
                    <a:pt x="10650" y="15617"/>
                    <a:pt x="10800" y="15698"/>
                    <a:pt x="10944" y="15758"/>
                  </a:cubicBezTo>
                  <a:cubicBezTo>
                    <a:pt x="11112" y="15827"/>
                    <a:pt x="11295" y="15829"/>
                    <a:pt x="11477" y="15886"/>
                  </a:cubicBezTo>
                  <a:cubicBezTo>
                    <a:pt x="11514" y="15896"/>
                    <a:pt x="11550" y="15907"/>
                    <a:pt x="11586" y="15919"/>
                  </a:cubicBezTo>
                  <a:cubicBezTo>
                    <a:pt x="11736" y="15965"/>
                    <a:pt x="11881" y="16018"/>
                    <a:pt x="12024" y="16077"/>
                  </a:cubicBezTo>
                  <a:cubicBezTo>
                    <a:pt x="12078" y="16098"/>
                    <a:pt x="12165" y="16140"/>
                    <a:pt x="12267" y="16179"/>
                  </a:cubicBezTo>
                  <a:cubicBezTo>
                    <a:pt x="12397" y="16232"/>
                    <a:pt x="12549" y="16280"/>
                    <a:pt x="12674" y="16280"/>
                  </a:cubicBezTo>
                  <a:cubicBezTo>
                    <a:pt x="12705" y="16280"/>
                    <a:pt x="12734" y="16277"/>
                    <a:pt x="12761" y="16271"/>
                  </a:cubicBezTo>
                  <a:cubicBezTo>
                    <a:pt x="12887" y="16236"/>
                    <a:pt x="12998" y="16169"/>
                    <a:pt x="13092" y="16098"/>
                  </a:cubicBezTo>
                  <a:cubicBezTo>
                    <a:pt x="13146" y="16057"/>
                    <a:pt x="13164" y="15987"/>
                    <a:pt x="13242" y="15970"/>
                  </a:cubicBezTo>
                  <a:cubicBezTo>
                    <a:pt x="13347" y="16047"/>
                    <a:pt x="13564" y="16072"/>
                    <a:pt x="13702" y="16120"/>
                  </a:cubicBezTo>
                  <a:cubicBezTo>
                    <a:pt x="13878" y="16178"/>
                    <a:pt x="14077" y="16243"/>
                    <a:pt x="14258" y="16300"/>
                  </a:cubicBezTo>
                  <a:cubicBezTo>
                    <a:pt x="14413" y="16351"/>
                    <a:pt x="14555" y="16358"/>
                    <a:pt x="14705" y="16406"/>
                  </a:cubicBezTo>
                  <a:cubicBezTo>
                    <a:pt x="15190" y="16565"/>
                    <a:pt x="15737" y="16652"/>
                    <a:pt x="16276" y="16758"/>
                  </a:cubicBezTo>
                  <a:cubicBezTo>
                    <a:pt x="16327" y="16767"/>
                    <a:pt x="16377" y="16777"/>
                    <a:pt x="16426" y="16787"/>
                  </a:cubicBezTo>
                  <a:cubicBezTo>
                    <a:pt x="16566" y="16813"/>
                    <a:pt x="16705" y="16845"/>
                    <a:pt x="16842" y="16877"/>
                  </a:cubicBezTo>
                  <a:lnTo>
                    <a:pt x="17527" y="16961"/>
                  </a:lnTo>
                  <a:cubicBezTo>
                    <a:pt x="17838" y="17037"/>
                    <a:pt x="18167" y="17079"/>
                    <a:pt x="18479" y="17148"/>
                  </a:cubicBezTo>
                  <a:cubicBezTo>
                    <a:pt x="18533" y="17161"/>
                    <a:pt x="18585" y="17172"/>
                    <a:pt x="18636" y="17187"/>
                  </a:cubicBezTo>
                  <a:lnTo>
                    <a:pt x="18638" y="17187"/>
                  </a:lnTo>
                  <a:cubicBezTo>
                    <a:pt x="18638" y="17187"/>
                    <a:pt x="18638" y="17188"/>
                    <a:pt x="18638" y="17188"/>
                  </a:cubicBezTo>
                  <a:lnTo>
                    <a:pt x="18642" y="17188"/>
                  </a:lnTo>
                  <a:cubicBezTo>
                    <a:pt x="18739" y="17214"/>
                    <a:pt x="18838" y="17229"/>
                    <a:pt x="18936" y="17241"/>
                  </a:cubicBezTo>
                  <a:cubicBezTo>
                    <a:pt x="18937" y="17240"/>
                    <a:pt x="18938" y="17240"/>
                    <a:pt x="18939" y="17240"/>
                  </a:cubicBezTo>
                  <a:lnTo>
                    <a:pt x="18939" y="17240"/>
                  </a:lnTo>
                  <a:cubicBezTo>
                    <a:pt x="19041" y="17254"/>
                    <a:pt x="19141" y="17267"/>
                    <a:pt x="19235" y="17291"/>
                  </a:cubicBezTo>
                  <a:cubicBezTo>
                    <a:pt x="19283" y="17305"/>
                    <a:pt x="19330" y="17312"/>
                    <a:pt x="19379" y="17319"/>
                  </a:cubicBezTo>
                  <a:lnTo>
                    <a:pt x="19381" y="17319"/>
                  </a:lnTo>
                  <a:cubicBezTo>
                    <a:pt x="19543" y="17344"/>
                    <a:pt x="19705" y="17350"/>
                    <a:pt x="19868" y="17387"/>
                  </a:cubicBezTo>
                  <a:cubicBezTo>
                    <a:pt x="19934" y="17402"/>
                    <a:pt x="20077" y="17409"/>
                    <a:pt x="20221" y="17409"/>
                  </a:cubicBezTo>
                  <a:cubicBezTo>
                    <a:pt x="20369" y="17409"/>
                    <a:pt x="20518" y="17401"/>
                    <a:pt x="20584" y="17387"/>
                  </a:cubicBezTo>
                  <a:cubicBezTo>
                    <a:pt x="20688" y="17384"/>
                    <a:pt x="20789" y="17379"/>
                    <a:pt x="20893" y="17376"/>
                  </a:cubicBezTo>
                  <a:cubicBezTo>
                    <a:pt x="21122" y="17345"/>
                    <a:pt x="21349" y="17312"/>
                    <a:pt x="21576" y="17281"/>
                  </a:cubicBezTo>
                  <a:cubicBezTo>
                    <a:pt x="21608" y="17274"/>
                    <a:pt x="21642" y="17270"/>
                    <a:pt x="21679" y="17270"/>
                  </a:cubicBezTo>
                  <a:cubicBezTo>
                    <a:pt x="21927" y="17270"/>
                    <a:pt x="22252" y="17432"/>
                    <a:pt x="22262" y="17579"/>
                  </a:cubicBezTo>
                  <a:cubicBezTo>
                    <a:pt x="22299" y="17893"/>
                    <a:pt x="22332" y="18206"/>
                    <a:pt x="22368" y="18520"/>
                  </a:cubicBezTo>
                  <a:cubicBezTo>
                    <a:pt x="22445" y="18851"/>
                    <a:pt x="22422" y="19235"/>
                    <a:pt x="22496" y="19578"/>
                  </a:cubicBezTo>
                  <a:cubicBezTo>
                    <a:pt x="22499" y="19711"/>
                    <a:pt x="22505" y="19840"/>
                    <a:pt x="22509" y="19972"/>
                  </a:cubicBezTo>
                  <a:cubicBezTo>
                    <a:pt x="22538" y="20112"/>
                    <a:pt x="22489" y="20301"/>
                    <a:pt x="22520" y="20454"/>
                  </a:cubicBezTo>
                  <a:cubicBezTo>
                    <a:pt x="22541" y="20560"/>
                    <a:pt x="22543" y="20763"/>
                    <a:pt x="22520" y="20871"/>
                  </a:cubicBezTo>
                  <a:cubicBezTo>
                    <a:pt x="22517" y="21092"/>
                    <a:pt x="22514" y="21311"/>
                    <a:pt x="22509" y="21534"/>
                  </a:cubicBezTo>
                  <a:cubicBezTo>
                    <a:pt x="22482" y="21867"/>
                    <a:pt x="22451" y="22197"/>
                    <a:pt x="22424" y="22528"/>
                  </a:cubicBezTo>
                  <a:cubicBezTo>
                    <a:pt x="22354" y="22824"/>
                    <a:pt x="22299" y="23142"/>
                    <a:pt x="22220" y="23447"/>
                  </a:cubicBezTo>
                  <a:cubicBezTo>
                    <a:pt x="22176" y="23628"/>
                    <a:pt x="22176" y="23821"/>
                    <a:pt x="22136" y="23991"/>
                  </a:cubicBezTo>
                  <a:cubicBezTo>
                    <a:pt x="22133" y="24043"/>
                    <a:pt x="22128" y="24099"/>
                    <a:pt x="22126" y="24152"/>
                  </a:cubicBezTo>
                  <a:cubicBezTo>
                    <a:pt x="22062" y="24413"/>
                    <a:pt x="22066" y="24689"/>
                    <a:pt x="21996" y="24952"/>
                  </a:cubicBezTo>
                  <a:cubicBezTo>
                    <a:pt x="21913" y="25368"/>
                    <a:pt x="21830" y="25787"/>
                    <a:pt x="21750" y="26202"/>
                  </a:cubicBezTo>
                  <a:cubicBezTo>
                    <a:pt x="21695" y="26404"/>
                    <a:pt x="21641" y="26608"/>
                    <a:pt x="21595" y="26813"/>
                  </a:cubicBezTo>
                  <a:cubicBezTo>
                    <a:pt x="21591" y="26832"/>
                    <a:pt x="21588" y="26849"/>
                    <a:pt x="21582" y="26870"/>
                  </a:cubicBezTo>
                  <a:cubicBezTo>
                    <a:pt x="21576" y="26890"/>
                    <a:pt x="21572" y="26913"/>
                    <a:pt x="21567" y="26935"/>
                  </a:cubicBezTo>
                  <a:cubicBezTo>
                    <a:pt x="21567" y="26936"/>
                    <a:pt x="21567" y="26937"/>
                    <a:pt x="21566" y="26938"/>
                  </a:cubicBezTo>
                  <a:lnTo>
                    <a:pt x="21566" y="26938"/>
                  </a:lnTo>
                  <a:cubicBezTo>
                    <a:pt x="21566" y="26938"/>
                    <a:pt x="21566" y="26938"/>
                    <a:pt x="21566" y="26938"/>
                  </a:cubicBezTo>
                  <a:cubicBezTo>
                    <a:pt x="21560" y="26957"/>
                    <a:pt x="21557" y="26974"/>
                    <a:pt x="21553" y="26995"/>
                  </a:cubicBezTo>
                  <a:cubicBezTo>
                    <a:pt x="21451" y="27440"/>
                    <a:pt x="21356" y="27890"/>
                    <a:pt x="21243" y="28332"/>
                  </a:cubicBezTo>
                  <a:cubicBezTo>
                    <a:pt x="21239" y="28353"/>
                    <a:pt x="21231" y="28369"/>
                    <a:pt x="21228" y="28389"/>
                  </a:cubicBezTo>
                  <a:cubicBezTo>
                    <a:pt x="21229" y="28389"/>
                    <a:pt x="21229" y="28389"/>
                    <a:pt x="21229" y="28389"/>
                  </a:cubicBezTo>
                  <a:lnTo>
                    <a:pt x="21229" y="28389"/>
                  </a:lnTo>
                  <a:cubicBezTo>
                    <a:pt x="21225" y="28406"/>
                    <a:pt x="21219" y="28421"/>
                    <a:pt x="21215" y="28436"/>
                  </a:cubicBezTo>
                  <a:cubicBezTo>
                    <a:pt x="21215" y="28437"/>
                    <a:pt x="21215" y="28439"/>
                    <a:pt x="21214" y="28441"/>
                  </a:cubicBezTo>
                  <a:lnTo>
                    <a:pt x="21214" y="28441"/>
                  </a:lnTo>
                  <a:cubicBezTo>
                    <a:pt x="21213" y="28441"/>
                    <a:pt x="21212" y="28441"/>
                    <a:pt x="21211" y="28441"/>
                  </a:cubicBezTo>
                  <a:cubicBezTo>
                    <a:pt x="21208" y="28462"/>
                    <a:pt x="21202" y="28482"/>
                    <a:pt x="21197" y="28501"/>
                  </a:cubicBezTo>
                  <a:cubicBezTo>
                    <a:pt x="21188" y="28533"/>
                    <a:pt x="21181" y="28562"/>
                    <a:pt x="21172" y="28593"/>
                  </a:cubicBezTo>
                  <a:cubicBezTo>
                    <a:pt x="21131" y="28737"/>
                    <a:pt x="21105" y="28883"/>
                    <a:pt x="21077" y="29029"/>
                  </a:cubicBezTo>
                  <a:cubicBezTo>
                    <a:pt x="21073" y="29049"/>
                    <a:pt x="21070" y="29065"/>
                    <a:pt x="21066" y="29085"/>
                  </a:cubicBezTo>
                  <a:lnTo>
                    <a:pt x="21066" y="29085"/>
                  </a:lnTo>
                  <a:cubicBezTo>
                    <a:pt x="21066" y="29086"/>
                    <a:pt x="21066" y="29086"/>
                    <a:pt x="21066" y="29087"/>
                  </a:cubicBezTo>
                  <a:lnTo>
                    <a:pt x="21068" y="29087"/>
                  </a:lnTo>
                  <a:lnTo>
                    <a:pt x="21042" y="29210"/>
                  </a:lnTo>
                  <a:cubicBezTo>
                    <a:pt x="21042" y="29211"/>
                    <a:pt x="21042" y="29212"/>
                    <a:pt x="21042" y="29213"/>
                  </a:cubicBezTo>
                  <a:lnTo>
                    <a:pt x="21039" y="29213"/>
                  </a:lnTo>
                  <a:cubicBezTo>
                    <a:pt x="21039" y="29213"/>
                    <a:pt x="21039" y="29213"/>
                    <a:pt x="21039" y="29213"/>
                  </a:cubicBezTo>
                  <a:lnTo>
                    <a:pt x="21039" y="29213"/>
                  </a:lnTo>
                  <a:cubicBezTo>
                    <a:pt x="21035" y="29232"/>
                    <a:pt x="21032" y="29250"/>
                    <a:pt x="21026" y="29270"/>
                  </a:cubicBezTo>
                  <a:cubicBezTo>
                    <a:pt x="21021" y="29299"/>
                    <a:pt x="21013" y="29330"/>
                    <a:pt x="21005" y="29362"/>
                  </a:cubicBezTo>
                  <a:cubicBezTo>
                    <a:pt x="21003" y="29371"/>
                    <a:pt x="21001" y="29381"/>
                    <a:pt x="20999" y="29390"/>
                  </a:cubicBezTo>
                  <a:lnTo>
                    <a:pt x="20999" y="29390"/>
                  </a:lnTo>
                  <a:cubicBezTo>
                    <a:pt x="20935" y="29715"/>
                    <a:pt x="20872" y="30037"/>
                    <a:pt x="20811" y="30363"/>
                  </a:cubicBezTo>
                  <a:lnTo>
                    <a:pt x="20811" y="30366"/>
                  </a:lnTo>
                  <a:lnTo>
                    <a:pt x="20807" y="30420"/>
                  </a:lnTo>
                  <a:lnTo>
                    <a:pt x="20809" y="30420"/>
                  </a:lnTo>
                  <a:cubicBezTo>
                    <a:pt x="20808" y="30431"/>
                    <a:pt x="20807" y="30443"/>
                    <a:pt x="20807" y="30455"/>
                  </a:cubicBezTo>
                  <a:cubicBezTo>
                    <a:pt x="20802" y="30490"/>
                    <a:pt x="20798" y="30522"/>
                    <a:pt x="20794" y="30555"/>
                  </a:cubicBezTo>
                  <a:lnTo>
                    <a:pt x="20788" y="30609"/>
                  </a:lnTo>
                  <a:cubicBezTo>
                    <a:pt x="20787" y="30622"/>
                    <a:pt x="20785" y="30637"/>
                    <a:pt x="20785" y="30650"/>
                  </a:cubicBezTo>
                  <a:lnTo>
                    <a:pt x="20781" y="30672"/>
                  </a:lnTo>
                  <a:cubicBezTo>
                    <a:pt x="20717" y="30948"/>
                    <a:pt x="20707" y="31247"/>
                    <a:pt x="20673" y="31544"/>
                  </a:cubicBezTo>
                  <a:cubicBezTo>
                    <a:pt x="20666" y="31627"/>
                    <a:pt x="20654" y="31708"/>
                    <a:pt x="20641" y="31791"/>
                  </a:cubicBezTo>
                  <a:cubicBezTo>
                    <a:pt x="20634" y="31838"/>
                    <a:pt x="20625" y="31883"/>
                    <a:pt x="20613" y="31931"/>
                  </a:cubicBezTo>
                  <a:cubicBezTo>
                    <a:pt x="20574" y="32108"/>
                    <a:pt x="20608" y="32297"/>
                    <a:pt x="20570" y="32464"/>
                  </a:cubicBezTo>
                  <a:lnTo>
                    <a:pt x="20570" y="32645"/>
                  </a:lnTo>
                  <a:cubicBezTo>
                    <a:pt x="20525" y="32863"/>
                    <a:pt x="20589" y="33151"/>
                    <a:pt x="20539" y="33372"/>
                  </a:cubicBezTo>
                  <a:cubicBezTo>
                    <a:pt x="20520" y="33449"/>
                    <a:pt x="20538" y="33579"/>
                    <a:pt x="20550" y="33640"/>
                  </a:cubicBezTo>
                  <a:lnTo>
                    <a:pt x="20550" y="33917"/>
                  </a:lnTo>
                  <a:cubicBezTo>
                    <a:pt x="20579" y="34046"/>
                    <a:pt x="20570" y="34186"/>
                    <a:pt x="20605" y="34322"/>
                  </a:cubicBezTo>
                  <a:cubicBezTo>
                    <a:pt x="20619" y="34391"/>
                    <a:pt x="20677" y="34565"/>
                    <a:pt x="20647" y="34623"/>
                  </a:cubicBezTo>
                  <a:cubicBezTo>
                    <a:pt x="20643" y="34600"/>
                    <a:pt x="20643" y="34602"/>
                    <a:pt x="20635" y="34591"/>
                  </a:cubicBezTo>
                  <a:lnTo>
                    <a:pt x="20635" y="34591"/>
                  </a:lnTo>
                  <a:cubicBezTo>
                    <a:pt x="20643" y="34757"/>
                    <a:pt x="20685" y="34933"/>
                    <a:pt x="20720" y="35084"/>
                  </a:cubicBezTo>
                  <a:cubicBezTo>
                    <a:pt x="20723" y="35129"/>
                    <a:pt x="20727" y="35176"/>
                    <a:pt x="20731" y="35224"/>
                  </a:cubicBezTo>
                  <a:cubicBezTo>
                    <a:pt x="20787" y="35436"/>
                    <a:pt x="20810" y="35661"/>
                    <a:pt x="20891" y="35852"/>
                  </a:cubicBezTo>
                  <a:cubicBezTo>
                    <a:pt x="20986" y="36074"/>
                    <a:pt x="21160" y="36220"/>
                    <a:pt x="21320" y="36378"/>
                  </a:cubicBezTo>
                  <a:cubicBezTo>
                    <a:pt x="21374" y="36433"/>
                    <a:pt x="21428" y="36494"/>
                    <a:pt x="21480" y="36550"/>
                  </a:cubicBezTo>
                  <a:cubicBezTo>
                    <a:pt x="21637" y="36669"/>
                    <a:pt x="21788" y="36817"/>
                    <a:pt x="21929" y="36955"/>
                  </a:cubicBezTo>
                  <a:cubicBezTo>
                    <a:pt x="21986" y="37015"/>
                    <a:pt x="22043" y="37076"/>
                    <a:pt x="22098" y="37137"/>
                  </a:cubicBezTo>
                  <a:cubicBezTo>
                    <a:pt x="22124" y="37157"/>
                    <a:pt x="22168" y="37188"/>
                    <a:pt x="22211" y="37223"/>
                  </a:cubicBezTo>
                  <a:cubicBezTo>
                    <a:pt x="22280" y="37280"/>
                    <a:pt x="22349" y="37349"/>
                    <a:pt x="22355" y="37405"/>
                  </a:cubicBezTo>
                  <a:cubicBezTo>
                    <a:pt x="22428" y="37521"/>
                    <a:pt x="22415" y="38044"/>
                    <a:pt x="22389" y="38217"/>
                  </a:cubicBezTo>
                  <a:lnTo>
                    <a:pt x="22389" y="38409"/>
                  </a:lnTo>
                  <a:cubicBezTo>
                    <a:pt x="22367" y="38511"/>
                    <a:pt x="22377" y="38664"/>
                    <a:pt x="22377" y="38784"/>
                  </a:cubicBezTo>
                  <a:lnTo>
                    <a:pt x="22377" y="38854"/>
                  </a:lnTo>
                  <a:cubicBezTo>
                    <a:pt x="22374" y="39090"/>
                    <a:pt x="22365" y="39334"/>
                    <a:pt x="22409" y="39533"/>
                  </a:cubicBezTo>
                  <a:cubicBezTo>
                    <a:pt x="22450" y="39719"/>
                    <a:pt x="22425" y="39907"/>
                    <a:pt x="22461" y="40057"/>
                  </a:cubicBezTo>
                  <a:cubicBezTo>
                    <a:pt x="22489" y="40074"/>
                    <a:pt x="22515" y="40110"/>
                    <a:pt x="22547" y="40122"/>
                  </a:cubicBezTo>
                  <a:lnTo>
                    <a:pt x="23338" y="40122"/>
                  </a:lnTo>
                  <a:cubicBezTo>
                    <a:pt x="23406" y="40107"/>
                    <a:pt x="23502" y="40103"/>
                    <a:pt x="23607" y="40103"/>
                  </a:cubicBezTo>
                  <a:cubicBezTo>
                    <a:pt x="23746" y="40103"/>
                    <a:pt x="23901" y="40110"/>
                    <a:pt x="24023" y="40110"/>
                  </a:cubicBezTo>
                  <a:cubicBezTo>
                    <a:pt x="24437" y="40107"/>
                    <a:pt x="24856" y="40102"/>
                    <a:pt x="25273" y="40097"/>
                  </a:cubicBezTo>
                  <a:lnTo>
                    <a:pt x="25852" y="40097"/>
                  </a:lnTo>
                  <a:cubicBezTo>
                    <a:pt x="25919" y="40083"/>
                    <a:pt x="26013" y="40079"/>
                    <a:pt x="26116" y="40079"/>
                  </a:cubicBezTo>
                  <a:cubicBezTo>
                    <a:pt x="26259" y="40079"/>
                    <a:pt x="26419" y="40087"/>
                    <a:pt x="26545" y="40087"/>
                  </a:cubicBezTo>
                  <a:cubicBezTo>
                    <a:pt x="26961" y="40083"/>
                    <a:pt x="27380" y="40080"/>
                    <a:pt x="27796" y="40075"/>
                  </a:cubicBezTo>
                  <a:lnTo>
                    <a:pt x="28393" y="40075"/>
                  </a:lnTo>
                  <a:cubicBezTo>
                    <a:pt x="28477" y="40056"/>
                    <a:pt x="28587" y="40050"/>
                    <a:pt x="28706" y="40050"/>
                  </a:cubicBezTo>
                  <a:cubicBezTo>
                    <a:pt x="28895" y="40050"/>
                    <a:pt x="29105" y="40065"/>
                    <a:pt x="29258" y="40065"/>
                  </a:cubicBezTo>
                  <a:cubicBezTo>
                    <a:pt x="29757" y="40061"/>
                    <a:pt x="30257" y="40058"/>
                    <a:pt x="30756" y="40052"/>
                  </a:cubicBezTo>
                  <a:cubicBezTo>
                    <a:pt x="31329" y="40046"/>
                    <a:pt x="31902" y="40039"/>
                    <a:pt x="32476" y="40032"/>
                  </a:cubicBezTo>
                  <a:cubicBezTo>
                    <a:pt x="32654" y="40032"/>
                    <a:pt x="32886" y="40045"/>
                    <a:pt x="33093" y="40045"/>
                  </a:cubicBezTo>
                  <a:cubicBezTo>
                    <a:pt x="33225" y="40045"/>
                    <a:pt x="33347" y="40040"/>
                    <a:pt x="33437" y="40022"/>
                  </a:cubicBezTo>
                  <a:lnTo>
                    <a:pt x="34357" y="40022"/>
                  </a:lnTo>
                  <a:cubicBezTo>
                    <a:pt x="34410" y="40022"/>
                    <a:pt x="34470" y="40024"/>
                    <a:pt x="34528" y="40024"/>
                  </a:cubicBezTo>
                  <a:cubicBezTo>
                    <a:pt x="34591" y="40024"/>
                    <a:pt x="34652" y="40021"/>
                    <a:pt x="34699" y="40010"/>
                  </a:cubicBezTo>
                  <a:lnTo>
                    <a:pt x="35756" y="40010"/>
                  </a:lnTo>
                  <a:cubicBezTo>
                    <a:pt x="35807" y="40010"/>
                    <a:pt x="35885" y="39998"/>
                    <a:pt x="35926" y="39998"/>
                  </a:cubicBezTo>
                  <a:cubicBezTo>
                    <a:pt x="35931" y="39998"/>
                    <a:pt x="35934" y="39998"/>
                    <a:pt x="35938" y="39998"/>
                  </a:cubicBezTo>
                  <a:cubicBezTo>
                    <a:pt x="36001" y="40005"/>
                    <a:pt x="36126" y="40012"/>
                    <a:pt x="36214" y="40012"/>
                  </a:cubicBezTo>
                  <a:cubicBezTo>
                    <a:pt x="36240" y="40012"/>
                    <a:pt x="36262" y="40011"/>
                    <a:pt x="36279" y="40010"/>
                  </a:cubicBezTo>
                  <a:cubicBezTo>
                    <a:pt x="36374" y="39856"/>
                    <a:pt x="36407" y="39649"/>
                    <a:pt x="36483" y="39465"/>
                  </a:cubicBezTo>
                  <a:cubicBezTo>
                    <a:pt x="36604" y="39173"/>
                    <a:pt x="36699" y="38851"/>
                    <a:pt x="36803" y="38537"/>
                  </a:cubicBezTo>
                  <a:cubicBezTo>
                    <a:pt x="36855" y="38292"/>
                    <a:pt x="36910" y="38043"/>
                    <a:pt x="36964" y="37799"/>
                  </a:cubicBezTo>
                  <a:cubicBezTo>
                    <a:pt x="36984" y="37720"/>
                    <a:pt x="37000" y="37639"/>
                    <a:pt x="37012" y="37557"/>
                  </a:cubicBezTo>
                  <a:cubicBezTo>
                    <a:pt x="37037" y="37390"/>
                    <a:pt x="37051" y="37219"/>
                    <a:pt x="37092" y="37063"/>
                  </a:cubicBezTo>
                  <a:cubicBezTo>
                    <a:pt x="37117" y="36967"/>
                    <a:pt x="37095" y="36833"/>
                    <a:pt x="37144" y="36763"/>
                  </a:cubicBezTo>
                  <a:cubicBezTo>
                    <a:pt x="37224" y="36688"/>
                    <a:pt x="37339" y="36652"/>
                    <a:pt x="37432" y="36590"/>
                  </a:cubicBezTo>
                  <a:cubicBezTo>
                    <a:pt x="37610" y="36480"/>
                    <a:pt x="37790" y="36358"/>
                    <a:pt x="37963" y="36234"/>
                  </a:cubicBezTo>
                  <a:cubicBezTo>
                    <a:pt x="37972" y="36228"/>
                    <a:pt x="37979" y="36221"/>
                    <a:pt x="37989" y="36215"/>
                  </a:cubicBezTo>
                  <a:cubicBezTo>
                    <a:pt x="38134" y="36114"/>
                    <a:pt x="38255" y="35971"/>
                    <a:pt x="38395" y="35864"/>
                  </a:cubicBezTo>
                  <a:cubicBezTo>
                    <a:pt x="38784" y="35567"/>
                    <a:pt x="39225" y="35007"/>
                    <a:pt x="39428" y="34526"/>
                  </a:cubicBezTo>
                  <a:cubicBezTo>
                    <a:pt x="39478" y="34415"/>
                    <a:pt x="39506" y="34286"/>
                    <a:pt x="39537" y="34164"/>
                  </a:cubicBezTo>
                  <a:cubicBezTo>
                    <a:pt x="39591" y="33965"/>
                    <a:pt x="39565" y="33649"/>
                    <a:pt x="39519" y="33479"/>
                  </a:cubicBezTo>
                  <a:cubicBezTo>
                    <a:pt x="39385" y="33014"/>
                    <a:pt x="39213" y="32645"/>
                    <a:pt x="39036" y="32237"/>
                  </a:cubicBezTo>
                  <a:cubicBezTo>
                    <a:pt x="38614" y="31269"/>
                    <a:pt x="38251" y="30273"/>
                    <a:pt x="37945" y="29193"/>
                  </a:cubicBezTo>
                  <a:cubicBezTo>
                    <a:pt x="37884" y="28965"/>
                    <a:pt x="37893" y="28718"/>
                    <a:pt x="37841" y="28478"/>
                  </a:cubicBezTo>
                  <a:cubicBezTo>
                    <a:pt x="37810" y="28343"/>
                    <a:pt x="37854" y="28172"/>
                    <a:pt x="37829" y="28050"/>
                  </a:cubicBezTo>
                  <a:cubicBezTo>
                    <a:pt x="37902" y="28004"/>
                    <a:pt x="37963" y="27928"/>
                    <a:pt x="38033" y="27877"/>
                  </a:cubicBezTo>
                  <a:cubicBezTo>
                    <a:pt x="38226" y="27739"/>
                    <a:pt x="38443" y="27611"/>
                    <a:pt x="38672" y="27514"/>
                  </a:cubicBezTo>
                  <a:cubicBezTo>
                    <a:pt x="38867" y="27434"/>
                    <a:pt x="39078" y="27434"/>
                    <a:pt x="39303" y="27374"/>
                  </a:cubicBezTo>
                  <a:cubicBezTo>
                    <a:pt x="39540" y="27315"/>
                    <a:pt x="39774" y="27271"/>
                    <a:pt x="39978" y="27184"/>
                  </a:cubicBezTo>
                  <a:cubicBezTo>
                    <a:pt x="40103" y="27127"/>
                    <a:pt x="40224" y="27035"/>
                    <a:pt x="40330" y="26958"/>
                  </a:cubicBezTo>
                  <a:cubicBezTo>
                    <a:pt x="40589" y="26777"/>
                    <a:pt x="40846" y="26589"/>
                    <a:pt x="41035" y="26339"/>
                  </a:cubicBezTo>
                  <a:cubicBezTo>
                    <a:pt x="41119" y="26226"/>
                    <a:pt x="41237" y="26143"/>
                    <a:pt x="41323" y="26028"/>
                  </a:cubicBezTo>
                  <a:cubicBezTo>
                    <a:pt x="41398" y="25958"/>
                    <a:pt x="41471" y="25888"/>
                    <a:pt x="41548" y="25816"/>
                  </a:cubicBezTo>
                  <a:cubicBezTo>
                    <a:pt x="41736" y="25628"/>
                    <a:pt x="41936" y="25401"/>
                    <a:pt x="42050" y="25145"/>
                  </a:cubicBezTo>
                  <a:cubicBezTo>
                    <a:pt x="42117" y="24994"/>
                    <a:pt x="42146" y="24827"/>
                    <a:pt x="42189" y="24651"/>
                  </a:cubicBezTo>
                  <a:cubicBezTo>
                    <a:pt x="42255" y="24368"/>
                    <a:pt x="42204" y="23943"/>
                    <a:pt x="42140" y="23696"/>
                  </a:cubicBezTo>
                  <a:cubicBezTo>
                    <a:pt x="42066" y="23398"/>
                    <a:pt x="42044" y="23129"/>
                    <a:pt x="41936" y="22873"/>
                  </a:cubicBezTo>
                  <a:cubicBezTo>
                    <a:pt x="41776" y="22486"/>
                    <a:pt x="41571" y="22137"/>
                    <a:pt x="41413" y="21752"/>
                  </a:cubicBezTo>
                  <a:cubicBezTo>
                    <a:pt x="41292" y="21455"/>
                    <a:pt x="41297" y="21106"/>
                    <a:pt x="41209" y="20769"/>
                  </a:cubicBezTo>
                  <a:cubicBezTo>
                    <a:pt x="41063" y="20202"/>
                    <a:pt x="40994" y="19594"/>
                    <a:pt x="40814" y="19058"/>
                  </a:cubicBezTo>
                  <a:cubicBezTo>
                    <a:pt x="40650" y="18569"/>
                    <a:pt x="40456" y="18081"/>
                    <a:pt x="40205" y="17669"/>
                  </a:cubicBezTo>
                  <a:cubicBezTo>
                    <a:pt x="40168" y="17608"/>
                    <a:pt x="40157" y="17539"/>
                    <a:pt x="40121" y="17478"/>
                  </a:cubicBezTo>
                  <a:cubicBezTo>
                    <a:pt x="39927" y="17159"/>
                    <a:pt x="39709" y="16781"/>
                    <a:pt x="39565" y="16431"/>
                  </a:cubicBezTo>
                  <a:cubicBezTo>
                    <a:pt x="39369" y="15957"/>
                    <a:pt x="39251" y="15462"/>
                    <a:pt x="39106" y="14946"/>
                  </a:cubicBezTo>
                  <a:cubicBezTo>
                    <a:pt x="39013" y="14621"/>
                    <a:pt x="39014" y="14248"/>
                    <a:pt x="38892" y="13952"/>
                  </a:cubicBezTo>
                  <a:cubicBezTo>
                    <a:pt x="38824" y="13790"/>
                    <a:pt x="38723" y="13647"/>
                    <a:pt x="38623" y="13514"/>
                  </a:cubicBezTo>
                  <a:cubicBezTo>
                    <a:pt x="38565" y="13436"/>
                    <a:pt x="38476" y="13359"/>
                    <a:pt x="38398" y="13301"/>
                  </a:cubicBezTo>
                  <a:lnTo>
                    <a:pt x="38219" y="13122"/>
                  </a:lnTo>
                  <a:cubicBezTo>
                    <a:pt x="37966" y="12930"/>
                    <a:pt x="37729" y="12729"/>
                    <a:pt x="37471" y="12543"/>
                  </a:cubicBezTo>
                  <a:cubicBezTo>
                    <a:pt x="37319" y="12434"/>
                    <a:pt x="37175" y="12300"/>
                    <a:pt x="37021" y="12191"/>
                  </a:cubicBezTo>
                  <a:cubicBezTo>
                    <a:pt x="36438" y="11778"/>
                    <a:pt x="35865" y="11351"/>
                    <a:pt x="35282" y="10941"/>
                  </a:cubicBezTo>
                  <a:cubicBezTo>
                    <a:pt x="35154" y="10851"/>
                    <a:pt x="35022" y="10766"/>
                    <a:pt x="34889" y="10683"/>
                  </a:cubicBezTo>
                  <a:cubicBezTo>
                    <a:pt x="34805" y="10631"/>
                    <a:pt x="34724" y="10580"/>
                    <a:pt x="34642" y="10529"/>
                  </a:cubicBezTo>
                  <a:cubicBezTo>
                    <a:pt x="34551" y="10476"/>
                    <a:pt x="34462" y="10420"/>
                    <a:pt x="34373" y="10364"/>
                  </a:cubicBezTo>
                  <a:cubicBezTo>
                    <a:pt x="34303" y="10320"/>
                    <a:pt x="34069" y="10228"/>
                    <a:pt x="34042" y="10160"/>
                  </a:cubicBezTo>
                  <a:cubicBezTo>
                    <a:pt x="34004" y="10100"/>
                    <a:pt x="34013" y="10012"/>
                    <a:pt x="33989" y="9938"/>
                  </a:cubicBezTo>
                  <a:cubicBezTo>
                    <a:pt x="33944" y="9789"/>
                    <a:pt x="33896" y="9644"/>
                    <a:pt x="33850" y="9499"/>
                  </a:cubicBezTo>
                  <a:cubicBezTo>
                    <a:pt x="33829" y="9446"/>
                    <a:pt x="33806" y="9400"/>
                    <a:pt x="33780" y="9350"/>
                  </a:cubicBezTo>
                  <a:cubicBezTo>
                    <a:pt x="33712" y="9212"/>
                    <a:pt x="33629" y="9089"/>
                    <a:pt x="33545" y="8968"/>
                  </a:cubicBezTo>
                  <a:cubicBezTo>
                    <a:pt x="33545" y="8966"/>
                    <a:pt x="33542" y="8966"/>
                    <a:pt x="33542" y="8965"/>
                  </a:cubicBezTo>
                  <a:cubicBezTo>
                    <a:pt x="33431" y="8812"/>
                    <a:pt x="33313" y="8668"/>
                    <a:pt x="33198" y="8514"/>
                  </a:cubicBezTo>
                  <a:cubicBezTo>
                    <a:pt x="33101" y="8383"/>
                    <a:pt x="32977" y="8196"/>
                    <a:pt x="32825" y="8130"/>
                  </a:cubicBezTo>
                  <a:cubicBezTo>
                    <a:pt x="32786" y="8113"/>
                    <a:pt x="32723" y="8106"/>
                    <a:pt x="32661" y="8106"/>
                  </a:cubicBezTo>
                  <a:cubicBezTo>
                    <a:pt x="32611" y="8106"/>
                    <a:pt x="32561" y="8110"/>
                    <a:pt x="32524" y="8117"/>
                  </a:cubicBezTo>
                  <a:cubicBezTo>
                    <a:pt x="32370" y="8114"/>
                    <a:pt x="32217" y="8110"/>
                    <a:pt x="32064" y="8107"/>
                  </a:cubicBezTo>
                  <a:cubicBezTo>
                    <a:pt x="32051" y="7627"/>
                    <a:pt x="32287" y="7358"/>
                    <a:pt x="32428" y="7025"/>
                  </a:cubicBezTo>
                  <a:cubicBezTo>
                    <a:pt x="32470" y="6931"/>
                    <a:pt x="32528" y="6633"/>
                    <a:pt x="32631" y="6620"/>
                  </a:cubicBezTo>
                  <a:cubicBezTo>
                    <a:pt x="32679" y="6655"/>
                    <a:pt x="32749" y="6647"/>
                    <a:pt x="32813" y="6663"/>
                  </a:cubicBezTo>
                  <a:cubicBezTo>
                    <a:pt x="32851" y="6673"/>
                    <a:pt x="32887" y="6678"/>
                    <a:pt x="32919" y="6678"/>
                  </a:cubicBezTo>
                  <a:cubicBezTo>
                    <a:pt x="33252" y="6678"/>
                    <a:pt x="33302" y="6199"/>
                    <a:pt x="33251" y="5841"/>
                  </a:cubicBezTo>
                  <a:cubicBezTo>
                    <a:pt x="33228" y="5685"/>
                    <a:pt x="33273" y="5548"/>
                    <a:pt x="33271" y="5383"/>
                  </a:cubicBezTo>
                  <a:lnTo>
                    <a:pt x="33283" y="5383"/>
                  </a:lnTo>
                  <a:cubicBezTo>
                    <a:pt x="33329" y="5460"/>
                    <a:pt x="33418" y="5508"/>
                    <a:pt x="33542" y="5511"/>
                  </a:cubicBezTo>
                  <a:lnTo>
                    <a:pt x="33552" y="5511"/>
                  </a:lnTo>
                  <a:cubicBezTo>
                    <a:pt x="33620" y="5454"/>
                    <a:pt x="33693" y="5431"/>
                    <a:pt x="33731" y="5338"/>
                  </a:cubicBezTo>
                  <a:cubicBezTo>
                    <a:pt x="33758" y="5271"/>
                    <a:pt x="33774" y="5166"/>
                    <a:pt x="33780" y="5053"/>
                  </a:cubicBezTo>
                  <a:cubicBezTo>
                    <a:pt x="33784" y="4973"/>
                    <a:pt x="33784" y="4885"/>
                    <a:pt x="33780" y="4801"/>
                  </a:cubicBezTo>
                  <a:cubicBezTo>
                    <a:pt x="33774" y="4669"/>
                    <a:pt x="33760" y="4547"/>
                    <a:pt x="33742" y="4464"/>
                  </a:cubicBezTo>
                  <a:cubicBezTo>
                    <a:pt x="33715" y="4330"/>
                    <a:pt x="33752" y="4221"/>
                    <a:pt x="33780" y="4109"/>
                  </a:cubicBezTo>
                  <a:cubicBezTo>
                    <a:pt x="33802" y="4023"/>
                    <a:pt x="33818" y="3935"/>
                    <a:pt x="33795" y="3831"/>
                  </a:cubicBezTo>
                  <a:cubicBezTo>
                    <a:pt x="33792" y="3811"/>
                    <a:pt x="33784" y="3791"/>
                    <a:pt x="33780" y="3770"/>
                  </a:cubicBezTo>
                  <a:cubicBezTo>
                    <a:pt x="33736" y="3622"/>
                    <a:pt x="33672" y="3520"/>
                    <a:pt x="33604" y="3402"/>
                  </a:cubicBezTo>
                  <a:cubicBezTo>
                    <a:pt x="33735" y="3334"/>
                    <a:pt x="33722" y="3123"/>
                    <a:pt x="33646" y="3007"/>
                  </a:cubicBezTo>
                  <a:cubicBezTo>
                    <a:pt x="33619" y="2968"/>
                    <a:pt x="33585" y="2927"/>
                    <a:pt x="33545" y="2889"/>
                  </a:cubicBezTo>
                  <a:cubicBezTo>
                    <a:pt x="33545" y="2889"/>
                    <a:pt x="33542" y="2889"/>
                    <a:pt x="33542" y="2888"/>
                  </a:cubicBezTo>
                  <a:cubicBezTo>
                    <a:pt x="33399" y="2755"/>
                    <a:pt x="33178" y="2651"/>
                    <a:pt x="32960" y="2642"/>
                  </a:cubicBezTo>
                  <a:cubicBezTo>
                    <a:pt x="32973" y="2571"/>
                    <a:pt x="33007" y="2504"/>
                    <a:pt x="33025" y="2430"/>
                  </a:cubicBezTo>
                  <a:cubicBezTo>
                    <a:pt x="33053" y="2315"/>
                    <a:pt x="33018" y="2156"/>
                    <a:pt x="32995" y="2076"/>
                  </a:cubicBezTo>
                  <a:cubicBezTo>
                    <a:pt x="32908" y="1791"/>
                    <a:pt x="32822" y="1495"/>
                    <a:pt x="32610" y="1341"/>
                  </a:cubicBezTo>
                  <a:cubicBezTo>
                    <a:pt x="32567" y="1309"/>
                    <a:pt x="32476" y="1250"/>
                    <a:pt x="32392" y="1250"/>
                  </a:cubicBezTo>
                  <a:cubicBezTo>
                    <a:pt x="32379" y="1250"/>
                    <a:pt x="32366" y="1252"/>
                    <a:pt x="32354" y="1255"/>
                  </a:cubicBezTo>
                  <a:cubicBezTo>
                    <a:pt x="32310" y="1267"/>
                    <a:pt x="32192" y="1352"/>
                    <a:pt x="32192" y="1352"/>
                  </a:cubicBezTo>
                  <a:cubicBezTo>
                    <a:pt x="32150" y="1310"/>
                    <a:pt x="32131" y="1252"/>
                    <a:pt x="32095" y="1203"/>
                  </a:cubicBezTo>
                  <a:cubicBezTo>
                    <a:pt x="32037" y="1121"/>
                    <a:pt x="31960" y="1044"/>
                    <a:pt x="31891" y="967"/>
                  </a:cubicBezTo>
                  <a:cubicBezTo>
                    <a:pt x="31731" y="778"/>
                    <a:pt x="31433" y="630"/>
                    <a:pt x="31164" y="535"/>
                  </a:cubicBezTo>
                  <a:lnTo>
                    <a:pt x="31163" y="535"/>
                  </a:lnTo>
                  <a:cubicBezTo>
                    <a:pt x="31146" y="531"/>
                    <a:pt x="31128" y="524"/>
                    <a:pt x="31111" y="518"/>
                  </a:cubicBezTo>
                  <a:cubicBezTo>
                    <a:pt x="31087" y="511"/>
                    <a:pt x="31061" y="503"/>
                    <a:pt x="31037" y="496"/>
                  </a:cubicBezTo>
                  <a:cubicBezTo>
                    <a:pt x="30818" y="439"/>
                    <a:pt x="30581" y="434"/>
                    <a:pt x="30342" y="380"/>
                  </a:cubicBezTo>
                  <a:lnTo>
                    <a:pt x="29943" y="368"/>
                  </a:lnTo>
                  <a:cubicBezTo>
                    <a:pt x="29894" y="358"/>
                    <a:pt x="29822" y="353"/>
                    <a:pt x="29749" y="353"/>
                  </a:cubicBezTo>
                  <a:cubicBezTo>
                    <a:pt x="29682" y="353"/>
                    <a:pt x="29616" y="358"/>
                    <a:pt x="29570" y="368"/>
                  </a:cubicBezTo>
                  <a:lnTo>
                    <a:pt x="29333" y="368"/>
                  </a:lnTo>
                  <a:cubicBezTo>
                    <a:pt x="29168" y="406"/>
                    <a:pt x="28984" y="411"/>
                    <a:pt x="28797" y="411"/>
                  </a:cubicBezTo>
                  <a:cubicBezTo>
                    <a:pt x="28716" y="411"/>
                    <a:pt x="28634" y="410"/>
                    <a:pt x="28553" y="410"/>
                  </a:cubicBezTo>
                  <a:lnTo>
                    <a:pt x="28201" y="410"/>
                  </a:lnTo>
                  <a:cubicBezTo>
                    <a:pt x="28020" y="371"/>
                    <a:pt x="27839" y="368"/>
                    <a:pt x="27678" y="316"/>
                  </a:cubicBezTo>
                  <a:cubicBezTo>
                    <a:pt x="27399" y="223"/>
                    <a:pt x="27143" y="92"/>
                    <a:pt x="26843" y="16"/>
                  </a:cubicBezTo>
                  <a:cubicBezTo>
                    <a:pt x="26802" y="6"/>
                    <a:pt x="26761" y="1"/>
                    <a:pt x="2672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8"/>
            <p:cNvSpPr/>
            <p:nvPr/>
          </p:nvSpPr>
          <p:spPr>
            <a:xfrm>
              <a:off x="1541707" y="1061129"/>
              <a:ext cx="879614" cy="840400"/>
            </a:xfrm>
            <a:custGeom>
              <a:rect b="b" l="l" r="r" t="t"/>
              <a:pathLst>
                <a:path extrusionOk="0" h="29704" w="31090">
                  <a:moveTo>
                    <a:pt x="22795" y="3580"/>
                  </a:moveTo>
                  <a:lnTo>
                    <a:pt x="22795" y="3599"/>
                  </a:lnTo>
                  <a:lnTo>
                    <a:pt x="22782" y="3599"/>
                  </a:lnTo>
                  <a:cubicBezTo>
                    <a:pt x="22789" y="3581"/>
                    <a:pt x="22786" y="3589"/>
                    <a:pt x="22795" y="3580"/>
                  </a:cubicBezTo>
                  <a:close/>
                  <a:moveTo>
                    <a:pt x="24483" y="4430"/>
                  </a:moveTo>
                  <a:lnTo>
                    <a:pt x="24483" y="4430"/>
                  </a:lnTo>
                  <a:cubicBezTo>
                    <a:pt x="24476" y="4449"/>
                    <a:pt x="24480" y="4442"/>
                    <a:pt x="24473" y="4452"/>
                  </a:cubicBezTo>
                  <a:lnTo>
                    <a:pt x="24473" y="4462"/>
                  </a:lnTo>
                  <a:lnTo>
                    <a:pt x="24460" y="4462"/>
                  </a:lnTo>
                  <a:cubicBezTo>
                    <a:pt x="24461" y="4459"/>
                    <a:pt x="24464" y="4456"/>
                    <a:pt x="24464" y="4455"/>
                  </a:cubicBezTo>
                  <a:cubicBezTo>
                    <a:pt x="24465" y="4449"/>
                    <a:pt x="24465" y="4446"/>
                    <a:pt x="24467" y="4445"/>
                  </a:cubicBezTo>
                  <a:cubicBezTo>
                    <a:pt x="24467" y="4442"/>
                    <a:pt x="24468" y="4440"/>
                    <a:pt x="24471" y="4440"/>
                  </a:cubicBezTo>
                  <a:cubicBezTo>
                    <a:pt x="24471" y="4439"/>
                    <a:pt x="24473" y="4439"/>
                    <a:pt x="24474" y="4438"/>
                  </a:cubicBezTo>
                  <a:cubicBezTo>
                    <a:pt x="24476" y="4435"/>
                    <a:pt x="24478" y="4433"/>
                    <a:pt x="24483" y="4430"/>
                  </a:cubicBezTo>
                  <a:close/>
                  <a:moveTo>
                    <a:pt x="22024" y="3631"/>
                  </a:moveTo>
                  <a:cubicBezTo>
                    <a:pt x="22024" y="3632"/>
                    <a:pt x="22024" y="3632"/>
                    <a:pt x="22026" y="3634"/>
                  </a:cubicBezTo>
                  <a:cubicBezTo>
                    <a:pt x="22030" y="3647"/>
                    <a:pt x="22032" y="3660"/>
                    <a:pt x="22036" y="3671"/>
                  </a:cubicBezTo>
                  <a:cubicBezTo>
                    <a:pt x="22048" y="3709"/>
                    <a:pt x="22062" y="3746"/>
                    <a:pt x="22082" y="3780"/>
                  </a:cubicBezTo>
                  <a:cubicBezTo>
                    <a:pt x="22095" y="3805"/>
                    <a:pt x="22109" y="3828"/>
                    <a:pt x="22119" y="3852"/>
                  </a:cubicBezTo>
                  <a:cubicBezTo>
                    <a:pt x="22132" y="3873"/>
                    <a:pt x="22145" y="3895"/>
                    <a:pt x="22154" y="3919"/>
                  </a:cubicBezTo>
                  <a:lnTo>
                    <a:pt x="22154" y="3920"/>
                  </a:lnTo>
                  <a:cubicBezTo>
                    <a:pt x="22165" y="3948"/>
                    <a:pt x="22177" y="3977"/>
                    <a:pt x="22186" y="4004"/>
                  </a:cubicBezTo>
                  <a:cubicBezTo>
                    <a:pt x="22203" y="4049"/>
                    <a:pt x="22213" y="4097"/>
                    <a:pt x="22229" y="4142"/>
                  </a:cubicBezTo>
                  <a:cubicBezTo>
                    <a:pt x="22237" y="4167"/>
                    <a:pt x="22244" y="4192"/>
                    <a:pt x="22255" y="4217"/>
                  </a:cubicBezTo>
                  <a:cubicBezTo>
                    <a:pt x="22258" y="4231"/>
                    <a:pt x="22266" y="4246"/>
                    <a:pt x="22271" y="4260"/>
                  </a:cubicBezTo>
                  <a:cubicBezTo>
                    <a:pt x="22353" y="4456"/>
                    <a:pt x="22458" y="4698"/>
                    <a:pt x="22439" y="4970"/>
                  </a:cubicBezTo>
                  <a:lnTo>
                    <a:pt x="22433" y="5029"/>
                  </a:lnTo>
                  <a:lnTo>
                    <a:pt x="22421" y="5029"/>
                  </a:lnTo>
                  <a:cubicBezTo>
                    <a:pt x="22388" y="4894"/>
                    <a:pt x="22319" y="4760"/>
                    <a:pt x="22271" y="4632"/>
                  </a:cubicBezTo>
                  <a:cubicBezTo>
                    <a:pt x="22196" y="4427"/>
                    <a:pt x="22171" y="4222"/>
                    <a:pt x="22101" y="4013"/>
                  </a:cubicBezTo>
                  <a:cubicBezTo>
                    <a:pt x="22097" y="4007"/>
                    <a:pt x="22095" y="3999"/>
                    <a:pt x="22091" y="3988"/>
                  </a:cubicBezTo>
                  <a:cubicBezTo>
                    <a:pt x="22088" y="3977"/>
                    <a:pt x="22084" y="3967"/>
                    <a:pt x="22079" y="3952"/>
                  </a:cubicBezTo>
                  <a:cubicBezTo>
                    <a:pt x="22077" y="3942"/>
                    <a:pt x="22075" y="3933"/>
                    <a:pt x="22072" y="3924"/>
                  </a:cubicBezTo>
                  <a:cubicBezTo>
                    <a:pt x="22068" y="3911"/>
                    <a:pt x="22062" y="3898"/>
                    <a:pt x="22059" y="3884"/>
                  </a:cubicBezTo>
                  <a:cubicBezTo>
                    <a:pt x="22055" y="3872"/>
                    <a:pt x="22052" y="3859"/>
                    <a:pt x="22048" y="3847"/>
                  </a:cubicBezTo>
                  <a:cubicBezTo>
                    <a:pt x="22045" y="3836"/>
                    <a:pt x="22040" y="3821"/>
                    <a:pt x="22039" y="3808"/>
                  </a:cubicBezTo>
                  <a:cubicBezTo>
                    <a:pt x="22037" y="3807"/>
                    <a:pt x="22037" y="3805"/>
                    <a:pt x="22037" y="3805"/>
                  </a:cubicBezTo>
                  <a:lnTo>
                    <a:pt x="22026" y="3756"/>
                  </a:lnTo>
                  <a:cubicBezTo>
                    <a:pt x="22023" y="3741"/>
                    <a:pt x="22021" y="3727"/>
                    <a:pt x="22018" y="3712"/>
                  </a:cubicBezTo>
                  <a:cubicBezTo>
                    <a:pt x="22016" y="3674"/>
                    <a:pt x="22016" y="3644"/>
                    <a:pt x="22024" y="3631"/>
                  </a:cubicBezTo>
                  <a:close/>
                  <a:moveTo>
                    <a:pt x="22016" y="4443"/>
                  </a:moveTo>
                  <a:cubicBezTo>
                    <a:pt x="22046" y="4647"/>
                    <a:pt x="22181" y="4922"/>
                    <a:pt x="22101" y="5154"/>
                  </a:cubicBezTo>
                  <a:cubicBezTo>
                    <a:pt x="22095" y="5175"/>
                    <a:pt x="22085" y="5195"/>
                    <a:pt x="22075" y="5215"/>
                  </a:cubicBezTo>
                  <a:cubicBezTo>
                    <a:pt x="22069" y="5226"/>
                    <a:pt x="22062" y="5234"/>
                    <a:pt x="22056" y="5243"/>
                  </a:cubicBezTo>
                  <a:cubicBezTo>
                    <a:pt x="22053" y="5242"/>
                    <a:pt x="22049" y="5240"/>
                    <a:pt x="22046" y="5234"/>
                  </a:cubicBezTo>
                  <a:cubicBezTo>
                    <a:pt x="22040" y="5231"/>
                    <a:pt x="22037" y="5227"/>
                    <a:pt x="22033" y="5223"/>
                  </a:cubicBezTo>
                  <a:cubicBezTo>
                    <a:pt x="22029" y="5213"/>
                    <a:pt x="22021" y="5201"/>
                    <a:pt x="22014" y="5183"/>
                  </a:cubicBezTo>
                  <a:cubicBezTo>
                    <a:pt x="22010" y="5179"/>
                    <a:pt x="22010" y="5172"/>
                    <a:pt x="22008" y="5166"/>
                  </a:cubicBezTo>
                  <a:cubicBezTo>
                    <a:pt x="22007" y="5162"/>
                    <a:pt x="22004" y="5159"/>
                    <a:pt x="22004" y="5154"/>
                  </a:cubicBezTo>
                  <a:cubicBezTo>
                    <a:pt x="22000" y="5143"/>
                    <a:pt x="21995" y="5128"/>
                    <a:pt x="21992" y="5114"/>
                  </a:cubicBezTo>
                  <a:cubicBezTo>
                    <a:pt x="21988" y="5096"/>
                    <a:pt x="21985" y="5080"/>
                    <a:pt x="21981" y="5061"/>
                  </a:cubicBezTo>
                  <a:cubicBezTo>
                    <a:pt x="21979" y="5050"/>
                    <a:pt x="21978" y="5038"/>
                    <a:pt x="21973" y="5025"/>
                  </a:cubicBezTo>
                  <a:cubicBezTo>
                    <a:pt x="21972" y="5013"/>
                    <a:pt x="21970" y="5000"/>
                    <a:pt x="21970" y="4987"/>
                  </a:cubicBezTo>
                  <a:cubicBezTo>
                    <a:pt x="21966" y="4976"/>
                    <a:pt x="21966" y="4961"/>
                    <a:pt x="21965" y="4948"/>
                  </a:cubicBezTo>
                  <a:cubicBezTo>
                    <a:pt x="21963" y="4935"/>
                    <a:pt x="21960" y="4920"/>
                    <a:pt x="21960" y="4906"/>
                  </a:cubicBezTo>
                  <a:cubicBezTo>
                    <a:pt x="21959" y="4885"/>
                    <a:pt x="21957" y="4862"/>
                    <a:pt x="21957" y="4842"/>
                  </a:cubicBezTo>
                  <a:cubicBezTo>
                    <a:pt x="21956" y="4813"/>
                    <a:pt x="21953" y="4782"/>
                    <a:pt x="21953" y="4755"/>
                  </a:cubicBezTo>
                  <a:cubicBezTo>
                    <a:pt x="21956" y="4608"/>
                    <a:pt x="21973" y="4477"/>
                    <a:pt x="22016" y="4443"/>
                  </a:cubicBezTo>
                  <a:close/>
                  <a:moveTo>
                    <a:pt x="24095" y="4112"/>
                  </a:moveTo>
                  <a:cubicBezTo>
                    <a:pt x="24076" y="4134"/>
                    <a:pt x="24060" y="4156"/>
                    <a:pt x="24045" y="4180"/>
                  </a:cubicBezTo>
                  <a:cubicBezTo>
                    <a:pt x="24038" y="4193"/>
                    <a:pt x="24031" y="4205"/>
                    <a:pt x="24023" y="4217"/>
                  </a:cubicBezTo>
                  <a:cubicBezTo>
                    <a:pt x="24020" y="4228"/>
                    <a:pt x="24013" y="4243"/>
                    <a:pt x="24007" y="4256"/>
                  </a:cubicBezTo>
                  <a:cubicBezTo>
                    <a:pt x="23988" y="4289"/>
                    <a:pt x="23972" y="4324"/>
                    <a:pt x="23959" y="4362"/>
                  </a:cubicBezTo>
                  <a:cubicBezTo>
                    <a:pt x="23945" y="4398"/>
                    <a:pt x="23933" y="4439"/>
                    <a:pt x="23919" y="4478"/>
                  </a:cubicBezTo>
                  <a:cubicBezTo>
                    <a:pt x="23862" y="4659"/>
                    <a:pt x="23826" y="4861"/>
                    <a:pt x="23778" y="5041"/>
                  </a:cubicBezTo>
                  <a:lnTo>
                    <a:pt x="23778" y="5042"/>
                  </a:lnTo>
                  <a:cubicBezTo>
                    <a:pt x="23776" y="5051"/>
                    <a:pt x="23775" y="5066"/>
                    <a:pt x="23770" y="5082"/>
                  </a:cubicBezTo>
                  <a:cubicBezTo>
                    <a:pt x="23769" y="5092"/>
                    <a:pt x="23767" y="5102"/>
                    <a:pt x="23767" y="5111"/>
                  </a:cubicBezTo>
                  <a:cubicBezTo>
                    <a:pt x="23763" y="5131"/>
                    <a:pt x="23763" y="5151"/>
                    <a:pt x="23760" y="5172"/>
                  </a:cubicBezTo>
                  <a:lnTo>
                    <a:pt x="23760" y="5368"/>
                  </a:lnTo>
                  <a:lnTo>
                    <a:pt x="23760" y="5371"/>
                  </a:lnTo>
                  <a:cubicBezTo>
                    <a:pt x="23763" y="5380"/>
                    <a:pt x="23766" y="5390"/>
                    <a:pt x="23769" y="5393"/>
                  </a:cubicBezTo>
                  <a:lnTo>
                    <a:pt x="23769" y="5426"/>
                  </a:lnTo>
                  <a:lnTo>
                    <a:pt x="23756" y="5426"/>
                  </a:lnTo>
                  <a:cubicBezTo>
                    <a:pt x="23753" y="5406"/>
                    <a:pt x="23746" y="5384"/>
                    <a:pt x="23740" y="5364"/>
                  </a:cubicBezTo>
                  <a:cubicBezTo>
                    <a:pt x="23727" y="5320"/>
                    <a:pt x="23712" y="5281"/>
                    <a:pt x="23701" y="5234"/>
                  </a:cubicBezTo>
                  <a:cubicBezTo>
                    <a:pt x="23695" y="5215"/>
                    <a:pt x="23688" y="5191"/>
                    <a:pt x="23682" y="5169"/>
                  </a:cubicBezTo>
                  <a:cubicBezTo>
                    <a:pt x="23679" y="5154"/>
                    <a:pt x="23679" y="5140"/>
                    <a:pt x="23674" y="5124"/>
                  </a:cubicBezTo>
                  <a:cubicBezTo>
                    <a:pt x="23667" y="5050"/>
                    <a:pt x="23679" y="4968"/>
                    <a:pt x="23695" y="4900"/>
                  </a:cubicBezTo>
                  <a:cubicBezTo>
                    <a:pt x="23702" y="4869"/>
                    <a:pt x="23709" y="4840"/>
                    <a:pt x="23715" y="4817"/>
                  </a:cubicBezTo>
                  <a:cubicBezTo>
                    <a:pt x="23730" y="4759"/>
                    <a:pt x="23744" y="4704"/>
                    <a:pt x="23759" y="4651"/>
                  </a:cubicBezTo>
                  <a:cubicBezTo>
                    <a:pt x="23769" y="4615"/>
                    <a:pt x="23781" y="4580"/>
                    <a:pt x="23792" y="4547"/>
                  </a:cubicBezTo>
                  <a:cubicBezTo>
                    <a:pt x="23805" y="4512"/>
                    <a:pt x="23817" y="4478"/>
                    <a:pt x="23829" y="4446"/>
                  </a:cubicBezTo>
                  <a:cubicBezTo>
                    <a:pt x="23842" y="4413"/>
                    <a:pt x="23856" y="4382"/>
                    <a:pt x="23872" y="4352"/>
                  </a:cubicBezTo>
                  <a:cubicBezTo>
                    <a:pt x="23890" y="4321"/>
                    <a:pt x="23907" y="4292"/>
                    <a:pt x="23926" y="4260"/>
                  </a:cubicBezTo>
                  <a:cubicBezTo>
                    <a:pt x="23945" y="4230"/>
                    <a:pt x="23977" y="4201"/>
                    <a:pt x="24003" y="4176"/>
                  </a:cubicBezTo>
                  <a:cubicBezTo>
                    <a:pt x="24025" y="4156"/>
                    <a:pt x="24047" y="4134"/>
                    <a:pt x="24064" y="4112"/>
                  </a:cubicBezTo>
                  <a:close/>
                  <a:moveTo>
                    <a:pt x="24856" y="4721"/>
                  </a:moveTo>
                  <a:lnTo>
                    <a:pt x="24856" y="4721"/>
                  </a:lnTo>
                  <a:cubicBezTo>
                    <a:pt x="24839" y="4747"/>
                    <a:pt x="24820" y="4775"/>
                    <a:pt x="24798" y="4801"/>
                  </a:cubicBezTo>
                  <a:cubicBezTo>
                    <a:pt x="24778" y="4827"/>
                    <a:pt x="24756" y="4853"/>
                    <a:pt x="24740" y="4881"/>
                  </a:cubicBezTo>
                  <a:cubicBezTo>
                    <a:pt x="24726" y="4904"/>
                    <a:pt x="24713" y="4928"/>
                    <a:pt x="24699" y="4955"/>
                  </a:cubicBezTo>
                  <a:cubicBezTo>
                    <a:pt x="24689" y="4976"/>
                    <a:pt x="24679" y="4993"/>
                    <a:pt x="24672" y="5015"/>
                  </a:cubicBezTo>
                  <a:cubicBezTo>
                    <a:pt x="24646" y="5074"/>
                    <a:pt x="24619" y="5140"/>
                    <a:pt x="24592" y="5202"/>
                  </a:cubicBezTo>
                  <a:cubicBezTo>
                    <a:pt x="24545" y="5311"/>
                    <a:pt x="24490" y="5415"/>
                    <a:pt x="24407" y="5480"/>
                  </a:cubicBezTo>
                  <a:lnTo>
                    <a:pt x="24407" y="5502"/>
                  </a:lnTo>
                  <a:lnTo>
                    <a:pt x="24396" y="5502"/>
                  </a:lnTo>
                  <a:lnTo>
                    <a:pt x="24396" y="5500"/>
                  </a:lnTo>
                  <a:cubicBezTo>
                    <a:pt x="24400" y="5474"/>
                    <a:pt x="24406" y="5449"/>
                    <a:pt x="24410" y="5426"/>
                  </a:cubicBezTo>
                  <a:cubicBezTo>
                    <a:pt x="24414" y="5412"/>
                    <a:pt x="24416" y="5399"/>
                    <a:pt x="24422" y="5384"/>
                  </a:cubicBezTo>
                  <a:cubicBezTo>
                    <a:pt x="24442" y="5307"/>
                    <a:pt x="24474" y="5237"/>
                    <a:pt x="24509" y="5172"/>
                  </a:cubicBezTo>
                  <a:cubicBezTo>
                    <a:pt x="24522" y="5150"/>
                    <a:pt x="24532" y="5128"/>
                    <a:pt x="24545" y="5106"/>
                  </a:cubicBezTo>
                  <a:cubicBezTo>
                    <a:pt x="24563" y="5077"/>
                    <a:pt x="24582" y="5048"/>
                    <a:pt x="24599" y="5021"/>
                  </a:cubicBezTo>
                  <a:cubicBezTo>
                    <a:pt x="24619" y="4993"/>
                    <a:pt x="24638" y="4964"/>
                    <a:pt x="24657" y="4936"/>
                  </a:cubicBezTo>
                  <a:cubicBezTo>
                    <a:pt x="24675" y="4914"/>
                    <a:pt x="24689" y="4893"/>
                    <a:pt x="24705" y="4869"/>
                  </a:cubicBezTo>
                  <a:cubicBezTo>
                    <a:pt x="24726" y="4842"/>
                    <a:pt x="24742" y="4816"/>
                    <a:pt x="24762" y="4789"/>
                  </a:cubicBezTo>
                  <a:cubicBezTo>
                    <a:pt x="24766" y="4781"/>
                    <a:pt x="24774" y="4772"/>
                    <a:pt x="24781" y="4765"/>
                  </a:cubicBezTo>
                  <a:cubicBezTo>
                    <a:pt x="24785" y="4760"/>
                    <a:pt x="24791" y="4755"/>
                    <a:pt x="24795" y="4752"/>
                  </a:cubicBezTo>
                  <a:cubicBezTo>
                    <a:pt x="24801" y="4746"/>
                    <a:pt x="24808" y="4740"/>
                    <a:pt x="24816" y="4739"/>
                  </a:cubicBezTo>
                  <a:cubicBezTo>
                    <a:pt x="24822" y="4736"/>
                    <a:pt x="24829" y="4731"/>
                    <a:pt x="24836" y="4728"/>
                  </a:cubicBezTo>
                  <a:cubicBezTo>
                    <a:pt x="24842" y="4724"/>
                    <a:pt x="24849" y="4723"/>
                    <a:pt x="24856" y="4721"/>
                  </a:cubicBezTo>
                  <a:close/>
                  <a:moveTo>
                    <a:pt x="10601" y="5851"/>
                  </a:moveTo>
                  <a:lnTo>
                    <a:pt x="10620" y="5855"/>
                  </a:lnTo>
                  <a:cubicBezTo>
                    <a:pt x="10615" y="5858"/>
                    <a:pt x="10617" y="5858"/>
                    <a:pt x="10610" y="5859"/>
                  </a:cubicBezTo>
                  <a:cubicBezTo>
                    <a:pt x="10608" y="5862"/>
                    <a:pt x="10605" y="5864"/>
                    <a:pt x="10601" y="5864"/>
                  </a:cubicBezTo>
                  <a:lnTo>
                    <a:pt x="10601" y="5862"/>
                  </a:lnTo>
                  <a:lnTo>
                    <a:pt x="10598" y="5862"/>
                  </a:lnTo>
                  <a:lnTo>
                    <a:pt x="10598" y="5852"/>
                  </a:lnTo>
                  <a:lnTo>
                    <a:pt x="10601" y="5852"/>
                  </a:lnTo>
                  <a:lnTo>
                    <a:pt x="10601" y="5851"/>
                  </a:lnTo>
                  <a:close/>
                  <a:moveTo>
                    <a:pt x="24460" y="4462"/>
                  </a:moveTo>
                  <a:lnTo>
                    <a:pt x="24460" y="4462"/>
                  </a:lnTo>
                  <a:cubicBezTo>
                    <a:pt x="24410" y="4638"/>
                    <a:pt x="24318" y="4819"/>
                    <a:pt x="24256" y="4997"/>
                  </a:cubicBezTo>
                  <a:cubicBezTo>
                    <a:pt x="24243" y="5044"/>
                    <a:pt x="24233" y="5087"/>
                    <a:pt x="24221" y="5131"/>
                  </a:cubicBezTo>
                  <a:cubicBezTo>
                    <a:pt x="24209" y="5186"/>
                    <a:pt x="24199" y="5240"/>
                    <a:pt x="24188" y="5297"/>
                  </a:cubicBezTo>
                  <a:cubicBezTo>
                    <a:pt x="24182" y="5332"/>
                    <a:pt x="24175" y="5364"/>
                    <a:pt x="24167" y="5397"/>
                  </a:cubicBezTo>
                  <a:cubicBezTo>
                    <a:pt x="24156" y="5441"/>
                    <a:pt x="24147" y="5487"/>
                    <a:pt x="24131" y="5531"/>
                  </a:cubicBezTo>
                  <a:cubicBezTo>
                    <a:pt x="24118" y="5567"/>
                    <a:pt x="24108" y="5605"/>
                    <a:pt x="24095" y="5646"/>
                  </a:cubicBezTo>
                  <a:cubicBezTo>
                    <a:pt x="24087" y="5666"/>
                    <a:pt x="24082" y="5684"/>
                    <a:pt x="24074" y="5705"/>
                  </a:cubicBezTo>
                  <a:cubicBezTo>
                    <a:pt x="24071" y="5717"/>
                    <a:pt x="24068" y="5726"/>
                    <a:pt x="24066" y="5736"/>
                  </a:cubicBezTo>
                  <a:cubicBezTo>
                    <a:pt x="24061" y="5750"/>
                    <a:pt x="24057" y="5765"/>
                    <a:pt x="24052" y="5780"/>
                  </a:cubicBezTo>
                  <a:cubicBezTo>
                    <a:pt x="24047" y="5807"/>
                    <a:pt x="24039" y="5833"/>
                    <a:pt x="24038" y="5859"/>
                  </a:cubicBezTo>
                  <a:cubicBezTo>
                    <a:pt x="24038" y="5865"/>
                    <a:pt x="24038" y="5873"/>
                    <a:pt x="24036" y="5878"/>
                  </a:cubicBezTo>
                  <a:cubicBezTo>
                    <a:pt x="24035" y="5891"/>
                    <a:pt x="24032" y="5902"/>
                    <a:pt x="24032" y="5915"/>
                  </a:cubicBezTo>
                  <a:lnTo>
                    <a:pt x="24032" y="5918"/>
                  </a:lnTo>
                  <a:cubicBezTo>
                    <a:pt x="24031" y="5915"/>
                    <a:pt x="24029" y="5913"/>
                    <a:pt x="24029" y="5909"/>
                  </a:cubicBezTo>
                  <a:cubicBezTo>
                    <a:pt x="24025" y="5903"/>
                    <a:pt x="24025" y="5896"/>
                    <a:pt x="24023" y="5889"/>
                  </a:cubicBezTo>
                  <a:cubicBezTo>
                    <a:pt x="24016" y="5848"/>
                    <a:pt x="24016" y="5778"/>
                    <a:pt x="24020" y="5707"/>
                  </a:cubicBezTo>
                  <a:cubicBezTo>
                    <a:pt x="24022" y="5647"/>
                    <a:pt x="24028" y="5589"/>
                    <a:pt x="24032" y="5550"/>
                  </a:cubicBezTo>
                  <a:cubicBezTo>
                    <a:pt x="24036" y="5529"/>
                    <a:pt x="24038" y="5513"/>
                    <a:pt x="24042" y="5502"/>
                  </a:cubicBezTo>
                  <a:lnTo>
                    <a:pt x="24042" y="5500"/>
                  </a:lnTo>
                  <a:cubicBezTo>
                    <a:pt x="24060" y="5428"/>
                    <a:pt x="24079" y="5356"/>
                    <a:pt x="24098" y="5288"/>
                  </a:cubicBezTo>
                  <a:cubicBezTo>
                    <a:pt x="24111" y="5234"/>
                    <a:pt x="24125" y="5183"/>
                    <a:pt x="24141" y="5135"/>
                  </a:cubicBezTo>
                  <a:cubicBezTo>
                    <a:pt x="24156" y="5085"/>
                    <a:pt x="24173" y="5035"/>
                    <a:pt x="24189" y="4986"/>
                  </a:cubicBezTo>
                  <a:cubicBezTo>
                    <a:pt x="24212" y="4922"/>
                    <a:pt x="24236" y="4859"/>
                    <a:pt x="24265" y="4798"/>
                  </a:cubicBezTo>
                  <a:cubicBezTo>
                    <a:pt x="24278" y="4768"/>
                    <a:pt x="24292" y="4739"/>
                    <a:pt x="24308" y="4709"/>
                  </a:cubicBezTo>
                  <a:lnTo>
                    <a:pt x="24326" y="4677"/>
                  </a:lnTo>
                  <a:cubicBezTo>
                    <a:pt x="24329" y="4664"/>
                    <a:pt x="24336" y="4656"/>
                    <a:pt x="24342" y="4643"/>
                  </a:cubicBezTo>
                  <a:cubicBezTo>
                    <a:pt x="24345" y="4631"/>
                    <a:pt x="24352" y="4621"/>
                    <a:pt x="24356" y="4608"/>
                  </a:cubicBezTo>
                  <a:lnTo>
                    <a:pt x="24356" y="4606"/>
                  </a:lnTo>
                  <a:cubicBezTo>
                    <a:pt x="24366" y="4584"/>
                    <a:pt x="24377" y="4563"/>
                    <a:pt x="24391" y="4542"/>
                  </a:cubicBezTo>
                  <a:lnTo>
                    <a:pt x="24391" y="4541"/>
                  </a:lnTo>
                  <a:cubicBezTo>
                    <a:pt x="24403" y="4520"/>
                    <a:pt x="24417" y="4500"/>
                    <a:pt x="24435" y="4484"/>
                  </a:cubicBezTo>
                  <a:cubicBezTo>
                    <a:pt x="24442" y="4477"/>
                    <a:pt x="24451" y="4470"/>
                    <a:pt x="24460" y="4462"/>
                  </a:cubicBezTo>
                  <a:close/>
                  <a:moveTo>
                    <a:pt x="11136" y="5532"/>
                  </a:moveTo>
                  <a:cubicBezTo>
                    <a:pt x="11127" y="5551"/>
                    <a:pt x="11121" y="5570"/>
                    <a:pt x="11119" y="5589"/>
                  </a:cubicBezTo>
                  <a:cubicBezTo>
                    <a:pt x="11113" y="5607"/>
                    <a:pt x="11107" y="5625"/>
                    <a:pt x="11104" y="5643"/>
                  </a:cubicBezTo>
                  <a:cubicBezTo>
                    <a:pt x="11092" y="5682"/>
                    <a:pt x="11084" y="5721"/>
                    <a:pt x="11078" y="5764"/>
                  </a:cubicBezTo>
                  <a:cubicBezTo>
                    <a:pt x="11072" y="5797"/>
                    <a:pt x="11068" y="5829"/>
                    <a:pt x="11066" y="5861"/>
                  </a:cubicBezTo>
                  <a:cubicBezTo>
                    <a:pt x="11062" y="5880"/>
                    <a:pt x="11060" y="5897"/>
                    <a:pt x="11056" y="5915"/>
                  </a:cubicBezTo>
                  <a:cubicBezTo>
                    <a:pt x="11053" y="5947"/>
                    <a:pt x="11052" y="5980"/>
                    <a:pt x="11047" y="6012"/>
                  </a:cubicBezTo>
                  <a:lnTo>
                    <a:pt x="11031" y="6220"/>
                  </a:lnTo>
                  <a:cubicBezTo>
                    <a:pt x="11027" y="6267"/>
                    <a:pt x="11024" y="6315"/>
                    <a:pt x="11018" y="6361"/>
                  </a:cubicBezTo>
                  <a:lnTo>
                    <a:pt x="11018" y="6364"/>
                  </a:lnTo>
                  <a:cubicBezTo>
                    <a:pt x="11015" y="6400"/>
                    <a:pt x="11011" y="6432"/>
                    <a:pt x="11005" y="6467"/>
                  </a:cubicBezTo>
                  <a:cubicBezTo>
                    <a:pt x="11005" y="6474"/>
                    <a:pt x="11004" y="6482"/>
                    <a:pt x="11002" y="6489"/>
                  </a:cubicBezTo>
                  <a:cubicBezTo>
                    <a:pt x="11001" y="6505"/>
                    <a:pt x="10998" y="6521"/>
                    <a:pt x="10995" y="6536"/>
                  </a:cubicBezTo>
                  <a:cubicBezTo>
                    <a:pt x="10995" y="6540"/>
                    <a:pt x="10995" y="6540"/>
                    <a:pt x="10993" y="6543"/>
                  </a:cubicBezTo>
                  <a:cubicBezTo>
                    <a:pt x="10989" y="6578"/>
                    <a:pt x="10982" y="6610"/>
                    <a:pt x="10975" y="6643"/>
                  </a:cubicBezTo>
                  <a:cubicBezTo>
                    <a:pt x="10943" y="6790"/>
                    <a:pt x="10988" y="7046"/>
                    <a:pt x="10922" y="7155"/>
                  </a:cubicBezTo>
                  <a:lnTo>
                    <a:pt x="10922" y="7263"/>
                  </a:lnTo>
                  <a:lnTo>
                    <a:pt x="10911" y="7263"/>
                  </a:lnTo>
                  <a:cubicBezTo>
                    <a:pt x="10866" y="7152"/>
                    <a:pt x="10841" y="7027"/>
                    <a:pt x="10829" y="6892"/>
                  </a:cubicBezTo>
                  <a:cubicBezTo>
                    <a:pt x="10823" y="6791"/>
                    <a:pt x="10823" y="6687"/>
                    <a:pt x="10831" y="6581"/>
                  </a:cubicBezTo>
                  <a:cubicBezTo>
                    <a:pt x="10835" y="6547"/>
                    <a:pt x="10836" y="6512"/>
                    <a:pt x="10842" y="6477"/>
                  </a:cubicBezTo>
                  <a:cubicBezTo>
                    <a:pt x="10845" y="6451"/>
                    <a:pt x="10848" y="6419"/>
                    <a:pt x="10852" y="6393"/>
                  </a:cubicBezTo>
                  <a:cubicBezTo>
                    <a:pt x="10863" y="6331"/>
                    <a:pt x="10873" y="6269"/>
                    <a:pt x="10884" y="6208"/>
                  </a:cubicBezTo>
                  <a:cubicBezTo>
                    <a:pt x="10889" y="6179"/>
                    <a:pt x="10896" y="6149"/>
                    <a:pt x="10903" y="6120"/>
                  </a:cubicBezTo>
                  <a:cubicBezTo>
                    <a:pt x="10906" y="6112"/>
                    <a:pt x="10908" y="6105"/>
                    <a:pt x="10908" y="6099"/>
                  </a:cubicBezTo>
                  <a:cubicBezTo>
                    <a:pt x="10915" y="6073"/>
                    <a:pt x="10919" y="6047"/>
                    <a:pt x="10927" y="6019"/>
                  </a:cubicBezTo>
                  <a:cubicBezTo>
                    <a:pt x="10940" y="5979"/>
                    <a:pt x="10948" y="5937"/>
                    <a:pt x="10961" y="5899"/>
                  </a:cubicBezTo>
                  <a:cubicBezTo>
                    <a:pt x="10973" y="5862"/>
                    <a:pt x="10983" y="5826"/>
                    <a:pt x="10996" y="5793"/>
                  </a:cubicBezTo>
                  <a:cubicBezTo>
                    <a:pt x="11004" y="5769"/>
                    <a:pt x="11011" y="5746"/>
                    <a:pt x="11020" y="5724"/>
                  </a:cubicBezTo>
                  <a:cubicBezTo>
                    <a:pt x="11027" y="5702"/>
                    <a:pt x="11037" y="5679"/>
                    <a:pt x="11046" y="5659"/>
                  </a:cubicBezTo>
                  <a:cubicBezTo>
                    <a:pt x="11053" y="5639"/>
                    <a:pt x="11060" y="5618"/>
                    <a:pt x="11069" y="5598"/>
                  </a:cubicBezTo>
                  <a:cubicBezTo>
                    <a:pt x="11076" y="5579"/>
                    <a:pt x="11085" y="5561"/>
                    <a:pt x="11092" y="5544"/>
                  </a:cubicBezTo>
                  <a:cubicBezTo>
                    <a:pt x="11097" y="5543"/>
                    <a:pt x="11100" y="5540"/>
                    <a:pt x="11104" y="5540"/>
                  </a:cubicBezTo>
                  <a:cubicBezTo>
                    <a:pt x="11107" y="5538"/>
                    <a:pt x="11110" y="5537"/>
                    <a:pt x="11111" y="5537"/>
                  </a:cubicBezTo>
                  <a:cubicBezTo>
                    <a:pt x="11117" y="5535"/>
                    <a:pt x="11124" y="5532"/>
                    <a:pt x="11136" y="5532"/>
                  </a:cubicBezTo>
                  <a:close/>
                  <a:moveTo>
                    <a:pt x="8492" y="7031"/>
                  </a:moveTo>
                  <a:cubicBezTo>
                    <a:pt x="8498" y="7031"/>
                    <a:pt x="8504" y="7033"/>
                    <a:pt x="8510" y="7037"/>
                  </a:cubicBezTo>
                  <a:cubicBezTo>
                    <a:pt x="8587" y="7098"/>
                    <a:pt x="8667" y="7149"/>
                    <a:pt x="8756" y="7190"/>
                  </a:cubicBezTo>
                  <a:cubicBezTo>
                    <a:pt x="8842" y="7233"/>
                    <a:pt x="8936" y="7254"/>
                    <a:pt x="9025" y="7290"/>
                  </a:cubicBezTo>
                  <a:cubicBezTo>
                    <a:pt x="9051" y="7304"/>
                    <a:pt x="9052" y="7355"/>
                    <a:pt x="9019" y="7355"/>
                  </a:cubicBezTo>
                  <a:cubicBezTo>
                    <a:pt x="9017" y="7355"/>
                    <a:pt x="9015" y="7354"/>
                    <a:pt x="9013" y="7354"/>
                  </a:cubicBezTo>
                  <a:cubicBezTo>
                    <a:pt x="8816" y="7331"/>
                    <a:pt x="8619" y="7204"/>
                    <a:pt x="8468" y="7079"/>
                  </a:cubicBezTo>
                  <a:cubicBezTo>
                    <a:pt x="8445" y="7061"/>
                    <a:pt x="8467" y="7031"/>
                    <a:pt x="8492" y="7031"/>
                  </a:cubicBezTo>
                  <a:close/>
                  <a:moveTo>
                    <a:pt x="10586" y="5873"/>
                  </a:moveTo>
                  <a:cubicBezTo>
                    <a:pt x="10588" y="5877"/>
                    <a:pt x="10588" y="5877"/>
                    <a:pt x="10589" y="5877"/>
                  </a:cubicBezTo>
                  <a:cubicBezTo>
                    <a:pt x="10589" y="5878"/>
                    <a:pt x="10589" y="5880"/>
                    <a:pt x="10588" y="5881"/>
                  </a:cubicBezTo>
                  <a:cubicBezTo>
                    <a:pt x="10573" y="5925"/>
                    <a:pt x="10553" y="5973"/>
                    <a:pt x="10536" y="6018"/>
                  </a:cubicBezTo>
                  <a:cubicBezTo>
                    <a:pt x="10531" y="6025"/>
                    <a:pt x="10530" y="6031"/>
                    <a:pt x="10528" y="6038"/>
                  </a:cubicBezTo>
                  <a:cubicBezTo>
                    <a:pt x="10515" y="6067"/>
                    <a:pt x="10504" y="6098"/>
                    <a:pt x="10495" y="6131"/>
                  </a:cubicBezTo>
                  <a:cubicBezTo>
                    <a:pt x="10488" y="6156"/>
                    <a:pt x="10482" y="6184"/>
                    <a:pt x="10474" y="6211"/>
                  </a:cubicBezTo>
                  <a:cubicBezTo>
                    <a:pt x="10473" y="6213"/>
                    <a:pt x="10473" y="6214"/>
                    <a:pt x="10473" y="6216"/>
                  </a:cubicBezTo>
                  <a:cubicBezTo>
                    <a:pt x="10466" y="6243"/>
                    <a:pt x="10460" y="6274"/>
                    <a:pt x="10456" y="6303"/>
                  </a:cubicBezTo>
                  <a:cubicBezTo>
                    <a:pt x="10451" y="6332"/>
                    <a:pt x="10445" y="6364"/>
                    <a:pt x="10442" y="6396"/>
                  </a:cubicBezTo>
                  <a:cubicBezTo>
                    <a:pt x="10438" y="6429"/>
                    <a:pt x="10437" y="6460"/>
                    <a:pt x="10434" y="6492"/>
                  </a:cubicBezTo>
                  <a:lnTo>
                    <a:pt x="10429" y="6576"/>
                  </a:lnTo>
                  <a:cubicBezTo>
                    <a:pt x="10426" y="6629"/>
                    <a:pt x="10426" y="6681"/>
                    <a:pt x="10426" y="6732"/>
                  </a:cubicBezTo>
                  <a:cubicBezTo>
                    <a:pt x="10426" y="6998"/>
                    <a:pt x="10457" y="7267"/>
                    <a:pt x="10506" y="7476"/>
                  </a:cubicBezTo>
                  <a:cubicBezTo>
                    <a:pt x="10517" y="7524"/>
                    <a:pt x="10521" y="7595"/>
                    <a:pt x="10524" y="7670"/>
                  </a:cubicBezTo>
                  <a:cubicBezTo>
                    <a:pt x="10528" y="7763"/>
                    <a:pt x="10531" y="7859"/>
                    <a:pt x="10551" y="7921"/>
                  </a:cubicBezTo>
                  <a:cubicBezTo>
                    <a:pt x="10554" y="7936"/>
                    <a:pt x="10562" y="7949"/>
                    <a:pt x="10569" y="7957"/>
                  </a:cubicBezTo>
                  <a:lnTo>
                    <a:pt x="10569" y="7968"/>
                  </a:lnTo>
                  <a:cubicBezTo>
                    <a:pt x="10553" y="7965"/>
                    <a:pt x="10538" y="7957"/>
                    <a:pt x="10524" y="7946"/>
                  </a:cubicBezTo>
                  <a:cubicBezTo>
                    <a:pt x="10479" y="7909"/>
                    <a:pt x="10444" y="7840"/>
                    <a:pt x="10416" y="7761"/>
                  </a:cubicBezTo>
                  <a:cubicBezTo>
                    <a:pt x="10405" y="7731"/>
                    <a:pt x="10397" y="7696"/>
                    <a:pt x="10387" y="7665"/>
                  </a:cubicBezTo>
                  <a:cubicBezTo>
                    <a:pt x="10384" y="7648"/>
                    <a:pt x="10378" y="7633"/>
                    <a:pt x="10376" y="7619"/>
                  </a:cubicBezTo>
                  <a:cubicBezTo>
                    <a:pt x="10362" y="7574"/>
                    <a:pt x="10354" y="7530"/>
                    <a:pt x="10344" y="7498"/>
                  </a:cubicBezTo>
                  <a:cubicBezTo>
                    <a:pt x="10341" y="7481"/>
                    <a:pt x="10336" y="7466"/>
                    <a:pt x="10333" y="7450"/>
                  </a:cubicBezTo>
                  <a:cubicBezTo>
                    <a:pt x="10326" y="7425"/>
                    <a:pt x="10320" y="7399"/>
                    <a:pt x="10317" y="7374"/>
                  </a:cubicBezTo>
                  <a:cubicBezTo>
                    <a:pt x="10300" y="7289"/>
                    <a:pt x="10290" y="7196"/>
                    <a:pt x="10285" y="7103"/>
                  </a:cubicBezTo>
                  <a:lnTo>
                    <a:pt x="10285" y="7101"/>
                  </a:lnTo>
                  <a:cubicBezTo>
                    <a:pt x="10284" y="7079"/>
                    <a:pt x="10283" y="7058"/>
                    <a:pt x="10284" y="7033"/>
                  </a:cubicBezTo>
                  <a:cubicBezTo>
                    <a:pt x="10281" y="7008"/>
                    <a:pt x="10281" y="6985"/>
                    <a:pt x="10281" y="6960"/>
                  </a:cubicBezTo>
                  <a:cubicBezTo>
                    <a:pt x="10281" y="6924"/>
                    <a:pt x="10283" y="6889"/>
                    <a:pt x="10284" y="6853"/>
                  </a:cubicBezTo>
                  <a:lnTo>
                    <a:pt x="10284" y="6832"/>
                  </a:lnTo>
                  <a:cubicBezTo>
                    <a:pt x="10284" y="6823"/>
                    <a:pt x="10285" y="6816"/>
                    <a:pt x="10285" y="6807"/>
                  </a:cubicBezTo>
                  <a:cubicBezTo>
                    <a:pt x="10288" y="6787"/>
                    <a:pt x="10288" y="6767"/>
                    <a:pt x="10290" y="6746"/>
                  </a:cubicBezTo>
                  <a:cubicBezTo>
                    <a:pt x="10291" y="6720"/>
                    <a:pt x="10293" y="6694"/>
                    <a:pt x="10297" y="6669"/>
                  </a:cubicBezTo>
                  <a:cubicBezTo>
                    <a:pt x="10300" y="6633"/>
                    <a:pt x="10304" y="6600"/>
                    <a:pt x="10310" y="6565"/>
                  </a:cubicBezTo>
                  <a:cubicBezTo>
                    <a:pt x="10312" y="6560"/>
                    <a:pt x="10313" y="6553"/>
                    <a:pt x="10313" y="6546"/>
                  </a:cubicBezTo>
                  <a:cubicBezTo>
                    <a:pt x="10319" y="6505"/>
                    <a:pt x="10326" y="6467"/>
                    <a:pt x="10333" y="6429"/>
                  </a:cubicBezTo>
                  <a:cubicBezTo>
                    <a:pt x="10333" y="6427"/>
                    <a:pt x="10335" y="6425"/>
                    <a:pt x="10335" y="6424"/>
                  </a:cubicBezTo>
                  <a:cubicBezTo>
                    <a:pt x="10339" y="6402"/>
                    <a:pt x="10344" y="6380"/>
                    <a:pt x="10349" y="6357"/>
                  </a:cubicBezTo>
                  <a:cubicBezTo>
                    <a:pt x="10355" y="6331"/>
                    <a:pt x="10362" y="6303"/>
                    <a:pt x="10370" y="6280"/>
                  </a:cubicBezTo>
                  <a:cubicBezTo>
                    <a:pt x="10371" y="6272"/>
                    <a:pt x="10373" y="6264"/>
                    <a:pt x="10377" y="6256"/>
                  </a:cubicBezTo>
                  <a:cubicBezTo>
                    <a:pt x="10378" y="6248"/>
                    <a:pt x="10380" y="6240"/>
                    <a:pt x="10384" y="6233"/>
                  </a:cubicBezTo>
                  <a:cubicBezTo>
                    <a:pt x="10387" y="6220"/>
                    <a:pt x="10392" y="6206"/>
                    <a:pt x="10397" y="6192"/>
                  </a:cubicBezTo>
                  <a:cubicBezTo>
                    <a:pt x="10399" y="6190"/>
                    <a:pt x="10400" y="6185"/>
                    <a:pt x="10400" y="6182"/>
                  </a:cubicBezTo>
                  <a:cubicBezTo>
                    <a:pt x="10402" y="6178"/>
                    <a:pt x="10405" y="6175"/>
                    <a:pt x="10405" y="6169"/>
                  </a:cubicBezTo>
                  <a:cubicBezTo>
                    <a:pt x="10406" y="6162"/>
                    <a:pt x="10408" y="6155"/>
                    <a:pt x="10412" y="6147"/>
                  </a:cubicBezTo>
                  <a:cubicBezTo>
                    <a:pt x="10416" y="6133"/>
                    <a:pt x="10424" y="6117"/>
                    <a:pt x="10428" y="6099"/>
                  </a:cubicBezTo>
                  <a:cubicBezTo>
                    <a:pt x="10435" y="6080"/>
                    <a:pt x="10442" y="6060"/>
                    <a:pt x="10451" y="6040"/>
                  </a:cubicBezTo>
                  <a:cubicBezTo>
                    <a:pt x="10456" y="6027"/>
                    <a:pt x="10460" y="6018"/>
                    <a:pt x="10466" y="6005"/>
                  </a:cubicBezTo>
                  <a:cubicBezTo>
                    <a:pt x="10470" y="5998"/>
                    <a:pt x="10473" y="5990"/>
                    <a:pt x="10479" y="5983"/>
                  </a:cubicBezTo>
                  <a:lnTo>
                    <a:pt x="10479" y="5982"/>
                  </a:lnTo>
                  <a:lnTo>
                    <a:pt x="10479" y="5980"/>
                  </a:lnTo>
                  <a:lnTo>
                    <a:pt x="10480" y="5980"/>
                  </a:lnTo>
                  <a:cubicBezTo>
                    <a:pt x="10488" y="5966"/>
                    <a:pt x="10496" y="5951"/>
                    <a:pt x="10508" y="5938"/>
                  </a:cubicBezTo>
                  <a:cubicBezTo>
                    <a:pt x="10509" y="5932"/>
                    <a:pt x="10514" y="5928"/>
                    <a:pt x="10518" y="5923"/>
                  </a:cubicBezTo>
                  <a:cubicBezTo>
                    <a:pt x="10522" y="5921"/>
                    <a:pt x="10525" y="5915"/>
                    <a:pt x="10531" y="5910"/>
                  </a:cubicBezTo>
                  <a:cubicBezTo>
                    <a:pt x="10533" y="5907"/>
                    <a:pt x="10536" y="5906"/>
                    <a:pt x="10538" y="5902"/>
                  </a:cubicBezTo>
                  <a:lnTo>
                    <a:pt x="10551" y="5889"/>
                  </a:lnTo>
                  <a:lnTo>
                    <a:pt x="10554" y="5889"/>
                  </a:lnTo>
                  <a:cubicBezTo>
                    <a:pt x="10565" y="5881"/>
                    <a:pt x="10575" y="5877"/>
                    <a:pt x="10583" y="5873"/>
                  </a:cubicBezTo>
                  <a:close/>
                  <a:moveTo>
                    <a:pt x="9739" y="6729"/>
                  </a:moveTo>
                  <a:lnTo>
                    <a:pt x="9739" y="6749"/>
                  </a:lnTo>
                  <a:lnTo>
                    <a:pt x="9727" y="6749"/>
                  </a:lnTo>
                  <a:cubicBezTo>
                    <a:pt x="9727" y="6786"/>
                    <a:pt x="9730" y="6822"/>
                    <a:pt x="9731" y="6858"/>
                  </a:cubicBezTo>
                  <a:cubicBezTo>
                    <a:pt x="9734" y="6896"/>
                    <a:pt x="9737" y="6934"/>
                    <a:pt x="9745" y="6972"/>
                  </a:cubicBezTo>
                  <a:cubicBezTo>
                    <a:pt x="9752" y="7026"/>
                    <a:pt x="9761" y="7078"/>
                    <a:pt x="9771" y="7129"/>
                  </a:cubicBezTo>
                  <a:cubicBezTo>
                    <a:pt x="9781" y="7172"/>
                    <a:pt x="9791" y="7216"/>
                    <a:pt x="9803" y="7260"/>
                  </a:cubicBezTo>
                  <a:cubicBezTo>
                    <a:pt x="9829" y="7363"/>
                    <a:pt x="9862" y="7465"/>
                    <a:pt x="9897" y="7563"/>
                  </a:cubicBezTo>
                  <a:cubicBezTo>
                    <a:pt x="9909" y="7604"/>
                    <a:pt x="9926" y="7646"/>
                    <a:pt x="9941" y="7688"/>
                  </a:cubicBezTo>
                  <a:cubicBezTo>
                    <a:pt x="9952" y="7720"/>
                    <a:pt x="9963" y="7752"/>
                    <a:pt x="9973" y="7786"/>
                  </a:cubicBezTo>
                  <a:cubicBezTo>
                    <a:pt x="9979" y="7811"/>
                    <a:pt x="9986" y="7832"/>
                    <a:pt x="9992" y="7856"/>
                  </a:cubicBezTo>
                  <a:cubicBezTo>
                    <a:pt x="9995" y="7872"/>
                    <a:pt x="10000" y="7891"/>
                    <a:pt x="10003" y="7908"/>
                  </a:cubicBezTo>
                  <a:lnTo>
                    <a:pt x="10003" y="7912"/>
                  </a:lnTo>
                  <a:cubicBezTo>
                    <a:pt x="10008" y="7931"/>
                    <a:pt x="10009" y="7952"/>
                    <a:pt x="10011" y="7972"/>
                  </a:cubicBezTo>
                  <a:cubicBezTo>
                    <a:pt x="10014" y="7995"/>
                    <a:pt x="10015" y="8019"/>
                    <a:pt x="10015" y="8045"/>
                  </a:cubicBezTo>
                  <a:lnTo>
                    <a:pt x="10015" y="8067"/>
                  </a:lnTo>
                  <a:lnTo>
                    <a:pt x="10014" y="8067"/>
                  </a:lnTo>
                  <a:cubicBezTo>
                    <a:pt x="10006" y="8065"/>
                    <a:pt x="9998" y="8062"/>
                    <a:pt x="9992" y="8061"/>
                  </a:cubicBezTo>
                  <a:cubicBezTo>
                    <a:pt x="9964" y="8055"/>
                    <a:pt x="9947" y="8045"/>
                    <a:pt x="9929" y="8027"/>
                  </a:cubicBezTo>
                  <a:cubicBezTo>
                    <a:pt x="9925" y="8024"/>
                    <a:pt x="9918" y="8017"/>
                    <a:pt x="9915" y="8011"/>
                  </a:cubicBezTo>
                  <a:cubicBezTo>
                    <a:pt x="9907" y="8004"/>
                    <a:pt x="9903" y="7997"/>
                    <a:pt x="9897" y="7989"/>
                  </a:cubicBezTo>
                  <a:cubicBezTo>
                    <a:pt x="9891" y="7979"/>
                    <a:pt x="9884" y="7971"/>
                    <a:pt x="9878" y="7959"/>
                  </a:cubicBezTo>
                  <a:cubicBezTo>
                    <a:pt x="9871" y="7946"/>
                    <a:pt x="9867" y="7931"/>
                    <a:pt x="9859" y="7915"/>
                  </a:cubicBezTo>
                  <a:cubicBezTo>
                    <a:pt x="9855" y="7905"/>
                    <a:pt x="9849" y="7895"/>
                    <a:pt x="9843" y="7885"/>
                  </a:cubicBezTo>
                  <a:cubicBezTo>
                    <a:pt x="9835" y="7869"/>
                    <a:pt x="9827" y="7850"/>
                    <a:pt x="9819" y="7832"/>
                  </a:cubicBezTo>
                  <a:cubicBezTo>
                    <a:pt x="9810" y="7814"/>
                    <a:pt x="9803" y="7796"/>
                    <a:pt x="9795" y="7777"/>
                  </a:cubicBezTo>
                  <a:cubicBezTo>
                    <a:pt x="9778" y="7739"/>
                    <a:pt x="9763" y="7699"/>
                    <a:pt x="9752" y="7655"/>
                  </a:cubicBezTo>
                  <a:cubicBezTo>
                    <a:pt x="9739" y="7614"/>
                    <a:pt x="9726" y="7571"/>
                    <a:pt x="9715" y="7524"/>
                  </a:cubicBezTo>
                  <a:cubicBezTo>
                    <a:pt x="9708" y="7492"/>
                    <a:pt x="9701" y="7459"/>
                    <a:pt x="9695" y="7427"/>
                  </a:cubicBezTo>
                  <a:cubicBezTo>
                    <a:pt x="9686" y="7383"/>
                    <a:pt x="9681" y="7340"/>
                    <a:pt x="9676" y="7294"/>
                  </a:cubicBezTo>
                  <a:cubicBezTo>
                    <a:pt x="9673" y="7263"/>
                    <a:pt x="9672" y="7231"/>
                    <a:pt x="9672" y="7200"/>
                  </a:cubicBezTo>
                  <a:cubicBezTo>
                    <a:pt x="9672" y="7174"/>
                    <a:pt x="9672" y="7145"/>
                    <a:pt x="9669" y="7116"/>
                  </a:cubicBezTo>
                  <a:cubicBezTo>
                    <a:pt x="9666" y="7020"/>
                    <a:pt x="9666" y="6911"/>
                    <a:pt x="9688" y="6834"/>
                  </a:cubicBezTo>
                  <a:cubicBezTo>
                    <a:pt x="9688" y="6829"/>
                    <a:pt x="9689" y="6822"/>
                    <a:pt x="9691" y="6818"/>
                  </a:cubicBezTo>
                  <a:cubicBezTo>
                    <a:pt x="9695" y="6809"/>
                    <a:pt x="9697" y="6800"/>
                    <a:pt x="9702" y="6793"/>
                  </a:cubicBezTo>
                  <a:cubicBezTo>
                    <a:pt x="9705" y="6786"/>
                    <a:pt x="9710" y="6780"/>
                    <a:pt x="9715" y="6773"/>
                  </a:cubicBezTo>
                  <a:lnTo>
                    <a:pt x="9715" y="6751"/>
                  </a:lnTo>
                  <a:lnTo>
                    <a:pt x="9726" y="6751"/>
                  </a:lnTo>
                  <a:cubicBezTo>
                    <a:pt x="9727" y="6746"/>
                    <a:pt x="9727" y="6745"/>
                    <a:pt x="9730" y="6743"/>
                  </a:cubicBezTo>
                  <a:cubicBezTo>
                    <a:pt x="9733" y="6736"/>
                    <a:pt x="9731" y="6738"/>
                    <a:pt x="9733" y="6735"/>
                  </a:cubicBezTo>
                  <a:lnTo>
                    <a:pt x="9737" y="6730"/>
                  </a:lnTo>
                  <a:cubicBezTo>
                    <a:pt x="9737" y="6730"/>
                    <a:pt x="9739" y="6730"/>
                    <a:pt x="9739" y="6729"/>
                  </a:cubicBezTo>
                  <a:close/>
                  <a:moveTo>
                    <a:pt x="8405" y="7309"/>
                  </a:moveTo>
                  <a:cubicBezTo>
                    <a:pt x="8410" y="7309"/>
                    <a:pt x="8416" y="7311"/>
                    <a:pt x="8422" y="7313"/>
                  </a:cubicBezTo>
                  <a:cubicBezTo>
                    <a:pt x="8504" y="7348"/>
                    <a:pt x="8590" y="7383"/>
                    <a:pt x="8676" y="7420"/>
                  </a:cubicBezTo>
                  <a:cubicBezTo>
                    <a:pt x="8693" y="7427"/>
                    <a:pt x="8712" y="7434"/>
                    <a:pt x="8728" y="7438"/>
                  </a:cubicBezTo>
                  <a:cubicBezTo>
                    <a:pt x="8733" y="7421"/>
                    <a:pt x="8736" y="7402"/>
                    <a:pt x="8743" y="7390"/>
                  </a:cubicBezTo>
                  <a:cubicBezTo>
                    <a:pt x="8747" y="7379"/>
                    <a:pt x="8754" y="7370"/>
                    <a:pt x="8762" y="7364"/>
                  </a:cubicBezTo>
                  <a:lnTo>
                    <a:pt x="8763" y="7363"/>
                  </a:lnTo>
                  <a:lnTo>
                    <a:pt x="8763" y="7363"/>
                  </a:lnTo>
                  <a:cubicBezTo>
                    <a:pt x="8762" y="7379"/>
                    <a:pt x="8762" y="7398"/>
                    <a:pt x="8763" y="7418"/>
                  </a:cubicBezTo>
                  <a:cubicBezTo>
                    <a:pt x="8765" y="7428"/>
                    <a:pt x="8766" y="7438"/>
                    <a:pt x="8766" y="7454"/>
                  </a:cubicBezTo>
                  <a:lnTo>
                    <a:pt x="8766" y="7456"/>
                  </a:lnTo>
                  <a:cubicBezTo>
                    <a:pt x="8805" y="7470"/>
                    <a:pt x="8843" y="7491"/>
                    <a:pt x="8875" y="7517"/>
                  </a:cubicBezTo>
                  <a:cubicBezTo>
                    <a:pt x="8893" y="7535"/>
                    <a:pt x="8881" y="7568"/>
                    <a:pt x="8859" y="7568"/>
                  </a:cubicBezTo>
                  <a:cubicBezTo>
                    <a:pt x="8858" y="7568"/>
                    <a:pt x="8857" y="7568"/>
                    <a:pt x="8856" y="7568"/>
                  </a:cubicBezTo>
                  <a:cubicBezTo>
                    <a:pt x="8836" y="7568"/>
                    <a:pt x="8814" y="7565"/>
                    <a:pt x="8794" y="7559"/>
                  </a:cubicBezTo>
                  <a:lnTo>
                    <a:pt x="8794" y="7559"/>
                  </a:lnTo>
                  <a:cubicBezTo>
                    <a:pt x="8821" y="7651"/>
                    <a:pt x="8861" y="7752"/>
                    <a:pt x="8894" y="7837"/>
                  </a:cubicBezTo>
                  <a:cubicBezTo>
                    <a:pt x="8907" y="7870"/>
                    <a:pt x="8922" y="7899"/>
                    <a:pt x="8930" y="7927"/>
                  </a:cubicBezTo>
                  <a:cubicBezTo>
                    <a:pt x="8933" y="7931"/>
                    <a:pt x="8933" y="7937"/>
                    <a:pt x="8936" y="7941"/>
                  </a:cubicBezTo>
                  <a:cubicBezTo>
                    <a:pt x="8943" y="7957"/>
                    <a:pt x="8948" y="7971"/>
                    <a:pt x="8954" y="7982"/>
                  </a:cubicBezTo>
                  <a:lnTo>
                    <a:pt x="8967" y="8008"/>
                  </a:lnTo>
                  <a:cubicBezTo>
                    <a:pt x="8970" y="8017"/>
                    <a:pt x="8977" y="8029"/>
                    <a:pt x="8983" y="8039"/>
                  </a:cubicBezTo>
                  <a:cubicBezTo>
                    <a:pt x="8991" y="8059"/>
                    <a:pt x="9003" y="8080"/>
                    <a:pt x="9009" y="8098"/>
                  </a:cubicBezTo>
                  <a:cubicBezTo>
                    <a:pt x="9012" y="8110"/>
                    <a:pt x="9016" y="8120"/>
                    <a:pt x="9018" y="8132"/>
                  </a:cubicBezTo>
                  <a:cubicBezTo>
                    <a:pt x="9019" y="8141"/>
                    <a:pt x="9021" y="8152"/>
                    <a:pt x="9021" y="8160"/>
                  </a:cubicBezTo>
                  <a:cubicBezTo>
                    <a:pt x="9021" y="8176"/>
                    <a:pt x="9018" y="8192"/>
                    <a:pt x="9009" y="8206"/>
                  </a:cubicBezTo>
                  <a:cubicBezTo>
                    <a:pt x="9005" y="8213"/>
                    <a:pt x="9005" y="8218"/>
                    <a:pt x="9005" y="8219"/>
                  </a:cubicBezTo>
                  <a:lnTo>
                    <a:pt x="9005" y="8222"/>
                  </a:lnTo>
                  <a:lnTo>
                    <a:pt x="9003" y="8222"/>
                  </a:lnTo>
                  <a:cubicBezTo>
                    <a:pt x="9002" y="8222"/>
                    <a:pt x="8999" y="8222"/>
                    <a:pt x="8989" y="8228"/>
                  </a:cubicBezTo>
                  <a:cubicBezTo>
                    <a:pt x="8977" y="8237"/>
                    <a:pt x="8984" y="8231"/>
                    <a:pt x="8968" y="8238"/>
                  </a:cubicBezTo>
                  <a:lnTo>
                    <a:pt x="8967" y="8238"/>
                  </a:lnTo>
                  <a:cubicBezTo>
                    <a:pt x="8948" y="8221"/>
                    <a:pt x="8933" y="8202"/>
                    <a:pt x="8919" y="8181"/>
                  </a:cubicBezTo>
                  <a:cubicBezTo>
                    <a:pt x="8864" y="8100"/>
                    <a:pt x="8827" y="8001"/>
                    <a:pt x="8798" y="7895"/>
                  </a:cubicBezTo>
                  <a:cubicBezTo>
                    <a:pt x="8792" y="7900"/>
                    <a:pt x="8785" y="7903"/>
                    <a:pt x="8778" y="7903"/>
                  </a:cubicBezTo>
                  <a:cubicBezTo>
                    <a:pt x="8774" y="7903"/>
                    <a:pt x="8769" y="7902"/>
                    <a:pt x="8765" y="7899"/>
                  </a:cubicBezTo>
                  <a:cubicBezTo>
                    <a:pt x="8683" y="7862"/>
                    <a:pt x="8602" y="7821"/>
                    <a:pt x="8519" y="7783"/>
                  </a:cubicBezTo>
                  <a:cubicBezTo>
                    <a:pt x="8476" y="7762"/>
                    <a:pt x="8504" y="7699"/>
                    <a:pt x="8542" y="7699"/>
                  </a:cubicBezTo>
                  <a:cubicBezTo>
                    <a:pt x="8548" y="7699"/>
                    <a:pt x="8555" y="7701"/>
                    <a:pt x="8563" y="7706"/>
                  </a:cubicBezTo>
                  <a:cubicBezTo>
                    <a:pt x="8638" y="7754"/>
                    <a:pt x="8711" y="7799"/>
                    <a:pt x="8784" y="7846"/>
                  </a:cubicBezTo>
                  <a:cubicBezTo>
                    <a:pt x="8763" y="7776"/>
                    <a:pt x="8749" y="7703"/>
                    <a:pt x="8730" y="7630"/>
                  </a:cubicBezTo>
                  <a:cubicBezTo>
                    <a:pt x="8725" y="7603"/>
                    <a:pt x="8720" y="7568"/>
                    <a:pt x="8720" y="7531"/>
                  </a:cubicBezTo>
                  <a:cubicBezTo>
                    <a:pt x="8692" y="7518"/>
                    <a:pt x="8663" y="7507"/>
                    <a:pt x="8635" y="7495"/>
                  </a:cubicBezTo>
                  <a:cubicBezTo>
                    <a:pt x="8558" y="7463"/>
                    <a:pt x="8478" y="7430"/>
                    <a:pt x="8398" y="7398"/>
                  </a:cubicBezTo>
                  <a:cubicBezTo>
                    <a:pt x="8351" y="7380"/>
                    <a:pt x="8366" y="7309"/>
                    <a:pt x="8405" y="7309"/>
                  </a:cubicBezTo>
                  <a:close/>
                  <a:moveTo>
                    <a:pt x="9234" y="7260"/>
                  </a:moveTo>
                  <a:lnTo>
                    <a:pt x="9234" y="7260"/>
                  </a:lnTo>
                  <a:cubicBezTo>
                    <a:pt x="9215" y="7463"/>
                    <a:pt x="9381" y="7700"/>
                    <a:pt x="9477" y="7882"/>
                  </a:cubicBezTo>
                  <a:cubicBezTo>
                    <a:pt x="9490" y="7908"/>
                    <a:pt x="9503" y="7930"/>
                    <a:pt x="9513" y="7952"/>
                  </a:cubicBezTo>
                  <a:cubicBezTo>
                    <a:pt x="9525" y="7975"/>
                    <a:pt x="9534" y="8001"/>
                    <a:pt x="9541" y="8026"/>
                  </a:cubicBezTo>
                  <a:cubicBezTo>
                    <a:pt x="9550" y="8052"/>
                    <a:pt x="9557" y="8077"/>
                    <a:pt x="9566" y="8103"/>
                  </a:cubicBezTo>
                  <a:cubicBezTo>
                    <a:pt x="9576" y="8128"/>
                    <a:pt x="9585" y="8151"/>
                    <a:pt x="9593" y="8176"/>
                  </a:cubicBezTo>
                  <a:cubicBezTo>
                    <a:pt x="9598" y="8187"/>
                    <a:pt x="9605" y="8199"/>
                    <a:pt x="9609" y="8212"/>
                  </a:cubicBezTo>
                  <a:cubicBezTo>
                    <a:pt x="9615" y="8224"/>
                    <a:pt x="9622" y="8234"/>
                    <a:pt x="9630" y="8244"/>
                  </a:cubicBezTo>
                  <a:cubicBezTo>
                    <a:pt x="9628" y="8256"/>
                    <a:pt x="9628" y="8258"/>
                    <a:pt x="9627" y="8263"/>
                  </a:cubicBezTo>
                  <a:cubicBezTo>
                    <a:pt x="9624" y="8272"/>
                    <a:pt x="9622" y="8276"/>
                    <a:pt x="9620" y="8285"/>
                  </a:cubicBezTo>
                  <a:cubicBezTo>
                    <a:pt x="9620" y="8286"/>
                    <a:pt x="9617" y="8288"/>
                    <a:pt x="9617" y="8288"/>
                  </a:cubicBezTo>
                  <a:lnTo>
                    <a:pt x="9614" y="8288"/>
                  </a:lnTo>
                  <a:cubicBezTo>
                    <a:pt x="9601" y="8286"/>
                    <a:pt x="9590" y="8285"/>
                    <a:pt x="9579" y="8280"/>
                  </a:cubicBezTo>
                  <a:cubicBezTo>
                    <a:pt x="9576" y="8280"/>
                    <a:pt x="9572" y="8280"/>
                    <a:pt x="9569" y="8277"/>
                  </a:cubicBezTo>
                  <a:cubicBezTo>
                    <a:pt x="9558" y="8276"/>
                    <a:pt x="9551" y="8273"/>
                    <a:pt x="9547" y="8266"/>
                  </a:cubicBezTo>
                  <a:cubicBezTo>
                    <a:pt x="9542" y="8264"/>
                    <a:pt x="9537" y="8263"/>
                    <a:pt x="9534" y="8258"/>
                  </a:cubicBezTo>
                  <a:cubicBezTo>
                    <a:pt x="9525" y="8256"/>
                    <a:pt x="9518" y="8247"/>
                    <a:pt x="9512" y="8240"/>
                  </a:cubicBezTo>
                  <a:cubicBezTo>
                    <a:pt x="9503" y="8232"/>
                    <a:pt x="9493" y="8221"/>
                    <a:pt x="9489" y="8212"/>
                  </a:cubicBezTo>
                  <a:cubicBezTo>
                    <a:pt x="9479" y="8200"/>
                    <a:pt x="9474" y="8190"/>
                    <a:pt x="9468" y="8177"/>
                  </a:cubicBezTo>
                  <a:cubicBezTo>
                    <a:pt x="9463" y="8167"/>
                    <a:pt x="9455" y="8155"/>
                    <a:pt x="9449" y="8142"/>
                  </a:cubicBezTo>
                  <a:cubicBezTo>
                    <a:pt x="9438" y="8119"/>
                    <a:pt x="9426" y="8096"/>
                    <a:pt x="9416" y="8074"/>
                  </a:cubicBezTo>
                  <a:cubicBezTo>
                    <a:pt x="9367" y="7981"/>
                    <a:pt x="9314" y="7879"/>
                    <a:pt x="9272" y="7768"/>
                  </a:cubicBezTo>
                  <a:cubicBezTo>
                    <a:pt x="9266" y="7751"/>
                    <a:pt x="9259" y="7734"/>
                    <a:pt x="9253" y="7715"/>
                  </a:cubicBezTo>
                  <a:cubicBezTo>
                    <a:pt x="9250" y="7710"/>
                    <a:pt x="9250" y="7703"/>
                    <a:pt x="9246" y="7696"/>
                  </a:cubicBezTo>
                  <a:cubicBezTo>
                    <a:pt x="9244" y="7691"/>
                    <a:pt x="9243" y="7684"/>
                    <a:pt x="9243" y="7678"/>
                  </a:cubicBezTo>
                  <a:cubicBezTo>
                    <a:pt x="9239" y="7675"/>
                    <a:pt x="9239" y="7668"/>
                    <a:pt x="9239" y="7662"/>
                  </a:cubicBezTo>
                  <a:cubicBezTo>
                    <a:pt x="9237" y="7661"/>
                    <a:pt x="9237" y="7659"/>
                    <a:pt x="9237" y="7657"/>
                  </a:cubicBezTo>
                  <a:cubicBezTo>
                    <a:pt x="9230" y="7633"/>
                    <a:pt x="9223" y="7610"/>
                    <a:pt x="9217" y="7584"/>
                  </a:cubicBezTo>
                  <a:cubicBezTo>
                    <a:pt x="9214" y="7568"/>
                    <a:pt x="9208" y="7552"/>
                    <a:pt x="9207" y="7536"/>
                  </a:cubicBezTo>
                  <a:cubicBezTo>
                    <a:pt x="9202" y="7515"/>
                    <a:pt x="9199" y="7494"/>
                    <a:pt x="9198" y="7472"/>
                  </a:cubicBezTo>
                  <a:cubicBezTo>
                    <a:pt x="9195" y="7468"/>
                    <a:pt x="9195" y="7463"/>
                    <a:pt x="9195" y="7459"/>
                  </a:cubicBezTo>
                  <a:cubicBezTo>
                    <a:pt x="9192" y="7428"/>
                    <a:pt x="9191" y="7398"/>
                    <a:pt x="9191" y="7364"/>
                  </a:cubicBezTo>
                  <a:cubicBezTo>
                    <a:pt x="9191" y="7348"/>
                    <a:pt x="9191" y="7329"/>
                    <a:pt x="9192" y="7313"/>
                  </a:cubicBezTo>
                  <a:cubicBezTo>
                    <a:pt x="9201" y="7305"/>
                    <a:pt x="9207" y="7296"/>
                    <a:pt x="9212" y="7286"/>
                  </a:cubicBezTo>
                  <a:cubicBezTo>
                    <a:pt x="9217" y="7277"/>
                    <a:pt x="9224" y="7268"/>
                    <a:pt x="9234" y="7260"/>
                  </a:cubicBezTo>
                  <a:close/>
                  <a:moveTo>
                    <a:pt x="8283" y="7652"/>
                  </a:moveTo>
                  <a:cubicBezTo>
                    <a:pt x="8285" y="7673"/>
                    <a:pt x="8286" y="7690"/>
                    <a:pt x="8292" y="7709"/>
                  </a:cubicBezTo>
                  <a:cubicBezTo>
                    <a:pt x="8296" y="7726"/>
                    <a:pt x="8299" y="7742"/>
                    <a:pt x="8307" y="7760"/>
                  </a:cubicBezTo>
                  <a:cubicBezTo>
                    <a:pt x="8327" y="7815"/>
                    <a:pt x="8358" y="7866"/>
                    <a:pt x="8387" y="7915"/>
                  </a:cubicBezTo>
                  <a:cubicBezTo>
                    <a:pt x="8403" y="7941"/>
                    <a:pt x="8420" y="7966"/>
                    <a:pt x="8432" y="7992"/>
                  </a:cubicBezTo>
                  <a:lnTo>
                    <a:pt x="8432" y="7994"/>
                  </a:lnTo>
                  <a:cubicBezTo>
                    <a:pt x="8442" y="8007"/>
                    <a:pt x="8449" y="8021"/>
                    <a:pt x="8454" y="8037"/>
                  </a:cubicBezTo>
                  <a:cubicBezTo>
                    <a:pt x="8458" y="8045"/>
                    <a:pt x="8459" y="8052"/>
                    <a:pt x="8461" y="8059"/>
                  </a:cubicBezTo>
                  <a:cubicBezTo>
                    <a:pt x="8465" y="8067"/>
                    <a:pt x="8467" y="8074"/>
                    <a:pt x="8471" y="8081"/>
                  </a:cubicBezTo>
                  <a:cubicBezTo>
                    <a:pt x="8474" y="8091"/>
                    <a:pt x="8475" y="8100"/>
                    <a:pt x="8480" y="8112"/>
                  </a:cubicBezTo>
                  <a:cubicBezTo>
                    <a:pt x="8483" y="8126"/>
                    <a:pt x="8488" y="8142"/>
                    <a:pt x="8493" y="8157"/>
                  </a:cubicBezTo>
                  <a:cubicBezTo>
                    <a:pt x="8501" y="8184"/>
                    <a:pt x="8512" y="8208"/>
                    <a:pt x="8529" y="8228"/>
                  </a:cubicBezTo>
                  <a:lnTo>
                    <a:pt x="8529" y="8344"/>
                  </a:lnTo>
                  <a:cubicBezTo>
                    <a:pt x="8525" y="8343"/>
                    <a:pt x="8522" y="8343"/>
                    <a:pt x="8517" y="8341"/>
                  </a:cubicBezTo>
                  <a:cubicBezTo>
                    <a:pt x="8510" y="8338"/>
                    <a:pt x="8503" y="8337"/>
                    <a:pt x="8496" y="8331"/>
                  </a:cubicBezTo>
                  <a:cubicBezTo>
                    <a:pt x="8485" y="8328"/>
                    <a:pt x="8475" y="8322"/>
                    <a:pt x="8467" y="8315"/>
                  </a:cubicBezTo>
                  <a:cubicBezTo>
                    <a:pt x="8456" y="8309"/>
                    <a:pt x="8446" y="8302"/>
                    <a:pt x="8436" y="8295"/>
                  </a:cubicBezTo>
                  <a:lnTo>
                    <a:pt x="8408" y="8269"/>
                  </a:lnTo>
                  <a:cubicBezTo>
                    <a:pt x="8315" y="8168"/>
                    <a:pt x="8253" y="7994"/>
                    <a:pt x="8235" y="7832"/>
                  </a:cubicBezTo>
                  <a:cubicBezTo>
                    <a:pt x="8233" y="7819"/>
                    <a:pt x="8233" y="7806"/>
                    <a:pt x="8233" y="7796"/>
                  </a:cubicBezTo>
                  <a:cubicBezTo>
                    <a:pt x="8231" y="7771"/>
                    <a:pt x="8231" y="7748"/>
                    <a:pt x="8231" y="7726"/>
                  </a:cubicBezTo>
                  <a:cubicBezTo>
                    <a:pt x="8253" y="7704"/>
                    <a:pt x="8257" y="7673"/>
                    <a:pt x="8283" y="7652"/>
                  </a:cubicBezTo>
                  <a:close/>
                  <a:moveTo>
                    <a:pt x="17977" y="11463"/>
                  </a:moveTo>
                  <a:lnTo>
                    <a:pt x="17977" y="11483"/>
                  </a:lnTo>
                  <a:lnTo>
                    <a:pt x="17967" y="11483"/>
                  </a:lnTo>
                  <a:cubicBezTo>
                    <a:pt x="17968" y="11480"/>
                    <a:pt x="17969" y="11477"/>
                    <a:pt x="17969" y="11476"/>
                  </a:cubicBezTo>
                  <a:cubicBezTo>
                    <a:pt x="17971" y="11470"/>
                    <a:pt x="17971" y="11472"/>
                    <a:pt x="17975" y="11464"/>
                  </a:cubicBezTo>
                  <a:lnTo>
                    <a:pt x="17977" y="11463"/>
                  </a:lnTo>
                  <a:close/>
                  <a:moveTo>
                    <a:pt x="17966" y="11485"/>
                  </a:moveTo>
                  <a:cubicBezTo>
                    <a:pt x="17939" y="11656"/>
                    <a:pt x="17816" y="12088"/>
                    <a:pt x="17711" y="12168"/>
                  </a:cubicBezTo>
                  <a:lnTo>
                    <a:pt x="17711" y="12188"/>
                  </a:lnTo>
                  <a:lnTo>
                    <a:pt x="17697" y="12188"/>
                  </a:lnTo>
                  <a:cubicBezTo>
                    <a:pt x="17697" y="12180"/>
                    <a:pt x="17699" y="12166"/>
                    <a:pt x="17700" y="12152"/>
                  </a:cubicBezTo>
                  <a:cubicBezTo>
                    <a:pt x="17705" y="12124"/>
                    <a:pt x="17708" y="12097"/>
                    <a:pt x="17713" y="12066"/>
                  </a:cubicBezTo>
                  <a:cubicBezTo>
                    <a:pt x="17727" y="11999"/>
                    <a:pt x="17748" y="11925"/>
                    <a:pt x="17773" y="11850"/>
                  </a:cubicBezTo>
                  <a:cubicBezTo>
                    <a:pt x="17786" y="11813"/>
                    <a:pt x="17799" y="11780"/>
                    <a:pt x="17812" y="11745"/>
                  </a:cubicBezTo>
                  <a:cubicBezTo>
                    <a:pt x="17824" y="11716"/>
                    <a:pt x="17836" y="11688"/>
                    <a:pt x="17849" y="11661"/>
                  </a:cubicBezTo>
                  <a:cubicBezTo>
                    <a:pt x="17866" y="11624"/>
                    <a:pt x="17882" y="11592"/>
                    <a:pt x="17901" y="11565"/>
                  </a:cubicBezTo>
                  <a:cubicBezTo>
                    <a:pt x="17916" y="11541"/>
                    <a:pt x="17932" y="11521"/>
                    <a:pt x="17945" y="11505"/>
                  </a:cubicBezTo>
                  <a:cubicBezTo>
                    <a:pt x="17952" y="11498"/>
                    <a:pt x="17959" y="11492"/>
                    <a:pt x="17966" y="11485"/>
                  </a:cubicBezTo>
                  <a:close/>
                  <a:moveTo>
                    <a:pt x="17088" y="12373"/>
                  </a:moveTo>
                  <a:lnTo>
                    <a:pt x="17088" y="12393"/>
                  </a:lnTo>
                  <a:lnTo>
                    <a:pt x="17078" y="12393"/>
                  </a:lnTo>
                  <a:cubicBezTo>
                    <a:pt x="17085" y="12376"/>
                    <a:pt x="17081" y="12383"/>
                    <a:pt x="17088" y="12373"/>
                  </a:cubicBezTo>
                  <a:close/>
                  <a:moveTo>
                    <a:pt x="17546" y="11688"/>
                  </a:moveTo>
                  <a:lnTo>
                    <a:pt x="17546" y="11688"/>
                  </a:lnTo>
                  <a:cubicBezTo>
                    <a:pt x="17494" y="12014"/>
                    <a:pt x="17439" y="12337"/>
                    <a:pt x="17386" y="12661"/>
                  </a:cubicBezTo>
                  <a:cubicBezTo>
                    <a:pt x="17357" y="12768"/>
                    <a:pt x="17303" y="12880"/>
                    <a:pt x="17290" y="12991"/>
                  </a:cubicBezTo>
                  <a:cubicBezTo>
                    <a:pt x="17283" y="12979"/>
                    <a:pt x="17277" y="12949"/>
                    <a:pt x="17277" y="12915"/>
                  </a:cubicBezTo>
                  <a:cubicBezTo>
                    <a:pt x="17274" y="12851"/>
                    <a:pt x="17276" y="12770"/>
                    <a:pt x="17282" y="12704"/>
                  </a:cubicBezTo>
                  <a:cubicBezTo>
                    <a:pt x="17283" y="12683"/>
                    <a:pt x="17285" y="12662"/>
                    <a:pt x="17285" y="12646"/>
                  </a:cubicBezTo>
                  <a:cubicBezTo>
                    <a:pt x="17286" y="12630"/>
                    <a:pt x="17287" y="12617"/>
                    <a:pt x="17290" y="12608"/>
                  </a:cubicBezTo>
                  <a:cubicBezTo>
                    <a:pt x="17298" y="12576"/>
                    <a:pt x="17305" y="12540"/>
                    <a:pt x="17312" y="12502"/>
                  </a:cubicBezTo>
                  <a:cubicBezTo>
                    <a:pt x="17319" y="12465"/>
                    <a:pt x="17327" y="12422"/>
                    <a:pt x="17335" y="12379"/>
                  </a:cubicBezTo>
                  <a:cubicBezTo>
                    <a:pt x="17383" y="12121"/>
                    <a:pt x="17444" y="11800"/>
                    <a:pt x="17546" y="11688"/>
                  </a:cubicBezTo>
                  <a:close/>
                  <a:moveTo>
                    <a:pt x="26965" y="12358"/>
                  </a:moveTo>
                  <a:cubicBezTo>
                    <a:pt x="26947" y="12377"/>
                    <a:pt x="26931" y="12393"/>
                    <a:pt x="26915" y="12409"/>
                  </a:cubicBezTo>
                  <a:lnTo>
                    <a:pt x="26867" y="12457"/>
                  </a:lnTo>
                  <a:cubicBezTo>
                    <a:pt x="26851" y="12479"/>
                    <a:pt x="26835" y="12502"/>
                    <a:pt x="26821" y="12526"/>
                  </a:cubicBezTo>
                  <a:cubicBezTo>
                    <a:pt x="26808" y="12546"/>
                    <a:pt x="26794" y="12565"/>
                    <a:pt x="26784" y="12587"/>
                  </a:cubicBezTo>
                  <a:cubicBezTo>
                    <a:pt x="26763" y="12623"/>
                    <a:pt x="26741" y="12662"/>
                    <a:pt x="26715" y="12699"/>
                  </a:cubicBezTo>
                  <a:cubicBezTo>
                    <a:pt x="26704" y="12719"/>
                    <a:pt x="26693" y="12736"/>
                    <a:pt x="26678" y="12755"/>
                  </a:cubicBezTo>
                  <a:cubicBezTo>
                    <a:pt x="26667" y="12776"/>
                    <a:pt x="26655" y="12792"/>
                    <a:pt x="26642" y="12809"/>
                  </a:cubicBezTo>
                  <a:cubicBezTo>
                    <a:pt x="26623" y="12838"/>
                    <a:pt x="26595" y="12867"/>
                    <a:pt x="26569" y="12895"/>
                  </a:cubicBezTo>
                  <a:cubicBezTo>
                    <a:pt x="26568" y="12898"/>
                    <a:pt x="26566" y="12901"/>
                    <a:pt x="26562" y="12904"/>
                  </a:cubicBezTo>
                  <a:lnTo>
                    <a:pt x="26550" y="12917"/>
                  </a:lnTo>
                  <a:cubicBezTo>
                    <a:pt x="26524" y="12944"/>
                    <a:pt x="26501" y="12970"/>
                    <a:pt x="26480" y="13002"/>
                  </a:cubicBezTo>
                  <a:lnTo>
                    <a:pt x="26470" y="13002"/>
                  </a:lnTo>
                  <a:cubicBezTo>
                    <a:pt x="26473" y="12982"/>
                    <a:pt x="26480" y="12962"/>
                    <a:pt x="26488" y="12940"/>
                  </a:cubicBezTo>
                  <a:cubicBezTo>
                    <a:pt x="26491" y="12927"/>
                    <a:pt x="26496" y="12912"/>
                    <a:pt x="26502" y="12898"/>
                  </a:cubicBezTo>
                  <a:cubicBezTo>
                    <a:pt x="26507" y="12886"/>
                    <a:pt x="26511" y="12875"/>
                    <a:pt x="26517" y="12861"/>
                  </a:cubicBezTo>
                  <a:cubicBezTo>
                    <a:pt x="26523" y="12850"/>
                    <a:pt x="26530" y="12835"/>
                    <a:pt x="26537" y="12821"/>
                  </a:cubicBezTo>
                  <a:cubicBezTo>
                    <a:pt x="26540" y="12809"/>
                    <a:pt x="26547" y="12800"/>
                    <a:pt x="26553" y="12787"/>
                  </a:cubicBezTo>
                  <a:cubicBezTo>
                    <a:pt x="26560" y="12773"/>
                    <a:pt x="26569" y="12758"/>
                    <a:pt x="26579" y="12744"/>
                  </a:cubicBezTo>
                  <a:cubicBezTo>
                    <a:pt x="26595" y="12715"/>
                    <a:pt x="26616" y="12684"/>
                    <a:pt x="26633" y="12656"/>
                  </a:cubicBezTo>
                  <a:cubicBezTo>
                    <a:pt x="26645" y="12640"/>
                    <a:pt x="26655" y="12624"/>
                    <a:pt x="26669" y="12607"/>
                  </a:cubicBezTo>
                  <a:cubicBezTo>
                    <a:pt x="26684" y="12588"/>
                    <a:pt x="26700" y="12568"/>
                    <a:pt x="26717" y="12547"/>
                  </a:cubicBezTo>
                  <a:cubicBezTo>
                    <a:pt x="26732" y="12531"/>
                    <a:pt x="26744" y="12515"/>
                    <a:pt x="26761" y="12501"/>
                  </a:cubicBezTo>
                  <a:cubicBezTo>
                    <a:pt x="26768" y="12491"/>
                    <a:pt x="26778" y="12482"/>
                    <a:pt x="26787" y="12473"/>
                  </a:cubicBezTo>
                  <a:cubicBezTo>
                    <a:pt x="26844" y="12421"/>
                    <a:pt x="26904" y="12380"/>
                    <a:pt x="26960" y="12360"/>
                  </a:cubicBezTo>
                  <a:cubicBezTo>
                    <a:pt x="26962" y="12358"/>
                    <a:pt x="26962" y="12358"/>
                    <a:pt x="26965" y="12358"/>
                  </a:cubicBezTo>
                  <a:close/>
                  <a:moveTo>
                    <a:pt x="23325" y="10633"/>
                  </a:moveTo>
                  <a:cubicBezTo>
                    <a:pt x="23333" y="10867"/>
                    <a:pt x="23426" y="11134"/>
                    <a:pt x="23485" y="11338"/>
                  </a:cubicBezTo>
                  <a:cubicBezTo>
                    <a:pt x="23490" y="11354"/>
                    <a:pt x="23494" y="11370"/>
                    <a:pt x="23498" y="11384"/>
                  </a:cubicBezTo>
                  <a:cubicBezTo>
                    <a:pt x="23514" y="11448"/>
                    <a:pt x="23523" y="11511"/>
                    <a:pt x="23535" y="11572"/>
                  </a:cubicBezTo>
                  <a:cubicBezTo>
                    <a:pt x="23545" y="11617"/>
                    <a:pt x="23555" y="11665"/>
                    <a:pt x="23571" y="11711"/>
                  </a:cubicBezTo>
                  <a:cubicBezTo>
                    <a:pt x="23625" y="11864"/>
                    <a:pt x="23672" y="12024"/>
                    <a:pt x="23719" y="12181"/>
                  </a:cubicBezTo>
                  <a:cubicBezTo>
                    <a:pt x="23733" y="12225"/>
                    <a:pt x="23746" y="12264"/>
                    <a:pt x="23759" y="12306"/>
                  </a:cubicBezTo>
                  <a:cubicBezTo>
                    <a:pt x="23776" y="12366"/>
                    <a:pt x="23795" y="12427"/>
                    <a:pt x="23817" y="12486"/>
                  </a:cubicBezTo>
                  <a:cubicBezTo>
                    <a:pt x="23820" y="12499"/>
                    <a:pt x="23824" y="12511"/>
                    <a:pt x="23829" y="12523"/>
                  </a:cubicBezTo>
                  <a:cubicBezTo>
                    <a:pt x="23847" y="12575"/>
                    <a:pt x="23865" y="12632"/>
                    <a:pt x="23885" y="12683"/>
                  </a:cubicBezTo>
                  <a:cubicBezTo>
                    <a:pt x="23914" y="12758"/>
                    <a:pt x="23938" y="12838"/>
                    <a:pt x="23961" y="12918"/>
                  </a:cubicBezTo>
                  <a:cubicBezTo>
                    <a:pt x="23975" y="12968"/>
                    <a:pt x="23990" y="13017"/>
                    <a:pt x="24004" y="13064"/>
                  </a:cubicBezTo>
                  <a:lnTo>
                    <a:pt x="24004" y="13066"/>
                  </a:lnTo>
                  <a:cubicBezTo>
                    <a:pt x="24015" y="13096"/>
                    <a:pt x="24025" y="13126"/>
                    <a:pt x="24032" y="13154"/>
                  </a:cubicBezTo>
                  <a:cubicBezTo>
                    <a:pt x="24034" y="13158"/>
                    <a:pt x="24036" y="13165"/>
                    <a:pt x="24038" y="13173"/>
                  </a:cubicBezTo>
                  <a:cubicBezTo>
                    <a:pt x="24039" y="13177"/>
                    <a:pt x="24039" y="13178"/>
                    <a:pt x="24041" y="13180"/>
                  </a:cubicBezTo>
                  <a:cubicBezTo>
                    <a:pt x="24044" y="13190"/>
                    <a:pt x="24045" y="13199"/>
                    <a:pt x="24045" y="13206"/>
                  </a:cubicBezTo>
                  <a:cubicBezTo>
                    <a:pt x="24051" y="13235"/>
                    <a:pt x="24055" y="13266"/>
                    <a:pt x="24066" y="13289"/>
                  </a:cubicBezTo>
                  <a:cubicBezTo>
                    <a:pt x="24068" y="13301"/>
                    <a:pt x="24074" y="13309"/>
                    <a:pt x="24080" y="13317"/>
                  </a:cubicBezTo>
                  <a:cubicBezTo>
                    <a:pt x="24083" y="13322"/>
                    <a:pt x="24089" y="13330"/>
                    <a:pt x="24095" y="13335"/>
                  </a:cubicBezTo>
                  <a:lnTo>
                    <a:pt x="24095" y="13346"/>
                  </a:lnTo>
                  <a:cubicBezTo>
                    <a:pt x="24077" y="13343"/>
                    <a:pt x="24061" y="13333"/>
                    <a:pt x="24047" y="13321"/>
                  </a:cubicBezTo>
                  <a:cubicBezTo>
                    <a:pt x="24039" y="13315"/>
                    <a:pt x="24032" y="13308"/>
                    <a:pt x="24025" y="13301"/>
                  </a:cubicBezTo>
                  <a:cubicBezTo>
                    <a:pt x="24016" y="13292"/>
                    <a:pt x="24009" y="13282"/>
                    <a:pt x="24003" y="13273"/>
                  </a:cubicBezTo>
                  <a:cubicBezTo>
                    <a:pt x="23993" y="13260"/>
                    <a:pt x="23984" y="13245"/>
                    <a:pt x="23972" y="13229"/>
                  </a:cubicBezTo>
                  <a:cubicBezTo>
                    <a:pt x="23967" y="13221"/>
                    <a:pt x="23959" y="13209"/>
                    <a:pt x="23952" y="13200"/>
                  </a:cubicBezTo>
                  <a:cubicBezTo>
                    <a:pt x="23949" y="13191"/>
                    <a:pt x="23942" y="13183"/>
                    <a:pt x="23938" y="13173"/>
                  </a:cubicBezTo>
                  <a:cubicBezTo>
                    <a:pt x="23891" y="13090"/>
                    <a:pt x="23853" y="12994"/>
                    <a:pt x="23829" y="12939"/>
                  </a:cubicBezTo>
                  <a:cubicBezTo>
                    <a:pt x="23817" y="12909"/>
                    <a:pt x="23804" y="12880"/>
                    <a:pt x="23792" y="12850"/>
                  </a:cubicBezTo>
                  <a:cubicBezTo>
                    <a:pt x="23788" y="12835"/>
                    <a:pt x="23781" y="12821"/>
                    <a:pt x="23775" y="12806"/>
                  </a:cubicBezTo>
                  <a:cubicBezTo>
                    <a:pt x="23769" y="12792"/>
                    <a:pt x="23762" y="12777"/>
                    <a:pt x="23756" y="12763"/>
                  </a:cubicBezTo>
                  <a:lnTo>
                    <a:pt x="23756" y="12761"/>
                  </a:lnTo>
                  <a:lnTo>
                    <a:pt x="23756" y="12758"/>
                  </a:lnTo>
                  <a:cubicBezTo>
                    <a:pt x="23737" y="12707"/>
                    <a:pt x="23717" y="12656"/>
                    <a:pt x="23698" y="12603"/>
                  </a:cubicBezTo>
                  <a:cubicBezTo>
                    <a:pt x="23679" y="12545"/>
                    <a:pt x="23658" y="12486"/>
                    <a:pt x="23638" y="12427"/>
                  </a:cubicBezTo>
                  <a:cubicBezTo>
                    <a:pt x="23618" y="12366"/>
                    <a:pt x="23600" y="12306"/>
                    <a:pt x="23581" y="12246"/>
                  </a:cubicBezTo>
                  <a:cubicBezTo>
                    <a:pt x="23545" y="12124"/>
                    <a:pt x="23512" y="12002"/>
                    <a:pt x="23475" y="11882"/>
                  </a:cubicBezTo>
                  <a:cubicBezTo>
                    <a:pt x="23462" y="11838"/>
                    <a:pt x="23453" y="11791"/>
                    <a:pt x="23443" y="11748"/>
                  </a:cubicBezTo>
                  <a:cubicBezTo>
                    <a:pt x="23432" y="11681"/>
                    <a:pt x="23420" y="11614"/>
                    <a:pt x="23407" y="11547"/>
                  </a:cubicBezTo>
                  <a:cubicBezTo>
                    <a:pt x="23395" y="11479"/>
                    <a:pt x="23384" y="11413"/>
                    <a:pt x="23368" y="11348"/>
                  </a:cubicBezTo>
                  <a:cubicBezTo>
                    <a:pt x="23327" y="11192"/>
                    <a:pt x="23315" y="11016"/>
                    <a:pt x="23315" y="10846"/>
                  </a:cubicBezTo>
                  <a:cubicBezTo>
                    <a:pt x="23315" y="10766"/>
                    <a:pt x="23288" y="10685"/>
                    <a:pt x="23325" y="10633"/>
                  </a:cubicBezTo>
                  <a:close/>
                  <a:moveTo>
                    <a:pt x="25181" y="12684"/>
                  </a:moveTo>
                  <a:cubicBezTo>
                    <a:pt x="25173" y="12712"/>
                    <a:pt x="25169" y="12742"/>
                    <a:pt x="25166" y="12776"/>
                  </a:cubicBezTo>
                  <a:cubicBezTo>
                    <a:pt x="25163" y="12812"/>
                    <a:pt x="25163" y="12851"/>
                    <a:pt x="25159" y="12892"/>
                  </a:cubicBezTo>
                  <a:cubicBezTo>
                    <a:pt x="25157" y="12937"/>
                    <a:pt x="25156" y="12986"/>
                    <a:pt x="25149" y="13032"/>
                  </a:cubicBezTo>
                  <a:cubicBezTo>
                    <a:pt x="25144" y="13059"/>
                    <a:pt x="25143" y="13085"/>
                    <a:pt x="25136" y="13112"/>
                  </a:cubicBezTo>
                  <a:cubicBezTo>
                    <a:pt x="25133" y="13126"/>
                    <a:pt x="25133" y="13139"/>
                    <a:pt x="25133" y="13155"/>
                  </a:cubicBezTo>
                  <a:lnTo>
                    <a:pt x="25133" y="13157"/>
                  </a:lnTo>
                  <a:cubicBezTo>
                    <a:pt x="25133" y="13193"/>
                    <a:pt x="25137" y="13229"/>
                    <a:pt x="25137" y="13264"/>
                  </a:cubicBezTo>
                  <a:cubicBezTo>
                    <a:pt x="25140" y="13280"/>
                    <a:pt x="25140" y="13296"/>
                    <a:pt x="25136" y="13309"/>
                  </a:cubicBezTo>
                  <a:cubicBezTo>
                    <a:pt x="25137" y="13314"/>
                    <a:pt x="25136" y="13318"/>
                    <a:pt x="25134" y="13322"/>
                  </a:cubicBezTo>
                  <a:cubicBezTo>
                    <a:pt x="25134" y="13325"/>
                    <a:pt x="25133" y="13331"/>
                    <a:pt x="25130" y="13334"/>
                  </a:cubicBezTo>
                  <a:cubicBezTo>
                    <a:pt x="25130" y="13338"/>
                    <a:pt x="25128" y="13344"/>
                    <a:pt x="25127" y="13347"/>
                  </a:cubicBezTo>
                  <a:lnTo>
                    <a:pt x="25127" y="13527"/>
                  </a:lnTo>
                  <a:lnTo>
                    <a:pt x="25125" y="13527"/>
                  </a:lnTo>
                  <a:lnTo>
                    <a:pt x="25120" y="13522"/>
                  </a:lnTo>
                  <a:lnTo>
                    <a:pt x="25115" y="13519"/>
                  </a:lnTo>
                  <a:cubicBezTo>
                    <a:pt x="25101" y="13506"/>
                    <a:pt x="25089" y="13492"/>
                    <a:pt x="25079" y="13475"/>
                  </a:cubicBezTo>
                  <a:cubicBezTo>
                    <a:pt x="25075" y="13469"/>
                    <a:pt x="25070" y="13462"/>
                    <a:pt x="25069" y="13456"/>
                  </a:cubicBezTo>
                  <a:cubicBezTo>
                    <a:pt x="25060" y="13442"/>
                    <a:pt x="25053" y="13424"/>
                    <a:pt x="25048" y="13405"/>
                  </a:cubicBezTo>
                  <a:cubicBezTo>
                    <a:pt x="25045" y="13396"/>
                    <a:pt x="25041" y="13385"/>
                    <a:pt x="25040" y="13378"/>
                  </a:cubicBezTo>
                  <a:cubicBezTo>
                    <a:pt x="25035" y="13367"/>
                    <a:pt x="25035" y="13359"/>
                    <a:pt x="25034" y="13349"/>
                  </a:cubicBezTo>
                  <a:cubicBezTo>
                    <a:pt x="25021" y="13287"/>
                    <a:pt x="25019" y="13216"/>
                    <a:pt x="25025" y="13144"/>
                  </a:cubicBezTo>
                  <a:cubicBezTo>
                    <a:pt x="25027" y="13120"/>
                    <a:pt x="25028" y="13094"/>
                    <a:pt x="25032" y="13069"/>
                  </a:cubicBezTo>
                  <a:lnTo>
                    <a:pt x="25038" y="13026"/>
                  </a:lnTo>
                  <a:cubicBezTo>
                    <a:pt x="25040" y="13013"/>
                    <a:pt x="25041" y="12998"/>
                    <a:pt x="25045" y="12985"/>
                  </a:cubicBezTo>
                  <a:cubicBezTo>
                    <a:pt x="25047" y="12973"/>
                    <a:pt x="25048" y="12959"/>
                    <a:pt x="25054" y="12946"/>
                  </a:cubicBezTo>
                  <a:cubicBezTo>
                    <a:pt x="25061" y="12912"/>
                    <a:pt x="25070" y="12883"/>
                    <a:pt x="25079" y="12854"/>
                  </a:cubicBezTo>
                  <a:cubicBezTo>
                    <a:pt x="25086" y="12835"/>
                    <a:pt x="25093" y="12815"/>
                    <a:pt x="25101" y="12797"/>
                  </a:cubicBezTo>
                  <a:cubicBezTo>
                    <a:pt x="25107" y="12784"/>
                    <a:pt x="25114" y="12773"/>
                    <a:pt x="25120" y="12761"/>
                  </a:cubicBezTo>
                  <a:cubicBezTo>
                    <a:pt x="25128" y="12744"/>
                    <a:pt x="25137" y="12728"/>
                    <a:pt x="25147" y="12716"/>
                  </a:cubicBezTo>
                  <a:cubicBezTo>
                    <a:pt x="25152" y="12709"/>
                    <a:pt x="25159" y="12704"/>
                    <a:pt x="25165" y="12697"/>
                  </a:cubicBezTo>
                  <a:cubicBezTo>
                    <a:pt x="25169" y="12691"/>
                    <a:pt x="25176" y="12686"/>
                    <a:pt x="25179" y="12684"/>
                  </a:cubicBezTo>
                  <a:close/>
                  <a:moveTo>
                    <a:pt x="17078" y="12393"/>
                  </a:moveTo>
                  <a:cubicBezTo>
                    <a:pt x="17059" y="12504"/>
                    <a:pt x="17042" y="12616"/>
                    <a:pt x="17024" y="12726"/>
                  </a:cubicBezTo>
                  <a:cubicBezTo>
                    <a:pt x="16988" y="12889"/>
                    <a:pt x="17008" y="13010"/>
                    <a:pt x="16972" y="13164"/>
                  </a:cubicBezTo>
                  <a:cubicBezTo>
                    <a:pt x="16943" y="13289"/>
                    <a:pt x="16944" y="13417"/>
                    <a:pt x="16912" y="13524"/>
                  </a:cubicBezTo>
                  <a:cubicBezTo>
                    <a:pt x="16901" y="13561"/>
                    <a:pt x="16886" y="13593"/>
                    <a:pt x="16867" y="13623"/>
                  </a:cubicBezTo>
                  <a:lnTo>
                    <a:pt x="16867" y="13645"/>
                  </a:lnTo>
                  <a:cubicBezTo>
                    <a:pt x="16867" y="13644"/>
                    <a:pt x="16864" y="13644"/>
                    <a:pt x="16864" y="13642"/>
                  </a:cubicBezTo>
                  <a:lnTo>
                    <a:pt x="16864" y="13645"/>
                  </a:lnTo>
                  <a:cubicBezTo>
                    <a:pt x="16861" y="13642"/>
                    <a:pt x="16859" y="13633"/>
                    <a:pt x="16856" y="13626"/>
                  </a:cubicBezTo>
                  <a:cubicBezTo>
                    <a:pt x="16819" y="13546"/>
                    <a:pt x="16809" y="13346"/>
                    <a:pt x="16832" y="13250"/>
                  </a:cubicBezTo>
                  <a:cubicBezTo>
                    <a:pt x="16892" y="12988"/>
                    <a:pt x="16933" y="12552"/>
                    <a:pt x="17078" y="12393"/>
                  </a:cubicBezTo>
                  <a:close/>
                  <a:moveTo>
                    <a:pt x="14130" y="11432"/>
                  </a:moveTo>
                  <a:cubicBezTo>
                    <a:pt x="14157" y="11492"/>
                    <a:pt x="14172" y="11556"/>
                    <a:pt x="14182" y="11621"/>
                  </a:cubicBezTo>
                  <a:cubicBezTo>
                    <a:pt x="14186" y="11639"/>
                    <a:pt x="14188" y="11656"/>
                    <a:pt x="14192" y="11672"/>
                  </a:cubicBezTo>
                  <a:cubicBezTo>
                    <a:pt x="14201" y="11723"/>
                    <a:pt x="14211" y="11775"/>
                    <a:pt x="14226" y="11828"/>
                  </a:cubicBezTo>
                  <a:lnTo>
                    <a:pt x="14231" y="11850"/>
                  </a:lnTo>
                  <a:cubicBezTo>
                    <a:pt x="14246" y="11900"/>
                    <a:pt x="14259" y="11950"/>
                    <a:pt x="14269" y="12001"/>
                  </a:cubicBezTo>
                  <a:cubicBezTo>
                    <a:pt x="14282" y="12060"/>
                    <a:pt x="14295" y="12119"/>
                    <a:pt x="14305" y="12180"/>
                  </a:cubicBezTo>
                  <a:cubicBezTo>
                    <a:pt x="14326" y="12268"/>
                    <a:pt x="14345" y="12357"/>
                    <a:pt x="14368" y="12446"/>
                  </a:cubicBezTo>
                  <a:lnTo>
                    <a:pt x="14396" y="12533"/>
                  </a:lnTo>
                  <a:cubicBezTo>
                    <a:pt x="14413" y="12587"/>
                    <a:pt x="14428" y="12639"/>
                    <a:pt x="14442" y="12691"/>
                  </a:cubicBezTo>
                  <a:cubicBezTo>
                    <a:pt x="14458" y="12744"/>
                    <a:pt x="14471" y="12797"/>
                    <a:pt x="14486" y="12850"/>
                  </a:cubicBezTo>
                  <a:cubicBezTo>
                    <a:pt x="14534" y="13030"/>
                    <a:pt x="14579" y="13207"/>
                    <a:pt x="14638" y="13388"/>
                  </a:cubicBezTo>
                  <a:cubicBezTo>
                    <a:pt x="14689" y="13536"/>
                    <a:pt x="14761" y="13722"/>
                    <a:pt x="14778" y="13889"/>
                  </a:cubicBezTo>
                  <a:lnTo>
                    <a:pt x="14778" y="13891"/>
                  </a:lnTo>
                  <a:cubicBezTo>
                    <a:pt x="14775" y="13891"/>
                    <a:pt x="14774" y="13889"/>
                    <a:pt x="14771" y="13888"/>
                  </a:cubicBezTo>
                  <a:cubicBezTo>
                    <a:pt x="14768" y="13888"/>
                    <a:pt x="14766" y="13885"/>
                    <a:pt x="14762" y="13884"/>
                  </a:cubicBezTo>
                  <a:cubicBezTo>
                    <a:pt x="14653" y="13841"/>
                    <a:pt x="14574" y="13616"/>
                    <a:pt x="14534" y="13514"/>
                  </a:cubicBezTo>
                  <a:cubicBezTo>
                    <a:pt x="14353" y="13096"/>
                    <a:pt x="14275" y="12603"/>
                    <a:pt x="14150" y="12116"/>
                  </a:cubicBezTo>
                  <a:cubicBezTo>
                    <a:pt x="14112" y="11970"/>
                    <a:pt x="14098" y="11803"/>
                    <a:pt x="14098" y="11645"/>
                  </a:cubicBezTo>
                  <a:cubicBezTo>
                    <a:pt x="14095" y="11601"/>
                    <a:pt x="14092" y="11544"/>
                    <a:pt x="14098" y="11501"/>
                  </a:cubicBezTo>
                  <a:cubicBezTo>
                    <a:pt x="14099" y="11489"/>
                    <a:pt x="14100" y="11477"/>
                    <a:pt x="14105" y="11469"/>
                  </a:cubicBezTo>
                  <a:cubicBezTo>
                    <a:pt x="14105" y="11464"/>
                    <a:pt x="14106" y="11464"/>
                    <a:pt x="14106" y="11463"/>
                  </a:cubicBezTo>
                  <a:cubicBezTo>
                    <a:pt x="14109" y="11457"/>
                    <a:pt x="14112" y="11450"/>
                    <a:pt x="14119" y="11442"/>
                  </a:cubicBezTo>
                  <a:cubicBezTo>
                    <a:pt x="14122" y="11440"/>
                    <a:pt x="14127" y="11437"/>
                    <a:pt x="14130" y="11432"/>
                  </a:cubicBezTo>
                  <a:close/>
                  <a:moveTo>
                    <a:pt x="26643" y="11826"/>
                  </a:moveTo>
                  <a:cubicBezTo>
                    <a:pt x="26635" y="11835"/>
                    <a:pt x="26627" y="11847"/>
                    <a:pt x="26619" y="11855"/>
                  </a:cubicBezTo>
                  <a:cubicBezTo>
                    <a:pt x="26604" y="11876"/>
                    <a:pt x="26589" y="11893"/>
                    <a:pt x="26576" y="11915"/>
                  </a:cubicBezTo>
                  <a:cubicBezTo>
                    <a:pt x="26563" y="11935"/>
                    <a:pt x="26553" y="11954"/>
                    <a:pt x="26542" y="11976"/>
                  </a:cubicBezTo>
                  <a:cubicBezTo>
                    <a:pt x="26531" y="11995"/>
                    <a:pt x="26523" y="12017"/>
                    <a:pt x="26511" y="12037"/>
                  </a:cubicBezTo>
                  <a:cubicBezTo>
                    <a:pt x="26491" y="12079"/>
                    <a:pt x="26473" y="12121"/>
                    <a:pt x="26451" y="12165"/>
                  </a:cubicBezTo>
                  <a:cubicBezTo>
                    <a:pt x="26446" y="12180"/>
                    <a:pt x="26441" y="12190"/>
                    <a:pt x="26435" y="12201"/>
                  </a:cubicBezTo>
                  <a:cubicBezTo>
                    <a:pt x="26431" y="12212"/>
                    <a:pt x="26424" y="12223"/>
                    <a:pt x="26419" y="12233"/>
                  </a:cubicBezTo>
                  <a:cubicBezTo>
                    <a:pt x="26399" y="12274"/>
                    <a:pt x="26377" y="12313"/>
                    <a:pt x="26358" y="12355"/>
                  </a:cubicBezTo>
                  <a:cubicBezTo>
                    <a:pt x="26350" y="12373"/>
                    <a:pt x="26341" y="12392"/>
                    <a:pt x="26334" y="12412"/>
                  </a:cubicBezTo>
                  <a:cubicBezTo>
                    <a:pt x="26297" y="12488"/>
                    <a:pt x="26264" y="12568"/>
                    <a:pt x="26232" y="12648"/>
                  </a:cubicBezTo>
                  <a:cubicBezTo>
                    <a:pt x="26132" y="12888"/>
                    <a:pt x="26046" y="13142"/>
                    <a:pt x="25961" y="13398"/>
                  </a:cubicBezTo>
                  <a:lnTo>
                    <a:pt x="25940" y="13469"/>
                  </a:lnTo>
                  <a:cubicBezTo>
                    <a:pt x="25934" y="13492"/>
                    <a:pt x="25927" y="13517"/>
                    <a:pt x="25919" y="13540"/>
                  </a:cubicBezTo>
                  <a:cubicBezTo>
                    <a:pt x="25906" y="13585"/>
                    <a:pt x="25896" y="13633"/>
                    <a:pt x="25883" y="13680"/>
                  </a:cubicBezTo>
                  <a:cubicBezTo>
                    <a:pt x="25879" y="13699"/>
                    <a:pt x="25874" y="13716"/>
                    <a:pt x="25868" y="13735"/>
                  </a:cubicBezTo>
                  <a:cubicBezTo>
                    <a:pt x="25864" y="13754"/>
                    <a:pt x="25860" y="13775"/>
                    <a:pt x="25854" y="13795"/>
                  </a:cubicBezTo>
                  <a:cubicBezTo>
                    <a:pt x="25849" y="13804"/>
                    <a:pt x="25849" y="13815"/>
                    <a:pt x="25848" y="13824"/>
                  </a:cubicBezTo>
                  <a:cubicBezTo>
                    <a:pt x="25847" y="13833"/>
                    <a:pt x="25845" y="13844"/>
                    <a:pt x="25845" y="13853"/>
                  </a:cubicBezTo>
                  <a:cubicBezTo>
                    <a:pt x="25842" y="13873"/>
                    <a:pt x="25841" y="13895"/>
                    <a:pt x="25841" y="13914"/>
                  </a:cubicBezTo>
                  <a:cubicBezTo>
                    <a:pt x="25841" y="13924"/>
                    <a:pt x="25839" y="13932"/>
                    <a:pt x="25838" y="13939"/>
                  </a:cubicBezTo>
                  <a:cubicBezTo>
                    <a:pt x="25838" y="13943"/>
                    <a:pt x="25838" y="13949"/>
                    <a:pt x="25835" y="13953"/>
                  </a:cubicBezTo>
                  <a:cubicBezTo>
                    <a:pt x="25833" y="13961"/>
                    <a:pt x="25832" y="13968"/>
                    <a:pt x="25832" y="13972"/>
                  </a:cubicBezTo>
                  <a:cubicBezTo>
                    <a:pt x="25832" y="13975"/>
                    <a:pt x="25832" y="13975"/>
                    <a:pt x="25831" y="13977"/>
                  </a:cubicBezTo>
                  <a:cubicBezTo>
                    <a:pt x="25828" y="13982"/>
                    <a:pt x="25826" y="13990"/>
                    <a:pt x="25820" y="13997"/>
                  </a:cubicBezTo>
                  <a:lnTo>
                    <a:pt x="25820" y="14007"/>
                  </a:lnTo>
                  <a:lnTo>
                    <a:pt x="25810" y="14007"/>
                  </a:lnTo>
                  <a:cubicBezTo>
                    <a:pt x="25810" y="13975"/>
                    <a:pt x="25810" y="13942"/>
                    <a:pt x="25812" y="13911"/>
                  </a:cubicBezTo>
                  <a:cubicBezTo>
                    <a:pt x="25812" y="13881"/>
                    <a:pt x="25813" y="13847"/>
                    <a:pt x="25816" y="13818"/>
                  </a:cubicBezTo>
                  <a:cubicBezTo>
                    <a:pt x="25817" y="13775"/>
                    <a:pt x="25819" y="13732"/>
                    <a:pt x="25823" y="13693"/>
                  </a:cubicBezTo>
                  <a:cubicBezTo>
                    <a:pt x="25825" y="13651"/>
                    <a:pt x="25826" y="13609"/>
                    <a:pt x="25833" y="13571"/>
                  </a:cubicBezTo>
                  <a:cubicBezTo>
                    <a:pt x="25838" y="13535"/>
                    <a:pt x="25839" y="13503"/>
                    <a:pt x="25845" y="13469"/>
                  </a:cubicBezTo>
                  <a:cubicBezTo>
                    <a:pt x="25849" y="13430"/>
                    <a:pt x="25857" y="13388"/>
                    <a:pt x="25864" y="13350"/>
                  </a:cubicBezTo>
                  <a:cubicBezTo>
                    <a:pt x="25864" y="13346"/>
                    <a:pt x="25867" y="13340"/>
                    <a:pt x="25867" y="13337"/>
                  </a:cubicBezTo>
                  <a:cubicBezTo>
                    <a:pt x="25867" y="13328"/>
                    <a:pt x="25868" y="13317"/>
                    <a:pt x="25870" y="13309"/>
                  </a:cubicBezTo>
                  <a:cubicBezTo>
                    <a:pt x="25873" y="13293"/>
                    <a:pt x="25876" y="13277"/>
                    <a:pt x="25881" y="13260"/>
                  </a:cubicBezTo>
                  <a:cubicBezTo>
                    <a:pt x="25886" y="13223"/>
                    <a:pt x="25896" y="13186"/>
                    <a:pt x="25905" y="13151"/>
                  </a:cubicBezTo>
                  <a:cubicBezTo>
                    <a:pt x="25912" y="13114"/>
                    <a:pt x="25921" y="13081"/>
                    <a:pt x="25932" y="13046"/>
                  </a:cubicBezTo>
                  <a:cubicBezTo>
                    <a:pt x="25943" y="13011"/>
                    <a:pt x="25951" y="12976"/>
                    <a:pt x="25963" y="12944"/>
                  </a:cubicBezTo>
                  <a:cubicBezTo>
                    <a:pt x="26001" y="12821"/>
                    <a:pt x="26046" y="12704"/>
                    <a:pt x="26102" y="12594"/>
                  </a:cubicBezTo>
                  <a:lnTo>
                    <a:pt x="26140" y="12517"/>
                  </a:lnTo>
                  <a:cubicBezTo>
                    <a:pt x="26156" y="12482"/>
                    <a:pt x="26175" y="12450"/>
                    <a:pt x="26193" y="12417"/>
                  </a:cubicBezTo>
                  <a:cubicBezTo>
                    <a:pt x="26204" y="12398"/>
                    <a:pt x="26213" y="12379"/>
                    <a:pt x="26226" y="12358"/>
                  </a:cubicBezTo>
                  <a:cubicBezTo>
                    <a:pt x="26239" y="12340"/>
                    <a:pt x="26249" y="12319"/>
                    <a:pt x="26262" y="12299"/>
                  </a:cubicBezTo>
                  <a:cubicBezTo>
                    <a:pt x="26344" y="12166"/>
                    <a:pt x="26467" y="11890"/>
                    <a:pt x="26616" y="11839"/>
                  </a:cubicBezTo>
                  <a:lnTo>
                    <a:pt x="26619" y="11835"/>
                  </a:lnTo>
                  <a:cubicBezTo>
                    <a:pt x="26620" y="11834"/>
                    <a:pt x="26621" y="11834"/>
                    <a:pt x="26621" y="11834"/>
                  </a:cubicBezTo>
                  <a:cubicBezTo>
                    <a:pt x="26624" y="11832"/>
                    <a:pt x="26626" y="11832"/>
                    <a:pt x="26626" y="11832"/>
                  </a:cubicBezTo>
                  <a:cubicBezTo>
                    <a:pt x="26627" y="11831"/>
                    <a:pt x="26629" y="11831"/>
                    <a:pt x="26629" y="11831"/>
                  </a:cubicBezTo>
                  <a:cubicBezTo>
                    <a:pt x="26633" y="11828"/>
                    <a:pt x="26636" y="11828"/>
                    <a:pt x="26642" y="11826"/>
                  </a:cubicBezTo>
                  <a:close/>
                  <a:moveTo>
                    <a:pt x="25783" y="12169"/>
                  </a:moveTo>
                  <a:cubicBezTo>
                    <a:pt x="25780" y="12201"/>
                    <a:pt x="25772" y="12232"/>
                    <a:pt x="25762" y="12264"/>
                  </a:cubicBezTo>
                  <a:cubicBezTo>
                    <a:pt x="25755" y="12296"/>
                    <a:pt x="25746" y="12326"/>
                    <a:pt x="25739" y="12358"/>
                  </a:cubicBezTo>
                  <a:cubicBezTo>
                    <a:pt x="25708" y="12485"/>
                    <a:pt x="25679" y="12613"/>
                    <a:pt x="25646" y="12742"/>
                  </a:cubicBezTo>
                  <a:cubicBezTo>
                    <a:pt x="25631" y="12806"/>
                    <a:pt x="25617" y="12867"/>
                    <a:pt x="25601" y="12931"/>
                  </a:cubicBezTo>
                  <a:cubicBezTo>
                    <a:pt x="25599" y="12937"/>
                    <a:pt x="25598" y="12944"/>
                    <a:pt x="25598" y="12952"/>
                  </a:cubicBezTo>
                  <a:cubicBezTo>
                    <a:pt x="25598" y="12953"/>
                    <a:pt x="25595" y="12955"/>
                    <a:pt x="25595" y="12955"/>
                  </a:cubicBezTo>
                  <a:cubicBezTo>
                    <a:pt x="25586" y="12989"/>
                    <a:pt x="25580" y="13024"/>
                    <a:pt x="25576" y="13058"/>
                  </a:cubicBezTo>
                  <a:cubicBezTo>
                    <a:pt x="25566" y="13112"/>
                    <a:pt x="25563" y="13167"/>
                    <a:pt x="25556" y="13221"/>
                  </a:cubicBezTo>
                  <a:cubicBezTo>
                    <a:pt x="25551" y="13245"/>
                    <a:pt x="25550" y="13273"/>
                    <a:pt x="25544" y="13296"/>
                  </a:cubicBezTo>
                  <a:cubicBezTo>
                    <a:pt x="25541" y="13324"/>
                    <a:pt x="25535" y="13349"/>
                    <a:pt x="25530" y="13376"/>
                  </a:cubicBezTo>
                  <a:cubicBezTo>
                    <a:pt x="25506" y="13478"/>
                    <a:pt x="25503" y="13581"/>
                    <a:pt x="25493" y="13681"/>
                  </a:cubicBezTo>
                  <a:cubicBezTo>
                    <a:pt x="25490" y="13722"/>
                    <a:pt x="25486" y="13761"/>
                    <a:pt x="25479" y="13799"/>
                  </a:cubicBezTo>
                  <a:cubicBezTo>
                    <a:pt x="25476" y="13820"/>
                    <a:pt x="25474" y="13838"/>
                    <a:pt x="25469" y="13857"/>
                  </a:cubicBezTo>
                  <a:cubicBezTo>
                    <a:pt x="25469" y="13860"/>
                    <a:pt x="25467" y="13862"/>
                    <a:pt x="25467" y="13862"/>
                  </a:cubicBezTo>
                  <a:lnTo>
                    <a:pt x="25467" y="13863"/>
                  </a:lnTo>
                  <a:cubicBezTo>
                    <a:pt x="25463" y="13870"/>
                    <a:pt x="25463" y="13878"/>
                    <a:pt x="25463" y="13885"/>
                  </a:cubicBezTo>
                  <a:cubicBezTo>
                    <a:pt x="25461" y="13892"/>
                    <a:pt x="25461" y="13900"/>
                    <a:pt x="25461" y="13907"/>
                  </a:cubicBezTo>
                  <a:cubicBezTo>
                    <a:pt x="25461" y="13920"/>
                    <a:pt x="25461" y="13929"/>
                    <a:pt x="25460" y="13942"/>
                  </a:cubicBezTo>
                  <a:cubicBezTo>
                    <a:pt x="25460" y="13952"/>
                    <a:pt x="25460" y="13962"/>
                    <a:pt x="25457" y="13972"/>
                  </a:cubicBezTo>
                  <a:cubicBezTo>
                    <a:pt x="25457" y="13979"/>
                    <a:pt x="25457" y="13985"/>
                    <a:pt x="25455" y="13993"/>
                  </a:cubicBezTo>
                  <a:cubicBezTo>
                    <a:pt x="25454" y="14006"/>
                    <a:pt x="25450" y="14017"/>
                    <a:pt x="25442" y="14029"/>
                  </a:cubicBezTo>
                  <a:lnTo>
                    <a:pt x="25442" y="14211"/>
                  </a:lnTo>
                  <a:lnTo>
                    <a:pt x="25431" y="14211"/>
                  </a:lnTo>
                  <a:cubicBezTo>
                    <a:pt x="25419" y="14158"/>
                    <a:pt x="25406" y="14105"/>
                    <a:pt x="25394" y="14051"/>
                  </a:cubicBezTo>
                  <a:cubicBezTo>
                    <a:pt x="25381" y="13998"/>
                    <a:pt x="25368" y="13943"/>
                    <a:pt x="25355" y="13891"/>
                  </a:cubicBezTo>
                  <a:cubicBezTo>
                    <a:pt x="25346" y="13853"/>
                    <a:pt x="25343" y="13802"/>
                    <a:pt x="25343" y="13751"/>
                  </a:cubicBezTo>
                  <a:cubicBezTo>
                    <a:pt x="25343" y="13716"/>
                    <a:pt x="25345" y="13681"/>
                    <a:pt x="25346" y="13647"/>
                  </a:cubicBezTo>
                  <a:cubicBezTo>
                    <a:pt x="25346" y="13625"/>
                    <a:pt x="25351" y="13603"/>
                    <a:pt x="25352" y="13584"/>
                  </a:cubicBezTo>
                  <a:cubicBezTo>
                    <a:pt x="25354" y="13570"/>
                    <a:pt x="25355" y="13555"/>
                    <a:pt x="25358" y="13542"/>
                  </a:cubicBezTo>
                  <a:cubicBezTo>
                    <a:pt x="25359" y="13529"/>
                    <a:pt x="25361" y="13516"/>
                    <a:pt x="25362" y="13506"/>
                  </a:cubicBezTo>
                  <a:lnTo>
                    <a:pt x="25384" y="13250"/>
                  </a:lnTo>
                  <a:cubicBezTo>
                    <a:pt x="25406" y="13162"/>
                    <a:pt x="25428" y="13071"/>
                    <a:pt x="25450" y="12984"/>
                  </a:cubicBezTo>
                  <a:cubicBezTo>
                    <a:pt x="25457" y="12947"/>
                    <a:pt x="25467" y="12915"/>
                    <a:pt x="25476" y="12879"/>
                  </a:cubicBezTo>
                  <a:cubicBezTo>
                    <a:pt x="25479" y="12866"/>
                    <a:pt x="25483" y="12853"/>
                    <a:pt x="25486" y="12843"/>
                  </a:cubicBezTo>
                  <a:cubicBezTo>
                    <a:pt x="25489" y="12840"/>
                    <a:pt x="25489" y="12838"/>
                    <a:pt x="25489" y="12838"/>
                  </a:cubicBezTo>
                  <a:cubicBezTo>
                    <a:pt x="25499" y="12800"/>
                    <a:pt x="25508" y="12763"/>
                    <a:pt x="25521" y="12723"/>
                  </a:cubicBezTo>
                  <a:cubicBezTo>
                    <a:pt x="25534" y="12687"/>
                    <a:pt x="25544" y="12651"/>
                    <a:pt x="25557" y="12617"/>
                  </a:cubicBezTo>
                  <a:cubicBezTo>
                    <a:pt x="25563" y="12598"/>
                    <a:pt x="25570" y="12581"/>
                    <a:pt x="25578" y="12563"/>
                  </a:cubicBezTo>
                  <a:cubicBezTo>
                    <a:pt x="25585" y="12546"/>
                    <a:pt x="25592" y="12527"/>
                    <a:pt x="25598" y="12511"/>
                  </a:cubicBezTo>
                  <a:cubicBezTo>
                    <a:pt x="25605" y="12494"/>
                    <a:pt x="25610" y="12475"/>
                    <a:pt x="25617" y="12454"/>
                  </a:cubicBezTo>
                  <a:cubicBezTo>
                    <a:pt x="25628" y="12425"/>
                    <a:pt x="25637" y="12395"/>
                    <a:pt x="25649" y="12367"/>
                  </a:cubicBezTo>
                  <a:cubicBezTo>
                    <a:pt x="25659" y="12342"/>
                    <a:pt x="25668" y="12316"/>
                    <a:pt x="25681" y="12293"/>
                  </a:cubicBezTo>
                  <a:cubicBezTo>
                    <a:pt x="25688" y="12277"/>
                    <a:pt x="25697" y="12261"/>
                    <a:pt x="25708" y="12246"/>
                  </a:cubicBezTo>
                  <a:cubicBezTo>
                    <a:pt x="25722" y="12232"/>
                    <a:pt x="25729" y="12219"/>
                    <a:pt x="25743" y="12204"/>
                  </a:cubicBezTo>
                  <a:cubicBezTo>
                    <a:pt x="25746" y="12198"/>
                    <a:pt x="25753" y="12191"/>
                    <a:pt x="25761" y="12185"/>
                  </a:cubicBezTo>
                  <a:cubicBezTo>
                    <a:pt x="25767" y="12181"/>
                    <a:pt x="25774" y="12174"/>
                    <a:pt x="25781" y="12169"/>
                  </a:cubicBezTo>
                  <a:close/>
                  <a:moveTo>
                    <a:pt x="13949" y="12780"/>
                  </a:moveTo>
                  <a:lnTo>
                    <a:pt x="13949" y="12780"/>
                  </a:lnTo>
                  <a:cubicBezTo>
                    <a:pt x="14105" y="13178"/>
                    <a:pt x="14202" y="13591"/>
                    <a:pt x="14355" y="13998"/>
                  </a:cubicBezTo>
                  <a:cubicBezTo>
                    <a:pt x="14359" y="14006"/>
                    <a:pt x="14361" y="14016"/>
                    <a:pt x="14367" y="14027"/>
                  </a:cubicBezTo>
                  <a:cubicBezTo>
                    <a:pt x="14374" y="14048"/>
                    <a:pt x="14381" y="14070"/>
                    <a:pt x="14390" y="14096"/>
                  </a:cubicBezTo>
                  <a:cubicBezTo>
                    <a:pt x="14393" y="14107"/>
                    <a:pt x="14397" y="14118"/>
                    <a:pt x="14403" y="14132"/>
                  </a:cubicBezTo>
                  <a:cubicBezTo>
                    <a:pt x="14406" y="14144"/>
                    <a:pt x="14410" y="14153"/>
                    <a:pt x="14413" y="14164"/>
                  </a:cubicBezTo>
                  <a:cubicBezTo>
                    <a:pt x="14417" y="14179"/>
                    <a:pt x="14425" y="14193"/>
                    <a:pt x="14428" y="14208"/>
                  </a:cubicBezTo>
                  <a:cubicBezTo>
                    <a:pt x="14433" y="14227"/>
                    <a:pt x="14441" y="14246"/>
                    <a:pt x="14444" y="14263"/>
                  </a:cubicBezTo>
                  <a:cubicBezTo>
                    <a:pt x="14446" y="14269"/>
                    <a:pt x="14448" y="14276"/>
                    <a:pt x="14449" y="14282"/>
                  </a:cubicBezTo>
                  <a:cubicBezTo>
                    <a:pt x="14455" y="14302"/>
                    <a:pt x="14461" y="14318"/>
                    <a:pt x="14462" y="14336"/>
                  </a:cubicBezTo>
                  <a:cubicBezTo>
                    <a:pt x="14465" y="14347"/>
                    <a:pt x="14465" y="14356"/>
                    <a:pt x="14468" y="14363"/>
                  </a:cubicBezTo>
                  <a:cubicBezTo>
                    <a:pt x="14476" y="14392"/>
                    <a:pt x="14477" y="14416"/>
                    <a:pt x="14471" y="14423"/>
                  </a:cubicBezTo>
                  <a:cubicBezTo>
                    <a:pt x="14470" y="14426"/>
                    <a:pt x="14468" y="14426"/>
                    <a:pt x="14468" y="14426"/>
                  </a:cubicBezTo>
                  <a:cubicBezTo>
                    <a:pt x="14465" y="14427"/>
                    <a:pt x="14464" y="14427"/>
                    <a:pt x="14464" y="14427"/>
                  </a:cubicBezTo>
                  <a:cubicBezTo>
                    <a:pt x="14461" y="14428"/>
                    <a:pt x="14458" y="14429"/>
                    <a:pt x="14455" y="14429"/>
                  </a:cubicBezTo>
                  <a:cubicBezTo>
                    <a:pt x="14450" y="14429"/>
                    <a:pt x="14445" y="14428"/>
                    <a:pt x="14439" y="14426"/>
                  </a:cubicBezTo>
                  <a:cubicBezTo>
                    <a:pt x="14429" y="14421"/>
                    <a:pt x="14420" y="14414"/>
                    <a:pt x="14412" y="14407"/>
                  </a:cubicBezTo>
                  <a:cubicBezTo>
                    <a:pt x="14407" y="14404"/>
                    <a:pt x="14403" y="14397"/>
                    <a:pt x="14397" y="14392"/>
                  </a:cubicBezTo>
                  <a:cubicBezTo>
                    <a:pt x="14356" y="14347"/>
                    <a:pt x="14317" y="14267"/>
                    <a:pt x="14288" y="14208"/>
                  </a:cubicBezTo>
                  <a:lnTo>
                    <a:pt x="14276" y="14186"/>
                  </a:lnTo>
                  <a:cubicBezTo>
                    <a:pt x="14273" y="14174"/>
                    <a:pt x="14268" y="14166"/>
                    <a:pt x="14265" y="14158"/>
                  </a:cubicBezTo>
                  <a:cubicBezTo>
                    <a:pt x="14260" y="14154"/>
                    <a:pt x="14260" y="14150"/>
                    <a:pt x="14259" y="14145"/>
                  </a:cubicBezTo>
                  <a:cubicBezTo>
                    <a:pt x="14257" y="14142"/>
                    <a:pt x="14255" y="14139"/>
                    <a:pt x="14255" y="14137"/>
                  </a:cubicBezTo>
                  <a:cubicBezTo>
                    <a:pt x="14237" y="14100"/>
                    <a:pt x="14221" y="14062"/>
                    <a:pt x="14208" y="14023"/>
                  </a:cubicBezTo>
                  <a:cubicBezTo>
                    <a:pt x="14185" y="13968"/>
                    <a:pt x="14164" y="13910"/>
                    <a:pt x="14148" y="13849"/>
                  </a:cubicBezTo>
                  <a:cubicBezTo>
                    <a:pt x="14141" y="13827"/>
                    <a:pt x="14134" y="13804"/>
                    <a:pt x="14128" y="13780"/>
                  </a:cubicBezTo>
                  <a:cubicBezTo>
                    <a:pt x="14114" y="13729"/>
                    <a:pt x="14100" y="13679"/>
                    <a:pt x="14087" y="13626"/>
                  </a:cubicBezTo>
                  <a:cubicBezTo>
                    <a:pt x="14068" y="13551"/>
                    <a:pt x="14051" y="13476"/>
                    <a:pt x="14034" y="13401"/>
                  </a:cubicBezTo>
                  <a:cubicBezTo>
                    <a:pt x="14022" y="13357"/>
                    <a:pt x="14013" y="13315"/>
                    <a:pt x="14003" y="13271"/>
                  </a:cubicBezTo>
                  <a:cubicBezTo>
                    <a:pt x="13991" y="13228"/>
                    <a:pt x="13983" y="13186"/>
                    <a:pt x="13970" y="13144"/>
                  </a:cubicBezTo>
                  <a:cubicBezTo>
                    <a:pt x="13955" y="13088"/>
                    <a:pt x="13917" y="12827"/>
                    <a:pt x="13949" y="12780"/>
                  </a:cubicBezTo>
                  <a:close/>
                  <a:moveTo>
                    <a:pt x="28787" y="14036"/>
                  </a:moveTo>
                  <a:cubicBezTo>
                    <a:pt x="28800" y="14036"/>
                    <a:pt x="28813" y="14036"/>
                    <a:pt x="28826" y="14036"/>
                  </a:cubicBezTo>
                  <a:cubicBezTo>
                    <a:pt x="28837" y="14043"/>
                    <a:pt x="28852" y="14044"/>
                    <a:pt x="28869" y="14044"/>
                  </a:cubicBezTo>
                  <a:cubicBezTo>
                    <a:pt x="28875" y="14044"/>
                    <a:pt x="28882" y="14044"/>
                    <a:pt x="28889" y="14044"/>
                  </a:cubicBezTo>
                  <a:cubicBezTo>
                    <a:pt x="28903" y="14044"/>
                    <a:pt x="28918" y="14045"/>
                    <a:pt x="28932" y="14049"/>
                  </a:cubicBezTo>
                  <a:cubicBezTo>
                    <a:pt x="28958" y="14054"/>
                    <a:pt x="28986" y="14061"/>
                    <a:pt x="29010" y="14071"/>
                  </a:cubicBezTo>
                  <a:cubicBezTo>
                    <a:pt x="29023" y="14074"/>
                    <a:pt x="29038" y="14080"/>
                    <a:pt x="29048" y="14086"/>
                  </a:cubicBezTo>
                  <a:cubicBezTo>
                    <a:pt x="29068" y="14093"/>
                    <a:pt x="29087" y="14102"/>
                    <a:pt x="29103" y="14112"/>
                  </a:cubicBezTo>
                  <a:cubicBezTo>
                    <a:pt x="29124" y="14125"/>
                    <a:pt x="29147" y="14139"/>
                    <a:pt x="29169" y="14155"/>
                  </a:cubicBezTo>
                  <a:cubicBezTo>
                    <a:pt x="29192" y="14170"/>
                    <a:pt x="29218" y="14189"/>
                    <a:pt x="29243" y="14209"/>
                  </a:cubicBezTo>
                  <a:cubicBezTo>
                    <a:pt x="29320" y="14264"/>
                    <a:pt x="29404" y="14333"/>
                    <a:pt x="29480" y="14398"/>
                  </a:cubicBezTo>
                  <a:cubicBezTo>
                    <a:pt x="29503" y="14417"/>
                    <a:pt x="29525" y="14439"/>
                    <a:pt x="29548" y="14461"/>
                  </a:cubicBezTo>
                  <a:cubicBezTo>
                    <a:pt x="29560" y="14472"/>
                    <a:pt x="29570" y="14481"/>
                    <a:pt x="29582" y="14494"/>
                  </a:cubicBezTo>
                  <a:cubicBezTo>
                    <a:pt x="29601" y="14515"/>
                    <a:pt x="29621" y="14536"/>
                    <a:pt x="29637" y="14554"/>
                  </a:cubicBezTo>
                  <a:cubicBezTo>
                    <a:pt x="29647" y="14565"/>
                    <a:pt x="29654" y="14574"/>
                    <a:pt x="29662" y="14581"/>
                  </a:cubicBezTo>
                  <a:cubicBezTo>
                    <a:pt x="29664" y="14587"/>
                    <a:pt x="29670" y="14594"/>
                    <a:pt x="29673" y="14599"/>
                  </a:cubicBezTo>
                  <a:cubicBezTo>
                    <a:pt x="29685" y="14613"/>
                    <a:pt x="29694" y="14631"/>
                    <a:pt x="29702" y="14647"/>
                  </a:cubicBezTo>
                  <a:cubicBezTo>
                    <a:pt x="29720" y="14674"/>
                    <a:pt x="29736" y="14699"/>
                    <a:pt x="29756" y="14720"/>
                  </a:cubicBezTo>
                  <a:lnTo>
                    <a:pt x="29758" y="14721"/>
                  </a:lnTo>
                  <a:lnTo>
                    <a:pt x="29758" y="14768"/>
                  </a:lnTo>
                  <a:lnTo>
                    <a:pt x="29742" y="14768"/>
                  </a:lnTo>
                  <a:cubicBezTo>
                    <a:pt x="29737" y="14754"/>
                    <a:pt x="29730" y="14743"/>
                    <a:pt x="29723" y="14733"/>
                  </a:cubicBezTo>
                  <a:cubicBezTo>
                    <a:pt x="29715" y="14724"/>
                    <a:pt x="29708" y="14714"/>
                    <a:pt x="29699" y="14705"/>
                  </a:cubicBezTo>
                  <a:lnTo>
                    <a:pt x="29686" y="14692"/>
                  </a:lnTo>
                  <a:cubicBezTo>
                    <a:pt x="29683" y="14689"/>
                    <a:pt x="29679" y="14685"/>
                    <a:pt x="29673" y="14682"/>
                  </a:cubicBezTo>
                  <a:cubicBezTo>
                    <a:pt x="29663" y="14673"/>
                    <a:pt x="29653" y="14666"/>
                    <a:pt x="29643" y="14658"/>
                  </a:cubicBezTo>
                  <a:cubicBezTo>
                    <a:pt x="29614" y="14637"/>
                    <a:pt x="29579" y="14616"/>
                    <a:pt x="29547" y="14597"/>
                  </a:cubicBezTo>
                  <a:cubicBezTo>
                    <a:pt x="29532" y="14590"/>
                    <a:pt x="29519" y="14581"/>
                    <a:pt x="29505" y="14573"/>
                  </a:cubicBezTo>
                  <a:cubicBezTo>
                    <a:pt x="29491" y="14567"/>
                    <a:pt x="29483" y="14560"/>
                    <a:pt x="29471" y="14552"/>
                  </a:cubicBezTo>
                  <a:cubicBezTo>
                    <a:pt x="29366" y="14477"/>
                    <a:pt x="29257" y="14363"/>
                    <a:pt x="29138" y="14283"/>
                  </a:cubicBezTo>
                  <a:cubicBezTo>
                    <a:pt x="29118" y="14270"/>
                    <a:pt x="29096" y="14257"/>
                    <a:pt x="29076" y="14247"/>
                  </a:cubicBezTo>
                  <a:cubicBezTo>
                    <a:pt x="29055" y="14238"/>
                    <a:pt x="29034" y="14227"/>
                    <a:pt x="29015" y="14219"/>
                  </a:cubicBezTo>
                  <a:cubicBezTo>
                    <a:pt x="29003" y="14216"/>
                    <a:pt x="28993" y="14212"/>
                    <a:pt x="28980" y="14209"/>
                  </a:cubicBezTo>
                  <a:cubicBezTo>
                    <a:pt x="28967" y="14205"/>
                    <a:pt x="28954" y="14205"/>
                    <a:pt x="28939" y="14203"/>
                  </a:cubicBezTo>
                  <a:cubicBezTo>
                    <a:pt x="28912" y="14200"/>
                    <a:pt x="28882" y="14198"/>
                    <a:pt x="28851" y="14198"/>
                  </a:cubicBezTo>
                  <a:cubicBezTo>
                    <a:pt x="28810" y="14198"/>
                    <a:pt x="28768" y="14201"/>
                    <a:pt x="28727" y="14205"/>
                  </a:cubicBezTo>
                  <a:cubicBezTo>
                    <a:pt x="28658" y="14211"/>
                    <a:pt x="28596" y="14221"/>
                    <a:pt x="28554" y="14231"/>
                  </a:cubicBezTo>
                  <a:cubicBezTo>
                    <a:pt x="28413" y="14234"/>
                    <a:pt x="28269" y="14238"/>
                    <a:pt x="28128" y="14243"/>
                  </a:cubicBezTo>
                  <a:cubicBezTo>
                    <a:pt x="28107" y="14247"/>
                    <a:pt x="28087" y="14248"/>
                    <a:pt x="28067" y="14250"/>
                  </a:cubicBezTo>
                  <a:cubicBezTo>
                    <a:pt x="28038" y="14252"/>
                    <a:pt x="28008" y="14252"/>
                    <a:pt x="27977" y="14252"/>
                  </a:cubicBezTo>
                  <a:cubicBezTo>
                    <a:pt x="27971" y="14252"/>
                    <a:pt x="27965" y="14252"/>
                    <a:pt x="27959" y="14252"/>
                  </a:cubicBezTo>
                  <a:cubicBezTo>
                    <a:pt x="27905" y="14252"/>
                    <a:pt x="27849" y="14253"/>
                    <a:pt x="27796" y="14263"/>
                  </a:cubicBezTo>
                  <a:cubicBezTo>
                    <a:pt x="27760" y="14270"/>
                    <a:pt x="27721" y="14278"/>
                    <a:pt x="27677" y="14283"/>
                  </a:cubicBezTo>
                  <a:cubicBezTo>
                    <a:pt x="27635" y="14289"/>
                    <a:pt x="27592" y="14294"/>
                    <a:pt x="27551" y="14296"/>
                  </a:cubicBezTo>
                  <a:lnTo>
                    <a:pt x="27551" y="14296"/>
                  </a:lnTo>
                  <a:cubicBezTo>
                    <a:pt x="27553" y="14296"/>
                    <a:pt x="27554" y="14294"/>
                    <a:pt x="27555" y="14294"/>
                  </a:cubicBezTo>
                  <a:lnTo>
                    <a:pt x="27551" y="14294"/>
                  </a:lnTo>
                  <a:cubicBezTo>
                    <a:pt x="27558" y="14289"/>
                    <a:pt x="27568" y="14283"/>
                    <a:pt x="27577" y="14278"/>
                  </a:cubicBezTo>
                  <a:lnTo>
                    <a:pt x="27578" y="14278"/>
                  </a:lnTo>
                  <a:cubicBezTo>
                    <a:pt x="27587" y="14275"/>
                    <a:pt x="27597" y="14269"/>
                    <a:pt x="27606" y="14264"/>
                  </a:cubicBezTo>
                  <a:cubicBezTo>
                    <a:pt x="27612" y="14262"/>
                    <a:pt x="27619" y="14260"/>
                    <a:pt x="27626" y="14257"/>
                  </a:cubicBezTo>
                  <a:cubicBezTo>
                    <a:pt x="27629" y="14256"/>
                    <a:pt x="27633" y="14256"/>
                    <a:pt x="27638" y="14254"/>
                  </a:cubicBezTo>
                  <a:cubicBezTo>
                    <a:pt x="27649" y="14250"/>
                    <a:pt x="27660" y="14248"/>
                    <a:pt x="27671" y="14247"/>
                  </a:cubicBezTo>
                  <a:cubicBezTo>
                    <a:pt x="27687" y="14243"/>
                    <a:pt x="27702" y="14240"/>
                    <a:pt x="27718" y="14238"/>
                  </a:cubicBezTo>
                  <a:lnTo>
                    <a:pt x="27767" y="14232"/>
                  </a:lnTo>
                  <a:cubicBezTo>
                    <a:pt x="27793" y="14228"/>
                    <a:pt x="27818" y="14227"/>
                    <a:pt x="27840" y="14221"/>
                  </a:cubicBezTo>
                  <a:cubicBezTo>
                    <a:pt x="27853" y="14219"/>
                    <a:pt x="27862" y="14218"/>
                    <a:pt x="27875" y="14216"/>
                  </a:cubicBezTo>
                  <a:cubicBezTo>
                    <a:pt x="27885" y="14214"/>
                    <a:pt x="27895" y="14212"/>
                    <a:pt x="27905" y="14209"/>
                  </a:cubicBezTo>
                  <a:cubicBezTo>
                    <a:pt x="28178" y="14127"/>
                    <a:pt x="28446" y="14036"/>
                    <a:pt x="28787" y="14036"/>
                  </a:cubicBezTo>
                  <a:close/>
                  <a:moveTo>
                    <a:pt x="13913" y="13900"/>
                  </a:moveTo>
                  <a:lnTo>
                    <a:pt x="13913" y="13900"/>
                  </a:lnTo>
                  <a:cubicBezTo>
                    <a:pt x="13917" y="13927"/>
                    <a:pt x="13920" y="13952"/>
                    <a:pt x="13926" y="13978"/>
                  </a:cubicBezTo>
                  <a:cubicBezTo>
                    <a:pt x="13932" y="14004"/>
                    <a:pt x="13939" y="14029"/>
                    <a:pt x="13948" y="14054"/>
                  </a:cubicBezTo>
                  <a:cubicBezTo>
                    <a:pt x="13991" y="14179"/>
                    <a:pt x="14063" y="14291"/>
                    <a:pt x="14116" y="14401"/>
                  </a:cubicBezTo>
                  <a:cubicBezTo>
                    <a:pt x="14130" y="14423"/>
                    <a:pt x="14138" y="14445"/>
                    <a:pt x="14148" y="14467"/>
                  </a:cubicBezTo>
                  <a:cubicBezTo>
                    <a:pt x="14175" y="14529"/>
                    <a:pt x="14185" y="14609"/>
                    <a:pt x="14211" y="14674"/>
                  </a:cubicBezTo>
                  <a:cubicBezTo>
                    <a:pt x="14221" y="14696"/>
                    <a:pt x="14231" y="14715"/>
                    <a:pt x="14244" y="14734"/>
                  </a:cubicBezTo>
                  <a:cubicBezTo>
                    <a:pt x="14244" y="14749"/>
                    <a:pt x="14240" y="14757"/>
                    <a:pt x="14237" y="14765"/>
                  </a:cubicBezTo>
                  <a:cubicBezTo>
                    <a:pt x="14233" y="14775"/>
                    <a:pt x="14228" y="14779"/>
                    <a:pt x="14221" y="14789"/>
                  </a:cubicBezTo>
                  <a:cubicBezTo>
                    <a:pt x="14218" y="14792"/>
                    <a:pt x="14217" y="14794"/>
                    <a:pt x="14215" y="14798"/>
                  </a:cubicBezTo>
                  <a:lnTo>
                    <a:pt x="14214" y="14798"/>
                  </a:lnTo>
                  <a:cubicBezTo>
                    <a:pt x="14201" y="14797"/>
                    <a:pt x="14188" y="14794"/>
                    <a:pt x="14178" y="14791"/>
                  </a:cubicBezTo>
                  <a:cubicBezTo>
                    <a:pt x="14164" y="14786"/>
                    <a:pt x="14151" y="14779"/>
                    <a:pt x="14141" y="14770"/>
                  </a:cubicBezTo>
                  <a:cubicBezTo>
                    <a:pt x="14131" y="14768"/>
                    <a:pt x="14122" y="14757"/>
                    <a:pt x="14115" y="14750"/>
                  </a:cubicBezTo>
                  <a:lnTo>
                    <a:pt x="14114" y="14750"/>
                  </a:lnTo>
                  <a:cubicBezTo>
                    <a:pt x="14105" y="14741"/>
                    <a:pt x="14095" y="14731"/>
                    <a:pt x="14086" y="14720"/>
                  </a:cubicBezTo>
                  <a:cubicBezTo>
                    <a:pt x="14079" y="14706"/>
                    <a:pt x="14071" y="14696"/>
                    <a:pt x="14066" y="14683"/>
                  </a:cubicBezTo>
                  <a:cubicBezTo>
                    <a:pt x="14066" y="14682"/>
                    <a:pt x="14066" y="14682"/>
                    <a:pt x="14064" y="14682"/>
                  </a:cubicBezTo>
                  <a:cubicBezTo>
                    <a:pt x="14050" y="14654"/>
                    <a:pt x="14036" y="14625"/>
                    <a:pt x="14028" y="14594"/>
                  </a:cubicBezTo>
                  <a:cubicBezTo>
                    <a:pt x="14021" y="14579"/>
                    <a:pt x="14015" y="14561"/>
                    <a:pt x="14012" y="14544"/>
                  </a:cubicBezTo>
                  <a:cubicBezTo>
                    <a:pt x="14007" y="14525"/>
                    <a:pt x="14003" y="14509"/>
                    <a:pt x="13999" y="14491"/>
                  </a:cubicBezTo>
                  <a:cubicBezTo>
                    <a:pt x="13996" y="14472"/>
                    <a:pt x="13991" y="14455"/>
                    <a:pt x="13989" y="14437"/>
                  </a:cubicBezTo>
                  <a:cubicBezTo>
                    <a:pt x="13978" y="14401"/>
                    <a:pt x="13974" y="14368"/>
                    <a:pt x="13968" y="14333"/>
                  </a:cubicBezTo>
                  <a:cubicBezTo>
                    <a:pt x="13964" y="14314"/>
                    <a:pt x="13962" y="14296"/>
                    <a:pt x="13959" y="14279"/>
                  </a:cubicBezTo>
                  <a:cubicBezTo>
                    <a:pt x="13957" y="14267"/>
                    <a:pt x="13955" y="14253"/>
                    <a:pt x="13954" y="14238"/>
                  </a:cubicBezTo>
                  <a:cubicBezTo>
                    <a:pt x="13946" y="14203"/>
                    <a:pt x="13941" y="14173"/>
                    <a:pt x="13933" y="14145"/>
                  </a:cubicBezTo>
                  <a:cubicBezTo>
                    <a:pt x="13920" y="14093"/>
                    <a:pt x="13881" y="13949"/>
                    <a:pt x="13913" y="13900"/>
                  </a:cubicBezTo>
                  <a:close/>
                  <a:moveTo>
                    <a:pt x="23039" y="11578"/>
                  </a:moveTo>
                  <a:cubicBezTo>
                    <a:pt x="23039" y="11589"/>
                    <a:pt x="23041" y="11602"/>
                    <a:pt x="23042" y="11614"/>
                  </a:cubicBezTo>
                  <a:cubicBezTo>
                    <a:pt x="23046" y="11650"/>
                    <a:pt x="23055" y="11681"/>
                    <a:pt x="23062" y="11710"/>
                  </a:cubicBezTo>
                  <a:cubicBezTo>
                    <a:pt x="23075" y="11751"/>
                    <a:pt x="23090" y="11787"/>
                    <a:pt x="23102" y="11825"/>
                  </a:cubicBezTo>
                  <a:cubicBezTo>
                    <a:pt x="23158" y="11995"/>
                    <a:pt x="23199" y="12166"/>
                    <a:pt x="23251" y="12326"/>
                  </a:cubicBezTo>
                  <a:cubicBezTo>
                    <a:pt x="23334" y="12581"/>
                    <a:pt x="23376" y="12831"/>
                    <a:pt x="23475" y="13074"/>
                  </a:cubicBezTo>
                  <a:cubicBezTo>
                    <a:pt x="23570" y="13303"/>
                    <a:pt x="23661" y="13540"/>
                    <a:pt x="23754" y="13772"/>
                  </a:cubicBezTo>
                  <a:cubicBezTo>
                    <a:pt x="23807" y="13900"/>
                    <a:pt x="23858" y="14029"/>
                    <a:pt x="23913" y="14153"/>
                  </a:cubicBezTo>
                  <a:cubicBezTo>
                    <a:pt x="23943" y="14222"/>
                    <a:pt x="23972" y="14292"/>
                    <a:pt x="24002" y="14362"/>
                  </a:cubicBezTo>
                  <a:cubicBezTo>
                    <a:pt x="24058" y="14494"/>
                    <a:pt x="24112" y="14624"/>
                    <a:pt x="24169" y="14750"/>
                  </a:cubicBezTo>
                  <a:cubicBezTo>
                    <a:pt x="24188" y="14776"/>
                    <a:pt x="24202" y="14811"/>
                    <a:pt x="24214" y="14845"/>
                  </a:cubicBezTo>
                  <a:cubicBezTo>
                    <a:pt x="24220" y="14862"/>
                    <a:pt x="24227" y="14879"/>
                    <a:pt x="24234" y="14895"/>
                  </a:cubicBezTo>
                  <a:cubicBezTo>
                    <a:pt x="24256" y="14945"/>
                    <a:pt x="24282" y="14990"/>
                    <a:pt x="24318" y="15022"/>
                  </a:cubicBezTo>
                  <a:cubicBezTo>
                    <a:pt x="24321" y="15025"/>
                    <a:pt x="24329" y="15029"/>
                    <a:pt x="24333" y="15034"/>
                  </a:cubicBezTo>
                  <a:lnTo>
                    <a:pt x="24333" y="15047"/>
                  </a:lnTo>
                  <a:lnTo>
                    <a:pt x="24311" y="15047"/>
                  </a:lnTo>
                  <a:cubicBezTo>
                    <a:pt x="24250" y="14983"/>
                    <a:pt x="24192" y="14916"/>
                    <a:pt x="24138" y="14847"/>
                  </a:cubicBezTo>
                  <a:cubicBezTo>
                    <a:pt x="24093" y="14786"/>
                    <a:pt x="24047" y="14724"/>
                    <a:pt x="24006" y="14658"/>
                  </a:cubicBezTo>
                  <a:cubicBezTo>
                    <a:pt x="23977" y="14612"/>
                    <a:pt x="23945" y="14567"/>
                    <a:pt x="23920" y="14520"/>
                  </a:cubicBezTo>
                  <a:cubicBezTo>
                    <a:pt x="23893" y="14472"/>
                    <a:pt x="23863" y="14426"/>
                    <a:pt x="23839" y="14376"/>
                  </a:cubicBezTo>
                  <a:cubicBezTo>
                    <a:pt x="23811" y="14326"/>
                    <a:pt x="23785" y="14276"/>
                    <a:pt x="23762" y="14224"/>
                  </a:cubicBezTo>
                  <a:lnTo>
                    <a:pt x="23759" y="14219"/>
                  </a:lnTo>
                  <a:cubicBezTo>
                    <a:pt x="23741" y="14189"/>
                    <a:pt x="23727" y="14158"/>
                    <a:pt x="23715" y="14128"/>
                  </a:cubicBezTo>
                  <a:cubicBezTo>
                    <a:pt x="23686" y="14059"/>
                    <a:pt x="23654" y="13994"/>
                    <a:pt x="23628" y="13926"/>
                  </a:cubicBezTo>
                  <a:cubicBezTo>
                    <a:pt x="23584" y="13824"/>
                    <a:pt x="23542" y="13721"/>
                    <a:pt x="23501" y="13615"/>
                  </a:cubicBezTo>
                  <a:cubicBezTo>
                    <a:pt x="23469" y="13532"/>
                    <a:pt x="23440" y="13446"/>
                    <a:pt x="23410" y="13360"/>
                  </a:cubicBezTo>
                  <a:cubicBezTo>
                    <a:pt x="23373" y="13260"/>
                    <a:pt x="23340" y="13162"/>
                    <a:pt x="23308" y="13061"/>
                  </a:cubicBezTo>
                  <a:cubicBezTo>
                    <a:pt x="23280" y="12976"/>
                    <a:pt x="23262" y="12895"/>
                    <a:pt x="23244" y="12815"/>
                  </a:cubicBezTo>
                  <a:cubicBezTo>
                    <a:pt x="23238" y="12790"/>
                    <a:pt x="23231" y="12764"/>
                    <a:pt x="23225" y="12739"/>
                  </a:cubicBezTo>
                  <a:cubicBezTo>
                    <a:pt x="23225" y="12736"/>
                    <a:pt x="23224" y="12735"/>
                    <a:pt x="23222" y="12732"/>
                  </a:cubicBezTo>
                  <a:cubicBezTo>
                    <a:pt x="23218" y="12710"/>
                    <a:pt x="23211" y="12686"/>
                    <a:pt x="23203" y="12662"/>
                  </a:cubicBezTo>
                  <a:cubicBezTo>
                    <a:pt x="23195" y="12632"/>
                    <a:pt x="23186" y="12603"/>
                    <a:pt x="23177" y="12569"/>
                  </a:cubicBezTo>
                  <a:cubicBezTo>
                    <a:pt x="23123" y="12414"/>
                    <a:pt x="23099" y="12242"/>
                    <a:pt x="23065" y="12068"/>
                  </a:cubicBezTo>
                  <a:cubicBezTo>
                    <a:pt x="23054" y="12002"/>
                    <a:pt x="23041" y="11941"/>
                    <a:pt x="23027" y="11877"/>
                  </a:cubicBezTo>
                  <a:cubicBezTo>
                    <a:pt x="23025" y="11863"/>
                    <a:pt x="23022" y="11841"/>
                    <a:pt x="23020" y="11816"/>
                  </a:cubicBezTo>
                  <a:cubicBezTo>
                    <a:pt x="23019" y="11803"/>
                    <a:pt x="23017" y="11791"/>
                    <a:pt x="23019" y="11780"/>
                  </a:cubicBezTo>
                  <a:cubicBezTo>
                    <a:pt x="23014" y="11751"/>
                    <a:pt x="23014" y="11717"/>
                    <a:pt x="23019" y="11687"/>
                  </a:cubicBezTo>
                  <a:cubicBezTo>
                    <a:pt x="23019" y="11678"/>
                    <a:pt x="23019" y="11671"/>
                    <a:pt x="23020" y="11663"/>
                  </a:cubicBezTo>
                  <a:cubicBezTo>
                    <a:pt x="23022" y="11646"/>
                    <a:pt x="23025" y="11634"/>
                    <a:pt x="23025" y="11620"/>
                  </a:cubicBezTo>
                  <a:cubicBezTo>
                    <a:pt x="23026" y="11610"/>
                    <a:pt x="23027" y="11602"/>
                    <a:pt x="23032" y="11595"/>
                  </a:cubicBezTo>
                  <a:cubicBezTo>
                    <a:pt x="23033" y="11589"/>
                    <a:pt x="23035" y="11583"/>
                    <a:pt x="23036" y="11581"/>
                  </a:cubicBezTo>
                  <a:cubicBezTo>
                    <a:pt x="23036" y="11579"/>
                    <a:pt x="23039" y="11579"/>
                    <a:pt x="23039" y="11578"/>
                  </a:cubicBezTo>
                  <a:close/>
                  <a:moveTo>
                    <a:pt x="22792" y="13066"/>
                  </a:moveTo>
                  <a:cubicBezTo>
                    <a:pt x="22792" y="13091"/>
                    <a:pt x="22793" y="13114"/>
                    <a:pt x="22795" y="13139"/>
                  </a:cubicBezTo>
                  <a:cubicBezTo>
                    <a:pt x="22796" y="13155"/>
                    <a:pt x="22799" y="13171"/>
                    <a:pt x="22801" y="13186"/>
                  </a:cubicBezTo>
                  <a:cubicBezTo>
                    <a:pt x="22804" y="13209"/>
                    <a:pt x="22806" y="13234"/>
                    <a:pt x="22814" y="13257"/>
                  </a:cubicBezTo>
                  <a:cubicBezTo>
                    <a:pt x="22825" y="13317"/>
                    <a:pt x="22840" y="13373"/>
                    <a:pt x="22860" y="13430"/>
                  </a:cubicBezTo>
                  <a:cubicBezTo>
                    <a:pt x="22872" y="13459"/>
                    <a:pt x="22882" y="13490"/>
                    <a:pt x="22894" y="13517"/>
                  </a:cubicBezTo>
                  <a:cubicBezTo>
                    <a:pt x="22926" y="13600"/>
                    <a:pt x="22962" y="13677"/>
                    <a:pt x="22993" y="13751"/>
                  </a:cubicBezTo>
                  <a:cubicBezTo>
                    <a:pt x="23036" y="13859"/>
                    <a:pt x="23083" y="13964"/>
                    <a:pt x="23126" y="14065"/>
                  </a:cubicBezTo>
                  <a:cubicBezTo>
                    <a:pt x="23170" y="14169"/>
                    <a:pt x="23215" y="14270"/>
                    <a:pt x="23260" y="14372"/>
                  </a:cubicBezTo>
                  <a:cubicBezTo>
                    <a:pt x="23339" y="14549"/>
                    <a:pt x="23421" y="14724"/>
                    <a:pt x="23509" y="14895"/>
                  </a:cubicBezTo>
                  <a:cubicBezTo>
                    <a:pt x="23522" y="14922"/>
                    <a:pt x="23535" y="14945"/>
                    <a:pt x="23548" y="14971"/>
                  </a:cubicBezTo>
                  <a:cubicBezTo>
                    <a:pt x="23564" y="15003"/>
                    <a:pt x="23581" y="15038"/>
                    <a:pt x="23599" y="15070"/>
                  </a:cubicBezTo>
                  <a:cubicBezTo>
                    <a:pt x="23650" y="15172"/>
                    <a:pt x="23696" y="15276"/>
                    <a:pt x="23738" y="15375"/>
                  </a:cubicBezTo>
                  <a:cubicBezTo>
                    <a:pt x="23741" y="15387"/>
                    <a:pt x="23747" y="15397"/>
                    <a:pt x="23751" y="15409"/>
                  </a:cubicBezTo>
                  <a:cubicBezTo>
                    <a:pt x="23775" y="15468"/>
                    <a:pt x="23795" y="15526"/>
                    <a:pt x="23824" y="15577"/>
                  </a:cubicBezTo>
                  <a:cubicBezTo>
                    <a:pt x="23834" y="15593"/>
                    <a:pt x="23843" y="15608"/>
                    <a:pt x="23856" y="15621"/>
                  </a:cubicBezTo>
                  <a:lnTo>
                    <a:pt x="23856" y="15638"/>
                  </a:lnTo>
                  <a:lnTo>
                    <a:pt x="23856" y="15638"/>
                  </a:lnTo>
                  <a:cubicBezTo>
                    <a:pt x="23850" y="15633"/>
                    <a:pt x="23843" y="15628"/>
                    <a:pt x="23836" y="15622"/>
                  </a:cubicBezTo>
                  <a:cubicBezTo>
                    <a:pt x="23810" y="15604"/>
                    <a:pt x="23782" y="15579"/>
                    <a:pt x="23759" y="15550"/>
                  </a:cubicBezTo>
                  <a:lnTo>
                    <a:pt x="23759" y="15548"/>
                  </a:lnTo>
                  <a:cubicBezTo>
                    <a:pt x="23747" y="15538"/>
                    <a:pt x="23738" y="15528"/>
                    <a:pt x="23731" y="15516"/>
                  </a:cubicBezTo>
                  <a:cubicBezTo>
                    <a:pt x="23724" y="15509"/>
                    <a:pt x="23718" y="15499"/>
                    <a:pt x="23711" y="15490"/>
                  </a:cubicBezTo>
                  <a:cubicBezTo>
                    <a:pt x="23698" y="15476"/>
                    <a:pt x="23688" y="15460"/>
                    <a:pt x="23676" y="15444"/>
                  </a:cubicBezTo>
                  <a:cubicBezTo>
                    <a:pt x="23664" y="15423"/>
                    <a:pt x="23650" y="15403"/>
                    <a:pt x="23638" y="15383"/>
                  </a:cubicBezTo>
                  <a:cubicBezTo>
                    <a:pt x="23632" y="15374"/>
                    <a:pt x="23628" y="15367"/>
                    <a:pt x="23624" y="15359"/>
                  </a:cubicBezTo>
                  <a:cubicBezTo>
                    <a:pt x="23606" y="15330"/>
                    <a:pt x="23589" y="15301"/>
                    <a:pt x="23571" y="15273"/>
                  </a:cubicBezTo>
                  <a:cubicBezTo>
                    <a:pt x="23567" y="15266"/>
                    <a:pt x="23562" y="15259"/>
                    <a:pt x="23558" y="15252"/>
                  </a:cubicBezTo>
                  <a:cubicBezTo>
                    <a:pt x="23552" y="15241"/>
                    <a:pt x="23548" y="15233"/>
                    <a:pt x="23541" y="15225"/>
                  </a:cubicBezTo>
                  <a:cubicBezTo>
                    <a:pt x="23536" y="15218"/>
                    <a:pt x="23533" y="15212"/>
                    <a:pt x="23529" y="15205"/>
                  </a:cubicBezTo>
                  <a:cubicBezTo>
                    <a:pt x="23494" y="15153"/>
                    <a:pt x="23464" y="15099"/>
                    <a:pt x="23433" y="15045"/>
                  </a:cubicBezTo>
                  <a:cubicBezTo>
                    <a:pt x="23369" y="14936"/>
                    <a:pt x="23309" y="14823"/>
                    <a:pt x="23253" y="14706"/>
                  </a:cubicBezTo>
                  <a:cubicBezTo>
                    <a:pt x="23253" y="14706"/>
                    <a:pt x="23251" y="14706"/>
                    <a:pt x="23251" y="14705"/>
                  </a:cubicBezTo>
                  <a:cubicBezTo>
                    <a:pt x="23215" y="14631"/>
                    <a:pt x="23182" y="14557"/>
                    <a:pt x="23148" y="14484"/>
                  </a:cubicBezTo>
                  <a:cubicBezTo>
                    <a:pt x="23115" y="14407"/>
                    <a:pt x="23083" y="14333"/>
                    <a:pt x="23051" y="14254"/>
                  </a:cubicBezTo>
                  <a:cubicBezTo>
                    <a:pt x="23027" y="14195"/>
                    <a:pt x="23004" y="14137"/>
                    <a:pt x="22982" y="14077"/>
                  </a:cubicBezTo>
                  <a:cubicBezTo>
                    <a:pt x="22969" y="14042"/>
                    <a:pt x="22955" y="14007"/>
                    <a:pt x="22945" y="13972"/>
                  </a:cubicBezTo>
                  <a:cubicBezTo>
                    <a:pt x="22927" y="13929"/>
                    <a:pt x="22911" y="13885"/>
                    <a:pt x="22898" y="13840"/>
                  </a:cubicBezTo>
                  <a:cubicBezTo>
                    <a:pt x="22897" y="13837"/>
                    <a:pt x="22895" y="13837"/>
                    <a:pt x="22895" y="13833"/>
                  </a:cubicBezTo>
                  <a:cubicBezTo>
                    <a:pt x="22889" y="13817"/>
                    <a:pt x="22882" y="13798"/>
                    <a:pt x="22876" y="13782"/>
                  </a:cubicBezTo>
                  <a:cubicBezTo>
                    <a:pt x="22872" y="13764"/>
                    <a:pt x="22865" y="13745"/>
                    <a:pt x="22859" y="13725"/>
                  </a:cubicBezTo>
                  <a:cubicBezTo>
                    <a:pt x="22852" y="13706"/>
                    <a:pt x="22846" y="13689"/>
                    <a:pt x="22838" y="13670"/>
                  </a:cubicBezTo>
                  <a:cubicBezTo>
                    <a:pt x="22836" y="13651"/>
                    <a:pt x="22830" y="13633"/>
                    <a:pt x="22825" y="13616"/>
                  </a:cubicBezTo>
                  <a:cubicBezTo>
                    <a:pt x="22814" y="13570"/>
                    <a:pt x="22801" y="13522"/>
                    <a:pt x="22792" y="13474"/>
                  </a:cubicBezTo>
                  <a:cubicBezTo>
                    <a:pt x="22785" y="13440"/>
                    <a:pt x="22779" y="13408"/>
                    <a:pt x="22777" y="13375"/>
                  </a:cubicBezTo>
                  <a:cubicBezTo>
                    <a:pt x="22773" y="13350"/>
                    <a:pt x="22772" y="13325"/>
                    <a:pt x="22770" y="13302"/>
                  </a:cubicBezTo>
                  <a:lnTo>
                    <a:pt x="22770" y="13301"/>
                  </a:lnTo>
                  <a:cubicBezTo>
                    <a:pt x="22766" y="13257"/>
                    <a:pt x="22764" y="13200"/>
                    <a:pt x="22767" y="13151"/>
                  </a:cubicBezTo>
                  <a:cubicBezTo>
                    <a:pt x="22767" y="13148"/>
                    <a:pt x="22767" y="13144"/>
                    <a:pt x="22770" y="13139"/>
                  </a:cubicBezTo>
                  <a:cubicBezTo>
                    <a:pt x="22770" y="13126"/>
                    <a:pt x="22773" y="13114"/>
                    <a:pt x="22774" y="13104"/>
                  </a:cubicBezTo>
                  <a:cubicBezTo>
                    <a:pt x="22777" y="13096"/>
                    <a:pt x="22779" y="13088"/>
                    <a:pt x="22782" y="13082"/>
                  </a:cubicBezTo>
                  <a:cubicBezTo>
                    <a:pt x="22785" y="13077"/>
                    <a:pt x="22786" y="13069"/>
                    <a:pt x="22792" y="13066"/>
                  </a:cubicBezTo>
                  <a:close/>
                  <a:moveTo>
                    <a:pt x="27671" y="14924"/>
                  </a:moveTo>
                  <a:cubicBezTo>
                    <a:pt x="27685" y="14924"/>
                    <a:pt x="27698" y="14924"/>
                    <a:pt x="27710" y="14925"/>
                  </a:cubicBezTo>
                  <a:cubicBezTo>
                    <a:pt x="27747" y="14946"/>
                    <a:pt x="27815" y="14935"/>
                    <a:pt x="27860" y="14945"/>
                  </a:cubicBezTo>
                  <a:cubicBezTo>
                    <a:pt x="27956" y="14973"/>
                    <a:pt x="28070" y="15004"/>
                    <a:pt x="28148" y="15052"/>
                  </a:cubicBezTo>
                  <a:cubicBezTo>
                    <a:pt x="28272" y="15128"/>
                    <a:pt x="28388" y="15214"/>
                    <a:pt x="28501" y="15298"/>
                  </a:cubicBezTo>
                  <a:cubicBezTo>
                    <a:pt x="28610" y="15409"/>
                    <a:pt x="28722" y="15519"/>
                    <a:pt x="28831" y="15630"/>
                  </a:cubicBezTo>
                  <a:cubicBezTo>
                    <a:pt x="28904" y="15685"/>
                    <a:pt x="28988" y="15752"/>
                    <a:pt x="29048" y="15824"/>
                  </a:cubicBezTo>
                  <a:cubicBezTo>
                    <a:pt x="29064" y="15840"/>
                    <a:pt x="29077" y="15859"/>
                    <a:pt x="29090" y="15877"/>
                  </a:cubicBezTo>
                  <a:lnTo>
                    <a:pt x="29100" y="15877"/>
                  </a:lnTo>
                  <a:lnTo>
                    <a:pt x="29100" y="15888"/>
                  </a:lnTo>
                  <a:lnTo>
                    <a:pt x="29099" y="15888"/>
                  </a:lnTo>
                  <a:cubicBezTo>
                    <a:pt x="29064" y="15875"/>
                    <a:pt x="29034" y="15858"/>
                    <a:pt x="29003" y="15836"/>
                  </a:cubicBezTo>
                  <a:cubicBezTo>
                    <a:pt x="28986" y="15824"/>
                    <a:pt x="28968" y="15814"/>
                    <a:pt x="28952" y="15801"/>
                  </a:cubicBezTo>
                  <a:cubicBezTo>
                    <a:pt x="28895" y="15758"/>
                    <a:pt x="28843" y="15710"/>
                    <a:pt x="28791" y="15676"/>
                  </a:cubicBezTo>
                  <a:cubicBezTo>
                    <a:pt x="28669" y="15599"/>
                    <a:pt x="28539" y="15550"/>
                    <a:pt x="28416" y="15473"/>
                  </a:cubicBezTo>
                  <a:cubicBezTo>
                    <a:pt x="28247" y="15367"/>
                    <a:pt x="28102" y="15230"/>
                    <a:pt x="27892" y="15163"/>
                  </a:cubicBezTo>
                  <a:cubicBezTo>
                    <a:pt x="27873" y="15157"/>
                    <a:pt x="27854" y="15150"/>
                    <a:pt x="27834" y="15147"/>
                  </a:cubicBezTo>
                  <a:cubicBezTo>
                    <a:pt x="27802" y="15141"/>
                    <a:pt x="27772" y="15135"/>
                    <a:pt x="27737" y="15134"/>
                  </a:cubicBezTo>
                  <a:cubicBezTo>
                    <a:pt x="27706" y="15131"/>
                    <a:pt x="27674" y="15131"/>
                    <a:pt x="27644" y="15131"/>
                  </a:cubicBezTo>
                  <a:lnTo>
                    <a:pt x="27638" y="15131"/>
                  </a:lnTo>
                  <a:cubicBezTo>
                    <a:pt x="27565" y="15132"/>
                    <a:pt x="27491" y="15137"/>
                    <a:pt x="27418" y="15137"/>
                  </a:cubicBezTo>
                  <a:cubicBezTo>
                    <a:pt x="27388" y="15137"/>
                    <a:pt x="27359" y="15136"/>
                    <a:pt x="27330" y="15134"/>
                  </a:cubicBezTo>
                  <a:cubicBezTo>
                    <a:pt x="27325" y="15134"/>
                    <a:pt x="27320" y="15134"/>
                    <a:pt x="27315" y="15134"/>
                  </a:cubicBezTo>
                  <a:cubicBezTo>
                    <a:pt x="27304" y="15134"/>
                    <a:pt x="27292" y="15133"/>
                    <a:pt x="27282" y="15132"/>
                  </a:cubicBezTo>
                  <a:cubicBezTo>
                    <a:pt x="27250" y="15131"/>
                    <a:pt x="27219" y="15125"/>
                    <a:pt x="27187" y="15119"/>
                  </a:cubicBezTo>
                  <a:cubicBezTo>
                    <a:pt x="27178" y="15116"/>
                    <a:pt x="27168" y="15116"/>
                    <a:pt x="27161" y="15116"/>
                  </a:cubicBezTo>
                  <a:cubicBezTo>
                    <a:pt x="27148" y="15114"/>
                    <a:pt x="27136" y="15112"/>
                    <a:pt x="27125" y="15112"/>
                  </a:cubicBezTo>
                  <a:cubicBezTo>
                    <a:pt x="27113" y="15111"/>
                    <a:pt x="27104" y="15111"/>
                    <a:pt x="27093" y="15111"/>
                  </a:cubicBezTo>
                  <a:cubicBezTo>
                    <a:pt x="27090" y="15111"/>
                    <a:pt x="27090" y="15111"/>
                    <a:pt x="27085" y="15109"/>
                  </a:cubicBezTo>
                  <a:cubicBezTo>
                    <a:pt x="27083" y="15110"/>
                    <a:pt x="27081" y="15110"/>
                    <a:pt x="27079" y="15110"/>
                  </a:cubicBezTo>
                  <a:cubicBezTo>
                    <a:pt x="27073" y="15110"/>
                    <a:pt x="27067" y="15108"/>
                    <a:pt x="27061" y="15106"/>
                  </a:cubicBezTo>
                  <a:cubicBezTo>
                    <a:pt x="27052" y="15106"/>
                    <a:pt x="27045" y="15103"/>
                    <a:pt x="27037" y="15102"/>
                  </a:cubicBezTo>
                  <a:cubicBezTo>
                    <a:pt x="27031" y="15099"/>
                    <a:pt x="27026" y="15098"/>
                    <a:pt x="27023" y="15096"/>
                  </a:cubicBezTo>
                  <a:cubicBezTo>
                    <a:pt x="27017" y="15092"/>
                    <a:pt x="27011" y="15090"/>
                    <a:pt x="27008" y="15087"/>
                  </a:cubicBezTo>
                  <a:cubicBezTo>
                    <a:pt x="26975" y="15074"/>
                    <a:pt x="26968" y="15060"/>
                    <a:pt x="26944" y="15044"/>
                  </a:cubicBezTo>
                  <a:lnTo>
                    <a:pt x="26943" y="15044"/>
                  </a:lnTo>
                  <a:lnTo>
                    <a:pt x="26943" y="15023"/>
                  </a:lnTo>
                  <a:lnTo>
                    <a:pt x="26944" y="15023"/>
                  </a:lnTo>
                  <a:cubicBezTo>
                    <a:pt x="26983" y="15007"/>
                    <a:pt x="27029" y="14994"/>
                    <a:pt x="27081" y="14983"/>
                  </a:cubicBezTo>
                  <a:cubicBezTo>
                    <a:pt x="27090" y="14980"/>
                    <a:pt x="27098" y="14980"/>
                    <a:pt x="27107" y="14978"/>
                  </a:cubicBezTo>
                  <a:cubicBezTo>
                    <a:pt x="27151" y="14967"/>
                    <a:pt x="27200" y="14959"/>
                    <a:pt x="27250" y="14954"/>
                  </a:cubicBezTo>
                  <a:cubicBezTo>
                    <a:pt x="27273" y="14951"/>
                    <a:pt x="27299" y="14946"/>
                    <a:pt x="27324" y="14945"/>
                  </a:cubicBezTo>
                  <a:cubicBezTo>
                    <a:pt x="27350" y="14942"/>
                    <a:pt x="27376" y="14939"/>
                    <a:pt x="27399" y="14938"/>
                  </a:cubicBezTo>
                  <a:cubicBezTo>
                    <a:pt x="27411" y="14936"/>
                    <a:pt x="27421" y="14935"/>
                    <a:pt x="27433" y="14935"/>
                  </a:cubicBezTo>
                  <a:cubicBezTo>
                    <a:pt x="27440" y="14932"/>
                    <a:pt x="27449" y="14932"/>
                    <a:pt x="27456" y="14930"/>
                  </a:cubicBezTo>
                  <a:cubicBezTo>
                    <a:pt x="27457" y="14931"/>
                    <a:pt x="27459" y="14931"/>
                    <a:pt x="27460" y="14931"/>
                  </a:cubicBezTo>
                  <a:cubicBezTo>
                    <a:pt x="27462" y="14931"/>
                    <a:pt x="27463" y="14930"/>
                    <a:pt x="27466" y="14930"/>
                  </a:cubicBezTo>
                  <a:cubicBezTo>
                    <a:pt x="27497" y="14929"/>
                    <a:pt x="27527" y="14927"/>
                    <a:pt x="27558" y="14927"/>
                  </a:cubicBezTo>
                  <a:cubicBezTo>
                    <a:pt x="27597" y="14925"/>
                    <a:pt x="27635" y="14924"/>
                    <a:pt x="27671" y="14924"/>
                  </a:cubicBezTo>
                  <a:close/>
                  <a:moveTo>
                    <a:pt x="16358" y="15913"/>
                  </a:moveTo>
                  <a:cubicBezTo>
                    <a:pt x="16369" y="15913"/>
                    <a:pt x="16369" y="15931"/>
                    <a:pt x="16358" y="15931"/>
                  </a:cubicBezTo>
                  <a:cubicBezTo>
                    <a:pt x="16348" y="15931"/>
                    <a:pt x="16348" y="15913"/>
                    <a:pt x="16358" y="15913"/>
                  </a:cubicBezTo>
                  <a:close/>
                  <a:moveTo>
                    <a:pt x="22663" y="14618"/>
                  </a:moveTo>
                  <a:cubicBezTo>
                    <a:pt x="22674" y="14631"/>
                    <a:pt x="22683" y="14647"/>
                    <a:pt x="22687" y="14666"/>
                  </a:cubicBezTo>
                  <a:cubicBezTo>
                    <a:pt x="22693" y="14676"/>
                    <a:pt x="22697" y="14688"/>
                    <a:pt x="22700" y="14698"/>
                  </a:cubicBezTo>
                  <a:cubicBezTo>
                    <a:pt x="22709" y="14725"/>
                    <a:pt x="22716" y="14754"/>
                    <a:pt x="22728" y="14778"/>
                  </a:cubicBezTo>
                  <a:cubicBezTo>
                    <a:pt x="22731" y="14785"/>
                    <a:pt x="22735" y="14792"/>
                    <a:pt x="22740" y="14798"/>
                  </a:cubicBezTo>
                  <a:cubicBezTo>
                    <a:pt x="22756" y="14821"/>
                    <a:pt x="22767" y="14847"/>
                    <a:pt x="22782" y="14872"/>
                  </a:cubicBezTo>
                  <a:cubicBezTo>
                    <a:pt x="22796" y="14898"/>
                    <a:pt x="22809" y="14923"/>
                    <a:pt x="22822" y="14949"/>
                  </a:cubicBezTo>
                  <a:cubicBezTo>
                    <a:pt x="22837" y="14974"/>
                    <a:pt x="22849" y="15002"/>
                    <a:pt x="22860" y="15026"/>
                  </a:cubicBezTo>
                  <a:cubicBezTo>
                    <a:pt x="22873" y="15054"/>
                    <a:pt x="22883" y="15080"/>
                    <a:pt x="22897" y="15105"/>
                  </a:cubicBezTo>
                  <a:cubicBezTo>
                    <a:pt x="22899" y="15116"/>
                    <a:pt x="22905" y="15125"/>
                    <a:pt x="22910" y="15138"/>
                  </a:cubicBezTo>
                  <a:cubicBezTo>
                    <a:pt x="22913" y="15148"/>
                    <a:pt x="22920" y="15160"/>
                    <a:pt x="22921" y="15170"/>
                  </a:cubicBezTo>
                  <a:cubicBezTo>
                    <a:pt x="22931" y="15191"/>
                    <a:pt x="22940" y="15211"/>
                    <a:pt x="22946" y="15230"/>
                  </a:cubicBezTo>
                  <a:cubicBezTo>
                    <a:pt x="22958" y="15262"/>
                    <a:pt x="22971" y="15292"/>
                    <a:pt x="22982" y="15323"/>
                  </a:cubicBezTo>
                  <a:cubicBezTo>
                    <a:pt x="23007" y="15388"/>
                    <a:pt x="23029" y="15454"/>
                    <a:pt x="23051" y="15519"/>
                  </a:cubicBezTo>
                  <a:cubicBezTo>
                    <a:pt x="23078" y="15605"/>
                    <a:pt x="23107" y="15692"/>
                    <a:pt x="23135" y="15779"/>
                  </a:cubicBezTo>
                  <a:cubicBezTo>
                    <a:pt x="23167" y="15881"/>
                    <a:pt x="23240" y="16152"/>
                    <a:pt x="23158" y="16243"/>
                  </a:cubicBezTo>
                  <a:lnTo>
                    <a:pt x="23158" y="16262"/>
                  </a:lnTo>
                  <a:lnTo>
                    <a:pt x="23126" y="16262"/>
                  </a:lnTo>
                  <a:cubicBezTo>
                    <a:pt x="23119" y="16149"/>
                    <a:pt x="23073" y="16044"/>
                    <a:pt x="23035" y="15945"/>
                  </a:cubicBezTo>
                  <a:cubicBezTo>
                    <a:pt x="23026" y="15928"/>
                    <a:pt x="23020" y="15910"/>
                    <a:pt x="23014" y="15894"/>
                  </a:cubicBezTo>
                  <a:cubicBezTo>
                    <a:pt x="23010" y="15877"/>
                    <a:pt x="23003" y="15861"/>
                    <a:pt x="22997" y="15845"/>
                  </a:cubicBezTo>
                  <a:cubicBezTo>
                    <a:pt x="22971" y="15768"/>
                    <a:pt x="22952" y="15695"/>
                    <a:pt x="22931" y="15621"/>
                  </a:cubicBezTo>
                  <a:cubicBezTo>
                    <a:pt x="22918" y="15574"/>
                    <a:pt x="22908" y="15526"/>
                    <a:pt x="22895" y="15478"/>
                  </a:cubicBezTo>
                  <a:cubicBezTo>
                    <a:pt x="22894" y="15468"/>
                    <a:pt x="22891" y="15460"/>
                    <a:pt x="22888" y="15448"/>
                  </a:cubicBezTo>
                  <a:cubicBezTo>
                    <a:pt x="22857" y="15316"/>
                    <a:pt x="22824" y="15186"/>
                    <a:pt x="22780" y="15054"/>
                  </a:cubicBezTo>
                  <a:cubicBezTo>
                    <a:pt x="22764" y="15004"/>
                    <a:pt x="22744" y="14954"/>
                    <a:pt x="22726" y="14901"/>
                  </a:cubicBezTo>
                  <a:cubicBezTo>
                    <a:pt x="22721" y="14884"/>
                    <a:pt x="22713" y="14865"/>
                    <a:pt x="22708" y="14849"/>
                  </a:cubicBezTo>
                  <a:cubicBezTo>
                    <a:pt x="22700" y="14830"/>
                    <a:pt x="22694" y="14813"/>
                    <a:pt x="22692" y="14792"/>
                  </a:cubicBezTo>
                  <a:cubicBezTo>
                    <a:pt x="22687" y="14779"/>
                    <a:pt x="22684" y="14765"/>
                    <a:pt x="22680" y="14753"/>
                  </a:cubicBezTo>
                  <a:cubicBezTo>
                    <a:pt x="22677" y="14740"/>
                    <a:pt x="22674" y="14725"/>
                    <a:pt x="22673" y="14712"/>
                  </a:cubicBezTo>
                  <a:cubicBezTo>
                    <a:pt x="22667" y="14682"/>
                    <a:pt x="22663" y="14651"/>
                    <a:pt x="22663" y="14618"/>
                  </a:cubicBezTo>
                  <a:close/>
                  <a:moveTo>
                    <a:pt x="22305" y="15143"/>
                  </a:moveTo>
                  <a:cubicBezTo>
                    <a:pt x="22378" y="15295"/>
                    <a:pt x="22453" y="15445"/>
                    <a:pt x="22508" y="15612"/>
                  </a:cubicBezTo>
                  <a:cubicBezTo>
                    <a:pt x="22519" y="15647"/>
                    <a:pt x="22527" y="15679"/>
                    <a:pt x="22535" y="15710"/>
                  </a:cubicBezTo>
                  <a:cubicBezTo>
                    <a:pt x="22542" y="15743"/>
                    <a:pt x="22548" y="15775"/>
                    <a:pt x="22553" y="15809"/>
                  </a:cubicBezTo>
                  <a:cubicBezTo>
                    <a:pt x="22559" y="15840"/>
                    <a:pt x="22567" y="15875"/>
                    <a:pt x="22571" y="15909"/>
                  </a:cubicBezTo>
                  <a:cubicBezTo>
                    <a:pt x="22578" y="15941"/>
                    <a:pt x="22585" y="15976"/>
                    <a:pt x="22596" y="16008"/>
                  </a:cubicBezTo>
                  <a:cubicBezTo>
                    <a:pt x="22628" y="16141"/>
                    <a:pt x="22664" y="16330"/>
                    <a:pt x="22625" y="16477"/>
                  </a:cubicBezTo>
                  <a:cubicBezTo>
                    <a:pt x="22622" y="16477"/>
                    <a:pt x="22620" y="16479"/>
                    <a:pt x="22620" y="16479"/>
                  </a:cubicBezTo>
                  <a:cubicBezTo>
                    <a:pt x="22617" y="16480"/>
                    <a:pt x="22617" y="16483"/>
                    <a:pt x="22615" y="16483"/>
                  </a:cubicBezTo>
                  <a:cubicBezTo>
                    <a:pt x="22613" y="16483"/>
                    <a:pt x="22612" y="16483"/>
                    <a:pt x="22612" y="16485"/>
                  </a:cubicBezTo>
                  <a:cubicBezTo>
                    <a:pt x="22610" y="16485"/>
                    <a:pt x="22607" y="16486"/>
                    <a:pt x="22604" y="16490"/>
                  </a:cubicBezTo>
                  <a:cubicBezTo>
                    <a:pt x="22591" y="16487"/>
                    <a:pt x="22578" y="16486"/>
                    <a:pt x="22568" y="16479"/>
                  </a:cubicBezTo>
                  <a:cubicBezTo>
                    <a:pt x="22556" y="16476"/>
                    <a:pt x="22548" y="16466"/>
                    <a:pt x="22540" y="16458"/>
                  </a:cubicBezTo>
                  <a:cubicBezTo>
                    <a:pt x="22535" y="16454"/>
                    <a:pt x="22527" y="16447"/>
                    <a:pt x="22526" y="16439"/>
                  </a:cubicBezTo>
                  <a:cubicBezTo>
                    <a:pt x="22523" y="16432"/>
                    <a:pt x="22517" y="16425"/>
                    <a:pt x="22513" y="16418"/>
                  </a:cubicBezTo>
                  <a:cubicBezTo>
                    <a:pt x="22510" y="16408"/>
                    <a:pt x="22508" y="16397"/>
                    <a:pt x="22504" y="16390"/>
                  </a:cubicBezTo>
                  <a:cubicBezTo>
                    <a:pt x="22497" y="16362"/>
                    <a:pt x="22491" y="16332"/>
                    <a:pt x="22487" y="16303"/>
                  </a:cubicBezTo>
                  <a:cubicBezTo>
                    <a:pt x="22484" y="16296"/>
                    <a:pt x="22482" y="16290"/>
                    <a:pt x="22482" y="16282"/>
                  </a:cubicBezTo>
                  <a:cubicBezTo>
                    <a:pt x="22481" y="16269"/>
                    <a:pt x="22476" y="16258"/>
                    <a:pt x="22473" y="16246"/>
                  </a:cubicBezTo>
                  <a:cubicBezTo>
                    <a:pt x="22458" y="16194"/>
                    <a:pt x="22446" y="16137"/>
                    <a:pt x="22433" y="16076"/>
                  </a:cubicBezTo>
                  <a:cubicBezTo>
                    <a:pt x="22431" y="16070"/>
                    <a:pt x="22431" y="16063"/>
                    <a:pt x="22430" y="16057"/>
                  </a:cubicBezTo>
                  <a:cubicBezTo>
                    <a:pt x="22424" y="16022"/>
                    <a:pt x="22418" y="15989"/>
                    <a:pt x="22414" y="15950"/>
                  </a:cubicBezTo>
                  <a:cubicBezTo>
                    <a:pt x="22407" y="15913"/>
                    <a:pt x="22401" y="15880"/>
                    <a:pt x="22396" y="15843"/>
                  </a:cubicBezTo>
                  <a:cubicBezTo>
                    <a:pt x="22380" y="15734"/>
                    <a:pt x="22366" y="15621"/>
                    <a:pt x="22344" y="15519"/>
                  </a:cubicBezTo>
                  <a:cubicBezTo>
                    <a:pt x="22337" y="15484"/>
                    <a:pt x="22330" y="15452"/>
                    <a:pt x="22322" y="15422"/>
                  </a:cubicBezTo>
                  <a:cubicBezTo>
                    <a:pt x="22321" y="15416"/>
                    <a:pt x="22319" y="15409"/>
                    <a:pt x="22319" y="15401"/>
                  </a:cubicBezTo>
                  <a:cubicBezTo>
                    <a:pt x="22314" y="15380"/>
                    <a:pt x="22308" y="15349"/>
                    <a:pt x="22305" y="15320"/>
                  </a:cubicBezTo>
                  <a:cubicBezTo>
                    <a:pt x="22302" y="15308"/>
                    <a:pt x="22300" y="15300"/>
                    <a:pt x="22300" y="15288"/>
                  </a:cubicBezTo>
                  <a:cubicBezTo>
                    <a:pt x="22295" y="15250"/>
                    <a:pt x="22293" y="15212"/>
                    <a:pt x="22295" y="15183"/>
                  </a:cubicBezTo>
                  <a:cubicBezTo>
                    <a:pt x="22298" y="15164"/>
                    <a:pt x="22299" y="15153"/>
                    <a:pt x="22305" y="15143"/>
                  </a:cubicBezTo>
                  <a:close/>
                  <a:moveTo>
                    <a:pt x="16748" y="15816"/>
                  </a:moveTo>
                  <a:cubicBezTo>
                    <a:pt x="16784" y="15843"/>
                    <a:pt x="16838" y="15843"/>
                    <a:pt x="16876" y="15868"/>
                  </a:cubicBezTo>
                  <a:cubicBezTo>
                    <a:pt x="16891" y="15880"/>
                    <a:pt x="16904" y="15888"/>
                    <a:pt x="16918" y="15903"/>
                  </a:cubicBezTo>
                  <a:cubicBezTo>
                    <a:pt x="16921" y="15903"/>
                    <a:pt x="16922" y="15906"/>
                    <a:pt x="16925" y="15909"/>
                  </a:cubicBezTo>
                  <a:cubicBezTo>
                    <a:pt x="16937" y="15919"/>
                    <a:pt x="16952" y="15932"/>
                    <a:pt x="16963" y="15945"/>
                  </a:cubicBezTo>
                  <a:cubicBezTo>
                    <a:pt x="16970" y="15954"/>
                    <a:pt x="16979" y="15963"/>
                    <a:pt x="16986" y="15971"/>
                  </a:cubicBezTo>
                  <a:cubicBezTo>
                    <a:pt x="16994" y="15982"/>
                    <a:pt x="17002" y="15992"/>
                    <a:pt x="17010" y="16003"/>
                  </a:cubicBezTo>
                  <a:cubicBezTo>
                    <a:pt x="17049" y="16056"/>
                    <a:pt x="17080" y="16117"/>
                    <a:pt x="17101" y="16179"/>
                  </a:cubicBezTo>
                  <a:cubicBezTo>
                    <a:pt x="17191" y="16461"/>
                    <a:pt x="16981" y="16837"/>
                    <a:pt x="16699" y="16837"/>
                  </a:cubicBezTo>
                  <a:cubicBezTo>
                    <a:pt x="16676" y="16837"/>
                    <a:pt x="16653" y="16834"/>
                    <a:pt x="16629" y="16829"/>
                  </a:cubicBezTo>
                  <a:cubicBezTo>
                    <a:pt x="16440" y="16787"/>
                    <a:pt x="16293" y="16694"/>
                    <a:pt x="16223" y="16530"/>
                  </a:cubicBezTo>
                  <a:cubicBezTo>
                    <a:pt x="16069" y="16168"/>
                    <a:pt x="16306" y="15858"/>
                    <a:pt x="16661" y="15819"/>
                  </a:cubicBezTo>
                  <a:cubicBezTo>
                    <a:pt x="16688" y="15816"/>
                    <a:pt x="16719" y="15816"/>
                    <a:pt x="16748" y="15816"/>
                  </a:cubicBezTo>
                  <a:close/>
                  <a:moveTo>
                    <a:pt x="29336" y="16833"/>
                  </a:moveTo>
                  <a:lnTo>
                    <a:pt x="29336" y="16851"/>
                  </a:lnTo>
                  <a:lnTo>
                    <a:pt x="29324" y="16851"/>
                  </a:lnTo>
                  <a:cubicBezTo>
                    <a:pt x="29330" y="16837"/>
                    <a:pt x="29328" y="16842"/>
                    <a:pt x="29334" y="16835"/>
                  </a:cubicBezTo>
                  <a:lnTo>
                    <a:pt x="29334" y="16833"/>
                  </a:lnTo>
                  <a:close/>
                  <a:moveTo>
                    <a:pt x="29324" y="16852"/>
                  </a:moveTo>
                  <a:cubicBezTo>
                    <a:pt x="29321" y="17162"/>
                    <a:pt x="29276" y="17486"/>
                    <a:pt x="29176" y="17716"/>
                  </a:cubicBezTo>
                  <a:cubicBezTo>
                    <a:pt x="29148" y="17780"/>
                    <a:pt x="29095" y="17831"/>
                    <a:pt x="29060" y="17888"/>
                  </a:cubicBezTo>
                  <a:lnTo>
                    <a:pt x="29047" y="17888"/>
                  </a:lnTo>
                  <a:cubicBezTo>
                    <a:pt x="29051" y="17853"/>
                    <a:pt x="29054" y="17818"/>
                    <a:pt x="29060" y="17786"/>
                  </a:cubicBezTo>
                  <a:cubicBezTo>
                    <a:pt x="29068" y="17719"/>
                    <a:pt x="29081" y="17653"/>
                    <a:pt x="29097" y="17590"/>
                  </a:cubicBezTo>
                  <a:cubicBezTo>
                    <a:pt x="29113" y="17526"/>
                    <a:pt x="29132" y="17462"/>
                    <a:pt x="29150" y="17401"/>
                  </a:cubicBezTo>
                  <a:cubicBezTo>
                    <a:pt x="29160" y="17370"/>
                    <a:pt x="29170" y="17341"/>
                    <a:pt x="29177" y="17309"/>
                  </a:cubicBezTo>
                  <a:lnTo>
                    <a:pt x="29179" y="17307"/>
                  </a:lnTo>
                  <a:cubicBezTo>
                    <a:pt x="29183" y="17293"/>
                    <a:pt x="29189" y="17278"/>
                    <a:pt x="29193" y="17264"/>
                  </a:cubicBezTo>
                  <a:cubicBezTo>
                    <a:pt x="29207" y="17220"/>
                    <a:pt x="29221" y="17175"/>
                    <a:pt x="29237" y="17132"/>
                  </a:cubicBezTo>
                  <a:cubicBezTo>
                    <a:pt x="29244" y="17110"/>
                    <a:pt x="29250" y="17084"/>
                    <a:pt x="29257" y="17059"/>
                  </a:cubicBezTo>
                  <a:cubicBezTo>
                    <a:pt x="29263" y="17021"/>
                    <a:pt x="29270" y="16982"/>
                    <a:pt x="29279" y="16945"/>
                  </a:cubicBezTo>
                  <a:cubicBezTo>
                    <a:pt x="29286" y="16927"/>
                    <a:pt x="29292" y="16902"/>
                    <a:pt x="29302" y="16886"/>
                  </a:cubicBezTo>
                  <a:cubicBezTo>
                    <a:pt x="29308" y="16873"/>
                    <a:pt x="29316" y="16864"/>
                    <a:pt x="29323" y="16855"/>
                  </a:cubicBezTo>
                  <a:cubicBezTo>
                    <a:pt x="29323" y="16854"/>
                    <a:pt x="29324" y="16853"/>
                    <a:pt x="29324" y="16852"/>
                  </a:cubicBezTo>
                  <a:close/>
                  <a:moveTo>
                    <a:pt x="28808" y="16679"/>
                  </a:moveTo>
                  <a:cubicBezTo>
                    <a:pt x="28813" y="16717"/>
                    <a:pt x="28811" y="16756"/>
                    <a:pt x="28808" y="16797"/>
                  </a:cubicBezTo>
                  <a:cubicBezTo>
                    <a:pt x="28807" y="16836"/>
                    <a:pt x="28805" y="16876"/>
                    <a:pt x="28802" y="16913"/>
                  </a:cubicBezTo>
                  <a:cubicBezTo>
                    <a:pt x="28801" y="16948"/>
                    <a:pt x="28799" y="16980"/>
                    <a:pt x="28797" y="17014"/>
                  </a:cubicBezTo>
                  <a:cubicBezTo>
                    <a:pt x="28791" y="17089"/>
                    <a:pt x="28781" y="17162"/>
                    <a:pt x="28769" y="17236"/>
                  </a:cubicBezTo>
                  <a:cubicBezTo>
                    <a:pt x="28765" y="17257"/>
                    <a:pt x="28763" y="17280"/>
                    <a:pt x="28757" y="17300"/>
                  </a:cubicBezTo>
                  <a:cubicBezTo>
                    <a:pt x="28751" y="17338"/>
                    <a:pt x="28744" y="17377"/>
                    <a:pt x="28737" y="17415"/>
                  </a:cubicBezTo>
                  <a:cubicBezTo>
                    <a:pt x="28727" y="17466"/>
                    <a:pt x="28718" y="17515"/>
                    <a:pt x="28703" y="17563"/>
                  </a:cubicBezTo>
                  <a:cubicBezTo>
                    <a:pt x="28703" y="17568"/>
                    <a:pt x="28701" y="17568"/>
                    <a:pt x="28701" y="17571"/>
                  </a:cubicBezTo>
                  <a:cubicBezTo>
                    <a:pt x="28689" y="17619"/>
                    <a:pt x="28676" y="17664"/>
                    <a:pt x="28661" y="17709"/>
                  </a:cubicBezTo>
                  <a:cubicBezTo>
                    <a:pt x="28618" y="17851"/>
                    <a:pt x="28562" y="17984"/>
                    <a:pt x="28500" y="18100"/>
                  </a:cubicBezTo>
                  <a:cubicBezTo>
                    <a:pt x="28488" y="18120"/>
                    <a:pt x="28480" y="18141"/>
                    <a:pt x="28466" y="18159"/>
                  </a:cubicBezTo>
                  <a:cubicBezTo>
                    <a:pt x="28443" y="18199"/>
                    <a:pt x="28420" y="18237"/>
                    <a:pt x="28394" y="18271"/>
                  </a:cubicBezTo>
                  <a:cubicBezTo>
                    <a:pt x="28387" y="18280"/>
                    <a:pt x="28379" y="18289"/>
                    <a:pt x="28371" y="18298"/>
                  </a:cubicBezTo>
                  <a:cubicBezTo>
                    <a:pt x="28363" y="18308"/>
                    <a:pt x="28355" y="18316"/>
                    <a:pt x="28343" y="18324"/>
                  </a:cubicBezTo>
                  <a:cubicBezTo>
                    <a:pt x="28307" y="18354"/>
                    <a:pt x="28264" y="18380"/>
                    <a:pt x="28225" y="18407"/>
                  </a:cubicBezTo>
                  <a:cubicBezTo>
                    <a:pt x="28205" y="18421"/>
                    <a:pt x="28187" y="18436"/>
                    <a:pt x="28168" y="18453"/>
                  </a:cubicBezTo>
                  <a:lnTo>
                    <a:pt x="28148" y="18453"/>
                  </a:lnTo>
                  <a:cubicBezTo>
                    <a:pt x="28177" y="18410"/>
                    <a:pt x="28205" y="18366"/>
                    <a:pt x="28232" y="18319"/>
                  </a:cubicBezTo>
                  <a:cubicBezTo>
                    <a:pt x="28253" y="18283"/>
                    <a:pt x="28272" y="18251"/>
                    <a:pt x="28291" y="18213"/>
                  </a:cubicBezTo>
                  <a:cubicBezTo>
                    <a:pt x="28304" y="18187"/>
                    <a:pt x="28318" y="18162"/>
                    <a:pt x="28328" y="18136"/>
                  </a:cubicBezTo>
                  <a:cubicBezTo>
                    <a:pt x="28372" y="18049"/>
                    <a:pt x="28410" y="17959"/>
                    <a:pt x="28446" y="17866"/>
                  </a:cubicBezTo>
                  <a:cubicBezTo>
                    <a:pt x="28466" y="17813"/>
                    <a:pt x="28488" y="17763"/>
                    <a:pt x="28507" y="17709"/>
                  </a:cubicBezTo>
                  <a:cubicBezTo>
                    <a:pt x="28533" y="17629"/>
                    <a:pt x="28562" y="17549"/>
                    <a:pt x="28590" y="17467"/>
                  </a:cubicBezTo>
                  <a:cubicBezTo>
                    <a:pt x="28618" y="17386"/>
                    <a:pt x="28642" y="17306"/>
                    <a:pt x="28670" y="17226"/>
                  </a:cubicBezTo>
                  <a:cubicBezTo>
                    <a:pt x="28676" y="17210"/>
                    <a:pt x="28682" y="17193"/>
                    <a:pt x="28686" y="17175"/>
                  </a:cubicBezTo>
                  <a:cubicBezTo>
                    <a:pt x="28692" y="17155"/>
                    <a:pt x="28699" y="17137"/>
                    <a:pt x="28703" y="17114"/>
                  </a:cubicBezTo>
                  <a:cubicBezTo>
                    <a:pt x="28706" y="17102"/>
                    <a:pt x="28706" y="17091"/>
                    <a:pt x="28711" y="17081"/>
                  </a:cubicBezTo>
                  <a:lnTo>
                    <a:pt x="28727" y="17020"/>
                  </a:lnTo>
                  <a:cubicBezTo>
                    <a:pt x="28735" y="16986"/>
                    <a:pt x="28743" y="16951"/>
                    <a:pt x="28751" y="16918"/>
                  </a:cubicBezTo>
                  <a:cubicBezTo>
                    <a:pt x="28759" y="16884"/>
                    <a:pt x="28766" y="16851"/>
                    <a:pt x="28778" y="16819"/>
                  </a:cubicBezTo>
                  <a:cubicBezTo>
                    <a:pt x="28781" y="16809"/>
                    <a:pt x="28781" y="16800"/>
                    <a:pt x="28783" y="16791"/>
                  </a:cubicBezTo>
                  <a:cubicBezTo>
                    <a:pt x="28785" y="16780"/>
                    <a:pt x="28786" y="16771"/>
                    <a:pt x="28786" y="16762"/>
                  </a:cubicBezTo>
                  <a:cubicBezTo>
                    <a:pt x="28788" y="16751"/>
                    <a:pt x="28791" y="16743"/>
                    <a:pt x="28791" y="16735"/>
                  </a:cubicBezTo>
                  <a:cubicBezTo>
                    <a:pt x="28791" y="16732"/>
                    <a:pt x="28791" y="16726"/>
                    <a:pt x="28792" y="16723"/>
                  </a:cubicBezTo>
                  <a:cubicBezTo>
                    <a:pt x="28794" y="16719"/>
                    <a:pt x="28794" y="16714"/>
                    <a:pt x="28795" y="16710"/>
                  </a:cubicBezTo>
                  <a:cubicBezTo>
                    <a:pt x="28799" y="16698"/>
                    <a:pt x="28802" y="16690"/>
                    <a:pt x="28808" y="16679"/>
                  </a:cubicBezTo>
                  <a:close/>
                  <a:moveTo>
                    <a:pt x="24932" y="18606"/>
                  </a:moveTo>
                  <a:lnTo>
                    <a:pt x="24932" y="18625"/>
                  </a:lnTo>
                  <a:lnTo>
                    <a:pt x="24922" y="18625"/>
                  </a:lnTo>
                  <a:cubicBezTo>
                    <a:pt x="24923" y="18622"/>
                    <a:pt x="24925" y="18617"/>
                    <a:pt x="24925" y="18615"/>
                  </a:cubicBezTo>
                  <a:cubicBezTo>
                    <a:pt x="24926" y="18610"/>
                    <a:pt x="24925" y="18610"/>
                    <a:pt x="24926" y="18609"/>
                  </a:cubicBezTo>
                  <a:lnTo>
                    <a:pt x="24928" y="18609"/>
                  </a:lnTo>
                  <a:cubicBezTo>
                    <a:pt x="24928" y="18607"/>
                    <a:pt x="24931" y="18607"/>
                    <a:pt x="24932" y="18606"/>
                  </a:cubicBezTo>
                  <a:close/>
                  <a:moveTo>
                    <a:pt x="25157" y="19020"/>
                  </a:moveTo>
                  <a:lnTo>
                    <a:pt x="25157" y="19042"/>
                  </a:lnTo>
                  <a:lnTo>
                    <a:pt x="25147" y="19042"/>
                  </a:lnTo>
                  <a:cubicBezTo>
                    <a:pt x="25154" y="19022"/>
                    <a:pt x="25149" y="19030"/>
                    <a:pt x="25157" y="19020"/>
                  </a:cubicBezTo>
                  <a:close/>
                  <a:moveTo>
                    <a:pt x="28106" y="17017"/>
                  </a:moveTo>
                  <a:cubicBezTo>
                    <a:pt x="28107" y="17023"/>
                    <a:pt x="28107" y="17023"/>
                    <a:pt x="28107" y="17024"/>
                  </a:cubicBezTo>
                  <a:cubicBezTo>
                    <a:pt x="28107" y="17123"/>
                    <a:pt x="28103" y="17214"/>
                    <a:pt x="28094" y="17306"/>
                  </a:cubicBezTo>
                  <a:cubicBezTo>
                    <a:pt x="28093" y="17335"/>
                    <a:pt x="28091" y="17366"/>
                    <a:pt x="28087" y="17395"/>
                  </a:cubicBezTo>
                  <a:cubicBezTo>
                    <a:pt x="28087" y="17402"/>
                    <a:pt x="28087" y="17409"/>
                    <a:pt x="28086" y="17417"/>
                  </a:cubicBezTo>
                  <a:cubicBezTo>
                    <a:pt x="28086" y="17422"/>
                    <a:pt x="28086" y="17430"/>
                    <a:pt x="28084" y="17435"/>
                  </a:cubicBezTo>
                  <a:cubicBezTo>
                    <a:pt x="28080" y="17469"/>
                    <a:pt x="28077" y="17504"/>
                    <a:pt x="28071" y="17534"/>
                  </a:cubicBezTo>
                  <a:cubicBezTo>
                    <a:pt x="28067" y="17578"/>
                    <a:pt x="28059" y="17619"/>
                    <a:pt x="28052" y="17661"/>
                  </a:cubicBezTo>
                  <a:cubicBezTo>
                    <a:pt x="28049" y="17687"/>
                    <a:pt x="28043" y="17716"/>
                    <a:pt x="28038" y="17744"/>
                  </a:cubicBezTo>
                  <a:cubicBezTo>
                    <a:pt x="28029" y="17789"/>
                    <a:pt x="28020" y="17837"/>
                    <a:pt x="28011" y="17880"/>
                  </a:cubicBezTo>
                  <a:cubicBezTo>
                    <a:pt x="27997" y="17949"/>
                    <a:pt x="27979" y="18013"/>
                    <a:pt x="27961" y="18078"/>
                  </a:cubicBezTo>
                  <a:cubicBezTo>
                    <a:pt x="27942" y="18143"/>
                    <a:pt x="27924" y="18207"/>
                    <a:pt x="27902" y="18271"/>
                  </a:cubicBezTo>
                  <a:cubicBezTo>
                    <a:pt x="27883" y="18324"/>
                    <a:pt x="27867" y="18376"/>
                    <a:pt x="27851" y="18427"/>
                  </a:cubicBezTo>
                  <a:cubicBezTo>
                    <a:pt x="27838" y="18465"/>
                    <a:pt x="27827" y="18504"/>
                    <a:pt x="27815" y="18540"/>
                  </a:cubicBezTo>
                  <a:cubicBezTo>
                    <a:pt x="27809" y="18559"/>
                    <a:pt x="27802" y="18580"/>
                    <a:pt x="27795" y="18600"/>
                  </a:cubicBezTo>
                  <a:cubicBezTo>
                    <a:pt x="27769" y="18664"/>
                    <a:pt x="27742" y="18725"/>
                    <a:pt x="27709" y="18783"/>
                  </a:cubicBezTo>
                  <a:cubicBezTo>
                    <a:pt x="27696" y="18805"/>
                    <a:pt x="27684" y="18827"/>
                    <a:pt x="27670" y="18847"/>
                  </a:cubicBezTo>
                  <a:cubicBezTo>
                    <a:pt x="27665" y="18853"/>
                    <a:pt x="27660" y="18859"/>
                    <a:pt x="27657" y="18863"/>
                  </a:cubicBezTo>
                  <a:cubicBezTo>
                    <a:pt x="27644" y="18879"/>
                    <a:pt x="27630" y="18892"/>
                    <a:pt x="27616" y="18907"/>
                  </a:cubicBezTo>
                  <a:cubicBezTo>
                    <a:pt x="27601" y="18920"/>
                    <a:pt x="27585" y="18933"/>
                    <a:pt x="27569" y="18943"/>
                  </a:cubicBezTo>
                  <a:cubicBezTo>
                    <a:pt x="27526" y="18979"/>
                    <a:pt x="27476" y="19009"/>
                    <a:pt x="27434" y="19051"/>
                  </a:cubicBezTo>
                  <a:lnTo>
                    <a:pt x="27402" y="19051"/>
                  </a:lnTo>
                  <a:lnTo>
                    <a:pt x="27402" y="19039"/>
                  </a:lnTo>
                  <a:lnTo>
                    <a:pt x="27404" y="19039"/>
                  </a:lnTo>
                  <a:cubicBezTo>
                    <a:pt x="27423" y="19029"/>
                    <a:pt x="27437" y="19017"/>
                    <a:pt x="27452" y="19003"/>
                  </a:cubicBezTo>
                  <a:lnTo>
                    <a:pt x="27459" y="18995"/>
                  </a:lnTo>
                  <a:cubicBezTo>
                    <a:pt x="27462" y="18994"/>
                    <a:pt x="27462" y="18993"/>
                    <a:pt x="27463" y="18988"/>
                  </a:cubicBezTo>
                  <a:cubicBezTo>
                    <a:pt x="27469" y="18985"/>
                    <a:pt x="27475" y="18978"/>
                    <a:pt x="27476" y="18972"/>
                  </a:cubicBezTo>
                  <a:cubicBezTo>
                    <a:pt x="27485" y="18962"/>
                    <a:pt x="27492" y="18950"/>
                    <a:pt x="27500" y="18937"/>
                  </a:cubicBezTo>
                  <a:cubicBezTo>
                    <a:pt x="27507" y="18926"/>
                    <a:pt x="27514" y="18911"/>
                    <a:pt x="27520" y="18898"/>
                  </a:cubicBezTo>
                  <a:cubicBezTo>
                    <a:pt x="27524" y="18894"/>
                    <a:pt x="27524" y="18894"/>
                    <a:pt x="27524" y="18891"/>
                  </a:cubicBezTo>
                  <a:cubicBezTo>
                    <a:pt x="27536" y="18865"/>
                    <a:pt x="27546" y="18838"/>
                    <a:pt x="27556" y="18811"/>
                  </a:cubicBezTo>
                  <a:cubicBezTo>
                    <a:pt x="27569" y="18782"/>
                    <a:pt x="27578" y="18750"/>
                    <a:pt x="27587" y="18718"/>
                  </a:cubicBezTo>
                  <a:cubicBezTo>
                    <a:pt x="27600" y="18680"/>
                    <a:pt x="27612" y="18639"/>
                    <a:pt x="27623" y="18601"/>
                  </a:cubicBezTo>
                  <a:lnTo>
                    <a:pt x="27645" y="18536"/>
                  </a:lnTo>
                  <a:cubicBezTo>
                    <a:pt x="27692" y="18414"/>
                    <a:pt x="27735" y="18289"/>
                    <a:pt x="27774" y="18159"/>
                  </a:cubicBezTo>
                  <a:cubicBezTo>
                    <a:pt x="27795" y="18097"/>
                    <a:pt x="27815" y="18032"/>
                    <a:pt x="27834" y="17966"/>
                  </a:cubicBezTo>
                  <a:cubicBezTo>
                    <a:pt x="27840" y="17946"/>
                    <a:pt x="27847" y="17922"/>
                    <a:pt x="27854" y="17901"/>
                  </a:cubicBezTo>
                  <a:cubicBezTo>
                    <a:pt x="27867" y="17857"/>
                    <a:pt x="27882" y="17813"/>
                    <a:pt x="27897" y="17770"/>
                  </a:cubicBezTo>
                  <a:cubicBezTo>
                    <a:pt x="27910" y="17726"/>
                    <a:pt x="27924" y="17683"/>
                    <a:pt x="27936" y="17639"/>
                  </a:cubicBezTo>
                  <a:cubicBezTo>
                    <a:pt x="27949" y="17595"/>
                    <a:pt x="27963" y="17553"/>
                    <a:pt x="27977" y="17510"/>
                  </a:cubicBezTo>
                  <a:cubicBezTo>
                    <a:pt x="27978" y="17504"/>
                    <a:pt x="27979" y="17495"/>
                    <a:pt x="27982" y="17489"/>
                  </a:cubicBezTo>
                  <a:cubicBezTo>
                    <a:pt x="27991" y="17459"/>
                    <a:pt x="27998" y="17424"/>
                    <a:pt x="28006" y="17389"/>
                  </a:cubicBezTo>
                  <a:cubicBezTo>
                    <a:pt x="28007" y="17387"/>
                    <a:pt x="28007" y="17387"/>
                    <a:pt x="28006" y="17386"/>
                  </a:cubicBezTo>
                  <a:cubicBezTo>
                    <a:pt x="28013" y="17353"/>
                    <a:pt x="28019" y="17319"/>
                    <a:pt x="28026" y="17286"/>
                  </a:cubicBezTo>
                  <a:cubicBezTo>
                    <a:pt x="28038" y="17213"/>
                    <a:pt x="28052" y="17140"/>
                    <a:pt x="28074" y="17082"/>
                  </a:cubicBezTo>
                  <a:cubicBezTo>
                    <a:pt x="28080" y="17062"/>
                    <a:pt x="28087" y="17046"/>
                    <a:pt x="28099" y="17031"/>
                  </a:cubicBezTo>
                  <a:cubicBezTo>
                    <a:pt x="28100" y="17028"/>
                    <a:pt x="28102" y="17021"/>
                    <a:pt x="28106" y="17017"/>
                  </a:cubicBezTo>
                  <a:close/>
                  <a:moveTo>
                    <a:pt x="27244" y="18018"/>
                  </a:moveTo>
                  <a:lnTo>
                    <a:pt x="27244" y="18018"/>
                  </a:lnTo>
                  <a:cubicBezTo>
                    <a:pt x="27215" y="18119"/>
                    <a:pt x="27190" y="18221"/>
                    <a:pt x="27158" y="18319"/>
                  </a:cubicBezTo>
                  <a:cubicBezTo>
                    <a:pt x="27142" y="18376"/>
                    <a:pt x="27125" y="18431"/>
                    <a:pt x="27106" y="18485"/>
                  </a:cubicBezTo>
                  <a:cubicBezTo>
                    <a:pt x="27103" y="18501"/>
                    <a:pt x="27095" y="18520"/>
                    <a:pt x="27088" y="18536"/>
                  </a:cubicBezTo>
                  <a:cubicBezTo>
                    <a:pt x="27084" y="18552"/>
                    <a:pt x="27077" y="18569"/>
                    <a:pt x="27069" y="18585"/>
                  </a:cubicBezTo>
                  <a:cubicBezTo>
                    <a:pt x="27059" y="18620"/>
                    <a:pt x="27046" y="18651"/>
                    <a:pt x="27031" y="18683"/>
                  </a:cubicBezTo>
                  <a:cubicBezTo>
                    <a:pt x="27026" y="18703"/>
                    <a:pt x="27017" y="18724"/>
                    <a:pt x="27008" y="18744"/>
                  </a:cubicBezTo>
                  <a:cubicBezTo>
                    <a:pt x="27002" y="18756"/>
                    <a:pt x="26995" y="18770"/>
                    <a:pt x="26988" y="18783"/>
                  </a:cubicBezTo>
                  <a:cubicBezTo>
                    <a:pt x="26927" y="18894"/>
                    <a:pt x="26828" y="19013"/>
                    <a:pt x="26793" y="19118"/>
                  </a:cubicBezTo>
                  <a:lnTo>
                    <a:pt x="26783" y="19118"/>
                  </a:lnTo>
                  <a:cubicBezTo>
                    <a:pt x="26744" y="19046"/>
                    <a:pt x="26748" y="18945"/>
                    <a:pt x="26783" y="18862"/>
                  </a:cubicBezTo>
                  <a:cubicBezTo>
                    <a:pt x="26799" y="18824"/>
                    <a:pt x="26816" y="18785"/>
                    <a:pt x="26835" y="18745"/>
                  </a:cubicBezTo>
                  <a:cubicBezTo>
                    <a:pt x="26850" y="18716"/>
                    <a:pt x="26864" y="18686"/>
                    <a:pt x="26880" y="18658"/>
                  </a:cubicBezTo>
                  <a:cubicBezTo>
                    <a:pt x="26902" y="18613"/>
                    <a:pt x="26928" y="18567"/>
                    <a:pt x="26953" y="18523"/>
                  </a:cubicBezTo>
                  <a:cubicBezTo>
                    <a:pt x="26976" y="18479"/>
                    <a:pt x="27002" y="18434"/>
                    <a:pt x="27026" y="18391"/>
                  </a:cubicBezTo>
                  <a:cubicBezTo>
                    <a:pt x="27039" y="18370"/>
                    <a:pt x="27047" y="18347"/>
                    <a:pt x="27061" y="18327"/>
                  </a:cubicBezTo>
                  <a:cubicBezTo>
                    <a:pt x="27081" y="18287"/>
                    <a:pt x="27100" y="18244"/>
                    <a:pt x="27120" y="18202"/>
                  </a:cubicBezTo>
                  <a:cubicBezTo>
                    <a:pt x="27133" y="18174"/>
                    <a:pt x="27146" y="18145"/>
                    <a:pt x="27162" y="18120"/>
                  </a:cubicBezTo>
                  <a:cubicBezTo>
                    <a:pt x="27184" y="18079"/>
                    <a:pt x="27212" y="18043"/>
                    <a:pt x="27244" y="18018"/>
                  </a:cubicBezTo>
                  <a:close/>
                  <a:moveTo>
                    <a:pt x="24781" y="19307"/>
                  </a:moveTo>
                  <a:lnTo>
                    <a:pt x="24781" y="19330"/>
                  </a:lnTo>
                  <a:lnTo>
                    <a:pt x="24772" y="19330"/>
                  </a:lnTo>
                  <a:lnTo>
                    <a:pt x="24772" y="19328"/>
                  </a:lnTo>
                  <a:lnTo>
                    <a:pt x="24771" y="19328"/>
                  </a:lnTo>
                  <a:cubicBezTo>
                    <a:pt x="24774" y="19321"/>
                    <a:pt x="24774" y="19318"/>
                    <a:pt x="24774" y="19315"/>
                  </a:cubicBezTo>
                  <a:lnTo>
                    <a:pt x="24776" y="19315"/>
                  </a:lnTo>
                  <a:cubicBezTo>
                    <a:pt x="24776" y="19314"/>
                    <a:pt x="24776" y="19314"/>
                    <a:pt x="24778" y="19312"/>
                  </a:cubicBezTo>
                  <a:cubicBezTo>
                    <a:pt x="24779" y="19311"/>
                    <a:pt x="24779" y="19308"/>
                    <a:pt x="24781" y="19307"/>
                  </a:cubicBezTo>
                  <a:close/>
                  <a:moveTo>
                    <a:pt x="24794" y="19333"/>
                  </a:moveTo>
                  <a:lnTo>
                    <a:pt x="24794" y="19333"/>
                  </a:lnTo>
                  <a:cubicBezTo>
                    <a:pt x="24813" y="19403"/>
                    <a:pt x="24830" y="19472"/>
                    <a:pt x="24843" y="19539"/>
                  </a:cubicBezTo>
                  <a:cubicBezTo>
                    <a:pt x="24859" y="19625"/>
                    <a:pt x="24874" y="19711"/>
                    <a:pt x="24880" y="19799"/>
                  </a:cubicBezTo>
                  <a:cubicBezTo>
                    <a:pt x="24881" y="19821"/>
                    <a:pt x="24883" y="19843"/>
                    <a:pt x="24883" y="19866"/>
                  </a:cubicBezTo>
                  <a:cubicBezTo>
                    <a:pt x="24883" y="19900"/>
                    <a:pt x="24883" y="19936"/>
                    <a:pt x="24880" y="19972"/>
                  </a:cubicBezTo>
                  <a:cubicBezTo>
                    <a:pt x="24880" y="19977"/>
                    <a:pt x="24880" y="19984"/>
                    <a:pt x="24878" y="19990"/>
                  </a:cubicBezTo>
                  <a:cubicBezTo>
                    <a:pt x="24875" y="20020"/>
                    <a:pt x="24872" y="20054"/>
                    <a:pt x="24867" y="20089"/>
                  </a:cubicBezTo>
                  <a:cubicBezTo>
                    <a:pt x="24865" y="20084"/>
                    <a:pt x="24864" y="20081"/>
                    <a:pt x="24861" y="20076"/>
                  </a:cubicBezTo>
                  <a:cubicBezTo>
                    <a:pt x="24858" y="20064"/>
                    <a:pt x="24852" y="20048"/>
                    <a:pt x="24849" y="20031"/>
                  </a:cubicBezTo>
                  <a:cubicBezTo>
                    <a:pt x="24845" y="20018"/>
                    <a:pt x="24843" y="20003"/>
                    <a:pt x="24842" y="19987"/>
                  </a:cubicBezTo>
                  <a:cubicBezTo>
                    <a:pt x="24838" y="19965"/>
                    <a:pt x="24835" y="19939"/>
                    <a:pt x="24830" y="19911"/>
                  </a:cubicBezTo>
                  <a:cubicBezTo>
                    <a:pt x="24827" y="19865"/>
                    <a:pt x="24820" y="19813"/>
                    <a:pt x="24817" y="19762"/>
                  </a:cubicBezTo>
                  <a:cubicBezTo>
                    <a:pt x="24814" y="19734"/>
                    <a:pt x="24814" y="19705"/>
                    <a:pt x="24813" y="19677"/>
                  </a:cubicBezTo>
                  <a:cubicBezTo>
                    <a:pt x="24813" y="19674"/>
                    <a:pt x="24810" y="19670"/>
                    <a:pt x="24810" y="19667"/>
                  </a:cubicBezTo>
                  <a:cubicBezTo>
                    <a:pt x="24810" y="19657"/>
                    <a:pt x="24810" y="19647"/>
                    <a:pt x="24808" y="19640"/>
                  </a:cubicBezTo>
                  <a:cubicBezTo>
                    <a:pt x="24807" y="19603"/>
                    <a:pt x="24806" y="19570"/>
                    <a:pt x="24806" y="19546"/>
                  </a:cubicBezTo>
                  <a:cubicBezTo>
                    <a:pt x="24806" y="19538"/>
                    <a:pt x="24803" y="19529"/>
                    <a:pt x="24803" y="19523"/>
                  </a:cubicBezTo>
                  <a:cubicBezTo>
                    <a:pt x="24803" y="19512"/>
                    <a:pt x="24801" y="19501"/>
                    <a:pt x="24800" y="19488"/>
                  </a:cubicBezTo>
                  <a:cubicBezTo>
                    <a:pt x="24791" y="19435"/>
                    <a:pt x="24771" y="19369"/>
                    <a:pt x="24794" y="19333"/>
                  </a:cubicBezTo>
                  <a:close/>
                  <a:moveTo>
                    <a:pt x="24474" y="19250"/>
                  </a:moveTo>
                  <a:cubicBezTo>
                    <a:pt x="24478" y="19285"/>
                    <a:pt x="24486" y="19318"/>
                    <a:pt x="24493" y="19350"/>
                  </a:cubicBezTo>
                  <a:cubicBezTo>
                    <a:pt x="24502" y="19388"/>
                    <a:pt x="24512" y="19427"/>
                    <a:pt x="24522" y="19464"/>
                  </a:cubicBezTo>
                  <a:cubicBezTo>
                    <a:pt x="24541" y="19536"/>
                    <a:pt x="24566" y="19606"/>
                    <a:pt x="24582" y="19676"/>
                  </a:cubicBezTo>
                  <a:cubicBezTo>
                    <a:pt x="24585" y="19695"/>
                    <a:pt x="24592" y="19721"/>
                    <a:pt x="24595" y="19749"/>
                  </a:cubicBezTo>
                  <a:cubicBezTo>
                    <a:pt x="24598" y="19767"/>
                    <a:pt x="24599" y="19788"/>
                    <a:pt x="24602" y="19813"/>
                  </a:cubicBezTo>
                  <a:cubicBezTo>
                    <a:pt x="24603" y="19829"/>
                    <a:pt x="24605" y="19846"/>
                    <a:pt x="24605" y="19865"/>
                  </a:cubicBezTo>
                  <a:cubicBezTo>
                    <a:pt x="24606" y="19882"/>
                    <a:pt x="24609" y="19901"/>
                    <a:pt x="24609" y="19919"/>
                  </a:cubicBezTo>
                  <a:cubicBezTo>
                    <a:pt x="24611" y="19938"/>
                    <a:pt x="24611" y="19955"/>
                    <a:pt x="24611" y="19975"/>
                  </a:cubicBezTo>
                  <a:cubicBezTo>
                    <a:pt x="24612" y="20009"/>
                    <a:pt x="24612" y="20048"/>
                    <a:pt x="24611" y="20086"/>
                  </a:cubicBezTo>
                  <a:cubicBezTo>
                    <a:pt x="24611" y="20106"/>
                    <a:pt x="24611" y="20125"/>
                    <a:pt x="24609" y="20144"/>
                  </a:cubicBezTo>
                  <a:cubicBezTo>
                    <a:pt x="24605" y="20221"/>
                    <a:pt x="24598" y="20294"/>
                    <a:pt x="24589" y="20353"/>
                  </a:cubicBezTo>
                  <a:cubicBezTo>
                    <a:pt x="24585" y="20381"/>
                    <a:pt x="24577" y="20409"/>
                    <a:pt x="24570" y="20430"/>
                  </a:cubicBezTo>
                  <a:lnTo>
                    <a:pt x="24569" y="20432"/>
                  </a:lnTo>
                  <a:cubicBezTo>
                    <a:pt x="24545" y="20507"/>
                    <a:pt x="24500" y="20571"/>
                    <a:pt x="24461" y="20633"/>
                  </a:cubicBezTo>
                  <a:cubicBezTo>
                    <a:pt x="24458" y="20637"/>
                    <a:pt x="24457" y="20640"/>
                    <a:pt x="24451" y="20644"/>
                  </a:cubicBezTo>
                  <a:lnTo>
                    <a:pt x="24439" y="20644"/>
                  </a:lnTo>
                  <a:cubicBezTo>
                    <a:pt x="24452" y="20526"/>
                    <a:pt x="24460" y="20404"/>
                    <a:pt x="24465" y="20281"/>
                  </a:cubicBezTo>
                  <a:cubicBezTo>
                    <a:pt x="24465" y="20265"/>
                    <a:pt x="24467" y="20250"/>
                    <a:pt x="24467" y="20233"/>
                  </a:cubicBezTo>
                  <a:cubicBezTo>
                    <a:pt x="24468" y="20180"/>
                    <a:pt x="24471" y="20128"/>
                    <a:pt x="24471" y="20076"/>
                  </a:cubicBezTo>
                  <a:cubicBezTo>
                    <a:pt x="24473" y="20022"/>
                    <a:pt x="24473" y="19970"/>
                    <a:pt x="24473" y="19917"/>
                  </a:cubicBezTo>
                  <a:lnTo>
                    <a:pt x="24473" y="19632"/>
                  </a:lnTo>
                  <a:cubicBezTo>
                    <a:pt x="24471" y="19619"/>
                    <a:pt x="24471" y="19606"/>
                    <a:pt x="24471" y="19594"/>
                  </a:cubicBezTo>
                  <a:cubicBezTo>
                    <a:pt x="24468" y="19584"/>
                    <a:pt x="24468" y="19576"/>
                    <a:pt x="24468" y="19567"/>
                  </a:cubicBezTo>
                  <a:cubicBezTo>
                    <a:pt x="24467" y="19532"/>
                    <a:pt x="24465" y="19494"/>
                    <a:pt x="24464" y="19458"/>
                  </a:cubicBezTo>
                  <a:cubicBezTo>
                    <a:pt x="24461" y="19443"/>
                    <a:pt x="24461" y="19429"/>
                    <a:pt x="24461" y="19414"/>
                  </a:cubicBezTo>
                  <a:cubicBezTo>
                    <a:pt x="24460" y="19384"/>
                    <a:pt x="24460" y="19355"/>
                    <a:pt x="24461" y="19328"/>
                  </a:cubicBezTo>
                  <a:cubicBezTo>
                    <a:pt x="24460" y="19327"/>
                    <a:pt x="24460" y="19325"/>
                    <a:pt x="24461" y="19323"/>
                  </a:cubicBezTo>
                  <a:cubicBezTo>
                    <a:pt x="24461" y="19308"/>
                    <a:pt x="24464" y="19293"/>
                    <a:pt x="24465" y="19283"/>
                  </a:cubicBezTo>
                  <a:cubicBezTo>
                    <a:pt x="24465" y="19270"/>
                    <a:pt x="24468" y="19256"/>
                    <a:pt x="24473" y="19250"/>
                  </a:cubicBezTo>
                  <a:lnTo>
                    <a:pt x="24473" y="19254"/>
                  </a:lnTo>
                  <a:cubicBezTo>
                    <a:pt x="24473" y="19253"/>
                    <a:pt x="24474" y="19253"/>
                    <a:pt x="24474" y="19250"/>
                  </a:cubicBezTo>
                  <a:close/>
                  <a:moveTo>
                    <a:pt x="13948" y="20859"/>
                  </a:moveTo>
                  <a:cubicBezTo>
                    <a:pt x="14023" y="20987"/>
                    <a:pt x="14055" y="21147"/>
                    <a:pt x="14119" y="21297"/>
                  </a:cubicBezTo>
                  <a:cubicBezTo>
                    <a:pt x="14202" y="21493"/>
                    <a:pt x="14304" y="21697"/>
                    <a:pt x="14385" y="21895"/>
                  </a:cubicBezTo>
                  <a:cubicBezTo>
                    <a:pt x="14399" y="21928"/>
                    <a:pt x="14410" y="21961"/>
                    <a:pt x="14419" y="21996"/>
                  </a:cubicBezTo>
                  <a:cubicBezTo>
                    <a:pt x="14433" y="22052"/>
                    <a:pt x="14446" y="22105"/>
                    <a:pt x="14461" y="22161"/>
                  </a:cubicBezTo>
                  <a:cubicBezTo>
                    <a:pt x="14464" y="22165"/>
                    <a:pt x="14464" y="22172"/>
                    <a:pt x="14468" y="22179"/>
                  </a:cubicBezTo>
                  <a:cubicBezTo>
                    <a:pt x="14483" y="22223"/>
                    <a:pt x="14500" y="22265"/>
                    <a:pt x="14526" y="22300"/>
                  </a:cubicBezTo>
                  <a:lnTo>
                    <a:pt x="14526" y="22331"/>
                  </a:lnTo>
                  <a:cubicBezTo>
                    <a:pt x="14522" y="22328"/>
                    <a:pt x="14519" y="22325"/>
                    <a:pt x="14515" y="22322"/>
                  </a:cubicBezTo>
                  <a:cubicBezTo>
                    <a:pt x="14509" y="22318"/>
                    <a:pt x="14502" y="22312"/>
                    <a:pt x="14499" y="22307"/>
                  </a:cubicBezTo>
                  <a:cubicBezTo>
                    <a:pt x="14493" y="22303"/>
                    <a:pt x="14487" y="22297"/>
                    <a:pt x="14484" y="22293"/>
                  </a:cubicBezTo>
                  <a:cubicBezTo>
                    <a:pt x="14464" y="22271"/>
                    <a:pt x="14448" y="22245"/>
                    <a:pt x="14432" y="22217"/>
                  </a:cubicBezTo>
                  <a:lnTo>
                    <a:pt x="14410" y="22179"/>
                  </a:lnTo>
                  <a:cubicBezTo>
                    <a:pt x="14403" y="22165"/>
                    <a:pt x="14396" y="22149"/>
                    <a:pt x="14388" y="22134"/>
                  </a:cubicBezTo>
                  <a:cubicBezTo>
                    <a:pt x="14381" y="22120"/>
                    <a:pt x="14374" y="22107"/>
                    <a:pt x="14368" y="22091"/>
                  </a:cubicBezTo>
                  <a:cubicBezTo>
                    <a:pt x="14353" y="22063"/>
                    <a:pt x="14340" y="22034"/>
                    <a:pt x="14324" y="22011"/>
                  </a:cubicBezTo>
                  <a:cubicBezTo>
                    <a:pt x="14240" y="21874"/>
                    <a:pt x="14164" y="21721"/>
                    <a:pt x="14099" y="21560"/>
                  </a:cubicBezTo>
                  <a:cubicBezTo>
                    <a:pt x="14058" y="21464"/>
                    <a:pt x="14022" y="21364"/>
                    <a:pt x="13991" y="21264"/>
                  </a:cubicBezTo>
                  <a:cubicBezTo>
                    <a:pt x="13989" y="21250"/>
                    <a:pt x="13983" y="21232"/>
                    <a:pt x="13978" y="21205"/>
                  </a:cubicBezTo>
                  <a:cubicBezTo>
                    <a:pt x="13955" y="21115"/>
                    <a:pt x="13927" y="20954"/>
                    <a:pt x="13939" y="20884"/>
                  </a:cubicBezTo>
                  <a:cubicBezTo>
                    <a:pt x="13941" y="20874"/>
                    <a:pt x="13942" y="20864"/>
                    <a:pt x="13948" y="20859"/>
                  </a:cubicBezTo>
                  <a:close/>
                  <a:moveTo>
                    <a:pt x="14534" y="22335"/>
                  </a:moveTo>
                  <a:lnTo>
                    <a:pt x="14534" y="22354"/>
                  </a:lnTo>
                  <a:lnTo>
                    <a:pt x="14522" y="22354"/>
                  </a:lnTo>
                  <a:cubicBezTo>
                    <a:pt x="14529" y="22336"/>
                    <a:pt x="14524" y="22344"/>
                    <a:pt x="14534" y="22335"/>
                  </a:cubicBezTo>
                  <a:close/>
                  <a:moveTo>
                    <a:pt x="12676" y="22880"/>
                  </a:moveTo>
                  <a:lnTo>
                    <a:pt x="12676" y="22911"/>
                  </a:lnTo>
                  <a:lnTo>
                    <a:pt x="12663" y="22911"/>
                  </a:lnTo>
                  <a:cubicBezTo>
                    <a:pt x="12668" y="22889"/>
                    <a:pt x="12667" y="22889"/>
                    <a:pt x="12676" y="22880"/>
                  </a:cubicBezTo>
                  <a:close/>
                  <a:moveTo>
                    <a:pt x="13467" y="20999"/>
                  </a:moveTo>
                  <a:cubicBezTo>
                    <a:pt x="13484" y="21172"/>
                    <a:pt x="13576" y="21339"/>
                    <a:pt x="13626" y="21492"/>
                  </a:cubicBezTo>
                  <a:cubicBezTo>
                    <a:pt x="13654" y="21572"/>
                    <a:pt x="13679" y="21649"/>
                    <a:pt x="13705" y="21727"/>
                  </a:cubicBezTo>
                  <a:cubicBezTo>
                    <a:pt x="13756" y="21879"/>
                    <a:pt x="13807" y="22030"/>
                    <a:pt x="13855" y="22182"/>
                  </a:cubicBezTo>
                  <a:cubicBezTo>
                    <a:pt x="13881" y="22255"/>
                    <a:pt x="13904" y="22328"/>
                    <a:pt x="13927" y="22400"/>
                  </a:cubicBezTo>
                  <a:lnTo>
                    <a:pt x="13930" y="22400"/>
                  </a:lnTo>
                  <a:cubicBezTo>
                    <a:pt x="13932" y="22405"/>
                    <a:pt x="13933" y="22412"/>
                    <a:pt x="13935" y="22419"/>
                  </a:cubicBezTo>
                  <a:lnTo>
                    <a:pt x="13935" y="22421"/>
                  </a:lnTo>
                  <a:cubicBezTo>
                    <a:pt x="13959" y="22491"/>
                    <a:pt x="13975" y="22556"/>
                    <a:pt x="13990" y="22623"/>
                  </a:cubicBezTo>
                  <a:cubicBezTo>
                    <a:pt x="13996" y="22651"/>
                    <a:pt x="14003" y="22681"/>
                    <a:pt x="14010" y="22710"/>
                  </a:cubicBezTo>
                  <a:cubicBezTo>
                    <a:pt x="14012" y="22720"/>
                    <a:pt x="14013" y="22729"/>
                    <a:pt x="14018" y="22738"/>
                  </a:cubicBezTo>
                  <a:lnTo>
                    <a:pt x="14028" y="22781"/>
                  </a:lnTo>
                  <a:cubicBezTo>
                    <a:pt x="14032" y="22796"/>
                    <a:pt x="14036" y="22810"/>
                    <a:pt x="14042" y="22826"/>
                  </a:cubicBezTo>
                  <a:cubicBezTo>
                    <a:pt x="14055" y="22863"/>
                    <a:pt x="14063" y="22898"/>
                    <a:pt x="14071" y="22935"/>
                  </a:cubicBezTo>
                  <a:cubicBezTo>
                    <a:pt x="14087" y="23002"/>
                    <a:pt x="14099" y="23071"/>
                    <a:pt x="14115" y="23142"/>
                  </a:cubicBezTo>
                  <a:cubicBezTo>
                    <a:pt x="14124" y="23186"/>
                    <a:pt x="14134" y="23229"/>
                    <a:pt x="14143" y="23274"/>
                  </a:cubicBezTo>
                  <a:cubicBezTo>
                    <a:pt x="14146" y="23296"/>
                    <a:pt x="14153" y="23318"/>
                    <a:pt x="14159" y="23341"/>
                  </a:cubicBezTo>
                  <a:cubicBezTo>
                    <a:pt x="14163" y="23361"/>
                    <a:pt x="14170" y="23383"/>
                    <a:pt x="14175" y="23404"/>
                  </a:cubicBezTo>
                  <a:cubicBezTo>
                    <a:pt x="14180" y="23423"/>
                    <a:pt x="14188" y="23447"/>
                    <a:pt x="14194" y="23469"/>
                  </a:cubicBezTo>
                  <a:cubicBezTo>
                    <a:pt x="14196" y="23487"/>
                    <a:pt x="14202" y="23505"/>
                    <a:pt x="14204" y="23521"/>
                  </a:cubicBezTo>
                  <a:cubicBezTo>
                    <a:pt x="14208" y="23534"/>
                    <a:pt x="14208" y="23549"/>
                    <a:pt x="14210" y="23561"/>
                  </a:cubicBezTo>
                  <a:cubicBezTo>
                    <a:pt x="14211" y="23578"/>
                    <a:pt x="14214" y="23593"/>
                    <a:pt x="14214" y="23609"/>
                  </a:cubicBezTo>
                  <a:cubicBezTo>
                    <a:pt x="14211" y="23607"/>
                    <a:pt x="14211" y="23607"/>
                    <a:pt x="14211" y="23604"/>
                  </a:cubicBezTo>
                  <a:cubicBezTo>
                    <a:pt x="14210" y="23604"/>
                    <a:pt x="14210" y="23603"/>
                    <a:pt x="14210" y="23603"/>
                  </a:cubicBezTo>
                  <a:cubicBezTo>
                    <a:pt x="14207" y="23596"/>
                    <a:pt x="14201" y="23588"/>
                    <a:pt x="14196" y="23580"/>
                  </a:cubicBezTo>
                  <a:cubicBezTo>
                    <a:pt x="14189" y="23561"/>
                    <a:pt x="14185" y="23542"/>
                    <a:pt x="14180" y="23520"/>
                  </a:cubicBezTo>
                  <a:cubicBezTo>
                    <a:pt x="14178" y="23507"/>
                    <a:pt x="14178" y="23492"/>
                    <a:pt x="14172" y="23475"/>
                  </a:cubicBezTo>
                  <a:cubicBezTo>
                    <a:pt x="14167" y="23463"/>
                    <a:pt x="14164" y="23449"/>
                    <a:pt x="14159" y="23434"/>
                  </a:cubicBezTo>
                  <a:cubicBezTo>
                    <a:pt x="14144" y="23395"/>
                    <a:pt x="14130" y="23356"/>
                    <a:pt x="14115" y="23315"/>
                  </a:cubicBezTo>
                  <a:lnTo>
                    <a:pt x="14115" y="23314"/>
                  </a:lnTo>
                  <a:cubicBezTo>
                    <a:pt x="14109" y="23299"/>
                    <a:pt x="14105" y="23286"/>
                    <a:pt x="14099" y="23270"/>
                  </a:cubicBezTo>
                  <a:cubicBezTo>
                    <a:pt x="14098" y="23264"/>
                    <a:pt x="14095" y="23257"/>
                    <a:pt x="14093" y="23252"/>
                  </a:cubicBezTo>
                  <a:cubicBezTo>
                    <a:pt x="14057" y="23151"/>
                    <a:pt x="14022" y="23046"/>
                    <a:pt x="13978" y="22943"/>
                  </a:cubicBezTo>
                  <a:cubicBezTo>
                    <a:pt x="13961" y="22899"/>
                    <a:pt x="13942" y="22853"/>
                    <a:pt x="13926" y="22806"/>
                  </a:cubicBezTo>
                  <a:cubicBezTo>
                    <a:pt x="13901" y="22739"/>
                    <a:pt x="13877" y="22674"/>
                    <a:pt x="13855" y="22605"/>
                  </a:cubicBezTo>
                  <a:cubicBezTo>
                    <a:pt x="13831" y="22536"/>
                    <a:pt x="13811" y="22469"/>
                    <a:pt x="13788" y="22399"/>
                  </a:cubicBezTo>
                  <a:cubicBezTo>
                    <a:pt x="13773" y="22348"/>
                    <a:pt x="13757" y="22297"/>
                    <a:pt x="13743" y="22246"/>
                  </a:cubicBezTo>
                  <a:cubicBezTo>
                    <a:pt x="13737" y="22227"/>
                    <a:pt x="13730" y="22203"/>
                    <a:pt x="13722" y="22181"/>
                  </a:cubicBezTo>
                  <a:lnTo>
                    <a:pt x="13721" y="22181"/>
                  </a:lnTo>
                  <a:cubicBezTo>
                    <a:pt x="13714" y="22155"/>
                    <a:pt x="13705" y="22129"/>
                    <a:pt x="13698" y="22104"/>
                  </a:cubicBezTo>
                  <a:lnTo>
                    <a:pt x="13698" y="22101"/>
                  </a:lnTo>
                  <a:cubicBezTo>
                    <a:pt x="13669" y="22005"/>
                    <a:pt x="13637" y="21909"/>
                    <a:pt x="13605" y="21810"/>
                  </a:cubicBezTo>
                  <a:cubicBezTo>
                    <a:pt x="13586" y="21755"/>
                    <a:pt x="13568" y="21694"/>
                    <a:pt x="13549" y="21634"/>
                  </a:cubicBezTo>
                  <a:cubicBezTo>
                    <a:pt x="13531" y="21575"/>
                    <a:pt x="13513" y="21511"/>
                    <a:pt x="13497" y="21447"/>
                  </a:cubicBezTo>
                  <a:cubicBezTo>
                    <a:pt x="13490" y="21413"/>
                    <a:pt x="13483" y="21380"/>
                    <a:pt x="13477" y="21348"/>
                  </a:cubicBezTo>
                  <a:cubicBezTo>
                    <a:pt x="13469" y="21314"/>
                    <a:pt x="13465" y="21282"/>
                    <a:pt x="13461" y="21248"/>
                  </a:cubicBezTo>
                  <a:lnTo>
                    <a:pt x="13461" y="21243"/>
                  </a:lnTo>
                  <a:cubicBezTo>
                    <a:pt x="13458" y="21210"/>
                    <a:pt x="13452" y="21175"/>
                    <a:pt x="13448" y="21141"/>
                  </a:cubicBezTo>
                  <a:lnTo>
                    <a:pt x="13448" y="21138"/>
                  </a:lnTo>
                  <a:cubicBezTo>
                    <a:pt x="13445" y="21095"/>
                    <a:pt x="13443" y="21045"/>
                    <a:pt x="13445" y="20999"/>
                  </a:cubicBezTo>
                  <a:close/>
                  <a:moveTo>
                    <a:pt x="14224" y="23604"/>
                  </a:moveTo>
                  <a:lnTo>
                    <a:pt x="14224" y="23646"/>
                  </a:lnTo>
                  <a:cubicBezTo>
                    <a:pt x="14214" y="23629"/>
                    <a:pt x="14211" y="23623"/>
                    <a:pt x="14224" y="23604"/>
                  </a:cubicBezTo>
                  <a:close/>
                  <a:moveTo>
                    <a:pt x="13109" y="22179"/>
                  </a:moveTo>
                  <a:lnTo>
                    <a:pt x="13109" y="22280"/>
                  </a:lnTo>
                  <a:cubicBezTo>
                    <a:pt x="13119" y="22300"/>
                    <a:pt x="13128" y="22320"/>
                    <a:pt x="13135" y="22339"/>
                  </a:cubicBezTo>
                  <a:cubicBezTo>
                    <a:pt x="13145" y="22360"/>
                    <a:pt x="13153" y="22380"/>
                    <a:pt x="13160" y="22400"/>
                  </a:cubicBezTo>
                  <a:cubicBezTo>
                    <a:pt x="13171" y="22431"/>
                    <a:pt x="13182" y="22462"/>
                    <a:pt x="13192" y="22495"/>
                  </a:cubicBezTo>
                  <a:cubicBezTo>
                    <a:pt x="13235" y="22626"/>
                    <a:pt x="13270" y="22764"/>
                    <a:pt x="13315" y="22899"/>
                  </a:cubicBezTo>
                  <a:cubicBezTo>
                    <a:pt x="13353" y="23015"/>
                    <a:pt x="13388" y="23143"/>
                    <a:pt x="13421" y="23270"/>
                  </a:cubicBezTo>
                  <a:cubicBezTo>
                    <a:pt x="13440" y="23354"/>
                    <a:pt x="13462" y="23436"/>
                    <a:pt x="13484" y="23517"/>
                  </a:cubicBezTo>
                  <a:cubicBezTo>
                    <a:pt x="13487" y="23521"/>
                    <a:pt x="13487" y="23524"/>
                    <a:pt x="13488" y="23530"/>
                  </a:cubicBezTo>
                  <a:cubicBezTo>
                    <a:pt x="13494" y="23550"/>
                    <a:pt x="13497" y="23574"/>
                    <a:pt x="13501" y="23593"/>
                  </a:cubicBezTo>
                  <a:cubicBezTo>
                    <a:pt x="13504" y="23612"/>
                    <a:pt x="13506" y="23633"/>
                    <a:pt x="13509" y="23654"/>
                  </a:cubicBezTo>
                  <a:cubicBezTo>
                    <a:pt x="13510" y="23673"/>
                    <a:pt x="13510" y="23689"/>
                    <a:pt x="13512" y="23705"/>
                  </a:cubicBezTo>
                  <a:lnTo>
                    <a:pt x="13517" y="23776"/>
                  </a:lnTo>
                  <a:cubicBezTo>
                    <a:pt x="13520" y="23803"/>
                    <a:pt x="13525" y="23830"/>
                    <a:pt x="13531" y="23859"/>
                  </a:cubicBezTo>
                  <a:lnTo>
                    <a:pt x="13531" y="23862"/>
                  </a:lnTo>
                  <a:cubicBezTo>
                    <a:pt x="13555" y="23966"/>
                    <a:pt x="13576" y="24102"/>
                    <a:pt x="13574" y="24225"/>
                  </a:cubicBezTo>
                  <a:cubicBezTo>
                    <a:pt x="13545" y="24184"/>
                    <a:pt x="13548" y="24126"/>
                    <a:pt x="13531" y="24075"/>
                  </a:cubicBezTo>
                  <a:cubicBezTo>
                    <a:pt x="13499" y="23990"/>
                    <a:pt x="13472" y="23902"/>
                    <a:pt x="13445" y="23814"/>
                  </a:cubicBezTo>
                  <a:cubicBezTo>
                    <a:pt x="13439" y="23793"/>
                    <a:pt x="13432" y="23777"/>
                    <a:pt x="13426" y="23757"/>
                  </a:cubicBezTo>
                  <a:cubicBezTo>
                    <a:pt x="13423" y="23739"/>
                    <a:pt x="13416" y="23721"/>
                    <a:pt x="13408" y="23703"/>
                  </a:cubicBezTo>
                  <a:cubicBezTo>
                    <a:pt x="13403" y="23683"/>
                    <a:pt x="13395" y="23667"/>
                    <a:pt x="13390" y="23646"/>
                  </a:cubicBezTo>
                  <a:cubicBezTo>
                    <a:pt x="13385" y="23629"/>
                    <a:pt x="13378" y="23610"/>
                    <a:pt x="13374" y="23593"/>
                  </a:cubicBezTo>
                  <a:cubicBezTo>
                    <a:pt x="13366" y="23571"/>
                    <a:pt x="13360" y="23549"/>
                    <a:pt x="13353" y="23524"/>
                  </a:cubicBezTo>
                  <a:cubicBezTo>
                    <a:pt x="13352" y="23521"/>
                    <a:pt x="13352" y="23520"/>
                    <a:pt x="13350" y="23517"/>
                  </a:cubicBezTo>
                  <a:cubicBezTo>
                    <a:pt x="13343" y="23491"/>
                    <a:pt x="13336" y="23465"/>
                    <a:pt x="13330" y="23437"/>
                  </a:cubicBezTo>
                  <a:cubicBezTo>
                    <a:pt x="13320" y="23401"/>
                    <a:pt x="13310" y="23367"/>
                    <a:pt x="13302" y="23328"/>
                  </a:cubicBezTo>
                  <a:cubicBezTo>
                    <a:pt x="13299" y="23311"/>
                    <a:pt x="13294" y="23292"/>
                    <a:pt x="13291" y="23276"/>
                  </a:cubicBezTo>
                  <a:cubicBezTo>
                    <a:pt x="13291" y="23274"/>
                    <a:pt x="13288" y="23273"/>
                    <a:pt x="13288" y="23270"/>
                  </a:cubicBezTo>
                  <a:lnTo>
                    <a:pt x="13278" y="23222"/>
                  </a:lnTo>
                  <a:cubicBezTo>
                    <a:pt x="13269" y="23186"/>
                    <a:pt x="13259" y="23145"/>
                    <a:pt x="13250" y="23109"/>
                  </a:cubicBezTo>
                  <a:cubicBezTo>
                    <a:pt x="13237" y="23056"/>
                    <a:pt x="13222" y="23001"/>
                    <a:pt x="13211" y="22947"/>
                  </a:cubicBezTo>
                  <a:cubicBezTo>
                    <a:pt x="13205" y="22920"/>
                    <a:pt x="13198" y="22895"/>
                    <a:pt x="13190" y="22867"/>
                  </a:cubicBezTo>
                  <a:cubicBezTo>
                    <a:pt x="13183" y="22840"/>
                    <a:pt x="13174" y="22809"/>
                    <a:pt x="13164" y="22781"/>
                  </a:cubicBezTo>
                  <a:cubicBezTo>
                    <a:pt x="13148" y="22728"/>
                    <a:pt x="13128" y="22667"/>
                    <a:pt x="13112" y="22607"/>
                  </a:cubicBezTo>
                  <a:cubicBezTo>
                    <a:pt x="13103" y="22578"/>
                    <a:pt x="13094" y="22547"/>
                    <a:pt x="13087" y="22514"/>
                  </a:cubicBezTo>
                  <a:cubicBezTo>
                    <a:pt x="13077" y="22483"/>
                    <a:pt x="13070" y="22451"/>
                    <a:pt x="13065" y="22418"/>
                  </a:cubicBezTo>
                  <a:cubicBezTo>
                    <a:pt x="13061" y="22412"/>
                    <a:pt x="13061" y="22405"/>
                    <a:pt x="13061" y="22398"/>
                  </a:cubicBezTo>
                  <a:cubicBezTo>
                    <a:pt x="13059" y="22393"/>
                    <a:pt x="13058" y="22386"/>
                    <a:pt x="13058" y="22379"/>
                  </a:cubicBezTo>
                  <a:cubicBezTo>
                    <a:pt x="13054" y="22358"/>
                    <a:pt x="13051" y="22339"/>
                    <a:pt x="13048" y="22320"/>
                  </a:cubicBezTo>
                  <a:cubicBezTo>
                    <a:pt x="13045" y="22302"/>
                    <a:pt x="13043" y="22284"/>
                    <a:pt x="13041" y="22265"/>
                  </a:cubicBezTo>
                  <a:cubicBezTo>
                    <a:pt x="13039" y="22264"/>
                    <a:pt x="13039" y="22262"/>
                    <a:pt x="13039" y="22259"/>
                  </a:cubicBezTo>
                  <a:cubicBezTo>
                    <a:pt x="13036" y="22233"/>
                    <a:pt x="13036" y="22207"/>
                    <a:pt x="13036" y="22182"/>
                  </a:cubicBezTo>
                  <a:lnTo>
                    <a:pt x="13052" y="22182"/>
                  </a:lnTo>
                  <a:lnTo>
                    <a:pt x="13052" y="22179"/>
                  </a:lnTo>
                  <a:close/>
                  <a:moveTo>
                    <a:pt x="12681" y="22914"/>
                  </a:moveTo>
                  <a:cubicBezTo>
                    <a:pt x="12687" y="22941"/>
                    <a:pt x="12693" y="22969"/>
                    <a:pt x="12700" y="22998"/>
                  </a:cubicBezTo>
                  <a:cubicBezTo>
                    <a:pt x="12705" y="23008"/>
                    <a:pt x="12706" y="23018"/>
                    <a:pt x="12711" y="23029"/>
                  </a:cubicBezTo>
                  <a:cubicBezTo>
                    <a:pt x="12721" y="23065"/>
                    <a:pt x="12732" y="23101"/>
                    <a:pt x="12744" y="23138"/>
                  </a:cubicBezTo>
                  <a:cubicBezTo>
                    <a:pt x="12760" y="23183"/>
                    <a:pt x="12776" y="23231"/>
                    <a:pt x="12791" y="23276"/>
                  </a:cubicBezTo>
                  <a:cubicBezTo>
                    <a:pt x="12820" y="23357"/>
                    <a:pt x="12850" y="23440"/>
                    <a:pt x="12875" y="23517"/>
                  </a:cubicBezTo>
                  <a:cubicBezTo>
                    <a:pt x="12878" y="23520"/>
                    <a:pt x="12878" y="23521"/>
                    <a:pt x="12879" y="23523"/>
                  </a:cubicBezTo>
                  <a:cubicBezTo>
                    <a:pt x="12888" y="23549"/>
                    <a:pt x="12895" y="23574"/>
                    <a:pt x="12904" y="23600"/>
                  </a:cubicBezTo>
                  <a:cubicBezTo>
                    <a:pt x="13004" y="23901"/>
                    <a:pt x="13061" y="24192"/>
                    <a:pt x="13161" y="24497"/>
                  </a:cubicBezTo>
                  <a:cubicBezTo>
                    <a:pt x="13177" y="24548"/>
                    <a:pt x="13195" y="24600"/>
                    <a:pt x="13212" y="24655"/>
                  </a:cubicBezTo>
                  <a:cubicBezTo>
                    <a:pt x="13219" y="24677"/>
                    <a:pt x="13224" y="24699"/>
                    <a:pt x="13231" y="24722"/>
                  </a:cubicBezTo>
                  <a:cubicBezTo>
                    <a:pt x="13246" y="24775"/>
                    <a:pt x="13260" y="24830"/>
                    <a:pt x="13273" y="24884"/>
                  </a:cubicBezTo>
                  <a:cubicBezTo>
                    <a:pt x="13280" y="24911"/>
                    <a:pt x="13286" y="24940"/>
                    <a:pt x="13292" y="24968"/>
                  </a:cubicBezTo>
                  <a:cubicBezTo>
                    <a:pt x="13299" y="25003"/>
                    <a:pt x="13304" y="25036"/>
                    <a:pt x="13311" y="25073"/>
                  </a:cubicBezTo>
                  <a:cubicBezTo>
                    <a:pt x="13315" y="25095"/>
                    <a:pt x="13317" y="25116"/>
                    <a:pt x="13318" y="25143"/>
                  </a:cubicBezTo>
                  <a:cubicBezTo>
                    <a:pt x="13323" y="25170"/>
                    <a:pt x="13326" y="25195"/>
                    <a:pt x="13328" y="25222"/>
                  </a:cubicBezTo>
                  <a:cubicBezTo>
                    <a:pt x="13333" y="25282"/>
                    <a:pt x="13337" y="25345"/>
                    <a:pt x="13336" y="25406"/>
                  </a:cubicBezTo>
                  <a:cubicBezTo>
                    <a:pt x="13312" y="25368"/>
                    <a:pt x="13292" y="25320"/>
                    <a:pt x="13273" y="25268"/>
                  </a:cubicBezTo>
                  <a:cubicBezTo>
                    <a:pt x="13270" y="25259"/>
                    <a:pt x="13269" y="25250"/>
                    <a:pt x="13264" y="25240"/>
                  </a:cubicBezTo>
                  <a:lnTo>
                    <a:pt x="13259" y="25218"/>
                  </a:lnTo>
                  <a:lnTo>
                    <a:pt x="13259" y="25217"/>
                  </a:lnTo>
                  <a:cubicBezTo>
                    <a:pt x="13247" y="25180"/>
                    <a:pt x="13240" y="25145"/>
                    <a:pt x="13230" y="25109"/>
                  </a:cubicBezTo>
                  <a:cubicBezTo>
                    <a:pt x="13219" y="25076"/>
                    <a:pt x="13211" y="25044"/>
                    <a:pt x="13198" y="25017"/>
                  </a:cubicBezTo>
                  <a:cubicBezTo>
                    <a:pt x="13173" y="24961"/>
                    <a:pt x="13154" y="24903"/>
                    <a:pt x="13134" y="24844"/>
                  </a:cubicBezTo>
                  <a:cubicBezTo>
                    <a:pt x="13113" y="24792"/>
                    <a:pt x="13097" y="24738"/>
                    <a:pt x="13081" y="24686"/>
                  </a:cubicBezTo>
                  <a:cubicBezTo>
                    <a:pt x="13020" y="24484"/>
                    <a:pt x="12969" y="24276"/>
                    <a:pt x="12917" y="24065"/>
                  </a:cubicBezTo>
                  <a:cubicBezTo>
                    <a:pt x="12905" y="24017"/>
                    <a:pt x="12894" y="23971"/>
                    <a:pt x="12881" y="23924"/>
                  </a:cubicBezTo>
                  <a:cubicBezTo>
                    <a:pt x="12881" y="23923"/>
                    <a:pt x="12879" y="23921"/>
                    <a:pt x="12879" y="23921"/>
                  </a:cubicBezTo>
                  <a:cubicBezTo>
                    <a:pt x="12869" y="23878"/>
                    <a:pt x="12859" y="23837"/>
                    <a:pt x="12846" y="23796"/>
                  </a:cubicBezTo>
                  <a:cubicBezTo>
                    <a:pt x="12834" y="23753"/>
                    <a:pt x="12822" y="23709"/>
                    <a:pt x="12809" y="23665"/>
                  </a:cubicBezTo>
                  <a:cubicBezTo>
                    <a:pt x="12806" y="23655"/>
                    <a:pt x="12806" y="23646"/>
                    <a:pt x="12802" y="23638"/>
                  </a:cubicBezTo>
                  <a:cubicBezTo>
                    <a:pt x="12795" y="23610"/>
                    <a:pt x="12786" y="23581"/>
                    <a:pt x="12777" y="23553"/>
                  </a:cubicBezTo>
                  <a:lnTo>
                    <a:pt x="12772" y="23521"/>
                  </a:lnTo>
                  <a:cubicBezTo>
                    <a:pt x="12756" y="23437"/>
                    <a:pt x="12740" y="23356"/>
                    <a:pt x="12722" y="23274"/>
                  </a:cubicBezTo>
                  <a:cubicBezTo>
                    <a:pt x="12711" y="23207"/>
                    <a:pt x="12696" y="23142"/>
                    <a:pt x="12681" y="23074"/>
                  </a:cubicBezTo>
                  <a:cubicBezTo>
                    <a:pt x="12679" y="23069"/>
                    <a:pt x="12677" y="23062"/>
                    <a:pt x="12677" y="23055"/>
                  </a:cubicBezTo>
                  <a:cubicBezTo>
                    <a:pt x="12676" y="23049"/>
                    <a:pt x="12674" y="23042"/>
                    <a:pt x="12674" y="23033"/>
                  </a:cubicBezTo>
                  <a:cubicBezTo>
                    <a:pt x="12671" y="23021"/>
                    <a:pt x="12670" y="23013"/>
                    <a:pt x="12670" y="23001"/>
                  </a:cubicBezTo>
                  <a:cubicBezTo>
                    <a:pt x="12667" y="22982"/>
                    <a:pt x="12667" y="22957"/>
                    <a:pt x="12671" y="22941"/>
                  </a:cubicBezTo>
                  <a:cubicBezTo>
                    <a:pt x="12674" y="22933"/>
                    <a:pt x="12676" y="22924"/>
                    <a:pt x="12679" y="22918"/>
                  </a:cubicBezTo>
                  <a:cubicBezTo>
                    <a:pt x="12679" y="22917"/>
                    <a:pt x="12681" y="22917"/>
                    <a:pt x="12681" y="22914"/>
                  </a:cubicBezTo>
                  <a:close/>
                  <a:moveTo>
                    <a:pt x="12407" y="24080"/>
                  </a:moveTo>
                  <a:cubicBezTo>
                    <a:pt x="12412" y="24118"/>
                    <a:pt x="12421" y="24157"/>
                    <a:pt x="12434" y="24197"/>
                  </a:cubicBezTo>
                  <a:cubicBezTo>
                    <a:pt x="12444" y="24232"/>
                    <a:pt x="12455" y="24266"/>
                    <a:pt x="12466" y="24301"/>
                  </a:cubicBezTo>
                  <a:cubicBezTo>
                    <a:pt x="12510" y="24429"/>
                    <a:pt x="12568" y="24555"/>
                    <a:pt x="12609" y="24666"/>
                  </a:cubicBezTo>
                  <a:cubicBezTo>
                    <a:pt x="12702" y="24919"/>
                    <a:pt x="12738" y="25173"/>
                    <a:pt x="12822" y="25436"/>
                  </a:cubicBezTo>
                  <a:cubicBezTo>
                    <a:pt x="12865" y="25567"/>
                    <a:pt x="12907" y="25701"/>
                    <a:pt x="12939" y="25840"/>
                  </a:cubicBezTo>
                  <a:cubicBezTo>
                    <a:pt x="12943" y="25855"/>
                    <a:pt x="12949" y="25869"/>
                    <a:pt x="12952" y="25885"/>
                  </a:cubicBezTo>
                  <a:cubicBezTo>
                    <a:pt x="12972" y="25971"/>
                    <a:pt x="12993" y="26058"/>
                    <a:pt x="13007" y="26152"/>
                  </a:cubicBezTo>
                  <a:cubicBezTo>
                    <a:pt x="13016" y="26198"/>
                    <a:pt x="13022" y="26246"/>
                    <a:pt x="13026" y="26297"/>
                  </a:cubicBezTo>
                  <a:cubicBezTo>
                    <a:pt x="13032" y="26349"/>
                    <a:pt x="13038" y="26403"/>
                    <a:pt x="13041" y="26458"/>
                  </a:cubicBezTo>
                  <a:cubicBezTo>
                    <a:pt x="13043" y="26467"/>
                    <a:pt x="13043" y="26476"/>
                    <a:pt x="13043" y="26486"/>
                  </a:cubicBezTo>
                  <a:cubicBezTo>
                    <a:pt x="13046" y="26556"/>
                    <a:pt x="13046" y="26631"/>
                    <a:pt x="13046" y="26707"/>
                  </a:cubicBezTo>
                  <a:cubicBezTo>
                    <a:pt x="13043" y="26697"/>
                    <a:pt x="13039" y="26691"/>
                    <a:pt x="13036" y="26684"/>
                  </a:cubicBezTo>
                  <a:cubicBezTo>
                    <a:pt x="13023" y="26650"/>
                    <a:pt x="13022" y="26614"/>
                    <a:pt x="13007" y="26576"/>
                  </a:cubicBezTo>
                  <a:cubicBezTo>
                    <a:pt x="12942" y="26418"/>
                    <a:pt x="12910" y="26249"/>
                    <a:pt x="12857" y="26064"/>
                  </a:cubicBezTo>
                  <a:cubicBezTo>
                    <a:pt x="12849" y="26031"/>
                    <a:pt x="12837" y="25996"/>
                    <a:pt x="12830" y="25964"/>
                  </a:cubicBezTo>
                  <a:cubicBezTo>
                    <a:pt x="12811" y="25887"/>
                    <a:pt x="12791" y="25811"/>
                    <a:pt x="12772" y="25734"/>
                  </a:cubicBezTo>
                  <a:cubicBezTo>
                    <a:pt x="12770" y="25731"/>
                    <a:pt x="12770" y="25731"/>
                    <a:pt x="12770" y="25730"/>
                  </a:cubicBezTo>
                  <a:cubicBezTo>
                    <a:pt x="12747" y="25635"/>
                    <a:pt x="12727" y="25538"/>
                    <a:pt x="12705" y="25442"/>
                  </a:cubicBezTo>
                  <a:cubicBezTo>
                    <a:pt x="12683" y="25345"/>
                    <a:pt x="12661" y="25246"/>
                    <a:pt x="12638" y="25150"/>
                  </a:cubicBezTo>
                  <a:cubicBezTo>
                    <a:pt x="12617" y="25057"/>
                    <a:pt x="12594" y="24967"/>
                    <a:pt x="12571" y="24875"/>
                  </a:cubicBezTo>
                  <a:cubicBezTo>
                    <a:pt x="12554" y="24821"/>
                    <a:pt x="12539" y="24766"/>
                    <a:pt x="12523" y="24709"/>
                  </a:cubicBezTo>
                  <a:cubicBezTo>
                    <a:pt x="12520" y="24690"/>
                    <a:pt x="12513" y="24671"/>
                    <a:pt x="12508" y="24651"/>
                  </a:cubicBezTo>
                  <a:cubicBezTo>
                    <a:pt x="12503" y="24632"/>
                    <a:pt x="12498" y="24613"/>
                    <a:pt x="12494" y="24593"/>
                  </a:cubicBezTo>
                  <a:cubicBezTo>
                    <a:pt x="12474" y="24506"/>
                    <a:pt x="12458" y="24421"/>
                    <a:pt x="12440" y="24334"/>
                  </a:cubicBezTo>
                  <a:cubicBezTo>
                    <a:pt x="12434" y="24307"/>
                    <a:pt x="12427" y="24277"/>
                    <a:pt x="12420" y="24250"/>
                  </a:cubicBezTo>
                  <a:cubicBezTo>
                    <a:pt x="12407" y="24212"/>
                    <a:pt x="12392" y="24141"/>
                    <a:pt x="12401" y="24099"/>
                  </a:cubicBezTo>
                  <a:cubicBezTo>
                    <a:pt x="12401" y="24091"/>
                    <a:pt x="12405" y="24087"/>
                    <a:pt x="12407" y="24080"/>
                  </a:cubicBezTo>
                  <a:close/>
                  <a:moveTo>
                    <a:pt x="12174" y="25288"/>
                  </a:moveTo>
                  <a:cubicBezTo>
                    <a:pt x="12176" y="25308"/>
                    <a:pt x="12177" y="25327"/>
                    <a:pt x="12183" y="25348"/>
                  </a:cubicBezTo>
                  <a:cubicBezTo>
                    <a:pt x="12189" y="25378"/>
                    <a:pt x="12196" y="25407"/>
                    <a:pt x="12205" y="25439"/>
                  </a:cubicBezTo>
                  <a:cubicBezTo>
                    <a:pt x="12231" y="25531"/>
                    <a:pt x="12269" y="25622"/>
                    <a:pt x="12299" y="25710"/>
                  </a:cubicBezTo>
                  <a:cubicBezTo>
                    <a:pt x="12303" y="25723"/>
                    <a:pt x="12308" y="25734"/>
                    <a:pt x="12312" y="25746"/>
                  </a:cubicBezTo>
                  <a:cubicBezTo>
                    <a:pt x="12315" y="25762"/>
                    <a:pt x="12321" y="25776"/>
                    <a:pt x="12325" y="25792"/>
                  </a:cubicBezTo>
                  <a:cubicBezTo>
                    <a:pt x="12337" y="25839"/>
                    <a:pt x="12344" y="25885"/>
                    <a:pt x="12354" y="25931"/>
                  </a:cubicBezTo>
                  <a:cubicBezTo>
                    <a:pt x="12357" y="25957"/>
                    <a:pt x="12363" y="25981"/>
                    <a:pt x="12369" y="26008"/>
                  </a:cubicBezTo>
                  <a:cubicBezTo>
                    <a:pt x="12373" y="26044"/>
                    <a:pt x="12383" y="26080"/>
                    <a:pt x="12395" y="26118"/>
                  </a:cubicBezTo>
                  <a:cubicBezTo>
                    <a:pt x="12420" y="26197"/>
                    <a:pt x="12442" y="26278"/>
                    <a:pt x="12460" y="26362"/>
                  </a:cubicBezTo>
                  <a:cubicBezTo>
                    <a:pt x="12472" y="26406"/>
                    <a:pt x="12481" y="26447"/>
                    <a:pt x="12488" y="26493"/>
                  </a:cubicBezTo>
                  <a:cubicBezTo>
                    <a:pt x="12497" y="26537"/>
                    <a:pt x="12507" y="26582"/>
                    <a:pt x="12514" y="26627"/>
                  </a:cubicBezTo>
                  <a:cubicBezTo>
                    <a:pt x="12526" y="26711"/>
                    <a:pt x="12538" y="26798"/>
                    <a:pt x="12545" y="26886"/>
                  </a:cubicBezTo>
                  <a:cubicBezTo>
                    <a:pt x="12554" y="27003"/>
                    <a:pt x="12558" y="27126"/>
                    <a:pt x="12555" y="27251"/>
                  </a:cubicBezTo>
                  <a:cubicBezTo>
                    <a:pt x="12495" y="27165"/>
                    <a:pt x="12494" y="27033"/>
                    <a:pt x="12469" y="26918"/>
                  </a:cubicBezTo>
                  <a:cubicBezTo>
                    <a:pt x="12465" y="26908"/>
                    <a:pt x="12463" y="26896"/>
                    <a:pt x="12459" y="26886"/>
                  </a:cubicBezTo>
                  <a:cubicBezTo>
                    <a:pt x="12456" y="26874"/>
                    <a:pt x="12455" y="26865"/>
                    <a:pt x="12452" y="26857"/>
                  </a:cubicBezTo>
                  <a:cubicBezTo>
                    <a:pt x="12433" y="26784"/>
                    <a:pt x="12415" y="26708"/>
                    <a:pt x="12399" y="26634"/>
                  </a:cubicBezTo>
                  <a:cubicBezTo>
                    <a:pt x="12392" y="26598"/>
                    <a:pt x="12385" y="26566"/>
                    <a:pt x="12379" y="26530"/>
                  </a:cubicBezTo>
                  <a:cubicBezTo>
                    <a:pt x="12363" y="26451"/>
                    <a:pt x="12349" y="26371"/>
                    <a:pt x="12335" y="26293"/>
                  </a:cubicBezTo>
                  <a:cubicBezTo>
                    <a:pt x="12306" y="26137"/>
                    <a:pt x="12276" y="25978"/>
                    <a:pt x="12238" y="25832"/>
                  </a:cubicBezTo>
                  <a:cubicBezTo>
                    <a:pt x="12234" y="25817"/>
                    <a:pt x="12231" y="25800"/>
                    <a:pt x="12225" y="25785"/>
                  </a:cubicBezTo>
                  <a:cubicBezTo>
                    <a:pt x="12223" y="25781"/>
                    <a:pt x="12222" y="25773"/>
                    <a:pt x="12222" y="25766"/>
                  </a:cubicBezTo>
                  <a:cubicBezTo>
                    <a:pt x="12219" y="25756"/>
                    <a:pt x="12218" y="25747"/>
                    <a:pt x="12216" y="25737"/>
                  </a:cubicBezTo>
                  <a:cubicBezTo>
                    <a:pt x="12212" y="25723"/>
                    <a:pt x="12209" y="25705"/>
                    <a:pt x="12205" y="25689"/>
                  </a:cubicBezTo>
                  <a:cubicBezTo>
                    <a:pt x="12200" y="25662"/>
                    <a:pt x="12193" y="25630"/>
                    <a:pt x="12189" y="25596"/>
                  </a:cubicBezTo>
                  <a:lnTo>
                    <a:pt x="12178" y="25537"/>
                  </a:lnTo>
                  <a:cubicBezTo>
                    <a:pt x="12174" y="25522"/>
                    <a:pt x="12174" y="25506"/>
                    <a:pt x="12173" y="25490"/>
                  </a:cubicBezTo>
                  <a:cubicBezTo>
                    <a:pt x="12168" y="25473"/>
                    <a:pt x="12168" y="25458"/>
                    <a:pt x="12167" y="25443"/>
                  </a:cubicBezTo>
                  <a:cubicBezTo>
                    <a:pt x="12165" y="25427"/>
                    <a:pt x="12164" y="25413"/>
                    <a:pt x="12164" y="25400"/>
                  </a:cubicBezTo>
                  <a:cubicBezTo>
                    <a:pt x="12161" y="25377"/>
                    <a:pt x="12161" y="25356"/>
                    <a:pt x="12164" y="25339"/>
                  </a:cubicBezTo>
                  <a:cubicBezTo>
                    <a:pt x="12164" y="25332"/>
                    <a:pt x="12164" y="25324"/>
                    <a:pt x="12165" y="25318"/>
                  </a:cubicBezTo>
                  <a:cubicBezTo>
                    <a:pt x="12167" y="25311"/>
                    <a:pt x="12168" y="25305"/>
                    <a:pt x="12168" y="25301"/>
                  </a:cubicBezTo>
                  <a:cubicBezTo>
                    <a:pt x="12170" y="25297"/>
                    <a:pt x="12173" y="25291"/>
                    <a:pt x="12173" y="25288"/>
                  </a:cubicBezTo>
                  <a:lnTo>
                    <a:pt x="12173" y="25291"/>
                  </a:lnTo>
                  <a:cubicBezTo>
                    <a:pt x="12173" y="25289"/>
                    <a:pt x="12174" y="25289"/>
                    <a:pt x="12174" y="25288"/>
                  </a:cubicBezTo>
                  <a:close/>
                  <a:moveTo>
                    <a:pt x="11896" y="26546"/>
                  </a:moveTo>
                  <a:cubicBezTo>
                    <a:pt x="11899" y="26585"/>
                    <a:pt x="11909" y="26625"/>
                    <a:pt x="11918" y="26665"/>
                  </a:cubicBezTo>
                  <a:cubicBezTo>
                    <a:pt x="11921" y="26678"/>
                    <a:pt x="11925" y="26691"/>
                    <a:pt x="11931" y="26704"/>
                  </a:cubicBezTo>
                  <a:cubicBezTo>
                    <a:pt x="11936" y="26723"/>
                    <a:pt x="11943" y="26748"/>
                    <a:pt x="11950" y="26767"/>
                  </a:cubicBezTo>
                  <a:cubicBezTo>
                    <a:pt x="11971" y="26830"/>
                    <a:pt x="11994" y="26893"/>
                    <a:pt x="12014" y="26948"/>
                  </a:cubicBezTo>
                  <a:cubicBezTo>
                    <a:pt x="12058" y="27085"/>
                    <a:pt x="12066" y="27230"/>
                    <a:pt x="12097" y="27367"/>
                  </a:cubicBezTo>
                  <a:cubicBezTo>
                    <a:pt x="12100" y="27373"/>
                    <a:pt x="12101" y="27380"/>
                    <a:pt x="12101" y="27387"/>
                  </a:cubicBezTo>
                  <a:cubicBezTo>
                    <a:pt x="12104" y="27403"/>
                    <a:pt x="12109" y="27421"/>
                    <a:pt x="12109" y="27440"/>
                  </a:cubicBezTo>
                  <a:cubicBezTo>
                    <a:pt x="12112" y="27460"/>
                    <a:pt x="12112" y="27477"/>
                    <a:pt x="12112" y="27499"/>
                  </a:cubicBezTo>
                  <a:cubicBezTo>
                    <a:pt x="12116" y="27549"/>
                    <a:pt x="12116" y="27600"/>
                    <a:pt x="12119" y="27649"/>
                  </a:cubicBezTo>
                  <a:cubicBezTo>
                    <a:pt x="12123" y="27693"/>
                    <a:pt x="12126" y="27736"/>
                    <a:pt x="12136" y="27774"/>
                  </a:cubicBezTo>
                  <a:cubicBezTo>
                    <a:pt x="12139" y="27787"/>
                    <a:pt x="12144" y="27797"/>
                    <a:pt x="12146" y="27810"/>
                  </a:cubicBezTo>
                  <a:cubicBezTo>
                    <a:pt x="12152" y="27821"/>
                    <a:pt x="12158" y="27831"/>
                    <a:pt x="12162" y="27838"/>
                  </a:cubicBezTo>
                  <a:lnTo>
                    <a:pt x="12162" y="27870"/>
                  </a:lnTo>
                  <a:lnTo>
                    <a:pt x="12151" y="27870"/>
                  </a:lnTo>
                  <a:cubicBezTo>
                    <a:pt x="12116" y="27768"/>
                    <a:pt x="12048" y="27674"/>
                    <a:pt x="12013" y="27559"/>
                  </a:cubicBezTo>
                  <a:cubicBezTo>
                    <a:pt x="12005" y="27536"/>
                    <a:pt x="12000" y="27512"/>
                    <a:pt x="11994" y="27486"/>
                  </a:cubicBezTo>
                  <a:cubicBezTo>
                    <a:pt x="11989" y="27464"/>
                    <a:pt x="11984" y="27441"/>
                    <a:pt x="11982" y="27418"/>
                  </a:cubicBezTo>
                  <a:cubicBezTo>
                    <a:pt x="11978" y="27393"/>
                    <a:pt x="11975" y="27373"/>
                    <a:pt x="11972" y="27348"/>
                  </a:cubicBezTo>
                  <a:cubicBezTo>
                    <a:pt x="11969" y="27325"/>
                    <a:pt x="11969" y="27303"/>
                    <a:pt x="11968" y="27280"/>
                  </a:cubicBezTo>
                  <a:cubicBezTo>
                    <a:pt x="11962" y="27185"/>
                    <a:pt x="11957" y="27091"/>
                    <a:pt x="11946" y="26993"/>
                  </a:cubicBezTo>
                  <a:cubicBezTo>
                    <a:pt x="11943" y="26973"/>
                    <a:pt x="11940" y="26950"/>
                    <a:pt x="11934" y="26926"/>
                  </a:cubicBezTo>
                  <a:cubicBezTo>
                    <a:pt x="11936" y="26925"/>
                    <a:pt x="11934" y="26924"/>
                    <a:pt x="11934" y="26921"/>
                  </a:cubicBezTo>
                  <a:cubicBezTo>
                    <a:pt x="11933" y="26916"/>
                    <a:pt x="11933" y="26909"/>
                    <a:pt x="11931" y="26902"/>
                  </a:cubicBezTo>
                  <a:cubicBezTo>
                    <a:pt x="11931" y="26900"/>
                    <a:pt x="11931" y="26897"/>
                    <a:pt x="11928" y="26896"/>
                  </a:cubicBezTo>
                  <a:cubicBezTo>
                    <a:pt x="11927" y="26890"/>
                    <a:pt x="11925" y="26883"/>
                    <a:pt x="11925" y="26876"/>
                  </a:cubicBezTo>
                  <a:cubicBezTo>
                    <a:pt x="11924" y="26868"/>
                    <a:pt x="11921" y="26855"/>
                    <a:pt x="11920" y="26841"/>
                  </a:cubicBezTo>
                  <a:cubicBezTo>
                    <a:pt x="11918" y="26830"/>
                    <a:pt x="11917" y="26817"/>
                    <a:pt x="11912" y="26803"/>
                  </a:cubicBezTo>
                  <a:cubicBezTo>
                    <a:pt x="11909" y="26788"/>
                    <a:pt x="11907" y="26772"/>
                    <a:pt x="11905" y="26756"/>
                  </a:cubicBezTo>
                  <a:cubicBezTo>
                    <a:pt x="11902" y="26739"/>
                    <a:pt x="11899" y="26723"/>
                    <a:pt x="11898" y="26707"/>
                  </a:cubicBezTo>
                  <a:cubicBezTo>
                    <a:pt x="11895" y="26691"/>
                    <a:pt x="11895" y="26672"/>
                    <a:pt x="11892" y="26657"/>
                  </a:cubicBezTo>
                  <a:cubicBezTo>
                    <a:pt x="11888" y="26605"/>
                    <a:pt x="11885" y="26562"/>
                    <a:pt x="11896" y="26546"/>
                  </a:cubicBezTo>
                  <a:close/>
                  <a:moveTo>
                    <a:pt x="21206" y="0"/>
                  </a:moveTo>
                  <a:cubicBezTo>
                    <a:pt x="21232" y="70"/>
                    <a:pt x="21283" y="131"/>
                    <a:pt x="21339" y="188"/>
                  </a:cubicBezTo>
                  <a:cubicBezTo>
                    <a:pt x="21351" y="202"/>
                    <a:pt x="21366" y="215"/>
                    <a:pt x="21380" y="231"/>
                  </a:cubicBezTo>
                  <a:cubicBezTo>
                    <a:pt x="21424" y="274"/>
                    <a:pt x="21464" y="313"/>
                    <a:pt x="21496" y="356"/>
                  </a:cubicBezTo>
                  <a:cubicBezTo>
                    <a:pt x="21536" y="410"/>
                    <a:pt x="21581" y="457"/>
                    <a:pt x="21623" y="506"/>
                  </a:cubicBezTo>
                  <a:cubicBezTo>
                    <a:pt x="21662" y="553"/>
                    <a:pt x="21706" y="602"/>
                    <a:pt x="21741" y="655"/>
                  </a:cubicBezTo>
                  <a:cubicBezTo>
                    <a:pt x="21742" y="655"/>
                    <a:pt x="21742" y="657"/>
                    <a:pt x="21742" y="657"/>
                  </a:cubicBezTo>
                  <a:cubicBezTo>
                    <a:pt x="21790" y="724"/>
                    <a:pt x="21824" y="800"/>
                    <a:pt x="21882" y="861"/>
                  </a:cubicBezTo>
                  <a:lnTo>
                    <a:pt x="21882" y="870"/>
                  </a:lnTo>
                  <a:lnTo>
                    <a:pt x="21893" y="870"/>
                  </a:lnTo>
                  <a:cubicBezTo>
                    <a:pt x="21872" y="719"/>
                    <a:pt x="21805" y="599"/>
                    <a:pt x="21754" y="473"/>
                  </a:cubicBezTo>
                  <a:cubicBezTo>
                    <a:pt x="21736" y="435"/>
                    <a:pt x="21742" y="390"/>
                    <a:pt x="21722" y="356"/>
                  </a:cubicBezTo>
                  <a:lnTo>
                    <a:pt x="21722" y="259"/>
                  </a:lnTo>
                  <a:cubicBezTo>
                    <a:pt x="21729" y="262"/>
                    <a:pt x="21738" y="268"/>
                    <a:pt x="21747" y="274"/>
                  </a:cubicBezTo>
                  <a:lnTo>
                    <a:pt x="21765" y="294"/>
                  </a:lnTo>
                  <a:cubicBezTo>
                    <a:pt x="21806" y="335"/>
                    <a:pt x="21831" y="396"/>
                    <a:pt x="21860" y="442"/>
                  </a:cubicBezTo>
                  <a:cubicBezTo>
                    <a:pt x="22090" y="785"/>
                    <a:pt x="22120" y="1126"/>
                    <a:pt x="21957" y="1576"/>
                  </a:cubicBezTo>
                  <a:cubicBezTo>
                    <a:pt x="21715" y="2239"/>
                    <a:pt x="21379" y="2850"/>
                    <a:pt x="21101" y="3478"/>
                  </a:cubicBezTo>
                  <a:cubicBezTo>
                    <a:pt x="20903" y="3929"/>
                    <a:pt x="20730" y="4379"/>
                    <a:pt x="20534" y="4837"/>
                  </a:cubicBezTo>
                  <a:cubicBezTo>
                    <a:pt x="20405" y="5137"/>
                    <a:pt x="20272" y="5435"/>
                    <a:pt x="20140" y="5733"/>
                  </a:cubicBezTo>
                  <a:cubicBezTo>
                    <a:pt x="20008" y="6030"/>
                    <a:pt x="19874" y="6323"/>
                    <a:pt x="19743" y="6621"/>
                  </a:cubicBezTo>
                  <a:lnTo>
                    <a:pt x="19743" y="6623"/>
                  </a:lnTo>
                  <a:cubicBezTo>
                    <a:pt x="19540" y="7084"/>
                    <a:pt x="19246" y="7507"/>
                    <a:pt x="19038" y="7957"/>
                  </a:cubicBezTo>
                  <a:cubicBezTo>
                    <a:pt x="18949" y="8154"/>
                    <a:pt x="18855" y="8350"/>
                    <a:pt x="18760" y="8548"/>
                  </a:cubicBezTo>
                  <a:cubicBezTo>
                    <a:pt x="18669" y="8744"/>
                    <a:pt x="18578" y="8939"/>
                    <a:pt x="18491" y="9135"/>
                  </a:cubicBezTo>
                  <a:cubicBezTo>
                    <a:pt x="18427" y="9276"/>
                    <a:pt x="18369" y="9417"/>
                    <a:pt x="18298" y="9549"/>
                  </a:cubicBezTo>
                  <a:cubicBezTo>
                    <a:pt x="18275" y="9593"/>
                    <a:pt x="18251" y="9637"/>
                    <a:pt x="18224" y="9682"/>
                  </a:cubicBezTo>
                  <a:cubicBezTo>
                    <a:pt x="18180" y="9753"/>
                    <a:pt x="18139" y="9821"/>
                    <a:pt x="18094" y="9893"/>
                  </a:cubicBezTo>
                  <a:cubicBezTo>
                    <a:pt x="18051" y="9964"/>
                    <a:pt x="18007" y="10035"/>
                    <a:pt x="17962" y="10105"/>
                  </a:cubicBezTo>
                  <a:cubicBezTo>
                    <a:pt x="17876" y="10246"/>
                    <a:pt x="17785" y="10384"/>
                    <a:pt x="17687" y="10516"/>
                  </a:cubicBezTo>
                  <a:cubicBezTo>
                    <a:pt x="17555" y="10704"/>
                    <a:pt x="17372" y="10867"/>
                    <a:pt x="17250" y="11062"/>
                  </a:cubicBezTo>
                  <a:cubicBezTo>
                    <a:pt x="17094" y="11312"/>
                    <a:pt x="16953" y="11572"/>
                    <a:pt x="16811" y="11823"/>
                  </a:cubicBezTo>
                  <a:cubicBezTo>
                    <a:pt x="16763" y="11908"/>
                    <a:pt x="16712" y="11993"/>
                    <a:pt x="16661" y="12075"/>
                  </a:cubicBezTo>
                  <a:cubicBezTo>
                    <a:pt x="16623" y="12140"/>
                    <a:pt x="16592" y="12206"/>
                    <a:pt x="16562" y="12274"/>
                  </a:cubicBezTo>
                  <a:cubicBezTo>
                    <a:pt x="16547" y="12306"/>
                    <a:pt x="16533" y="12341"/>
                    <a:pt x="16514" y="12373"/>
                  </a:cubicBezTo>
                  <a:cubicBezTo>
                    <a:pt x="16499" y="12406"/>
                    <a:pt x="16479" y="12438"/>
                    <a:pt x="16457" y="12472"/>
                  </a:cubicBezTo>
                  <a:cubicBezTo>
                    <a:pt x="16450" y="12482"/>
                    <a:pt x="16441" y="12492"/>
                    <a:pt x="16431" y="12501"/>
                  </a:cubicBezTo>
                  <a:cubicBezTo>
                    <a:pt x="16411" y="12523"/>
                    <a:pt x="16387" y="12539"/>
                    <a:pt x="16367" y="12559"/>
                  </a:cubicBezTo>
                  <a:cubicBezTo>
                    <a:pt x="16358" y="12568"/>
                    <a:pt x="16348" y="12579"/>
                    <a:pt x="16339" y="12588"/>
                  </a:cubicBezTo>
                  <a:cubicBezTo>
                    <a:pt x="16309" y="12627"/>
                    <a:pt x="16278" y="12668"/>
                    <a:pt x="16244" y="12710"/>
                  </a:cubicBezTo>
                  <a:lnTo>
                    <a:pt x="16244" y="12712"/>
                  </a:lnTo>
                  <a:cubicBezTo>
                    <a:pt x="16177" y="12793"/>
                    <a:pt x="16111" y="12877"/>
                    <a:pt x="16053" y="12960"/>
                  </a:cubicBezTo>
                  <a:cubicBezTo>
                    <a:pt x="16024" y="13004"/>
                    <a:pt x="15992" y="13046"/>
                    <a:pt x="15967" y="13091"/>
                  </a:cubicBezTo>
                  <a:cubicBezTo>
                    <a:pt x="15723" y="13481"/>
                    <a:pt x="15562" y="13940"/>
                    <a:pt x="15323" y="14331"/>
                  </a:cubicBezTo>
                  <a:cubicBezTo>
                    <a:pt x="15278" y="14408"/>
                    <a:pt x="15248" y="14491"/>
                    <a:pt x="15207" y="14571"/>
                  </a:cubicBezTo>
                  <a:cubicBezTo>
                    <a:pt x="15195" y="14597"/>
                    <a:pt x="15181" y="14624"/>
                    <a:pt x="15163" y="14651"/>
                  </a:cubicBezTo>
                  <a:cubicBezTo>
                    <a:pt x="15137" y="14698"/>
                    <a:pt x="15108" y="14746"/>
                    <a:pt x="15080" y="14794"/>
                  </a:cubicBezTo>
                  <a:cubicBezTo>
                    <a:pt x="15053" y="14843"/>
                    <a:pt x="15025" y="14894"/>
                    <a:pt x="14999" y="14945"/>
                  </a:cubicBezTo>
                  <a:cubicBezTo>
                    <a:pt x="14909" y="15118"/>
                    <a:pt x="14829" y="15300"/>
                    <a:pt x="14769" y="15484"/>
                  </a:cubicBezTo>
                  <a:cubicBezTo>
                    <a:pt x="14763" y="15502"/>
                    <a:pt x="14759" y="15516"/>
                    <a:pt x="14755" y="15532"/>
                  </a:cubicBezTo>
                  <a:cubicBezTo>
                    <a:pt x="14747" y="15561"/>
                    <a:pt x="14742" y="15592"/>
                    <a:pt x="14734" y="15625"/>
                  </a:cubicBezTo>
                  <a:cubicBezTo>
                    <a:pt x="14731" y="15654"/>
                    <a:pt x="14726" y="15685"/>
                    <a:pt x="14723" y="15717"/>
                  </a:cubicBezTo>
                  <a:cubicBezTo>
                    <a:pt x="14718" y="15752"/>
                    <a:pt x="14711" y="15782"/>
                    <a:pt x="14705" y="15817"/>
                  </a:cubicBezTo>
                  <a:cubicBezTo>
                    <a:pt x="14702" y="15836"/>
                    <a:pt x="14701" y="15852"/>
                    <a:pt x="14695" y="15870"/>
                  </a:cubicBezTo>
                  <a:cubicBezTo>
                    <a:pt x="14691" y="15881"/>
                    <a:pt x="14691" y="15894"/>
                    <a:pt x="14688" y="15906"/>
                  </a:cubicBezTo>
                  <a:cubicBezTo>
                    <a:pt x="14683" y="15928"/>
                    <a:pt x="14681" y="15955"/>
                    <a:pt x="14676" y="15984"/>
                  </a:cubicBezTo>
                  <a:lnTo>
                    <a:pt x="14676" y="15993"/>
                  </a:lnTo>
                  <a:cubicBezTo>
                    <a:pt x="14673" y="16032"/>
                    <a:pt x="14669" y="16076"/>
                    <a:pt x="14666" y="16120"/>
                  </a:cubicBezTo>
                  <a:cubicBezTo>
                    <a:pt x="14665" y="16141"/>
                    <a:pt x="14662" y="16165"/>
                    <a:pt x="14662" y="16188"/>
                  </a:cubicBezTo>
                  <a:cubicBezTo>
                    <a:pt x="14659" y="16294"/>
                    <a:pt x="14659" y="16405"/>
                    <a:pt x="14666" y="16498"/>
                  </a:cubicBezTo>
                  <a:cubicBezTo>
                    <a:pt x="14667" y="16514"/>
                    <a:pt x="14667" y="16530"/>
                    <a:pt x="14669" y="16544"/>
                  </a:cubicBezTo>
                  <a:cubicBezTo>
                    <a:pt x="14673" y="16581"/>
                    <a:pt x="14676" y="16614"/>
                    <a:pt x="14682" y="16637"/>
                  </a:cubicBezTo>
                  <a:cubicBezTo>
                    <a:pt x="14718" y="16791"/>
                    <a:pt x="14702" y="16979"/>
                    <a:pt x="14734" y="17139"/>
                  </a:cubicBezTo>
                  <a:lnTo>
                    <a:pt x="14734" y="17299"/>
                  </a:lnTo>
                  <a:cubicBezTo>
                    <a:pt x="14778" y="17494"/>
                    <a:pt x="14778" y="17715"/>
                    <a:pt x="14820" y="17896"/>
                  </a:cubicBezTo>
                  <a:cubicBezTo>
                    <a:pt x="14836" y="17970"/>
                    <a:pt x="14817" y="18055"/>
                    <a:pt x="14854" y="18109"/>
                  </a:cubicBezTo>
                  <a:lnTo>
                    <a:pt x="14854" y="18143"/>
                  </a:lnTo>
                  <a:lnTo>
                    <a:pt x="14842" y="18143"/>
                  </a:lnTo>
                  <a:lnTo>
                    <a:pt x="14842" y="18142"/>
                  </a:lnTo>
                  <a:cubicBezTo>
                    <a:pt x="14689" y="17824"/>
                    <a:pt x="14566" y="17454"/>
                    <a:pt x="14455" y="17094"/>
                  </a:cubicBezTo>
                  <a:cubicBezTo>
                    <a:pt x="14446" y="17065"/>
                    <a:pt x="14442" y="17036"/>
                    <a:pt x="14439" y="17007"/>
                  </a:cubicBezTo>
                  <a:cubicBezTo>
                    <a:pt x="14435" y="16977"/>
                    <a:pt x="14435" y="16948"/>
                    <a:pt x="14432" y="16919"/>
                  </a:cubicBezTo>
                  <a:cubicBezTo>
                    <a:pt x="14429" y="16858"/>
                    <a:pt x="14428" y="16797"/>
                    <a:pt x="14413" y="16730"/>
                  </a:cubicBezTo>
                  <a:cubicBezTo>
                    <a:pt x="14397" y="16662"/>
                    <a:pt x="14385" y="16589"/>
                    <a:pt x="14377" y="16514"/>
                  </a:cubicBezTo>
                  <a:cubicBezTo>
                    <a:pt x="14364" y="16371"/>
                    <a:pt x="14364" y="16217"/>
                    <a:pt x="14374" y="16063"/>
                  </a:cubicBezTo>
                  <a:cubicBezTo>
                    <a:pt x="14383" y="15947"/>
                    <a:pt x="14396" y="15830"/>
                    <a:pt x="14413" y="15721"/>
                  </a:cubicBezTo>
                  <a:cubicBezTo>
                    <a:pt x="14420" y="15678"/>
                    <a:pt x="14428" y="15634"/>
                    <a:pt x="14436" y="15593"/>
                  </a:cubicBezTo>
                  <a:cubicBezTo>
                    <a:pt x="14446" y="15553"/>
                    <a:pt x="14455" y="15512"/>
                    <a:pt x="14464" y="15476"/>
                  </a:cubicBezTo>
                  <a:cubicBezTo>
                    <a:pt x="14473" y="15438"/>
                    <a:pt x="14484" y="15403"/>
                    <a:pt x="14494" y="15371"/>
                  </a:cubicBezTo>
                  <a:cubicBezTo>
                    <a:pt x="14505" y="15335"/>
                    <a:pt x="14516" y="15305"/>
                    <a:pt x="14528" y="15278"/>
                  </a:cubicBezTo>
                  <a:cubicBezTo>
                    <a:pt x="14563" y="15199"/>
                    <a:pt x="14593" y="15121"/>
                    <a:pt x="14628" y="15044"/>
                  </a:cubicBezTo>
                  <a:cubicBezTo>
                    <a:pt x="14662" y="14965"/>
                    <a:pt x="14697" y="14887"/>
                    <a:pt x="14731" y="14813"/>
                  </a:cubicBezTo>
                  <a:cubicBezTo>
                    <a:pt x="14750" y="14772"/>
                    <a:pt x="14768" y="14736"/>
                    <a:pt x="14787" y="14696"/>
                  </a:cubicBezTo>
                  <a:cubicBezTo>
                    <a:pt x="14823" y="14622"/>
                    <a:pt x="14862" y="14547"/>
                    <a:pt x="14904" y="14477"/>
                  </a:cubicBezTo>
                  <a:cubicBezTo>
                    <a:pt x="14923" y="14440"/>
                    <a:pt x="14948" y="14404"/>
                    <a:pt x="14967" y="14368"/>
                  </a:cubicBezTo>
                  <a:cubicBezTo>
                    <a:pt x="15046" y="14238"/>
                    <a:pt x="15109" y="14096"/>
                    <a:pt x="15191" y="13962"/>
                  </a:cubicBezTo>
                  <a:cubicBezTo>
                    <a:pt x="15204" y="13942"/>
                    <a:pt x="15236" y="13911"/>
                    <a:pt x="15246" y="13885"/>
                  </a:cubicBezTo>
                  <a:cubicBezTo>
                    <a:pt x="15265" y="13824"/>
                    <a:pt x="15275" y="13338"/>
                    <a:pt x="15256" y="13255"/>
                  </a:cubicBezTo>
                  <a:cubicBezTo>
                    <a:pt x="15236" y="13170"/>
                    <a:pt x="15248" y="13074"/>
                    <a:pt x="15223" y="12976"/>
                  </a:cubicBezTo>
                  <a:cubicBezTo>
                    <a:pt x="15172" y="12765"/>
                    <a:pt x="15147" y="12553"/>
                    <a:pt x="15089" y="12354"/>
                  </a:cubicBezTo>
                  <a:cubicBezTo>
                    <a:pt x="15082" y="12326"/>
                    <a:pt x="15073" y="12299"/>
                    <a:pt x="15061" y="12270"/>
                  </a:cubicBezTo>
                  <a:cubicBezTo>
                    <a:pt x="15047" y="12225"/>
                    <a:pt x="15032" y="12180"/>
                    <a:pt x="15018" y="12136"/>
                  </a:cubicBezTo>
                  <a:cubicBezTo>
                    <a:pt x="15002" y="12092"/>
                    <a:pt x="14986" y="12044"/>
                    <a:pt x="14968" y="12001"/>
                  </a:cubicBezTo>
                  <a:cubicBezTo>
                    <a:pt x="14936" y="11912"/>
                    <a:pt x="14902" y="11825"/>
                    <a:pt x="14870" y="11739"/>
                  </a:cubicBezTo>
                  <a:cubicBezTo>
                    <a:pt x="14835" y="11652"/>
                    <a:pt x="14800" y="11566"/>
                    <a:pt x="14763" y="11483"/>
                  </a:cubicBezTo>
                  <a:cubicBezTo>
                    <a:pt x="14727" y="11397"/>
                    <a:pt x="14691" y="11315"/>
                    <a:pt x="14654" y="11230"/>
                  </a:cubicBezTo>
                  <a:cubicBezTo>
                    <a:pt x="14554" y="11009"/>
                    <a:pt x="14452" y="10793"/>
                    <a:pt x="14349" y="10574"/>
                  </a:cubicBezTo>
                  <a:cubicBezTo>
                    <a:pt x="14194" y="10249"/>
                    <a:pt x="14038" y="9926"/>
                    <a:pt x="13888" y="9589"/>
                  </a:cubicBezTo>
                  <a:cubicBezTo>
                    <a:pt x="13839" y="9480"/>
                    <a:pt x="13784" y="9368"/>
                    <a:pt x="13730" y="9254"/>
                  </a:cubicBezTo>
                  <a:cubicBezTo>
                    <a:pt x="13673" y="9142"/>
                    <a:pt x="13615" y="9029"/>
                    <a:pt x="13570" y="8916"/>
                  </a:cubicBezTo>
                  <a:cubicBezTo>
                    <a:pt x="13497" y="8748"/>
                    <a:pt x="13467" y="8586"/>
                    <a:pt x="13408" y="8402"/>
                  </a:cubicBezTo>
                  <a:cubicBezTo>
                    <a:pt x="13359" y="8247"/>
                    <a:pt x="13326" y="8010"/>
                    <a:pt x="13350" y="7806"/>
                  </a:cubicBezTo>
                  <a:cubicBezTo>
                    <a:pt x="13353" y="7761"/>
                    <a:pt x="13365" y="7716"/>
                    <a:pt x="13375" y="7675"/>
                  </a:cubicBezTo>
                  <a:cubicBezTo>
                    <a:pt x="13483" y="7302"/>
                    <a:pt x="13695" y="6996"/>
                    <a:pt x="13888" y="6701"/>
                  </a:cubicBezTo>
                  <a:cubicBezTo>
                    <a:pt x="13911" y="6666"/>
                    <a:pt x="13933" y="6633"/>
                    <a:pt x="13957" y="6598"/>
                  </a:cubicBezTo>
                  <a:cubicBezTo>
                    <a:pt x="14022" y="6496"/>
                    <a:pt x="14084" y="6395"/>
                    <a:pt x="14157" y="6296"/>
                  </a:cubicBezTo>
                  <a:cubicBezTo>
                    <a:pt x="14233" y="6191"/>
                    <a:pt x="14320" y="6091"/>
                    <a:pt x="14406" y="5990"/>
                  </a:cubicBezTo>
                  <a:cubicBezTo>
                    <a:pt x="14493" y="5891"/>
                    <a:pt x="14579" y="5794"/>
                    <a:pt x="14659" y="5688"/>
                  </a:cubicBezTo>
                  <a:cubicBezTo>
                    <a:pt x="14736" y="5583"/>
                    <a:pt x="14830" y="5492"/>
                    <a:pt x="14923" y="5394"/>
                  </a:cubicBezTo>
                  <a:cubicBezTo>
                    <a:pt x="14993" y="5324"/>
                    <a:pt x="15060" y="5252"/>
                    <a:pt x="15124" y="5175"/>
                  </a:cubicBezTo>
                  <a:lnTo>
                    <a:pt x="15184" y="5099"/>
                  </a:lnTo>
                  <a:cubicBezTo>
                    <a:pt x="15189" y="5089"/>
                    <a:pt x="15197" y="5080"/>
                    <a:pt x="15204" y="5071"/>
                  </a:cubicBezTo>
                  <a:cubicBezTo>
                    <a:pt x="15216" y="5051"/>
                    <a:pt x="15226" y="5034"/>
                    <a:pt x="15235" y="5012"/>
                  </a:cubicBezTo>
                  <a:cubicBezTo>
                    <a:pt x="15258" y="4958"/>
                    <a:pt x="15278" y="4906"/>
                    <a:pt x="15313" y="4855"/>
                  </a:cubicBezTo>
                  <a:cubicBezTo>
                    <a:pt x="15310" y="4772"/>
                    <a:pt x="15284" y="4746"/>
                    <a:pt x="15251" y="4711"/>
                  </a:cubicBezTo>
                  <a:cubicBezTo>
                    <a:pt x="15245" y="4708"/>
                    <a:pt x="15237" y="4701"/>
                    <a:pt x="15235" y="4695"/>
                  </a:cubicBezTo>
                  <a:lnTo>
                    <a:pt x="15214" y="4675"/>
                  </a:lnTo>
                  <a:cubicBezTo>
                    <a:pt x="15131" y="4677"/>
                    <a:pt x="15059" y="4680"/>
                    <a:pt x="14986" y="4692"/>
                  </a:cubicBezTo>
                  <a:cubicBezTo>
                    <a:pt x="14938" y="4699"/>
                    <a:pt x="14894" y="4709"/>
                    <a:pt x="14852" y="4721"/>
                  </a:cubicBezTo>
                  <a:cubicBezTo>
                    <a:pt x="14833" y="4728"/>
                    <a:pt x="14809" y="4733"/>
                    <a:pt x="14791" y="4740"/>
                  </a:cubicBezTo>
                  <a:cubicBezTo>
                    <a:pt x="14771" y="4750"/>
                    <a:pt x="14749" y="4757"/>
                    <a:pt x="14731" y="4765"/>
                  </a:cubicBezTo>
                  <a:lnTo>
                    <a:pt x="14670" y="4791"/>
                  </a:lnTo>
                  <a:cubicBezTo>
                    <a:pt x="14651" y="4803"/>
                    <a:pt x="14634" y="4811"/>
                    <a:pt x="14618" y="4819"/>
                  </a:cubicBezTo>
                  <a:cubicBezTo>
                    <a:pt x="14609" y="4823"/>
                    <a:pt x="14602" y="4830"/>
                    <a:pt x="14593" y="4832"/>
                  </a:cubicBezTo>
                  <a:cubicBezTo>
                    <a:pt x="14576" y="4839"/>
                    <a:pt x="14557" y="4845"/>
                    <a:pt x="14540" y="4852"/>
                  </a:cubicBezTo>
                  <a:cubicBezTo>
                    <a:pt x="14506" y="4862"/>
                    <a:pt x="14470" y="4866"/>
                    <a:pt x="14415" y="4866"/>
                  </a:cubicBezTo>
                  <a:cubicBezTo>
                    <a:pt x="14390" y="4848"/>
                    <a:pt x="14365" y="4830"/>
                    <a:pt x="14340" y="4813"/>
                  </a:cubicBezTo>
                  <a:cubicBezTo>
                    <a:pt x="14317" y="4721"/>
                    <a:pt x="14324" y="4631"/>
                    <a:pt x="14349" y="4548"/>
                  </a:cubicBezTo>
                  <a:cubicBezTo>
                    <a:pt x="14355" y="4522"/>
                    <a:pt x="14365" y="4499"/>
                    <a:pt x="14375" y="4475"/>
                  </a:cubicBezTo>
                  <a:cubicBezTo>
                    <a:pt x="14380" y="4462"/>
                    <a:pt x="14387" y="4452"/>
                    <a:pt x="14391" y="4439"/>
                  </a:cubicBezTo>
                  <a:cubicBezTo>
                    <a:pt x="14401" y="4416"/>
                    <a:pt x="14415" y="4394"/>
                    <a:pt x="14426" y="4374"/>
                  </a:cubicBezTo>
                  <a:lnTo>
                    <a:pt x="14426" y="4372"/>
                  </a:lnTo>
                  <a:cubicBezTo>
                    <a:pt x="14467" y="4295"/>
                    <a:pt x="14516" y="4222"/>
                    <a:pt x="14553" y="4161"/>
                  </a:cubicBezTo>
                  <a:cubicBezTo>
                    <a:pt x="14569" y="4134"/>
                    <a:pt x="14582" y="4108"/>
                    <a:pt x="14596" y="4081"/>
                  </a:cubicBezTo>
                  <a:cubicBezTo>
                    <a:pt x="14622" y="4028"/>
                    <a:pt x="14646" y="3974"/>
                    <a:pt x="14670" y="3921"/>
                  </a:cubicBezTo>
                  <a:cubicBezTo>
                    <a:pt x="14683" y="3894"/>
                    <a:pt x="14698" y="3868"/>
                    <a:pt x="14713" y="3841"/>
                  </a:cubicBezTo>
                  <a:cubicBezTo>
                    <a:pt x="14838" y="3635"/>
                    <a:pt x="14957" y="3423"/>
                    <a:pt x="15085" y="3224"/>
                  </a:cubicBezTo>
                  <a:cubicBezTo>
                    <a:pt x="15128" y="3158"/>
                    <a:pt x="15169" y="3090"/>
                    <a:pt x="15216" y="3029"/>
                  </a:cubicBezTo>
                  <a:lnTo>
                    <a:pt x="15233" y="3007"/>
                  </a:lnTo>
                  <a:cubicBezTo>
                    <a:pt x="15237" y="3001"/>
                    <a:pt x="15243" y="2992"/>
                    <a:pt x="15248" y="2985"/>
                  </a:cubicBezTo>
                  <a:cubicBezTo>
                    <a:pt x="15266" y="2956"/>
                    <a:pt x="15288" y="2926"/>
                    <a:pt x="15310" y="2892"/>
                  </a:cubicBezTo>
                  <a:cubicBezTo>
                    <a:pt x="15364" y="2814"/>
                    <a:pt x="15422" y="2737"/>
                    <a:pt x="15495" y="2687"/>
                  </a:cubicBezTo>
                  <a:lnTo>
                    <a:pt x="15495" y="2675"/>
                  </a:lnTo>
                  <a:cubicBezTo>
                    <a:pt x="15454" y="2693"/>
                    <a:pt x="15412" y="2705"/>
                    <a:pt x="15368" y="2718"/>
                  </a:cubicBezTo>
                  <a:cubicBezTo>
                    <a:pt x="15307" y="2732"/>
                    <a:pt x="15242" y="2745"/>
                    <a:pt x="15172" y="2751"/>
                  </a:cubicBezTo>
                  <a:cubicBezTo>
                    <a:pt x="15098" y="2759"/>
                    <a:pt x="15021" y="2762"/>
                    <a:pt x="14942" y="2762"/>
                  </a:cubicBezTo>
                  <a:cubicBezTo>
                    <a:pt x="14634" y="2762"/>
                    <a:pt x="14297" y="2715"/>
                    <a:pt x="13984" y="2715"/>
                  </a:cubicBezTo>
                  <a:cubicBezTo>
                    <a:pt x="13943" y="2715"/>
                    <a:pt x="13903" y="2716"/>
                    <a:pt x="13863" y="2718"/>
                  </a:cubicBezTo>
                  <a:cubicBezTo>
                    <a:pt x="13834" y="2719"/>
                    <a:pt x="13804" y="2722"/>
                    <a:pt x="13775" y="2723"/>
                  </a:cubicBezTo>
                  <a:cubicBezTo>
                    <a:pt x="13740" y="2726"/>
                    <a:pt x="13708" y="2731"/>
                    <a:pt x="13674" y="2737"/>
                  </a:cubicBezTo>
                  <a:cubicBezTo>
                    <a:pt x="13642" y="2739"/>
                    <a:pt x="13608" y="2748"/>
                    <a:pt x="13576" y="2755"/>
                  </a:cubicBezTo>
                  <a:cubicBezTo>
                    <a:pt x="13554" y="2760"/>
                    <a:pt x="13532" y="2767"/>
                    <a:pt x="13507" y="2773"/>
                  </a:cubicBezTo>
                  <a:cubicBezTo>
                    <a:pt x="13468" y="2785"/>
                    <a:pt x="13430" y="2798"/>
                    <a:pt x="13391" y="2811"/>
                  </a:cubicBezTo>
                  <a:cubicBezTo>
                    <a:pt x="13376" y="2814"/>
                    <a:pt x="13365" y="2821"/>
                    <a:pt x="13347" y="2827"/>
                  </a:cubicBezTo>
                  <a:cubicBezTo>
                    <a:pt x="13310" y="2841"/>
                    <a:pt x="13270" y="2856"/>
                    <a:pt x="13231" y="2870"/>
                  </a:cubicBezTo>
                  <a:cubicBezTo>
                    <a:pt x="13155" y="2901"/>
                    <a:pt x="13081" y="2936"/>
                    <a:pt x="13010" y="2971"/>
                  </a:cubicBezTo>
                  <a:cubicBezTo>
                    <a:pt x="12719" y="3110"/>
                    <a:pt x="12452" y="3277"/>
                    <a:pt x="12162" y="3420"/>
                  </a:cubicBezTo>
                  <a:cubicBezTo>
                    <a:pt x="12126" y="3437"/>
                    <a:pt x="12090" y="3456"/>
                    <a:pt x="12053" y="3472"/>
                  </a:cubicBezTo>
                  <a:cubicBezTo>
                    <a:pt x="12017" y="3490"/>
                    <a:pt x="11979" y="3507"/>
                    <a:pt x="11941" y="3523"/>
                  </a:cubicBezTo>
                  <a:cubicBezTo>
                    <a:pt x="11869" y="3552"/>
                    <a:pt x="11795" y="3583"/>
                    <a:pt x="11718" y="3606"/>
                  </a:cubicBezTo>
                  <a:cubicBezTo>
                    <a:pt x="11674" y="3620"/>
                    <a:pt x="11630" y="3634"/>
                    <a:pt x="11585" y="3648"/>
                  </a:cubicBezTo>
                  <a:cubicBezTo>
                    <a:pt x="11520" y="3667"/>
                    <a:pt x="11435" y="3683"/>
                    <a:pt x="11344" y="3692"/>
                  </a:cubicBezTo>
                  <a:cubicBezTo>
                    <a:pt x="11340" y="3692"/>
                    <a:pt x="11334" y="3693"/>
                    <a:pt x="11331" y="3693"/>
                  </a:cubicBezTo>
                  <a:cubicBezTo>
                    <a:pt x="11303" y="3698"/>
                    <a:pt x="11274" y="3699"/>
                    <a:pt x="11245" y="3700"/>
                  </a:cubicBezTo>
                  <a:cubicBezTo>
                    <a:pt x="11213" y="3705"/>
                    <a:pt x="11177" y="3705"/>
                    <a:pt x="11143" y="3706"/>
                  </a:cubicBezTo>
                  <a:cubicBezTo>
                    <a:pt x="11102" y="3708"/>
                    <a:pt x="11060" y="3709"/>
                    <a:pt x="11018" y="3709"/>
                  </a:cubicBezTo>
                  <a:cubicBezTo>
                    <a:pt x="10885" y="3709"/>
                    <a:pt x="10757" y="3700"/>
                    <a:pt x="10656" y="3679"/>
                  </a:cubicBezTo>
                  <a:cubicBezTo>
                    <a:pt x="10541" y="3676"/>
                    <a:pt x="10428" y="3674"/>
                    <a:pt x="10315" y="3670"/>
                  </a:cubicBezTo>
                  <a:cubicBezTo>
                    <a:pt x="10306" y="3667"/>
                    <a:pt x="10297" y="3667"/>
                    <a:pt x="10287" y="3664"/>
                  </a:cubicBezTo>
                  <a:cubicBezTo>
                    <a:pt x="10277" y="3663"/>
                    <a:pt x="10268" y="3661"/>
                    <a:pt x="10256" y="3660"/>
                  </a:cubicBezTo>
                  <a:cubicBezTo>
                    <a:pt x="10236" y="3655"/>
                    <a:pt x="10213" y="3655"/>
                    <a:pt x="10189" y="3654"/>
                  </a:cubicBezTo>
                  <a:cubicBezTo>
                    <a:pt x="10142" y="3650"/>
                    <a:pt x="10090" y="3648"/>
                    <a:pt x="10038" y="3648"/>
                  </a:cubicBezTo>
                  <a:cubicBezTo>
                    <a:pt x="9991" y="3648"/>
                    <a:pt x="9944" y="3650"/>
                    <a:pt x="9899" y="3654"/>
                  </a:cubicBezTo>
                  <a:cubicBezTo>
                    <a:pt x="9864" y="3657"/>
                    <a:pt x="9833" y="3660"/>
                    <a:pt x="9804" y="3667"/>
                  </a:cubicBezTo>
                  <a:lnTo>
                    <a:pt x="9777" y="3671"/>
                  </a:lnTo>
                  <a:cubicBezTo>
                    <a:pt x="9553" y="3725"/>
                    <a:pt x="9339" y="3778"/>
                    <a:pt x="9128" y="3828"/>
                  </a:cubicBezTo>
                  <a:cubicBezTo>
                    <a:pt x="8989" y="3865"/>
                    <a:pt x="8848" y="3901"/>
                    <a:pt x="8706" y="3936"/>
                  </a:cubicBezTo>
                  <a:cubicBezTo>
                    <a:pt x="8567" y="3972"/>
                    <a:pt x="8423" y="4009"/>
                    <a:pt x="8279" y="4045"/>
                  </a:cubicBezTo>
                  <a:cubicBezTo>
                    <a:pt x="8206" y="4061"/>
                    <a:pt x="8132" y="4081"/>
                    <a:pt x="8058" y="4097"/>
                  </a:cubicBezTo>
                  <a:cubicBezTo>
                    <a:pt x="7801" y="4119"/>
                    <a:pt x="7545" y="4140"/>
                    <a:pt x="7289" y="4161"/>
                  </a:cubicBezTo>
                  <a:lnTo>
                    <a:pt x="7043" y="4161"/>
                  </a:lnTo>
                  <a:cubicBezTo>
                    <a:pt x="6984" y="4173"/>
                    <a:pt x="6913" y="4177"/>
                    <a:pt x="6838" y="4177"/>
                  </a:cubicBezTo>
                  <a:cubicBezTo>
                    <a:pt x="6791" y="4177"/>
                    <a:pt x="6742" y="4175"/>
                    <a:pt x="6694" y="4173"/>
                  </a:cubicBezTo>
                  <a:cubicBezTo>
                    <a:pt x="6672" y="4173"/>
                    <a:pt x="6649" y="4173"/>
                    <a:pt x="6626" y="4172"/>
                  </a:cubicBezTo>
                  <a:lnTo>
                    <a:pt x="6466" y="4172"/>
                  </a:lnTo>
                  <a:cubicBezTo>
                    <a:pt x="6434" y="4173"/>
                    <a:pt x="6402" y="4173"/>
                    <a:pt x="6369" y="4173"/>
                  </a:cubicBezTo>
                  <a:cubicBezTo>
                    <a:pt x="6303" y="4174"/>
                    <a:pt x="6238" y="4175"/>
                    <a:pt x="6173" y="4175"/>
                  </a:cubicBezTo>
                  <a:cubicBezTo>
                    <a:pt x="6008" y="4175"/>
                    <a:pt x="5847" y="4168"/>
                    <a:pt x="5706" y="4137"/>
                  </a:cubicBezTo>
                  <a:lnTo>
                    <a:pt x="5333" y="4137"/>
                  </a:lnTo>
                  <a:cubicBezTo>
                    <a:pt x="5146" y="4137"/>
                    <a:pt x="4942" y="4146"/>
                    <a:pt x="4746" y="4146"/>
                  </a:cubicBezTo>
                  <a:cubicBezTo>
                    <a:pt x="4566" y="4146"/>
                    <a:pt x="4392" y="4138"/>
                    <a:pt x="4243" y="4106"/>
                  </a:cubicBezTo>
                  <a:lnTo>
                    <a:pt x="4083" y="4106"/>
                  </a:lnTo>
                  <a:cubicBezTo>
                    <a:pt x="4073" y="4106"/>
                    <a:pt x="4064" y="4106"/>
                    <a:pt x="4055" y="4106"/>
                  </a:cubicBezTo>
                  <a:cubicBezTo>
                    <a:pt x="4013" y="4106"/>
                    <a:pt x="3972" y="4108"/>
                    <a:pt x="3932" y="4110"/>
                  </a:cubicBezTo>
                  <a:cubicBezTo>
                    <a:pt x="3853" y="4118"/>
                    <a:pt x="3779" y="4129"/>
                    <a:pt x="3705" y="4144"/>
                  </a:cubicBezTo>
                  <a:lnTo>
                    <a:pt x="3704" y="4144"/>
                  </a:lnTo>
                  <a:cubicBezTo>
                    <a:pt x="3664" y="4154"/>
                    <a:pt x="3628" y="4161"/>
                    <a:pt x="3590" y="4172"/>
                  </a:cubicBezTo>
                  <a:cubicBezTo>
                    <a:pt x="3525" y="4186"/>
                    <a:pt x="3461" y="4186"/>
                    <a:pt x="3398" y="4186"/>
                  </a:cubicBezTo>
                  <a:cubicBezTo>
                    <a:pt x="3333" y="4186"/>
                    <a:pt x="3267" y="4186"/>
                    <a:pt x="3195" y="4202"/>
                  </a:cubicBezTo>
                  <a:cubicBezTo>
                    <a:pt x="3159" y="4210"/>
                    <a:pt x="3108" y="4215"/>
                    <a:pt x="3056" y="4215"/>
                  </a:cubicBezTo>
                  <a:cubicBezTo>
                    <a:pt x="3011" y="4215"/>
                    <a:pt x="2965" y="4211"/>
                    <a:pt x="2927" y="4202"/>
                  </a:cubicBezTo>
                  <a:cubicBezTo>
                    <a:pt x="2882" y="4192"/>
                    <a:pt x="2839" y="4180"/>
                    <a:pt x="2795" y="4166"/>
                  </a:cubicBezTo>
                  <a:cubicBezTo>
                    <a:pt x="2783" y="4163"/>
                    <a:pt x="2775" y="4163"/>
                    <a:pt x="2766" y="4157"/>
                  </a:cubicBezTo>
                  <a:cubicBezTo>
                    <a:pt x="2756" y="4156"/>
                    <a:pt x="2747" y="4154"/>
                    <a:pt x="2738" y="4150"/>
                  </a:cubicBezTo>
                  <a:cubicBezTo>
                    <a:pt x="2709" y="4141"/>
                    <a:pt x="2679" y="4129"/>
                    <a:pt x="2650" y="4121"/>
                  </a:cubicBezTo>
                  <a:cubicBezTo>
                    <a:pt x="2620" y="4112"/>
                    <a:pt x="2588" y="4100"/>
                    <a:pt x="2559" y="4090"/>
                  </a:cubicBezTo>
                  <a:cubicBezTo>
                    <a:pt x="2522" y="4076"/>
                    <a:pt x="2484" y="4062"/>
                    <a:pt x="2443" y="4046"/>
                  </a:cubicBezTo>
                  <a:cubicBezTo>
                    <a:pt x="2442" y="4046"/>
                    <a:pt x="2442" y="4045"/>
                    <a:pt x="2442" y="4045"/>
                  </a:cubicBezTo>
                  <a:cubicBezTo>
                    <a:pt x="2389" y="4025"/>
                    <a:pt x="2337" y="4004"/>
                    <a:pt x="2283" y="3987"/>
                  </a:cubicBezTo>
                  <a:cubicBezTo>
                    <a:pt x="2247" y="3972"/>
                    <a:pt x="2208" y="3958"/>
                    <a:pt x="2167" y="3945"/>
                  </a:cubicBezTo>
                  <a:cubicBezTo>
                    <a:pt x="2058" y="3910"/>
                    <a:pt x="1939" y="3917"/>
                    <a:pt x="1824" y="3892"/>
                  </a:cubicBezTo>
                  <a:cubicBezTo>
                    <a:pt x="1792" y="3886"/>
                    <a:pt x="1756" y="3883"/>
                    <a:pt x="1717" y="3883"/>
                  </a:cubicBezTo>
                  <a:cubicBezTo>
                    <a:pt x="1596" y="3883"/>
                    <a:pt x="1450" y="3912"/>
                    <a:pt x="1321" y="3945"/>
                  </a:cubicBezTo>
                  <a:lnTo>
                    <a:pt x="1319" y="3945"/>
                  </a:lnTo>
                  <a:cubicBezTo>
                    <a:pt x="1277" y="3955"/>
                    <a:pt x="1235" y="3967"/>
                    <a:pt x="1197" y="3975"/>
                  </a:cubicBezTo>
                  <a:lnTo>
                    <a:pt x="1196" y="3975"/>
                  </a:lnTo>
                  <a:cubicBezTo>
                    <a:pt x="1169" y="3981"/>
                    <a:pt x="1146" y="3988"/>
                    <a:pt x="1126" y="3996"/>
                  </a:cubicBezTo>
                  <a:cubicBezTo>
                    <a:pt x="1104" y="4001"/>
                    <a:pt x="1082" y="4006"/>
                    <a:pt x="1066" y="4010"/>
                  </a:cubicBezTo>
                  <a:cubicBezTo>
                    <a:pt x="1040" y="4017"/>
                    <a:pt x="1015" y="4023"/>
                    <a:pt x="989" y="4025"/>
                  </a:cubicBezTo>
                  <a:cubicBezTo>
                    <a:pt x="925" y="4034"/>
                    <a:pt x="858" y="4037"/>
                    <a:pt x="789" y="4037"/>
                  </a:cubicBezTo>
                  <a:cubicBezTo>
                    <a:pt x="632" y="4037"/>
                    <a:pt x="468" y="4020"/>
                    <a:pt x="306" y="4020"/>
                  </a:cubicBezTo>
                  <a:cubicBezTo>
                    <a:pt x="284" y="4020"/>
                    <a:pt x="265" y="4020"/>
                    <a:pt x="246" y="4023"/>
                  </a:cubicBezTo>
                  <a:lnTo>
                    <a:pt x="230" y="4023"/>
                  </a:lnTo>
                  <a:cubicBezTo>
                    <a:pt x="226" y="4025"/>
                    <a:pt x="222" y="4025"/>
                    <a:pt x="217" y="4025"/>
                  </a:cubicBezTo>
                  <a:cubicBezTo>
                    <a:pt x="208" y="4026"/>
                    <a:pt x="200" y="4028"/>
                    <a:pt x="190" y="4028"/>
                  </a:cubicBezTo>
                  <a:cubicBezTo>
                    <a:pt x="178" y="4030"/>
                    <a:pt x="169" y="4032"/>
                    <a:pt x="158" y="4032"/>
                  </a:cubicBezTo>
                  <a:cubicBezTo>
                    <a:pt x="150" y="4033"/>
                    <a:pt x="143" y="4035"/>
                    <a:pt x="137" y="4035"/>
                  </a:cubicBezTo>
                  <a:cubicBezTo>
                    <a:pt x="120" y="4039"/>
                    <a:pt x="101" y="4041"/>
                    <a:pt x="85" y="4042"/>
                  </a:cubicBezTo>
                  <a:cubicBezTo>
                    <a:pt x="57" y="4061"/>
                    <a:pt x="30" y="4077"/>
                    <a:pt x="1" y="4093"/>
                  </a:cubicBezTo>
                  <a:cubicBezTo>
                    <a:pt x="28" y="4097"/>
                    <a:pt x="56" y="4105"/>
                    <a:pt x="83" y="4108"/>
                  </a:cubicBezTo>
                  <a:cubicBezTo>
                    <a:pt x="166" y="4144"/>
                    <a:pt x="243" y="4198"/>
                    <a:pt x="304" y="4259"/>
                  </a:cubicBezTo>
                  <a:cubicBezTo>
                    <a:pt x="339" y="4289"/>
                    <a:pt x="367" y="4324"/>
                    <a:pt x="393" y="4359"/>
                  </a:cubicBezTo>
                  <a:cubicBezTo>
                    <a:pt x="421" y="4395"/>
                    <a:pt x="447" y="4433"/>
                    <a:pt x="469" y="4471"/>
                  </a:cubicBezTo>
                  <a:cubicBezTo>
                    <a:pt x="528" y="4573"/>
                    <a:pt x="537" y="4686"/>
                    <a:pt x="575" y="4813"/>
                  </a:cubicBezTo>
                  <a:cubicBezTo>
                    <a:pt x="586" y="4848"/>
                    <a:pt x="595" y="4882"/>
                    <a:pt x="602" y="4914"/>
                  </a:cubicBezTo>
                  <a:cubicBezTo>
                    <a:pt x="610" y="4946"/>
                    <a:pt x="617" y="4977"/>
                    <a:pt x="623" y="5009"/>
                  </a:cubicBezTo>
                  <a:cubicBezTo>
                    <a:pt x="636" y="5082"/>
                    <a:pt x="646" y="5157"/>
                    <a:pt x="652" y="5231"/>
                  </a:cubicBezTo>
                  <a:lnTo>
                    <a:pt x="652" y="5240"/>
                  </a:lnTo>
                  <a:cubicBezTo>
                    <a:pt x="655" y="5268"/>
                    <a:pt x="658" y="5292"/>
                    <a:pt x="658" y="5320"/>
                  </a:cubicBezTo>
                  <a:cubicBezTo>
                    <a:pt x="659" y="5349"/>
                    <a:pt x="661" y="5380"/>
                    <a:pt x="661" y="5409"/>
                  </a:cubicBezTo>
                  <a:cubicBezTo>
                    <a:pt x="668" y="5698"/>
                    <a:pt x="629" y="5990"/>
                    <a:pt x="565" y="6255"/>
                  </a:cubicBezTo>
                  <a:cubicBezTo>
                    <a:pt x="553" y="6294"/>
                    <a:pt x="544" y="6335"/>
                    <a:pt x="531" y="6373"/>
                  </a:cubicBezTo>
                  <a:cubicBezTo>
                    <a:pt x="521" y="6412"/>
                    <a:pt x="509" y="6448"/>
                    <a:pt x="498" y="6489"/>
                  </a:cubicBezTo>
                  <a:lnTo>
                    <a:pt x="498" y="6490"/>
                  </a:lnTo>
                  <a:lnTo>
                    <a:pt x="498" y="6492"/>
                  </a:lnTo>
                  <a:cubicBezTo>
                    <a:pt x="490" y="6514"/>
                    <a:pt x="483" y="6536"/>
                    <a:pt x="473" y="6557"/>
                  </a:cubicBezTo>
                  <a:cubicBezTo>
                    <a:pt x="464" y="6585"/>
                    <a:pt x="456" y="6611"/>
                    <a:pt x="447" y="6634"/>
                  </a:cubicBezTo>
                  <a:cubicBezTo>
                    <a:pt x="448" y="6637"/>
                    <a:pt x="448" y="6637"/>
                    <a:pt x="447" y="6637"/>
                  </a:cubicBezTo>
                  <a:cubicBezTo>
                    <a:pt x="444" y="6642"/>
                    <a:pt x="443" y="6645"/>
                    <a:pt x="443" y="6649"/>
                  </a:cubicBezTo>
                  <a:cubicBezTo>
                    <a:pt x="427" y="6691"/>
                    <a:pt x="408" y="6730"/>
                    <a:pt x="393" y="6771"/>
                  </a:cubicBezTo>
                  <a:lnTo>
                    <a:pt x="393" y="6773"/>
                  </a:lnTo>
                  <a:cubicBezTo>
                    <a:pt x="367" y="6834"/>
                    <a:pt x="333" y="6911"/>
                    <a:pt x="291" y="6979"/>
                  </a:cubicBezTo>
                  <a:cubicBezTo>
                    <a:pt x="288" y="6989"/>
                    <a:pt x="281" y="6996"/>
                    <a:pt x="277" y="7004"/>
                  </a:cubicBezTo>
                  <a:cubicBezTo>
                    <a:pt x="265" y="7023"/>
                    <a:pt x="251" y="7043"/>
                    <a:pt x="236" y="7063"/>
                  </a:cubicBezTo>
                  <a:cubicBezTo>
                    <a:pt x="219" y="7084"/>
                    <a:pt x="201" y="7101"/>
                    <a:pt x="185" y="7117"/>
                  </a:cubicBezTo>
                  <a:cubicBezTo>
                    <a:pt x="174" y="7129"/>
                    <a:pt x="165" y="7137"/>
                    <a:pt x="153" y="7145"/>
                  </a:cubicBezTo>
                  <a:cubicBezTo>
                    <a:pt x="117" y="7172"/>
                    <a:pt x="78" y="7193"/>
                    <a:pt x="33" y="7200"/>
                  </a:cubicBezTo>
                  <a:cubicBezTo>
                    <a:pt x="35" y="7207"/>
                    <a:pt x="35" y="7216"/>
                    <a:pt x="37" y="7225"/>
                  </a:cubicBezTo>
                  <a:cubicBezTo>
                    <a:pt x="40" y="7226"/>
                    <a:pt x="40" y="7229"/>
                    <a:pt x="41" y="7231"/>
                  </a:cubicBezTo>
                  <a:cubicBezTo>
                    <a:pt x="54" y="7233"/>
                    <a:pt x="64" y="7236"/>
                    <a:pt x="76" y="7241"/>
                  </a:cubicBezTo>
                  <a:cubicBezTo>
                    <a:pt x="98" y="7248"/>
                    <a:pt x="120" y="7260"/>
                    <a:pt x="139" y="7268"/>
                  </a:cubicBezTo>
                  <a:cubicBezTo>
                    <a:pt x="152" y="7273"/>
                    <a:pt x="160" y="7280"/>
                    <a:pt x="172" y="7283"/>
                  </a:cubicBezTo>
                  <a:cubicBezTo>
                    <a:pt x="192" y="7290"/>
                    <a:pt x="214" y="7302"/>
                    <a:pt x="236" y="7306"/>
                  </a:cubicBezTo>
                  <a:cubicBezTo>
                    <a:pt x="275" y="7316"/>
                    <a:pt x="313" y="7325"/>
                    <a:pt x="354" y="7334"/>
                  </a:cubicBezTo>
                  <a:cubicBezTo>
                    <a:pt x="473" y="7361"/>
                    <a:pt x="594" y="7389"/>
                    <a:pt x="713" y="7414"/>
                  </a:cubicBezTo>
                  <a:cubicBezTo>
                    <a:pt x="738" y="7421"/>
                    <a:pt x="759" y="7428"/>
                    <a:pt x="783" y="7436"/>
                  </a:cubicBezTo>
                  <a:lnTo>
                    <a:pt x="784" y="7437"/>
                  </a:lnTo>
                  <a:cubicBezTo>
                    <a:pt x="790" y="7440"/>
                    <a:pt x="797" y="7441"/>
                    <a:pt x="803" y="7441"/>
                  </a:cubicBezTo>
                  <a:lnTo>
                    <a:pt x="967" y="7499"/>
                  </a:lnTo>
                  <a:cubicBezTo>
                    <a:pt x="995" y="7510"/>
                    <a:pt x="1024" y="7520"/>
                    <a:pt x="1052" y="7531"/>
                  </a:cubicBezTo>
                  <a:cubicBezTo>
                    <a:pt x="1116" y="7553"/>
                    <a:pt x="1177" y="7579"/>
                    <a:pt x="1241" y="7607"/>
                  </a:cubicBezTo>
                  <a:cubicBezTo>
                    <a:pt x="1331" y="7646"/>
                    <a:pt x="1611" y="7782"/>
                    <a:pt x="1778" y="7782"/>
                  </a:cubicBezTo>
                  <a:cubicBezTo>
                    <a:pt x="1796" y="7782"/>
                    <a:pt x="1813" y="7781"/>
                    <a:pt x="1828" y="7777"/>
                  </a:cubicBezTo>
                  <a:cubicBezTo>
                    <a:pt x="2019" y="7732"/>
                    <a:pt x="2162" y="7563"/>
                    <a:pt x="2266" y="7425"/>
                  </a:cubicBezTo>
                  <a:cubicBezTo>
                    <a:pt x="2375" y="7281"/>
                    <a:pt x="2511" y="7146"/>
                    <a:pt x="2607" y="6986"/>
                  </a:cubicBezTo>
                  <a:cubicBezTo>
                    <a:pt x="2610" y="6982"/>
                    <a:pt x="2615" y="6975"/>
                    <a:pt x="2619" y="6967"/>
                  </a:cubicBezTo>
                  <a:cubicBezTo>
                    <a:pt x="2634" y="6946"/>
                    <a:pt x="2645" y="6919"/>
                    <a:pt x="2658" y="6890"/>
                  </a:cubicBezTo>
                  <a:cubicBezTo>
                    <a:pt x="2718" y="6758"/>
                    <a:pt x="2753" y="6608"/>
                    <a:pt x="2789" y="6454"/>
                  </a:cubicBezTo>
                  <a:cubicBezTo>
                    <a:pt x="2802" y="6395"/>
                    <a:pt x="2817" y="6329"/>
                    <a:pt x="2833" y="6269"/>
                  </a:cubicBezTo>
                  <a:cubicBezTo>
                    <a:pt x="2836" y="6256"/>
                    <a:pt x="2839" y="6242"/>
                    <a:pt x="2843" y="6226"/>
                  </a:cubicBezTo>
                  <a:cubicBezTo>
                    <a:pt x="2853" y="6172"/>
                    <a:pt x="2862" y="6110"/>
                    <a:pt x="2868" y="6040"/>
                  </a:cubicBezTo>
                  <a:cubicBezTo>
                    <a:pt x="2869" y="6019"/>
                    <a:pt x="2871" y="6001"/>
                    <a:pt x="2871" y="5979"/>
                  </a:cubicBezTo>
                  <a:cubicBezTo>
                    <a:pt x="2879" y="5849"/>
                    <a:pt x="2882" y="5710"/>
                    <a:pt x="2872" y="5593"/>
                  </a:cubicBezTo>
                  <a:cubicBezTo>
                    <a:pt x="2871" y="5566"/>
                    <a:pt x="2869" y="5540"/>
                    <a:pt x="2865" y="5516"/>
                  </a:cubicBezTo>
                  <a:cubicBezTo>
                    <a:pt x="2862" y="5492"/>
                    <a:pt x="2860" y="5471"/>
                    <a:pt x="2853" y="5449"/>
                  </a:cubicBezTo>
                  <a:cubicBezTo>
                    <a:pt x="2849" y="5368"/>
                    <a:pt x="2847" y="5284"/>
                    <a:pt x="2841" y="5204"/>
                  </a:cubicBezTo>
                  <a:cubicBezTo>
                    <a:pt x="2827" y="5135"/>
                    <a:pt x="2773" y="4869"/>
                    <a:pt x="2811" y="4808"/>
                  </a:cubicBezTo>
                  <a:lnTo>
                    <a:pt x="2811" y="4788"/>
                  </a:lnTo>
                  <a:cubicBezTo>
                    <a:pt x="2887" y="4803"/>
                    <a:pt x="2889" y="4862"/>
                    <a:pt x="2919" y="4926"/>
                  </a:cubicBezTo>
                  <a:cubicBezTo>
                    <a:pt x="2930" y="4954"/>
                    <a:pt x="2942" y="4986"/>
                    <a:pt x="2950" y="5019"/>
                  </a:cubicBezTo>
                  <a:cubicBezTo>
                    <a:pt x="2965" y="5067"/>
                    <a:pt x="2978" y="5118"/>
                    <a:pt x="2990" y="5173"/>
                  </a:cubicBezTo>
                  <a:cubicBezTo>
                    <a:pt x="2997" y="5208"/>
                    <a:pt x="3004" y="5244"/>
                    <a:pt x="3013" y="5281"/>
                  </a:cubicBezTo>
                  <a:cubicBezTo>
                    <a:pt x="3016" y="5298"/>
                    <a:pt x="3020" y="5314"/>
                    <a:pt x="3026" y="5333"/>
                  </a:cubicBezTo>
                  <a:cubicBezTo>
                    <a:pt x="3028" y="5370"/>
                    <a:pt x="3029" y="5406"/>
                    <a:pt x="3029" y="5442"/>
                  </a:cubicBezTo>
                  <a:lnTo>
                    <a:pt x="3029" y="5445"/>
                  </a:lnTo>
                  <a:cubicBezTo>
                    <a:pt x="3032" y="5479"/>
                    <a:pt x="3032" y="5515"/>
                    <a:pt x="3036" y="5547"/>
                  </a:cubicBezTo>
                  <a:cubicBezTo>
                    <a:pt x="3044" y="5580"/>
                    <a:pt x="3049" y="5618"/>
                    <a:pt x="3051" y="5660"/>
                  </a:cubicBezTo>
                  <a:lnTo>
                    <a:pt x="3051" y="5663"/>
                  </a:lnTo>
                  <a:cubicBezTo>
                    <a:pt x="3055" y="5718"/>
                    <a:pt x="3057" y="5780"/>
                    <a:pt x="3055" y="5842"/>
                  </a:cubicBezTo>
                  <a:cubicBezTo>
                    <a:pt x="3055" y="5862"/>
                    <a:pt x="3052" y="5880"/>
                    <a:pt x="3052" y="5896"/>
                  </a:cubicBezTo>
                  <a:cubicBezTo>
                    <a:pt x="3051" y="5942"/>
                    <a:pt x="3046" y="5987"/>
                    <a:pt x="3042" y="6027"/>
                  </a:cubicBezTo>
                  <a:cubicBezTo>
                    <a:pt x="3038" y="6070"/>
                    <a:pt x="3029" y="6112"/>
                    <a:pt x="3022" y="6146"/>
                  </a:cubicBezTo>
                  <a:cubicBezTo>
                    <a:pt x="3014" y="6222"/>
                    <a:pt x="3009" y="6294"/>
                    <a:pt x="3000" y="6371"/>
                  </a:cubicBezTo>
                  <a:cubicBezTo>
                    <a:pt x="2969" y="6489"/>
                    <a:pt x="2943" y="6594"/>
                    <a:pt x="2917" y="6688"/>
                  </a:cubicBezTo>
                  <a:cubicBezTo>
                    <a:pt x="2904" y="6736"/>
                    <a:pt x="2889" y="6781"/>
                    <a:pt x="2875" y="6826"/>
                  </a:cubicBezTo>
                  <a:cubicBezTo>
                    <a:pt x="2869" y="6848"/>
                    <a:pt x="2862" y="6870"/>
                    <a:pt x="2852" y="6892"/>
                  </a:cubicBezTo>
                  <a:cubicBezTo>
                    <a:pt x="2846" y="6914"/>
                    <a:pt x="2837" y="6935"/>
                    <a:pt x="2825" y="6960"/>
                  </a:cubicBezTo>
                  <a:lnTo>
                    <a:pt x="2824" y="6960"/>
                  </a:lnTo>
                  <a:cubicBezTo>
                    <a:pt x="2809" y="7004"/>
                    <a:pt x="2789" y="7043"/>
                    <a:pt x="2764" y="7085"/>
                  </a:cubicBezTo>
                  <a:cubicBezTo>
                    <a:pt x="2759" y="7098"/>
                    <a:pt x="2748" y="7113"/>
                    <a:pt x="2743" y="7129"/>
                  </a:cubicBezTo>
                  <a:cubicBezTo>
                    <a:pt x="2728" y="7156"/>
                    <a:pt x="2708" y="7185"/>
                    <a:pt x="2689" y="7215"/>
                  </a:cubicBezTo>
                  <a:cubicBezTo>
                    <a:pt x="2641" y="7289"/>
                    <a:pt x="2597" y="7382"/>
                    <a:pt x="2540" y="7450"/>
                  </a:cubicBezTo>
                  <a:cubicBezTo>
                    <a:pt x="2532" y="7463"/>
                    <a:pt x="2520" y="7472"/>
                    <a:pt x="2510" y="7485"/>
                  </a:cubicBezTo>
                  <a:cubicBezTo>
                    <a:pt x="2500" y="7495"/>
                    <a:pt x="2490" y="7505"/>
                    <a:pt x="2478" y="7513"/>
                  </a:cubicBezTo>
                  <a:cubicBezTo>
                    <a:pt x="2482" y="7515"/>
                    <a:pt x="2484" y="7520"/>
                    <a:pt x="2490" y="7524"/>
                  </a:cubicBezTo>
                  <a:cubicBezTo>
                    <a:pt x="2514" y="7545"/>
                    <a:pt x="2555" y="7563"/>
                    <a:pt x="2602" y="7578"/>
                  </a:cubicBezTo>
                  <a:cubicBezTo>
                    <a:pt x="2626" y="7585"/>
                    <a:pt x="2650" y="7593"/>
                    <a:pt x="2674" y="7597"/>
                  </a:cubicBezTo>
                  <a:cubicBezTo>
                    <a:pt x="2699" y="7603"/>
                    <a:pt x="2724" y="7610"/>
                    <a:pt x="2747" y="7617"/>
                  </a:cubicBezTo>
                  <a:lnTo>
                    <a:pt x="2750" y="7617"/>
                  </a:lnTo>
                  <a:cubicBezTo>
                    <a:pt x="2786" y="7626"/>
                    <a:pt x="2820" y="7633"/>
                    <a:pt x="2849" y="7645"/>
                  </a:cubicBezTo>
                  <a:cubicBezTo>
                    <a:pt x="2859" y="7646"/>
                    <a:pt x="2868" y="7648"/>
                    <a:pt x="2875" y="7652"/>
                  </a:cubicBezTo>
                  <a:cubicBezTo>
                    <a:pt x="2911" y="7665"/>
                    <a:pt x="2949" y="7680"/>
                    <a:pt x="2985" y="7690"/>
                  </a:cubicBezTo>
                  <a:cubicBezTo>
                    <a:pt x="3013" y="7699"/>
                    <a:pt x="3038" y="7709"/>
                    <a:pt x="3065" y="7716"/>
                  </a:cubicBezTo>
                  <a:cubicBezTo>
                    <a:pt x="3086" y="7720"/>
                    <a:pt x="3108" y="7728"/>
                    <a:pt x="3128" y="7735"/>
                  </a:cubicBezTo>
                  <a:cubicBezTo>
                    <a:pt x="3196" y="7755"/>
                    <a:pt x="3267" y="7774"/>
                    <a:pt x="3340" y="7793"/>
                  </a:cubicBezTo>
                  <a:cubicBezTo>
                    <a:pt x="3392" y="7808"/>
                    <a:pt x="3449" y="7821"/>
                    <a:pt x="3502" y="7837"/>
                  </a:cubicBezTo>
                  <a:cubicBezTo>
                    <a:pt x="3586" y="7859"/>
                    <a:pt x="3669" y="7883"/>
                    <a:pt x="3753" y="7909"/>
                  </a:cubicBezTo>
                  <a:cubicBezTo>
                    <a:pt x="3836" y="7930"/>
                    <a:pt x="3922" y="7946"/>
                    <a:pt x="4009" y="7963"/>
                  </a:cubicBezTo>
                  <a:cubicBezTo>
                    <a:pt x="4045" y="7975"/>
                    <a:pt x="4083" y="7987"/>
                    <a:pt x="4121" y="7997"/>
                  </a:cubicBezTo>
                  <a:cubicBezTo>
                    <a:pt x="4157" y="8008"/>
                    <a:pt x="4192" y="8017"/>
                    <a:pt x="4230" y="8026"/>
                  </a:cubicBezTo>
                  <a:cubicBezTo>
                    <a:pt x="4356" y="8059"/>
                    <a:pt x="4483" y="8087"/>
                    <a:pt x="4612" y="8110"/>
                  </a:cubicBezTo>
                  <a:cubicBezTo>
                    <a:pt x="4647" y="8116"/>
                    <a:pt x="4679" y="8123"/>
                    <a:pt x="4713" y="8128"/>
                  </a:cubicBezTo>
                  <a:cubicBezTo>
                    <a:pt x="4938" y="8168"/>
                    <a:pt x="5166" y="8203"/>
                    <a:pt x="5396" y="8241"/>
                  </a:cubicBezTo>
                  <a:cubicBezTo>
                    <a:pt x="5448" y="8248"/>
                    <a:pt x="5498" y="8257"/>
                    <a:pt x="5549" y="8269"/>
                  </a:cubicBezTo>
                  <a:cubicBezTo>
                    <a:pt x="5602" y="8277"/>
                    <a:pt x="5658" y="8288"/>
                    <a:pt x="5710" y="8298"/>
                  </a:cubicBezTo>
                  <a:cubicBezTo>
                    <a:pt x="5789" y="8312"/>
                    <a:pt x="5866" y="8330"/>
                    <a:pt x="5943" y="8350"/>
                  </a:cubicBezTo>
                  <a:cubicBezTo>
                    <a:pt x="6178" y="8378"/>
                    <a:pt x="6421" y="8407"/>
                    <a:pt x="6658" y="8433"/>
                  </a:cubicBezTo>
                  <a:cubicBezTo>
                    <a:pt x="6742" y="8453"/>
                    <a:pt x="6828" y="8472"/>
                    <a:pt x="6911" y="8490"/>
                  </a:cubicBezTo>
                  <a:cubicBezTo>
                    <a:pt x="7065" y="8523"/>
                    <a:pt x="7221" y="8552"/>
                    <a:pt x="7376" y="8581"/>
                  </a:cubicBezTo>
                  <a:cubicBezTo>
                    <a:pt x="7439" y="8591"/>
                    <a:pt x="7501" y="8603"/>
                    <a:pt x="7565" y="8613"/>
                  </a:cubicBezTo>
                  <a:cubicBezTo>
                    <a:pt x="7620" y="8625"/>
                    <a:pt x="7676" y="8634"/>
                    <a:pt x="7732" y="8642"/>
                  </a:cubicBezTo>
                  <a:cubicBezTo>
                    <a:pt x="7802" y="8655"/>
                    <a:pt x="7868" y="8668"/>
                    <a:pt x="7936" y="8679"/>
                  </a:cubicBezTo>
                  <a:cubicBezTo>
                    <a:pt x="8107" y="8709"/>
                    <a:pt x="8278" y="8741"/>
                    <a:pt x="8445" y="8779"/>
                  </a:cubicBezTo>
                  <a:cubicBezTo>
                    <a:pt x="8480" y="8786"/>
                    <a:pt x="8512" y="8793"/>
                    <a:pt x="8545" y="8801"/>
                  </a:cubicBezTo>
                  <a:cubicBezTo>
                    <a:pt x="8597" y="8814"/>
                    <a:pt x="8647" y="8825"/>
                    <a:pt x="8698" y="8839"/>
                  </a:cubicBezTo>
                  <a:cubicBezTo>
                    <a:pt x="8778" y="8850"/>
                    <a:pt x="8856" y="8860"/>
                    <a:pt x="8933" y="8873"/>
                  </a:cubicBezTo>
                  <a:cubicBezTo>
                    <a:pt x="8954" y="8876"/>
                    <a:pt x="8977" y="8879"/>
                    <a:pt x="8997" y="8882"/>
                  </a:cubicBezTo>
                  <a:cubicBezTo>
                    <a:pt x="9111" y="8887"/>
                    <a:pt x="9224" y="8889"/>
                    <a:pt x="9339" y="8894"/>
                  </a:cubicBezTo>
                  <a:cubicBezTo>
                    <a:pt x="9387" y="8904"/>
                    <a:pt x="9455" y="8909"/>
                    <a:pt x="9524" y="8909"/>
                  </a:cubicBezTo>
                  <a:cubicBezTo>
                    <a:pt x="9598" y="8909"/>
                    <a:pt x="9673" y="8904"/>
                    <a:pt x="9723" y="8894"/>
                  </a:cubicBezTo>
                  <a:lnTo>
                    <a:pt x="9958" y="8894"/>
                  </a:lnTo>
                  <a:cubicBezTo>
                    <a:pt x="10086" y="8866"/>
                    <a:pt x="10220" y="8860"/>
                    <a:pt x="10354" y="8850"/>
                  </a:cubicBezTo>
                  <a:cubicBezTo>
                    <a:pt x="10373" y="8847"/>
                    <a:pt x="10393" y="8846"/>
                    <a:pt x="10413" y="8846"/>
                  </a:cubicBezTo>
                  <a:cubicBezTo>
                    <a:pt x="10453" y="8843"/>
                    <a:pt x="10492" y="8837"/>
                    <a:pt x="10530" y="8831"/>
                  </a:cubicBezTo>
                  <a:cubicBezTo>
                    <a:pt x="10550" y="8828"/>
                    <a:pt x="10567" y="8824"/>
                    <a:pt x="10588" y="8818"/>
                  </a:cubicBezTo>
                  <a:cubicBezTo>
                    <a:pt x="10608" y="8815"/>
                    <a:pt x="10627" y="8811"/>
                    <a:pt x="10649" y="8809"/>
                  </a:cubicBezTo>
                  <a:cubicBezTo>
                    <a:pt x="10672" y="8808"/>
                    <a:pt x="10696" y="8807"/>
                    <a:pt x="10721" y="8807"/>
                  </a:cubicBezTo>
                  <a:cubicBezTo>
                    <a:pt x="10751" y="8807"/>
                    <a:pt x="10783" y="8809"/>
                    <a:pt x="10815" y="8811"/>
                  </a:cubicBezTo>
                  <a:cubicBezTo>
                    <a:pt x="10820" y="8811"/>
                    <a:pt x="10826" y="8814"/>
                    <a:pt x="10831" y="8815"/>
                  </a:cubicBezTo>
                  <a:cubicBezTo>
                    <a:pt x="10860" y="8818"/>
                    <a:pt x="10892" y="8823"/>
                    <a:pt x="10922" y="8828"/>
                  </a:cubicBezTo>
                  <a:cubicBezTo>
                    <a:pt x="10925" y="8828"/>
                    <a:pt x="10928" y="8828"/>
                    <a:pt x="10930" y="8830"/>
                  </a:cubicBezTo>
                  <a:cubicBezTo>
                    <a:pt x="10966" y="8836"/>
                    <a:pt x="11002" y="8844"/>
                    <a:pt x="11037" y="8853"/>
                  </a:cubicBezTo>
                  <a:cubicBezTo>
                    <a:pt x="11046" y="8857"/>
                    <a:pt x="11055" y="8859"/>
                    <a:pt x="11062" y="8862"/>
                  </a:cubicBezTo>
                  <a:cubicBezTo>
                    <a:pt x="11073" y="8865"/>
                    <a:pt x="11084" y="8866"/>
                    <a:pt x="11092" y="8872"/>
                  </a:cubicBezTo>
                  <a:cubicBezTo>
                    <a:pt x="11107" y="8875"/>
                    <a:pt x="11120" y="8881"/>
                    <a:pt x="11136" y="8887"/>
                  </a:cubicBezTo>
                  <a:cubicBezTo>
                    <a:pt x="11233" y="8920"/>
                    <a:pt x="11309" y="8962"/>
                    <a:pt x="11340" y="9003"/>
                  </a:cubicBezTo>
                  <a:lnTo>
                    <a:pt x="11350" y="9003"/>
                  </a:lnTo>
                  <a:cubicBezTo>
                    <a:pt x="11350" y="8575"/>
                    <a:pt x="11273" y="8004"/>
                    <a:pt x="11361" y="7603"/>
                  </a:cubicBezTo>
                  <a:cubicBezTo>
                    <a:pt x="11369" y="7495"/>
                    <a:pt x="11374" y="7390"/>
                    <a:pt x="11383" y="7283"/>
                  </a:cubicBezTo>
                  <a:lnTo>
                    <a:pt x="11405" y="7180"/>
                  </a:lnTo>
                  <a:cubicBezTo>
                    <a:pt x="11425" y="7085"/>
                    <a:pt x="11441" y="6991"/>
                    <a:pt x="11456" y="6899"/>
                  </a:cubicBezTo>
                  <a:cubicBezTo>
                    <a:pt x="11476" y="6786"/>
                    <a:pt x="11495" y="6672"/>
                    <a:pt x="11517" y="6563"/>
                  </a:cubicBezTo>
                  <a:cubicBezTo>
                    <a:pt x="11536" y="6460"/>
                    <a:pt x="11558" y="6358"/>
                    <a:pt x="11585" y="6259"/>
                  </a:cubicBezTo>
                  <a:cubicBezTo>
                    <a:pt x="11587" y="6256"/>
                    <a:pt x="11590" y="6251"/>
                    <a:pt x="11590" y="6248"/>
                  </a:cubicBezTo>
                  <a:cubicBezTo>
                    <a:pt x="11598" y="6213"/>
                    <a:pt x="11608" y="6178"/>
                    <a:pt x="11622" y="6146"/>
                  </a:cubicBezTo>
                  <a:cubicBezTo>
                    <a:pt x="11633" y="6111"/>
                    <a:pt x="11645" y="6076"/>
                    <a:pt x="11658" y="6046"/>
                  </a:cubicBezTo>
                  <a:cubicBezTo>
                    <a:pt x="11735" y="5857"/>
                    <a:pt x="11812" y="5670"/>
                    <a:pt x="11898" y="5492"/>
                  </a:cubicBezTo>
                  <a:cubicBezTo>
                    <a:pt x="11921" y="5442"/>
                    <a:pt x="11946" y="5394"/>
                    <a:pt x="11969" y="5348"/>
                  </a:cubicBezTo>
                  <a:cubicBezTo>
                    <a:pt x="11972" y="5343"/>
                    <a:pt x="11972" y="5340"/>
                    <a:pt x="11975" y="5336"/>
                  </a:cubicBezTo>
                  <a:cubicBezTo>
                    <a:pt x="12001" y="5284"/>
                    <a:pt x="12033" y="5231"/>
                    <a:pt x="12064" y="5181"/>
                  </a:cubicBezTo>
                  <a:cubicBezTo>
                    <a:pt x="12114" y="5101"/>
                    <a:pt x="12164" y="5022"/>
                    <a:pt x="12218" y="4944"/>
                  </a:cubicBezTo>
                  <a:cubicBezTo>
                    <a:pt x="12245" y="4904"/>
                    <a:pt x="12273" y="4866"/>
                    <a:pt x="12302" y="4827"/>
                  </a:cubicBezTo>
                  <a:cubicBezTo>
                    <a:pt x="12327" y="4791"/>
                    <a:pt x="12354" y="4753"/>
                    <a:pt x="12379" y="4718"/>
                  </a:cubicBezTo>
                  <a:cubicBezTo>
                    <a:pt x="12436" y="4643"/>
                    <a:pt x="12492" y="4568"/>
                    <a:pt x="12549" y="4493"/>
                  </a:cubicBezTo>
                  <a:cubicBezTo>
                    <a:pt x="12604" y="4419"/>
                    <a:pt x="12661" y="4346"/>
                    <a:pt x="12716" y="4272"/>
                  </a:cubicBezTo>
                  <a:cubicBezTo>
                    <a:pt x="12719" y="4266"/>
                    <a:pt x="12725" y="4260"/>
                    <a:pt x="12728" y="4257"/>
                  </a:cubicBezTo>
                  <a:cubicBezTo>
                    <a:pt x="12732" y="4251"/>
                    <a:pt x="12740" y="4244"/>
                    <a:pt x="12743" y="4241"/>
                  </a:cubicBezTo>
                  <a:cubicBezTo>
                    <a:pt x="12750" y="4228"/>
                    <a:pt x="12763" y="4221"/>
                    <a:pt x="12772" y="4212"/>
                  </a:cubicBezTo>
                  <a:cubicBezTo>
                    <a:pt x="12785" y="4201"/>
                    <a:pt x="12793" y="4192"/>
                    <a:pt x="12806" y="4185"/>
                  </a:cubicBezTo>
                  <a:cubicBezTo>
                    <a:pt x="12827" y="4166"/>
                    <a:pt x="12850" y="4150"/>
                    <a:pt x="12873" y="4132"/>
                  </a:cubicBezTo>
                  <a:cubicBezTo>
                    <a:pt x="12910" y="4106"/>
                    <a:pt x="12943" y="4078"/>
                    <a:pt x="12974" y="4048"/>
                  </a:cubicBezTo>
                  <a:lnTo>
                    <a:pt x="12994" y="4048"/>
                  </a:lnTo>
                  <a:cubicBezTo>
                    <a:pt x="12974" y="4108"/>
                    <a:pt x="12929" y="4141"/>
                    <a:pt x="12898" y="4188"/>
                  </a:cubicBezTo>
                  <a:cubicBezTo>
                    <a:pt x="12866" y="4235"/>
                    <a:pt x="12836" y="4285"/>
                    <a:pt x="12805" y="4331"/>
                  </a:cubicBezTo>
                  <a:cubicBezTo>
                    <a:pt x="12776" y="4381"/>
                    <a:pt x="12747" y="4427"/>
                    <a:pt x="12718" y="4475"/>
                  </a:cubicBezTo>
                  <a:cubicBezTo>
                    <a:pt x="12665" y="4558"/>
                    <a:pt x="12615" y="4643"/>
                    <a:pt x="12564" y="4728"/>
                  </a:cubicBezTo>
                  <a:cubicBezTo>
                    <a:pt x="12543" y="4759"/>
                    <a:pt x="12527" y="4789"/>
                    <a:pt x="12508" y="4823"/>
                  </a:cubicBezTo>
                  <a:cubicBezTo>
                    <a:pt x="12484" y="4866"/>
                    <a:pt x="12458" y="4910"/>
                    <a:pt x="12434" y="4955"/>
                  </a:cubicBezTo>
                  <a:cubicBezTo>
                    <a:pt x="12428" y="4968"/>
                    <a:pt x="12421" y="4977"/>
                    <a:pt x="12414" y="4990"/>
                  </a:cubicBezTo>
                  <a:cubicBezTo>
                    <a:pt x="12319" y="5166"/>
                    <a:pt x="12231" y="5348"/>
                    <a:pt x="12151" y="5532"/>
                  </a:cubicBezTo>
                  <a:cubicBezTo>
                    <a:pt x="12037" y="5787"/>
                    <a:pt x="11960" y="6056"/>
                    <a:pt x="11885" y="6338"/>
                  </a:cubicBezTo>
                  <a:cubicBezTo>
                    <a:pt x="11859" y="6453"/>
                    <a:pt x="11829" y="6565"/>
                    <a:pt x="11800" y="6681"/>
                  </a:cubicBezTo>
                  <a:cubicBezTo>
                    <a:pt x="11786" y="6739"/>
                    <a:pt x="11773" y="6797"/>
                    <a:pt x="11757" y="6858"/>
                  </a:cubicBezTo>
                  <a:cubicBezTo>
                    <a:pt x="11745" y="6898"/>
                    <a:pt x="11738" y="6935"/>
                    <a:pt x="11731" y="6976"/>
                  </a:cubicBezTo>
                  <a:cubicBezTo>
                    <a:pt x="11728" y="6996"/>
                    <a:pt x="11725" y="7014"/>
                    <a:pt x="11722" y="7036"/>
                  </a:cubicBezTo>
                  <a:cubicBezTo>
                    <a:pt x="11718" y="7056"/>
                    <a:pt x="11718" y="7076"/>
                    <a:pt x="11715" y="7095"/>
                  </a:cubicBezTo>
                  <a:cubicBezTo>
                    <a:pt x="11710" y="7123"/>
                    <a:pt x="11709" y="7151"/>
                    <a:pt x="11707" y="7178"/>
                  </a:cubicBezTo>
                  <a:cubicBezTo>
                    <a:pt x="11699" y="7289"/>
                    <a:pt x="11694" y="7399"/>
                    <a:pt x="11681" y="7507"/>
                  </a:cubicBezTo>
                  <a:cubicBezTo>
                    <a:pt x="11678" y="7543"/>
                    <a:pt x="11674" y="7579"/>
                    <a:pt x="11670" y="7616"/>
                  </a:cubicBezTo>
                  <a:cubicBezTo>
                    <a:pt x="11665" y="7652"/>
                    <a:pt x="11658" y="7687"/>
                    <a:pt x="11649" y="7725"/>
                  </a:cubicBezTo>
                  <a:cubicBezTo>
                    <a:pt x="11645" y="7941"/>
                    <a:pt x="11642" y="8160"/>
                    <a:pt x="11638" y="8375"/>
                  </a:cubicBezTo>
                  <a:cubicBezTo>
                    <a:pt x="11638" y="8697"/>
                    <a:pt x="11629" y="9058"/>
                    <a:pt x="11691" y="9339"/>
                  </a:cubicBezTo>
                  <a:cubicBezTo>
                    <a:pt x="11720" y="9478"/>
                    <a:pt x="11703" y="9618"/>
                    <a:pt x="11732" y="9744"/>
                  </a:cubicBezTo>
                  <a:cubicBezTo>
                    <a:pt x="11732" y="9749"/>
                    <a:pt x="11735" y="9756"/>
                    <a:pt x="11735" y="9763"/>
                  </a:cubicBezTo>
                  <a:cubicBezTo>
                    <a:pt x="11742" y="9846"/>
                    <a:pt x="11747" y="9929"/>
                    <a:pt x="11754" y="10010"/>
                  </a:cubicBezTo>
                  <a:cubicBezTo>
                    <a:pt x="11767" y="10061"/>
                    <a:pt x="11774" y="10115"/>
                    <a:pt x="11781" y="10167"/>
                  </a:cubicBezTo>
                  <a:cubicBezTo>
                    <a:pt x="11789" y="10220"/>
                    <a:pt x="11795" y="10275"/>
                    <a:pt x="11802" y="10327"/>
                  </a:cubicBezTo>
                  <a:cubicBezTo>
                    <a:pt x="11822" y="10508"/>
                    <a:pt x="11832" y="10694"/>
                    <a:pt x="11870" y="10865"/>
                  </a:cubicBezTo>
                  <a:cubicBezTo>
                    <a:pt x="11885" y="10936"/>
                    <a:pt x="11885" y="11011"/>
                    <a:pt x="11891" y="11083"/>
                  </a:cubicBezTo>
                  <a:cubicBezTo>
                    <a:pt x="11892" y="11111"/>
                    <a:pt x="11895" y="11140"/>
                    <a:pt x="11896" y="11166"/>
                  </a:cubicBezTo>
                  <a:cubicBezTo>
                    <a:pt x="11899" y="11181"/>
                    <a:pt x="11899" y="11194"/>
                    <a:pt x="11904" y="11208"/>
                  </a:cubicBezTo>
                  <a:cubicBezTo>
                    <a:pt x="11907" y="11307"/>
                    <a:pt x="11911" y="11405"/>
                    <a:pt x="11914" y="11501"/>
                  </a:cubicBezTo>
                  <a:cubicBezTo>
                    <a:pt x="11918" y="11599"/>
                    <a:pt x="11921" y="11697"/>
                    <a:pt x="11925" y="11794"/>
                  </a:cubicBezTo>
                  <a:cubicBezTo>
                    <a:pt x="11956" y="11934"/>
                    <a:pt x="11936" y="12136"/>
                    <a:pt x="11936" y="12297"/>
                  </a:cubicBezTo>
                  <a:cubicBezTo>
                    <a:pt x="11936" y="12510"/>
                    <a:pt x="11968" y="12776"/>
                    <a:pt x="11925" y="12968"/>
                  </a:cubicBezTo>
                  <a:lnTo>
                    <a:pt x="11925" y="13223"/>
                  </a:lnTo>
                  <a:cubicBezTo>
                    <a:pt x="11898" y="13556"/>
                    <a:pt x="11869" y="13888"/>
                    <a:pt x="11841" y="14218"/>
                  </a:cubicBezTo>
                  <a:lnTo>
                    <a:pt x="11766" y="14741"/>
                  </a:lnTo>
                  <a:cubicBezTo>
                    <a:pt x="11722" y="14965"/>
                    <a:pt x="11677" y="15191"/>
                    <a:pt x="11633" y="15414"/>
                  </a:cubicBezTo>
                  <a:cubicBezTo>
                    <a:pt x="11590" y="15640"/>
                    <a:pt x="11543" y="15862"/>
                    <a:pt x="11499" y="16088"/>
                  </a:cubicBezTo>
                  <a:cubicBezTo>
                    <a:pt x="11497" y="16101"/>
                    <a:pt x="11492" y="16114"/>
                    <a:pt x="11491" y="16124"/>
                  </a:cubicBezTo>
                  <a:cubicBezTo>
                    <a:pt x="11488" y="16137"/>
                    <a:pt x="11485" y="16152"/>
                    <a:pt x="11482" y="16163"/>
                  </a:cubicBezTo>
                  <a:cubicBezTo>
                    <a:pt x="11473" y="16214"/>
                    <a:pt x="11466" y="16262"/>
                    <a:pt x="11460" y="16312"/>
                  </a:cubicBezTo>
                  <a:cubicBezTo>
                    <a:pt x="11456" y="16338"/>
                    <a:pt x="11454" y="16361"/>
                    <a:pt x="11451" y="16386"/>
                  </a:cubicBezTo>
                  <a:cubicBezTo>
                    <a:pt x="11440" y="16486"/>
                    <a:pt x="11430" y="16585"/>
                    <a:pt x="11402" y="16687"/>
                  </a:cubicBezTo>
                  <a:cubicBezTo>
                    <a:pt x="11322" y="17004"/>
                    <a:pt x="11286" y="17366"/>
                    <a:pt x="11198" y="17680"/>
                  </a:cubicBezTo>
                  <a:cubicBezTo>
                    <a:pt x="11185" y="17773"/>
                    <a:pt x="11171" y="17866"/>
                    <a:pt x="11156" y="17959"/>
                  </a:cubicBezTo>
                  <a:cubicBezTo>
                    <a:pt x="11103" y="18157"/>
                    <a:pt x="11053" y="18356"/>
                    <a:pt x="11005" y="18556"/>
                  </a:cubicBezTo>
                  <a:cubicBezTo>
                    <a:pt x="11002" y="18574"/>
                    <a:pt x="10996" y="18593"/>
                    <a:pt x="10993" y="18613"/>
                  </a:cubicBezTo>
                  <a:cubicBezTo>
                    <a:pt x="10989" y="18632"/>
                    <a:pt x="10983" y="18652"/>
                    <a:pt x="10980" y="18673"/>
                  </a:cubicBezTo>
                  <a:cubicBezTo>
                    <a:pt x="10976" y="18690"/>
                    <a:pt x="10972" y="18709"/>
                    <a:pt x="10967" y="18729"/>
                  </a:cubicBezTo>
                  <a:cubicBezTo>
                    <a:pt x="10946" y="18827"/>
                    <a:pt x="10924" y="18926"/>
                    <a:pt x="10902" y="19022"/>
                  </a:cubicBezTo>
                  <a:cubicBezTo>
                    <a:pt x="10899" y="19035"/>
                    <a:pt x="10896" y="19046"/>
                    <a:pt x="10893" y="19059"/>
                  </a:cubicBezTo>
                  <a:cubicBezTo>
                    <a:pt x="10870" y="19168"/>
                    <a:pt x="10845" y="19282"/>
                    <a:pt x="10820" y="19392"/>
                  </a:cubicBezTo>
                  <a:cubicBezTo>
                    <a:pt x="10797" y="19503"/>
                    <a:pt x="10771" y="19616"/>
                    <a:pt x="10746" y="19727"/>
                  </a:cubicBezTo>
                  <a:cubicBezTo>
                    <a:pt x="10722" y="19836"/>
                    <a:pt x="10697" y="19943"/>
                    <a:pt x="10669" y="20052"/>
                  </a:cubicBezTo>
                  <a:cubicBezTo>
                    <a:pt x="10666" y="20071"/>
                    <a:pt x="10662" y="20090"/>
                    <a:pt x="10656" y="20108"/>
                  </a:cubicBezTo>
                  <a:cubicBezTo>
                    <a:pt x="10653" y="20127"/>
                    <a:pt x="10649" y="20143"/>
                    <a:pt x="10645" y="20159"/>
                  </a:cubicBezTo>
                  <a:cubicBezTo>
                    <a:pt x="10640" y="20179"/>
                    <a:pt x="10634" y="20199"/>
                    <a:pt x="10630" y="20220"/>
                  </a:cubicBezTo>
                  <a:cubicBezTo>
                    <a:pt x="10608" y="20307"/>
                    <a:pt x="10586" y="20394"/>
                    <a:pt x="10560" y="20481"/>
                  </a:cubicBezTo>
                  <a:cubicBezTo>
                    <a:pt x="10536" y="20573"/>
                    <a:pt x="10514" y="20665"/>
                    <a:pt x="10495" y="20758"/>
                  </a:cubicBezTo>
                  <a:cubicBezTo>
                    <a:pt x="10492" y="20776"/>
                    <a:pt x="10486" y="20794"/>
                    <a:pt x="10482" y="20813"/>
                  </a:cubicBezTo>
                  <a:lnTo>
                    <a:pt x="10460" y="20922"/>
                  </a:lnTo>
                  <a:cubicBezTo>
                    <a:pt x="10458" y="20928"/>
                    <a:pt x="10457" y="20935"/>
                    <a:pt x="10457" y="20942"/>
                  </a:cubicBezTo>
                  <a:cubicBezTo>
                    <a:pt x="10453" y="20961"/>
                    <a:pt x="10451" y="20979"/>
                    <a:pt x="10445" y="20999"/>
                  </a:cubicBezTo>
                  <a:cubicBezTo>
                    <a:pt x="10438" y="21037"/>
                    <a:pt x="10431" y="21077"/>
                    <a:pt x="10424" y="21115"/>
                  </a:cubicBezTo>
                  <a:cubicBezTo>
                    <a:pt x="10419" y="21152"/>
                    <a:pt x="10412" y="21186"/>
                    <a:pt x="10405" y="21220"/>
                  </a:cubicBezTo>
                  <a:cubicBezTo>
                    <a:pt x="10387" y="21303"/>
                    <a:pt x="10368" y="21384"/>
                    <a:pt x="10348" y="21464"/>
                  </a:cubicBezTo>
                  <a:cubicBezTo>
                    <a:pt x="10293" y="21668"/>
                    <a:pt x="10264" y="21879"/>
                    <a:pt x="10237" y="22092"/>
                  </a:cubicBezTo>
                  <a:cubicBezTo>
                    <a:pt x="10235" y="22113"/>
                    <a:pt x="10233" y="22129"/>
                    <a:pt x="10232" y="22149"/>
                  </a:cubicBezTo>
                  <a:cubicBezTo>
                    <a:pt x="10230" y="22162"/>
                    <a:pt x="10227" y="22175"/>
                    <a:pt x="10227" y="22187"/>
                  </a:cubicBezTo>
                  <a:cubicBezTo>
                    <a:pt x="10224" y="22220"/>
                    <a:pt x="10219" y="22252"/>
                    <a:pt x="10216" y="22287"/>
                  </a:cubicBezTo>
                  <a:cubicBezTo>
                    <a:pt x="10213" y="22306"/>
                    <a:pt x="10211" y="22323"/>
                    <a:pt x="10208" y="22344"/>
                  </a:cubicBezTo>
                  <a:cubicBezTo>
                    <a:pt x="10204" y="22364"/>
                    <a:pt x="10203" y="22386"/>
                    <a:pt x="10201" y="22405"/>
                  </a:cubicBezTo>
                  <a:cubicBezTo>
                    <a:pt x="10198" y="22415"/>
                    <a:pt x="10197" y="22425"/>
                    <a:pt x="10197" y="22432"/>
                  </a:cubicBezTo>
                  <a:cubicBezTo>
                    <a:pt x="10181" y="22541"/>
                    <a:pt x="10160" y="22649"/>
                    <a:pt x="10137" y="22757"/>
                  </a:cubicBezTo>
                  <a:cubicBezTo>
                    <a:pt x="10128" y="22866"/>
                    <a:pt x="10117" y="22978"/>
                    <a:pt x="10107" y="23088"/>
                  </a:cubicBezTo>
                  <a:cubicBezTo>
                    <a:pt x="10101" y="23116"/>
                    <a:pt x="10094" y="23142"/>
                    <a:pt x="10092" y="23168"/>
                  </a:cubicBezTo>
                  <a:cubicBezTo>
                    <a:pt x="10088" y="23196"/>
                    <a:pt x="10085" y="23222"/>
                    <a:pt x="10080" y="23251"/>
                  </a:cubicBezTo>
                  <a:cubicBezTo>
                    <a:pt x="10079" y="23260"/>
                    <a:pt x="10079" y="23268"/>
                    <a:pt x="10078" y="23277"/>
                  </a:cubicBezTo>
                  <a:cubicBezTo>
                    <a:pt x="10070" y="23360"/>
                    <a:pt x="10066" y="23443"/>
                    <a:pt x="10060" y="23524"/>
                  </a:cubicBezTo>
                  <a:cubicBezTo>
                    <a:pt x="10057" y="23575"/>
                    <a:pt x="10051" y="23626"/>
                    <a:pt x="10044" y="23677"/>
                  </a:cubicBezTo>
                  <a:cubicBezTo>
                    <a:pt x="10041" y="23706"/>
                    <a:pt x="10035" y="23734"/>
                    <a:pt x="10030" y="23761"/>
                  </a:cubicBezTo>
                  <a:cubicBezTo>
                    <a:pt x="10005" y="23879"/>
                    <a:pt x="10015" y="24036"/>
                    <a:pt x="9986" y="24157"/>
                  </a:cubicBezTo>
                  <a:lnTo>
                    <a:pt x="9986" y="24327"/>
                  </a:lnTo>
                  <a:cubicBezTo>
                    <a:pt x="9950" y="24496"/>
                    <a:pt x="10006" y="24715"/>
                    <a:pt x="9966" y="24894"/>
                  </a:cubicBezTo>
                  <a:cubicBezTo>
                    <a:pt x="9918" y="25116"/>
                    <a:pt x="9954" y="25427"/>
                    <a:pt x="9954" y="25673"/>
                  </a:cubicBezTo>
                  <a:cubicBezTo>
                    <a:pt x="9954" y="26079"/>
                    <a:pt x="9950" y="26461"/>
                    <a:pt x="10028" y="26794"/>
                  </a:cubicBezTo>
                  <a:cubicBezTo>
                    <a:pt x="10060" y="26932"/>
                    <a:pt x="10043" y="27069"/>
                    <a:pt x="10094" y="27191"/>
                  </a:cubicBezTo>
                  <a:cubicBezTo>
                    <a:pt x="10111" y="27236"/>
                    <a:pt x="10153" y="27280"/>
                    <a:pt x="10179" y="27319"/>
                  </a:cubicBezTo>
                  <a:cubicBezTo>
                    <a:pt x="10380" y="27645"/>
                    <a:pt x="10617" y="27935"/>
                    <a:pt x="10915" y="28162"/>
                  </a:cubicBezTo>
                  <a:cubicBezTo>
                    <a:pt x="11017" y="28239"/>
                    <a:pt x="11146" y="28392"/>
                    <a:pt x="11223" y="28495"/>
                  </a:cubicBezTo>
                  <a:cubicBezTo>
                    <a:pt x="11236" y="28514"/>
                    <a:pt x="11251" y="28529"/>
                    <a:pt x="11270" y="28543"/>
                  </a:cubicBezTo>
                  <a:cubicBezTo>
                    <a:pt x="11315" y="28588"/>
                    <a:pt x="11373" y="28626"/>
                    <a:pt x="11419" y="28671"/>
                  </a:cubicBezTo>
                  <a:cubicBezTo>
                    <a:pt x="11422" y="28674"/>
                    <a:pt x="11424" y="28675"/>
                    <a:pt x="11425" y="28675"/>
                  </a:cubicBezTo>
                  <a:cubicBezTo>
                    <a:pt x="11550" y="28801"/>
                    <a:pt x="11674" y="28926"/>
                    <a:pt x="11800" y="29049"/>
                  </a:cubicBezTo>
                  <a:cubicBezTo>
                    <a:pt x="11979" y="29184"/>
                    <a:pt x="12132" y="29354"/>
                    <a:pt x="12312" y="29488"/>
                  </a:cubicBezTo>
                  <a:cubicBezTo>
                    <a:pt x="12391" y="29546"/>
                    <a:pt x="12474" y="29609"/>
                    <a:pt x="12558" y="29660"/>
                  </a:cubicBezTo>
                  <a:cubicBezTo>
                    <a:pt x="12588" y="29680"/>
                    <a:pt x="12626" y="29680"/>
                    <a:pt x="12652" y="29703"/>
                  </a:cubicBezTo>
                  <a:cubicBezTo>
                    <a:pt x="12695" y="29703"/>
                    <a:pt x="12721" y="29692"/>
                    <a:pt x="12745" y="29670"/>
                  </a:cubicBezTo>
                  <a:cubicBezTo>
                    <a:pt x="12753" y="29664"/>
                    <a:pt x="12760" y="29655"/>
                    <a:pt x="12764" y="29644"/>
                  </a:cubicBezTo>
                  <a:cubicBezTo>
                    <a:pt x="12792" y="29600"/>
                    <a:pt x="12801" y="29535"/>
                    <a:pt x="12806" y="29462"/>
                  </a:cubicBezTo>
                  <a:cubicBezTo>
                    <a:pt x="12811" y="29362"/>
                    <a:pt x="12804" y="29250"/>
                    <a:pt x="12821" y="29170"/>
                  </a:cubicBezTo>
                  <a:cubicBezTo>
                    <a:pt x="12827" y="29141"/>
                    <a:pt x="12834" y="29110"/>
                    <a:pt x="12836" y="29081"/>
                  </a:cubicBezTo>
                  <a:cubicBezTo>
                    <a:pt x="12840" y="29052"/>
                    <a:pt x="12840" y="29020"/>
                    <a:pt x="12841" y="28988"/>
                  </a:cubicBezTo>
                  <a:cubicBezTo>
                    <a:pt x="12844" y="28928"/>
                    <a:pt x="12849" y="28866"/>
                    <a:pt x="12865" y="28806"/>
                  </a:cubicBezTo>
                  <a:cubicBezTo>
                    <a:pt x="12956" y="28424"/>
                    <a:pt x="12990" y="28039"/>
                    <a:pt x="13099" y="27674"/>
                  </a:cubicBezTo>
                  <a:cubicBezTo>
                    <a:pt x="13432" y="26578"/>
                    <a:pt x="13720" y="25486"/>
                    <a:pt x="14116" y="24477"/>
                  </a:cubicBezTo>
                  <a:cubicBezTo>
                    <a:pt x="14144" y="24407"/>
                    <a:pt x="14175" y="24336"/>
                    <a:pt x="14204" y="24264"/>
                  </a:cubicBezTo>
                  <a:cubicBezTo>
                    <a:pt x="14233" y="24193"/>
                    <a:pt x="14265" y="24123"/>
                    <a:pt x="14295" y="24052"/>
                  </a:cubicBezTo>
                  <a:cubicBezTo>
                    <a:pt x="14303" y="24033"/>
                    <a:pt x="14311" y="24016"/>
                    <a:pt x="14320" y="24000"/>
                  </a:cubicBezTo>
                  <a:cubicBezTo>
                    <a:pt x="14330" y="23981"/>
                    <a:pt x="14339" y="23963"/>
                    <a:pt x="14346" y="23944"/>
                  </a:cubicBezTo>
                  <a:cubicBezTo>
                    <a:pt x="14362" y="23908"/>
                    <a:pt x="14381" y="23870"/>
                    <a:pt x="14397" y="23834"/>
                  </a:cubicBezTo>
                  <a:cubicBezTo>
                    <a:pt x="14444" y="23732"/>
                    <a:pt x="14494" y="23629"/>
                    <a:pt x="14545" y="23529"/>
                  </a:cubicBezTo>
                  <a:cubicBezTo>
                    <a:pt x="14556" y="23513"/>
                    <a:pt x="14564" y="23494"/>
                    <a:pt x="14573" y="23478"/>
                  </a:cubicBezTo>
                  <a:cubicBezTo>
                    <a:pt x="14593" y="23440"/>
                    <a:pt x="14614" y="23401"/>
                    <a:pt x="14636" y="23361"/>
                  </a:cubicBezTo>
                  <a:cubicBezTo>
                    <a:pt x="14650" y="23334"/>
                    <a:pt x="14665" y="23306"/>
                    <a:pt x="14681" y="23280"/>
                  </a:cubicBezTo>
                  <a:cubicBezTo>
                    <a:pt x="14697" y="23248"/>
                    <a:pt x="14717" y="23218"/>
                    <a:pt x="14733" y="23187"/>
                  </a:cubicBezTo>
                  <a:cubicBezTo>
                    <a:pt x="14848" y="22999"/>
                    <a:pt x="14907" y="22797"/>
                    <a:pt x="15022" y="22611"/>
                  </a:cubicBezTo>
                  <a:cubicBezTo>
                    <a:pt x="15043" y="22578"/>
                    <a:pt x="15060" y="22546"/>
                    <a:pt x="15079" y="22511"/>
                  </a:cubicBezTo>
                  <a:cubicBezTo>
                    <a:pt x="15098" y="22478"/>
                    <a:pt x="15115" y="22441"/>
                    <a:pt x="15131" y="22409"/>
                  </a:cubicBezTo>
                  <a:cubicBezTo>
                    <a:pt x="15168" y="22338"/>
                    <a:pt x="15204" y="22264"/>
                    <a:pt x="15242" y="22191"/>
                  </a:cubicBezTo>
                  <a:cubicBezTo>
                    <a:pt x="15246" y="22179"/>
                    <a:pt x="15251" y="22171"/>
                    <a:pt x="15256" y="22162"/>
                  </a:cubicBezTo>
                  <a:cubicBezTo>
                    <a:pt x="15264" y="22146"/>
                    <a:pt x="15275" y="22133"/>
                    <a:pt x="15282" y="22117"/>
                  </a:cubicBezTo>
                  <a:cubicBezTo>
                    <a:pt x="15290" y="22105"/>
                    <a:pt x="15297" y="22095"/>
                    <a:pt x="15301" y="22082"/>
                  </a:cubicBezTo>
                  <a:cubicBezTo>
                    <a:pt x="15314" y="22060"/>
                    <a:pt x="15329" y="22034"/>
                    <a:pt x="15338" y="22009"/>
                  </a:cubicBezTo>
                  <a:cubicBezTo>
                    <a:pt x="15344" y="21996"/>
                    <a:pt x="15349" y="21983"/>
                    <a:pt x="15351" y="21972"/>
                  </a:cubicBezTo>
                  <a:cubicBezTo>
                    <a:pt x="15351" y="21966"/>
                    <a:pt x="15338" y="21950"/>
                    <a:pt x="15323" y="21925"/>
                  </a:cubicBezTo>
                  <a:cubicBezTo>
                    <a:pt x="15314" y="21913"/>
                    <a:pt x="15304" y="21900"/>
                    <a:pt x="15297" y="21886"/>
                  </a:cubicBezTo>
                  <a:lnTo>
                    <a:pt x="15297" y="21884"/>
                  </a:lnTo>
                  <a:cubicBezTo>
                    <a:pt x="15275" y="21855"/>
                    <a:pt x="15249" y="21823"/>
                    <a:pt x="15227" y="21794"/>
                  </a:cubicBezTo>
                  <a:lnTo>
                    <a:pt x="15227" y="21793"/>
                  </a:lnTo>
                  <a:cubicBezTo>
                    <a:pt x="15214" y="21778"/>
                    <a:pt x="15205" y="21764"/>
                    <a:pt x="15195" y="21749"/>
                  </a:cubicBezTo>
                  <a:cubicBezTo>
                    <a:pt x="15185" y="21736"/>
                    <a:pt x="15176" y="21727"/>
                    <a:pt x="15169" y="21719"/>
                  </a:cubicBezTo>
                  <a:cubicBezTo>
                    <a:pt x="15160" y="21705"/>
                    <a:pt x="15153" y="21698"/>
                    <a:pt x="15149" y="21691"/>
                  </a:cubicBezTo>
                  <a:cubicBezTo>
                    <a:pt x="15131" y="21669"/>
                    <a:pt x="15101" y="21659"/>
                    <a:pt x="15066" y="21652"/>
                  </a:cubicBezTo>
                  <a:cubicBezTo>
                    <a:pt x="15051" y="21647"/>
                    <a:pt x="15031" y="21644"/>
                    <a:pt x="15015" y="21640"/>
                  </a:cubicBezTo>
                  <a:cubicBezTo>
                    <a:pt x="14999" y="21637"/>
                    <a:pt x="14980" y="21631"/>
                    <a:pt x="14967" y="21626"/>
                  </a:cubicBezTo>
                  <a:cubicBezTo>
                    <a:pt x="14891" y="21595"/>
                    <a:pt x="14807" y="21547"/>
                    <a:pt x="14745" y="21499"/>
                  </a:cubicBezTo>
                  <a:cubicBezTo>
                    <a:pt x="14731" y="21489"/>
                    <a:pt x="14718" y="21479"/>
                    <a:pt x="14705" y="21470"/>
                  </a:cubicBezTo>
                  <a:cubicBezTo>
                    <a:pt x="14676" y="21442"/>
                    <a:pt x="14646" y="21406"/>
                    <a:pt x="14617" y="21370"/>
                  </a:cubicBezTo>
                  <a:cubicBezTo>
                    <a:pt x="14608" y="21357"/>
                    <a:pt x="14599" y="21343"/>
                    <a:pt x="14589" y="21333"/>
                  </a:cubicBezTo>
                  <a:cubicBezTo>
                    <a:pt x="14572" y="21310"/>
                    <a:pt x="14557" y="21284"/>
                    <a:pt x="14544" y="21261"/>
                  </a:cubicBezTo>
                  <a:cubicBezTo>
                    <a:pt x="14544" y="21259"/>
                    <a:pt x="14542" y="21259"/>
                    <a:pt x="14542" y="21259"/>
                  </a:cubicBezTo>
                  <a:cubicBezTo>
                    <a:pt x="14524" y="21227"/>
                    <a:pt x="14509" y="21197"/>
                    <a:pt x="14497" y="21166"/>
                  </a:cubicBezTo>
                  <a:cubicBezTo>
                    <a:pt x="14492" y="21153"/>
                    <a:pt x="14487" y="21137"/>
                    <a:pt x="14484" y="21122"/>
                  </a:cubicBezTo>
                  <a:cubicBezTo>
                    <a:pt x="14480" y="21106"/>
                    <a:pt x="14478" y="21089"/>
                    <a:pt x="14473" y="21073"/>
                  </a:cubicBezTo>
                  <a:cubicBezTo>
                    <a:pt x="14473" y="21066"/>
                    <a:pt x="14470" y="21059"/>
                    <a:pt x="14470" y="21050"/>
                  </a:cubicBezTo>
                  <a:cubicBezTo>
                    <a:pt x="14465" y="21038"/>
                    <a:pt x="14461" y="21028"/>
                    <a:pt x="14454" y="21016"/>
                  </a:cubicBezTo>
                  <a:lnTo>
                    <a:pt x="14454" y="20900"/>
                  </a:lnTo>
                  <a:cubicBezTo>
                    <a:pt x="14441" y="20875"/>
                    <a:pt x="14383" y="20854"/>
                    <a:pt x="14359" y="20835"/>
                  </a:cubicBezTo>
                  <a:cubicBezTo>
                    <a:pt x="14316" y="20803"/>
                    <a:pt x="14259" y="20721"/>
                    <a:pt x="14231" y="20675"/>
                  </a:cubicBezTo>
                  <a:cubicBezTo>
                    <a:pt x="14194" y="20614"/>
                    <a:pt x="14195" y="20522"/>
                    <a:pt x="14156" y="20461"/>
                  </a:cubicBezTo>
                  <a:lnTo>
                    <a:pt x="14156" y="20271"/>
                  </a:lnTo>
                  <a:cubicBezTo>
                    <a:pt x="14153" y="20268"/>
                    <a:pt x="14151" y="20266"/>
                    <a:pt x="14148" y="20265"/>
                  </a:cubicBezTo>
                  <a:cubicBezTo>
                    <a:pt x="14141" y="20259"/>
                    <a:pt x="14130" y="20252"/>
                    <a:pt x="14116" y="20244"/>
                  </a:cubicBezTo>
                  <a:cubicBezTo>
                    <a:pt x="14105" y="20237"/>
                    <a:pt x="14090" y="20230"/>
                    <a:pt x="14077" y="20223"/>
                  </a:cubicBezTo>
                  <a:cubicBezTo>
                    <a:pt x="14057" y="20212"/>
                    <a:pt x="14035" y="20202"/>
                    <a:pt x="14028" y="20195"/>
                  </a:cubicBezTo>
                  <a:cubicBezTo>
                    <a:pt x="14018" y="20191"/>
                    <a:pt x="14010" y="20180"/>
                    <a:pt x="14000" y="20173"/>
                  </a:cubicBezTo>
                  <a:cubicBezTo>
                    <a:pt x="13964" y="20143"/>
                    <a:pt x="13930" y="20100"/>
                    <a:pt x="13897" y="20061"/>
                  </a:cubicBezTo>
                  <a:cubicBezTo>
                    <a:pt x="13881" y="20041"/>
                    <a:pt x="13866" y="20018"/>
                    <a:pt x="13853" y="19999"/>
                  </a:cubicBezTo>
                  <a:cubicBezTo>
                    <a:pt x="13847" y="19990"/>
                    <a:pt x="13840" y="19980"/>
                    <a:pt x="13833" y="19972"/>
                  </a:cubicBezTo>
                  <a:cubicBezTo>
                    <a:pt x="13814" y="19940"/>
                    <a:pt x="13797" y="19904"/>
                    <a:pt x="13781" y="19871"/>
                  </a:cubicBezTo>
                  <a:cubicBezTo>
                    <a:pt x="13685" y="19641"/>
                    <a:pt x="13686" y="19340"/>
                    <a:pt x="13804" y="19123"/>
                  </a:cubicBezTo>
                  <a:cubicBezTo>
                    <a:pt x="13811" y="19104"/>
                    <a:pt x="13823" y="19088"/>
                    <a:pt x="13831" y="19074"/>
                  </a:cubicBezTo>
                  <a:cubicBezTo>
                    <a:pt x="13852" y="19045"/>
                    <a:pt x="13874" y="19020"/>
                    <a:pt x="13898" y="18998"/>
                  </a:cubicBezTo>
                  <a:cubicBezTo>
                    <a:pt x="13923" y="18977"/>
                    <a:pt x="13949" y="18955"/>
                    <a:pt x="13975" y="18936"/>
                  </a:cubicBezTo>
                  <a:cubicBezTo>
                    <a:pt x="14003" y="18915"/>
                    <a:pt x="14029" y="18898"/>
                    <a:pt x="14058" y="18879"/>
                  </a:cubicBezTo>
                  <a:cubicBezTo>
                    <a:pt x="14086" y="18860"/>
                    <a:pt x="14115" y="18841"/>
                    <a:pt x="14143" y="18820"/>
                  </a:cubicBezTo>
                  <a:lnTo>
                    <a:pt x="14143" y="18818"/>
                  </a:lnTo>
                  <a:cubicBezTo>
                    <a:pt x="14143" y="18814"/>
                    <a:pt x="14141" y="18812"/>
                    <a:pt x="14138" y="18806"/>
                  </a:cubicBezTo>
                  <a:cubicBezTo>
                    <a:pt x="14119" y="18761"/>
                    <a:pt x="14055" y="18596"/>
                    <a:pt x="14036" y="18564"/>
                  </a:cubicBezTo>
                  <a:cubicBezTo>
                    <a:pt x="14028" y="18545"/>
                    <a:pt x="14018" y="18527"/>
                    <a:pt x="14006" y="18508"/>
                  </a:cubicBezTo>
                  <a:cubicBezTo>
                    <a:pt x="13993" y="18492"/>
                    <a:pt x="13984" y="18472"/>
                    <a:pt x="13970" y="18455"/>
                  </a:cubicBezTo>
                  <a:lnTo>
                    <a:pt x="13968" y="18453"/>
                  </a:lnTo>
                  <a:cubicBezTo>
                    <a:pt x="13957" y="18434"/>
                    <a:pt x="13945" y="18417"/>
                    <a:pt x="13932" y="18395"/>
                  </a:cubicBezTo>
                  <a:cubicBezTo>
                    <a:pt x="13830" y="18232"/>
                    <a:pt x="13731" y="18034"/>
                    <a:pt x="13875" y="17837"/>
                  </a:cubicBezTo>
                  <a:cubicBezTo>
                    <a:pt x="13928" y="17765"/>
                    <a:pt x="14033" y="17725"/>
                    <a:pt x="14140" y="17725"/>
                  </a:cubicBezTo>
                  <a:cubicBezTo>
                    <a:pt x="14204" y="17725"/>
                    <a:pt x="14269" y="17739"/>
                    <a:pt x="14323" y="17771"/>
                  </a:cubicBezTo>
                  <a:cubicBezTo>
                    <a:pt x="14506" y="17880"/>
                    <a:pt x="14702" y="18113"/>
                    <a:pt x="14825" y="18286"/>
                  </a:cubicBezTo>
                  <a:cubicBezTo>
                    <a:pt x="14843" y="18312"/>
                    <a:pt x="14862" y="18346"/>
                    <a:pt x="14880" y="18373"/>
                  </a:cubicBezTo>
                  <a:cubicBezTo>
                    <a:pt x="14900" y="18402"/>
                    <a:pt x="14919" y="18431"/>
                    <a:pt x="14942" y="18456"/>
                  </a:cubicBezTo>
                  <a:cubicBezTo>
                    <a:pt x="14947" y="18458"/>
                    <a:pt x="14958" y="18459"/>
                    <a:pt x="14974" y="18459"/>
                  </a:cubicBezTo>
                  <a:cubicBezTo>
                    <a:pt x="15009" y="18459"/>
                    <a:pt x="15067" y="18455"/>
                    <a:pt x="15134" y="18450"/>
                  </a:cubicBezTo>
                  <a:cubicBezTo>
                    <a:pt x="15176" y="18449"/>
                    <a:pt x="15220" y="18446"/>
                    <a:pt x="15264" y="18442"/>
                  </a:cubicBezTo>
                  <a:cubicBezTo>
                    <a:pt x="15322" y="18439"/>
                    <a:pt x="15378" y="18431"/>
                    <a:pt x="15424" y="18427"/>
                  </a:cubicBezTo>
                  <a:cubicBezTo>
                    <a:pt x="15435" y="18426"/>
                    <a:pt x="15444" y="18424"/>
                    <a:pt x="15454" y="18424"/>
                  </a:cubicBezTo>
                  <a:cubicBezTo>
                    <a:pt x="15461" y="18424"/>
                    <a:pt x="15467" y="18421"/>
                    <a:pt x="15474" y="18420"/>
                  </a:cubicBezTo>
                  <a:cubicBezTo>
                    <a:pt x="15495" y="18417"/>
                    <a:pt x="15509" y="18414"/>
                    <a:pt x="15518" y="18412"/>
                  </a:cubicBezTo>
                  <a:cubicBezTo>
                    <a:pt x="15656" y="18376"/>
                    <a:pt x="15788" y="18344"/>
                    <a:pt x="15927" y="18315"/>
                  </a:cubicBezTo>
                  <a:cubicBezTo>
                    <a:pt x="16162" y="18265"/>
                    <a:pt x="16408" y="18229"/>
                    <a:pt x="16694" y="18229"/>
                  </a:cubicBezTo>
                  <a:cubicBezTo>
                    <a:pt x="16729" y="18229"/>
                    <a:pt x="16765" y="18230"/>
                    <a:pt x="16802" y="18231"/>
                  </a:cubicBezTo>
                  <a:cubicBezTo>
                    <a:pt x="16911" y="18235"/>
                    <a:pt x="17014" y="18244"/>
                    <a:pt x="17116" y="18252"/>
                  </a:cubicBezTo>
                  <a:cubicBezTo>
                    <a:pt x="17218" y="18266"/>
                    <a:pt x="17315" y="18282"/>
                    <a:pt x="17412" y="18300"/>
                  </a:cubicBezTo>
                  <a:cubicBezTo>
                    <a:pt x="17603" y="18338"/>
                    <a:pt x="17785" y="18389"/>
                    <a:pt x="17955" y="18443"/>
                  </a:cubicBezTo>
                  <a:cubicBezTo>
                    <a:pt x="18048" y="18472"/>
                    <a:pt x="18126" y="18469"/>
                    <a:pt x="18222" y="18497"/>
                  </a:cubicBezTo>
                  <a:cubicBezTo>
                    <a:pt x="18331" y="18527"/>
                    <a:pt x="18469" y="18555"/>
                    <a:pt x="18619" y="18569"/>
                  </a:cubicBezTo>
                  <a:cubicBezTo>
                    <a:pt x="18677" y="18574"/>
                    <a:pt x="18736" y="18577"/>
                    <a:pt x="18795" y="18577"/>
                  </a:cubicBezTo>
                  <a:cubicBezTo>
                    <a:pt x="18893" y="18577"/>
                    <a:pt x="18990" y="18569"/>
                    <a:pt x="19079" y="18549"/>
                  </a:cubicBezTo>
                  <a:lnTo>
                    <a:pt x="19205" y="18549"/>
                  </a:lnTo>
                  <a:cubicBezTo>
                    <a:pt x="19282" y="18529"/>
                    <a:pt x="19368" y="18527"/>
                    <a:pt x="19449" y="18516"/>
                  </a:cubicBezTo>
                  <a:cubicBezTo>
                    <a:pt x="19486" y="18513"/>
                    <a:pt x="19524" y="18504"/>
                    <a:pt x="19558" y="18497"/>
                  </a:cubicBezTo>
                  <a:cubicBezTo>
                    <a:pt x="19601" y="18487"/>
                    <a:pt x="19641" y="18476"/>
                    <a:pt x="19683" y="18465"/>
                  </a:cubicBezTo>
                  <a:lnTo>
                    <a:pt x="19685" y="18465"/>
                  </a:lnTo>
                  <a:cubicBezTo>
                    <a:pt x="20077" y="18369"/>
                    <a:pt x="20473" y="18271"/>
                    <a:pt x="20863" y="18174"/>
                  </a:cubicBezTo>
                  <a:cubicBezTo>
                    <a:pt x="20956" y="18145"/>
                    <a:pt x="21052" y="18119"/>
                    <a:pt x="21149" y="18091"/>
                  </a:cubicBezTo>
                  <a:cubicBezTo>
                    <a:pt x="21196" y="18078"/>
                    <a:pt x="21245" y="18063"/>
                    <a:pt x="21291" y="18049"/>
                  </a:cubicBezTo>
                  <a:cubicBezTo>
                    <a:pt x="21341" y="18034"/>
                    <a:pt x="21390" y="18020"/>
                    <a:pt x="21440" y="18004"/>
                  </a:cubicBezTo>
                  <a:cubicBezTo>
                    <a:pt x="21505" y="17982"/>
                    <a:pt x="21566" y="17960"/>
                    <a:pt x="21636" y="17941"/>
                  </a:cubicBezTo>
                  <a:cubicBezTo>
                    <a:pt x="21680" y="17930"/>
                    <a:pt x="21725" y="17918"/>
                    <a:pt x="21771" y="17909"/>
                  </a:cubicBezTo>
                  <a:cubicBezTo>
                    <a:pt x="21821" y="17901"/>
                    <a:pt x="21872" y="17893"/>
                    <a:pt x="21924" y="17889"/>
                  </a:cubicBezTo>
                  <a:cubicBezTo>
                    <a:pt x="21965" y="17886"/>
                    <a:pt x="22004" y="17886"/>
                    <a:pt x="22050" y="17886"/>
                  </a:cubicBezTo>
                  <a:cubicBezTo>
                    <a:pt x="22037" y="17697"/>
                    <a:pt x="22123" y="17600"/>
                    <a:pt x="22199" y="17480"/>
                  </a:cubicBezTo>
                  <a:cubicBezTo>
                    <a:pt x="22235" y="17422"/>
                    <a:pt x="22247" y="17353"/>
                    <a:pt x="22284" y="17299"/>
                  </a:cubicBezTo>
                  <a:cubicBezTo>
                    <a:pt x="22312" y="17261"/>
                    <a:pt x="22344" y="17226"/>
                    <a:pt x="22382" y="17196"/>
                  </a:cubicBezTo>
                  <a:cubicBezTo>
                    <a:pt x="22395" y="17184"/>
                    <a:pt x="22407" y="17175"/>
                    <a:pt x="22418" y="17166"/>
                  </a:cubicBezTo>
                  <a:cubicBezTo>
                    <a:pt x="22431" y="17156"/>
                    <a:pt x="22446" y="17148"/>
                    <a:pt x="22459" y="17139"/>
                  </a:cubicBezTo>
                  <a:cubicBezTo>
                    <a:pt x="22516" y="17102"/>
                    <a:pt x="22575" y="17069"/>
                    <a:pt x="22641" y="17038"/>
                  </a:cubicBezTo>
                  <a:lnTo>
                    <a:pt x="22642" y="17038"/>
                  </a:lnTo>
                  <a:cubicBezTo>
                    <a:pt x="22716" y="17002"/>
                    <a:pt x="22793" y="16970"/>
                    <a:pt x="22869" y="16937"/>
                  </a:cubicBezTo>
                  <a:cubicBezTo>
                    <a:pt x="22873" y="16935"/>
                    <a:pt x="22876" y="16934"/>
                    <a:pt x="22881" y="16934"/>
                  </a:cubicBezTo>
                  <a:cubicBezTo>
                    <a:pt x="22908" y="16921"/>
                    <a:pt x="22933" y="16906"/>
                    <a:pt x="22961" y="16893"/>
                  </a:cubicBezTo>
                  <a:cubicBezTo>
                    <a:pt x="23094" y="16822"/>
                    <a:pt x="23202" y="16730"/>
                    <a:pt x="23302" y="16630"/>
                  </a:cubicBezTo>
                  <a:cubicBezTo>
                    <a:pt x="23369" y="16565"/>
                    <a:pt x="23429" y="16495"/>
                    <a:pt x="23493" y="16428"/>
                  </a:cubicBezTo>
                  <a:cubicBezTo>
                    <a:pt x="23533" y="16384"/>
                    <a:pt x="23574" y="16342"/>
                    <a:pt x="23618" y="16303"/>
                  </a:cubicBezTo>
                  <a:cubicBezTo>
                    <a:pt x="23637" y="16284"/>
                    <a:pt x="23654" y="16269"/>
                    <a:pt x="23672" y="16255"/>
                  </a:cubicBezTo>
                  <a:cubicBezTo>
                    <a:pt x="23674" y="16252"/>
                    <a:pt x="23676" y="16250"/>
                    <a:pt x="23680" y="16248"/>
                  </a:cubicBezTo>
                  <a:cubicBezTo>
                    <a:pt x="23701" y="16230"/>
                    <a:pt x="23722" y="16214"/>
                    <a:pt x="23741" y="16200"/>
                  </a:cubicBezTo>
                  <a:cubicBezTo>
                    <a:pt x="23762" y="16182"/>
                    <a:pt x="23783" y="16171"/>
                    <a:pt x="23804" y="16156"/>
                  </a:cubicBezTo>
                  <a:cubicBezTo>
                    <a:pt x="23831" y="16137"/>
                    <a:pt x="23862" y="16123"/>
                    <a:pt x="23893" y="16109"/>
                  </a:cubicBezTo>
                  <a:cubicBezTo>
                    <a:pt x="23894" y="16109"/>
                    <a:pt x="23897" y="16109"/>
                    <a:pt x="23897" y="16108"/>
                  </a:cubicBezTo>
                  <a:cubicBezTo>
                    <a:pt x="23913" y="16101"/>
                    <a:pt x="23929" y="16095"/>
                    <a:pt x="23948" y="16091"/>
                  </a:cubicBezTo>
                  <a:cubicBezTo>
                    <a:pt x="23959" y="16086"/>
                    <a:pt x="23974" y="16080"/>
                    <a:pt x="23988" y="16077"/>
                  </a:cubicBezTo>
                  <a:cubicBezTo>
                    <a:pt x="24015" y="16070"/>
                    <a:pt x="24039" y="16064"/>
                    <a:pt x="24066" y="16057"/>
                  </a:cubicBezTo>
                  <a:cubicBezTo>
                    <a:pt x="24079" y="16054"/>
                    <a:pt x="24093" y="16051"/>
                    <a:pt x="24105" y="16048"/>
                  </a:cubicBezTo>
                  <a:cubicBezTo>
                    <a:pt x="24141" y="16041"/>
                    <a:pt x="24180" y="16034"/>
                    <a:pt x="24218" y="16027"/>
                  </a:cubicBezTo>
                  <a:cubicBezTo>
                    <a:pt x="24278" y="16013"/>
                    <a:pt x="24336" y="16003"/>
                    <a:pt x="24394" y="15990"/>
                  </a:cubicBezTo>
                  <a:cubicBezTo>
                    <a:pt x="24398" y="15986"/>
                    <a:pt x="24406" y="15986"/>
                    <a:pt x="24409" y="15984"/>
                  </a:cubicBezTo>
                  <a:cubicBezTo>
                    <a:pt x="24435" y="15979"/>
                    <a:pt x="24461" y="15971"/>
                    <a:pt x="24486" y="15963"/>
                  </a:cubicBezTo>
                  <a:cubicBezTo>
                    <a:pt x="24538" y="15947"/>
                    <a:pt x="24585" y="15926"/>
                    <a:pt x="24631" y="15903"/>
                  </a:cubicBezTo>
                  <a:cubicBezTo>
                    <a:pt x="24643" y="15899"/>
                    <a:pt x="24653" y="15891"/>
                    <a:pt x="24665" y="15884"/>
                  </a:cubicBezTo>
                  <a:cubicBezTo>
                    <a:pt x="24787" y="15819"/>
                    <a:pt x="24887" y="15739"/>
                    <a:pt x="24999" y="15663"/>
                  </a:cubicBezTo>
                  <a:cubicBezTo>
                    <a:pt x="25012" y="15654"/>
                    <a:pt x="25027" y="15647"/>
                    <a:pt x="25043" y="15640"/>
                  </a:cubicBezTo>
                  <a:cubicBezTo>
                    <a:pt x="25072" y="15622"/>
                    <a:pt x="25104" y="15612"/>
                    <a:pt x="25130" y="15596"/>
                  </a:cubicBezTo>
                  <a:cubicBezTo>
                    <a:pt x="25144" y="15589"/>
                    <a:pt x="25157" y="15577"/>
                    <a:pt x="25170" y="15569"/>
                  </a:cubicBezTo>
                  <a:cubicBezTo>
                    <a:pt x="25195" y="15534"/>
                    <a:pt x="25188" y="15468"/>
                    <a:pt x="25166" y="15397"/>
                  </a:cubicBezTo>
                  <a:cubicBezTo>
                    <a:pt x="25162" y="15380"/>
                    <a:pt x="25154" y="15359"/>
                    <a:pt x="25147" y="15337"/>
                  </a:cubicBezTo>
                  <a:cubicBezTo>
                    <a:pt x="25128" y="15287"/>
                    <a:pt x="25107" y="15237"/>
                    <a:pt x="25086" y="15192"/>
                  </a:cubicBezTo>
                  <a:cubicBezTo>
                    <a:pt x="25079" y="15176"/>
                    <a:pt x="25072" y="15157"/>
                    <a:pt x="25067" y="15143"/>
                  </a:cubicBezTo>
                  <a:cubicBezTo>
                    <a:pt x="25061" y="15131"/>
                    <a:pt x="25056" y="15121"/>
                    <a:pt x="25053" y="15112"/>
                  </a:cubicBezTo>
                  <a:cubicBezTo>
                    <a:pt x="25048" y="15103"/>
                    <a:pt x="25045" y="15095"/>
                    <a:pt x="25041" y="15087"/>
                  </a:cubicBezTo>
                  <a:cubicBezTo>
                    <a:pt x="25028" y="15051"/>
                    <a:pt x="25018" y="15016"/>
                    <a:pt x="25005" y="14980"/>
                  </a:cubicBezTo>
                  <a:cubicBezTo>
                    <a:pt x="24992" y="14943"/>
                    <a:pt x="24981" y="14907"/>
                    <a:pt x="24968" y="14872"/>
                  </a:cubicBezTo>
                  <a:cubicBezTo>
                    <a:pt x="24910" y="14779"/>
                    <a:pt x="24832" y="14688"/>
                    <a:pt x="24787" y="14583"/>
                  </a:cubicBezTo>
                  <a:cubicBezTo>
                    <a:pt x="24669" y="14314"/>
                    <a:pt x="24590" y="14049"/>
                    <a:pt x="24496" y="13751"/>
                  </a:cubicBezTo>
                  <a:cubicBezTo>
                    <a:pt x="24483" y="13711"/>
                    <a:pt x="24473" y="13670"/>
                    <a:pt x="24461" y="13629"/>
                  </a:cubicBezTo>
                  <a:cubicBezTo>
                    <a:pt x="24425" y="13506"/>
                    <a:pt x="24398" y="13382"/>
                    <a:pt x="24369" y="13255"/>
                  </a:cubicBezTo>
                  <a:cubicBezTo>
                    <a:pt x="24349" y="13171"/>
                    <a:pt x="24330" y="13088"/>
                    <a:pt x="24308" y="13002"/>
                  </a:cubicBezTo>
                  <a:cubicBezTo>
                    <a:pt x="24289" y="12918"/>
                    <a:pt x="24265" y="12837"/>
                    <a:pt x="24239" y="12757"/>
                  </a:cubicBezTo>
                  <a:cubicBezTo>
                    <a:pt x="24231" y="12732"/>
                    <a:pt x="24221" y="12706"/>
                    <a:pt x="24212" y="12681"/>
                  </a:cubicBezTo>
                  <a:cubicBezTo>
                    <a:pt x="24137" y="12438"/>
                    <a:pt x="24060" y="12194"/>
                    <a:pt x="23986" y="11948"/>
                  </a:cubicBezTo>
                  <a:lnTo>
                    <a:pt x="23986" y="11947"/>
                  </a:lnTo>
                  <a:cubicBezTo>
                    <a:pt x="23945" y="11813"/>
                    <a:pt x="23906" y="11679"/>
                    <a:pt x="23863" y="11549"/>
                  </a:cubicBezTo>
                  <a:cubicBezTo>
                    <a:pt x="23858" y="11522"/>
                    <a:pt x="23850" y="11499"/>
                    <a:pt x="23843" y="11474"/>
                  </a:cubicBezTo>
                  <a:cubicBezTo>
                    <a:pt x="23833" y="11441"/>
                    <a:pt x="23824" y="11406"/>
                    <a:pt x="23818" y="11370"/>
                  </a:cubicBezTo>
                  <a:cubicBezTo>
                    <a:pt x="23807" y="11319"/>
                    <a:pt x="23802" y="11267"/>
                    <a:pt x="23798" y="11214"/>
                  </a:cubicBezTo>
                  <a:cubicBezTo>
                    <a:pt x="23797" y="11208"/>
                    <a:pt x="23797" y="11201"/>
                    <a:pt x="23797" y="11194"/>
                  </a:cubicBezTo>
                  <a:cubicBezTo>
                    <a:pt x="23789" y="11137"/>
                    <a:pt x="23785" y="11079"/>
                    <a:pt x="23781" y="11021"/>
                  </a:cubicBezTo>
                  <a:cubicBezTo>
                    <a:pt x="23773" y="10929"/>
                    <a:pt x="23762" y="10838"/>
                    <a:pt x="23738" y="10749"/>
                  </a:cubicBezTo>
                  <a:cubicBezTo>
                    <a:pt x="23738" y="10745"/>
                    <a:pt x="23737" y="10740"/>
                    <a:pt x="23734" y="10736"/>
                  </a:cubicBezTo>
                  <a:cubicBezTo>
                    <a:pt x="23711" y="10649"/>
                    <a:pt x="23658" y="10556"/>
                    <a:pt x="23628" y="10468"/>
                  </a:cubicBezTo>
                  <a:cubicBezTo>
                    <a:pt x="23609" y="10377"/>
                    <a:pt x="23593" y="10284"/>
                    <a:pt x="23574" y="10191"/>
                  </a:cubicBezTo>
                  <a:cubicBezTo>
                    <a:pt x="23549" y="10080"/>
                    <a:pt x="23578" y="9919"/>
                    <a:pt x="23596" y="9839"/>
                  </a:cubicBezTo>
                  <a:cubicBezTo>
                    <a:pt x="23593" y="9769"/>
                    <a:pt x="23589" y="9704"/>
                    <a:pt x="23584" y="9635"/>
                  </a:cubicBezTo>
                  <a:cubicBezTo>
                    <a:pt x="23581" y="9535"/>
                    <a:pt x="23589" y="9427"/>
                    <a:pt x="23602" y="9327"/>
                  </a:cubicBezTo>
                  <a:cubicBezTo>
                    <a:pt x="23606" y="9291"/>
                    <a:pt x="23613" y="9257"/>
                    <a:pt x="23618" y="9224"/>
                  </a:cubicBezTo>
                  <a:cubicBezTo>
                    <a:pt x="23622" y="9206"/>
                    <a:pt x="23624" y="9192"/>
                    <a:pt x="23628" y="9174"/>
                  </a:cubicBezTo>
                  <a:cubicBezTo>
                    <a:pt x="23635" y="9093"/>
                    <a:pt x="23642" y="9010"/>
                    <a:pt x="23650" y="8930"/>
                  </a:cubicBezTo>
                  <a:cubicBezTo>
                    <a:pt x="23669" y="8852"/>
                    <a:pt x="23680" y="8767"/>
                    <a:pt x="23693" y="8684"/>
                  </a:cubicBezTo>
                  <a:lnTo>
                    <a:pt x="23693" y="8683"/>
                  </a:lnTo>
                  <a:cubicBezTo>
                    <a:pt x="23709" y="8552"/>
                    <a:pt x="23719" y="8421"/>
                    <a:pt x="23737" y="8292"/>
                  </a:cubicBezTo>
                  <a:cubicBezTo>
                    <a:pt x="23740" y="8254"/>
                    <a:pt x="23747" y="8215"/>
                    <a:pt x="23754" y="8176"/>
                  </a:cubicBezTo>
                  <a:cubicBezTo>
                    <a:pt x="23760" y="8138"/>
                    <a:pt x="23767" y="8098"/>
                    <a:pt x="23776" y="8062"/>
                  </a:cubicBezTo>
                  <a:cubicBezTo>
                    <a:pt x="23811" y="7915"/>
                    <a:pt x="23798" y="7784"/>
                    <a:pt x="23842" y="7658"/>
                  </a:cubicBezTo>
                  <a:cubicBezTo>
                    <a:pt x="23862" y="7597"/>
                    <a:pt x="23885" y="7545"/>
                    <a:pt x="23913" y="7494"/>
                  </a:cubicBezTo>
                  <a:cubicBezTo>
                    <a:pt x="23926" y="7476"/>
                    <a:pt x="23936" y="7457"/>
                    <a:pt x="23949" y="7440"/>
                  </a:cubicBezTo>
                  <a:cubicBezTo>
                    <a:pt x="23962" y="7421"/>
                    <a:pt x="23972" y="7405"/>
                    <a:pt x="23986" y="7386"/>
                  </a:cubicBezTo>
                  <a:lnTo>
                    <a:pt x="23986" y="7385"/>
                  </a:lnTo>
                  <a:cubicBezTo>
                    <a:pt x="23993" y="7372"/>
                    <a:pt x="24002" y="7363"/>
                    <a:pt x="24009" y="7350"/>
                  </a:cubicBezTo>
                  <a:cubicBezTo>
                    <a:pt x="24044" y="7305"/>
                    <a:pt x="24079" y="7263"/>
                    <a:pt x="24112" y="7219"/>
                  </a:cubicBezTo>
                  <a:lnTo>
                    <a:pt x="24112" y="7217"/>
                  </a:lnTo>
                  <a:cubicBezTo>
                    <a:pt x="24148" y="7174"/>
                    <a:pt x="24182" y="7135"/>
                    <a:pt x="24217" y="7088"/>
                  </a:cubicBezTo>
                  <a:lnTo>
                    <a:pt x="24217" y="7087"/>
                  </a:lnTo>
                  <a:cubicBezTo>
                    <a:pt x="24294" y="6983"/>
                    <a:pt x="24385" y="6868"/>
                    <a:pt x="24481" y="6764"/>
                  </a:cubicBezTo>
                  <a:cubicBezTo>
                    <a:pt x="24531" y="6710"/>
                    <a:pt x="24580" y="6658"/>
                    <a:pt x="24628" y="6608"/>
                  </a:cubicBezTo>
                  <a:cubicBezTo>
                    <a:pt x="24654" y="6585"/>
                    <a:pt x="24682" y="6562"/>
                    <a:pt x="24707" y="6540"/>
                  </a:cubicBezTo>
                  <a:cubicBezTo>
                    <a:pt x="24720" y="6528"/>
                    <a:pt x="24733" y="6520"/>
                    <a:pt x="24744" y="6509"/>
                  </a:cubicBezTo>
                  <a:cubicBezTo>
                    <a:pt x="24758" y="6498"/>
                    <a:pt x="24771" y="6488"/>
                    <a:pt x="24784" y="6477"/>
                  </a:cubicBezTo>
                  <a:cubicBezTo>
                    <a:pt x="24806" y="6460"/>
                    <a:pt x="24827" y="6441"/>
                    <a:pt x="24846" y="6419"/>
                  </a:cubicBezTo>
                  <a:lnTo>
                    <a:pt x="24875" y="6390"/>
                  </a:lnTo>
                  <a:cubicBezTo>
                    <a:pt x="24887" y="6379"/>
                    <a:pt x="24896" y="6371"/>
                    <a:pt x="24907" y="6358"/>
                  </a:cubicBezTo>
                  <a:cubicBezTo>
                    <a:pt x="24951" y="6322"/>
                    <a:pt x="25002" y="6288"/>
                    <a:pt x="25079" y="6285"/>
                  </a:cubicBezTo>
                  <a:lnTo>
                    <a:pt x="25079" y="6285"/>
                  </a:lnTo>
                  <a:cubicBezTo>
                    <a:pt x="25064" y="6403"/>
                    <a:pt x="24858" y="6579"/>
                    <a:pt x="24791" y="6672"/>
                  </a:cubicBezTo>
                  <a:cubicBezTo>
                    <a:pt x="24663" y="6845"/>
                    <a:pt x="24489" y="7037"/>
                    <a:pt x="24342" y="7244"/>
                  </a:cubicBezTo>
                  <a:cubicBezTo>
                    <a:pt x="24292" y="7312"/>
                    <a:pt x="24249" y="7383"/>
                    <a:pt x="24205" y="7452"/>
                  </a:cubicBezTo>
                  <a:cubicBezTo>
                    <a:pt x="24177" y="7499"/>
                    <a:pt x="24153" y="7546"/>
                    <a:pt x="24131" y="7595"/>
                  </a:cubicBezTo>
                  <a:cubicBezTo>
                    <a:pt x="24111" y="7643"/>
                    <a:pt x="24090" y="7691"/>
                    <a:pt x="24076" y="7741"/>
                  </a:cubicBezTo>
                  <a:cubicBezTo>
                    <a:pt x="24066" y="7771"/>
                    <a:pt x="24058" y="7805"/>
                    <a:pt x="24051" y="7837"/>
                  </a:cubicBezTo>
                  <a:cubicBezTo>
                    <a:pt x="24038" y="7905"/>
                    <a:pt x="24031" y="7972"/>
                    <a:pt x="24023" y="8040"/>
                  </a:cubicBezTo>
                  <a:cubicBezTo>
                    <a:pt x="24010" y="8181"/>
                    <a:pt x="24009" y="8327"/>
                    <a:pt x="23987" y="8462"/>
                  </a:cubicBezTo>
                  <a:cubicBezTo>
                    <a:pt x="23986" y="8474"/>
                    <a:pt x="23984" y="8482"/>
                    <a:pt x="23984" y="8494"/>
                  </a:cubicBezTo>
                  <a:cubicBezTo>
                    <a:pt x="23980" y="8517"/>
                    <a:pt x="23974" y="8542"/>
                    <a:pt x="23971" y="8564"/>
                  </a:cubicBezTo>
                  <a:cubicBezTo>
                    <a:pt x="23959" y="8600"/>
                    <a:pt x="23952" y="8641"/>
                    <a:pt x="23945" y="8680"/>
                  </a:cubicBezTo>
                  <a:cubicBezTo>
                    <a:pt x="23930" y="8760"/>
                    <a:pt x="23919" y="8840"/>
                    <a:pt x="23908" y="8924"/>
                  </a:cubicBezTo>
                  <a:cubicBezTo>
                    <a:pt x="23898" y="9006"/>
                    <a:pt x="23890" y="9090"/>
                    <a:pt x="23879" y="9171"/>
                  </a:cubicBezTo>
                  <a:cubicBezTo>
                    <a:pt x="23872" y="9230"/>
                    <a:pt x="23863" y="9288"/>
                    <a:pt x="23855" y="9344"/>
                  </a:cubicBezTo>
                  <a:lnTo>
                    <a:pt x="23855" y="9347"/>
                  </a:lnTo>
                  <a:cubicBezTo>
                    <a:pt x="23850" y="9376"/>
                    <a:pt x="23846" y="9407"/>
                    <a:pt x="23840" y="9436"/>
                  </a:cubicBezTo>
                  <a:cubicBezTo>
                    <a:pt x="23834" y="9465"/>
                    <a:pt x="23827" y="9497"/>
                    <a:pt x="23821" y="9523"/>
                  </a:cubicBezTo>
                  <a:cubicBezTo>
                    <a:pt x="23820" y="9528"/>
                    <a:pt x="23818" y="9533"/>
                    <a:pt x="23818" y="9538"/>
                  </a:cubicBezTo>
                  <a:cubicBezTo>
                    <a:pt x="23817" y="9544"/>
                    <a:pt x="23814" y="9551"/>
                    <a:pt x="23814" y="9557"/>
                  </a:cubicBezTo>
                  <a:cubicBezTo>
                    <a:pt x="23810" y="9621"/>
                    <a:pt x="23820" y="9711"/>
                    <a:pt x="23831" y="9776"/>
                  </a:cubicBezTo>
                  <a:cubicBezTo>
                    <a:pt x="23834" y="9795"/>
                    <a:pt x="23836" y="9811"/>
                    <a:pt x="23842" y="9821"/>
                  </a:cubicBezTo>
                  <a:lnTo>
                    <a:pt x="23842" y="10037"/>
                  </a:lnTo>
                  <a:cubicBezTo>
                    <a:pt x="23847" y="10061"/>
                    <a:pt x="23853" y="10086"/>
                    <a:pt x="23856" y="10111"/>
                  </a:cubicBezTo>
                  <a:cubicBezTo>
                    <a:pt x="23861" y="10137"/>
                    <a:pt x="23865" y="10162"/>
                    <a:pt x="23869" y="10185"/>
                  </a:cubicBezTo>
                  <a:lnTo>
                    <a:pt x="23879" y="10262"/>
                  </a:lnTo>
                  <a:cubicBezTo>
                    <a:pt x="23884" y="10284"/>
                    <a:pt x="23885" y="10306"/>
                    <a:pt x="23890" y="10329"/>
                  </a:cubicBezTo>
                  <a:cubicBezTo>
                    <a:pt x="23891" y="10335"/>
                    <a:pt x="23893" y="10342"/>
                    <a:pt x="23893" y="10348"/>
                  </a:cubicBezTo>
                  <a:cubicBezTo>
                    <a:pt x="23901" y="10417"/>
                    <a:pt x="23913" y="10487"/>
                    <a:pt x="23923" y="10556"/>
                  </a:cubicBezTo>
                  <a:cubicBezTo>
                    <a:pt x="23927" y="10580"/>
                    <a:pt x="23933" y="10604"/>
                    <a:pt x="23938" y="10625"/>
                  </a:cubicBezTo>
                  <a:cubicBezTo>
                    <a:pt x="23955" y="10734"/>
                    <a:pt x="23971" y="10843"/>
                    <a:pt x="23986" y="10951"/>
                  </a:cubicBezTo>
                  <a:cubicBezTo>
                    <a:pt x="24002" y="11067"/>
                    <a:pt x="24018" y="11181"/>
                    <a:pt x="24035" y="11297"/>
                  </a:cubicBezTo>
                  <a:cubicBezTo>
                    <a:pt x="24112" y="11573"/>
                    <a:pt x="24205" y="11839"/>
                    <a:pt x="24291" y="12100"/>
                  </a:cubicBezTo>
                  <a:cubicBezTo>
                    <a:pt x="24314" y="12169"/>
                    <a:pt x="24336" y="12242"/>
                    <a:pt x="24358" y="12312"/>
                  </a:cubicBezTo>
                  <a:cubicBezTo>
                    <a:pt x="24398" y="12456"/>
                    <a:pt x="24435" y="12601"/>
                    <a:pt x="24474" y="12742"/>
                  </a:cubicBezTo>
                  <a:cubicBezTo>
                    <a:pt x="24494" y="12815"/>
                    <a:pt x="24518" y="12886"/>
                    <a:pt x="24539" y="12955"/>
                  </a:cubicBezTo>
                  <a:cubicBezTo>
                    <a:pt x="24560" y="13016"/>
                    <a:pt x="24576" y="13078"/>
                    <a:pt x="24590" y="13142"/>
                  </a:cubicBezTo>
                  <a:cubicBezTo>
                    <a:pt x="24595" y="13158"/>
                    <a:pt x="24598" y="13173"/>
                    <a:pt x="24602" y="13191"/>
                  </a:cubicBezTo>
                  <a:cubicBezTo>
                    <a:pt x="24617" y="13255"/>
                    <a:pt x="24628" y="13318"/>
                    <a:pt x="24641" y="13382"/>
                  </a:cubicBezTo>
                  <a:cubicBezTo>
                    <a:pt x="24654" y="13455"/>
                    <a:pt x="24669" y="13526"/>
                    <a:pt x="24685" y="13597"/>
                  </a:cubicBezTo>
                  <a:cubicBezTo>
                    <a:pt x="24692" y="13633"/>
                    <a:pt x="24701" y="13667"/>
                    <a:pt x="24711" y="13703"/>
                  </a:cubicBezTo>
                  <a:cubicBezTo>
                    <a:pt x="24721" y="13740"/>
                    <a:pt x="24730" y="13773"/>
                    <a:pt x="24743" y="13809"/>
                  </a:cubicBezTo>
                  <a:cubicBezTo>
                    <a:pt x="24787" y="13942"/>
                    <a:pt x="24836" y="14074"/>
                    <a:pt x="24887" y="14202"/>
                  </a:cubicBezTo>
                  <a:cubicBezTo>
                    <a:pt x="24939" y="14331"/>
                    <a:pt x="24990" y="14456"/>
                    <a:pt x="25043" y="14579"/>
                  </a:cubicBezTo>
                  <a:cubicBezTo>
                    <a:pt x="25056" y="14610"/>
                    <a:pt x="25067" y="14640"/>
                    <a:pt x="25076" y="14670"/>
                  </a:cubicBezTo>
                  <a:cubicBezTo>
                    <a:pt x="25079" y="14685"/>
                    <a:pt x="25085" y="14698"/>
                    <a:pt x="25089" y="14711"/>
                  </a:cubicBezTo>
                  <a:cubicBezTo>
                    <a:pt x="25101" y="14746"/>
                    <a:pt x="25111" y="14779"/>
                    <a:pt x="25121" y="14813"/>
                  </a:cubicBezTo>
                  <a:cubicBezTo>
                    <a:pt x="25134" y="14858"/>
                    <a:pt x="25150" y="14906"/>
                    <a:pt x="25172" y="14951"/>
                  </a:cubicBezTo>
                  <a:cubicBezTo>
                    <a:pt x="25195" y="15003"/>
                    <a:pt x="25246" y="15051"/>
                    <a:pt x="25266" y="15099"/>
                  </a:cubicBezTo>
                  <a:cubicBezTo>
                    <a:pt x="25290" y="15153"/>
                    <a:pt x="25290" y="15208"/>
                    <a:pt x="25322" y="15249"/>
                  </a:cubicBezTo>
                  <a:cubicBezTo>
                    <a:pt x="25325" y="15259"/>
                    <a:pt x="25325" y="15262"/>
                    <a:pt x="25326" y="15265"/>
                  </a:cubicBezTo>
                  <a:cubicBezTo>
                    <a:pt x="25329" y="15265"/>
                    <a:pt x="25329" y="15269"/>
                    <a:pt x="25330" y="15271"/>
                  </a:cubicBezTo>
                  <a:cubicBezTo>
                    <a:pt x="25377" y="15156"/>
                    <a:pt x="25439" y="15060"/>
                    <a:pt x="25505" y="14968"/>
                  </a:cubicBezTo>
                  <a:cubicBezTo>
                    <a:pt x="25569" y="14877"/>
                    <a:pt x="25637" y="14789"/>
                    <a:pt x="25703" y="14692"/>
                  </a:cubicBezTo>
                  <a:cubicBezTo>
                    <a:pt x="25730" y="14651"/>
                    <a:pt x="25758" y="14609"/>
                    <a:pt x="25784" y="14568"/>
                  </a:cubicBezTo>
                  <a:cubicBezTo>
                    <a:pt x="25838" y="14487"/>
                    <a:pt x="25890" y="14407"/>
                    <a:pt x="25944" y="14331"/>
                  </a:cubicBezTo>
                  <a:cubicBezTo>
                    <a:pt x="25972" y="14291"/>
                    <a:pt x="25998" y="14253"/>
                    <a:pt x="26027" y="14215"/>
                  </a:cubicBezTo>
                  <a:cubicBezTo>
                    <a:pt x="26065" y="14164"/>
                    <a:pt x="26102" y="14115"/>
                    <a:pt x="26143" y="14067"/>
                  </a:cubicBezTo>
                  <a:lnTo>
                    <a:pt x="26143" y="14065"/>
                  </a:lnTo>
                  <a:cubicBezTo>
                    <a:pt x="26179" y="14023"/>
                    <a:pt x="26216" y="13982"/>
                    <a:pt x="26252" y="13946"/>
                  </a:cubicBezTo>
                  <a:cubicBezTo>
                    <a:pt x="26268" y="13929"/>
                    <a:pt x="26281" y="13913"/>
                    <a:pt x="26297" y="13900"/>
                  </a:cubicBezTo>
                  <a:cubicBezTo>
                    <a:pt x="26380" y="13818"/>
                    <a:pt x="26473" y="13744"/>
                    <a:pt x="26579" y="13677"/>
                  </a:cubicBezTo>
                  <a:cubicBezTo>
                    <a:pt x="26733" y="13580"/>
                    <a:pt x="26909" y="13491"/>
                    <a:pt x="27082" y="13420"/>
                  </a:cubicBezTo>
                  <a:cubicBezTo>
                    <a:pt x="27173" y="13395"/>
                    <a:pt x="27266" y="13372"/>
                    <a:pt x="27360" y="13346"/>
                  </a:cubicBezTo>
                  <a:lnTo>
                    <a:pt x="27402" y="13346"/>
                  </a:lnTo>
                  <a:cubicBezTo>
                    <a:pt x="27328" y="13455"/>
                    <a:pt x="27184" y="13519"/>
                    <a:pt x="27071" y="13591"/>
                  </a:cubicBezTo>
                  <a:cubicBezTo>
                    <a:pt x="26928" y="13687"/>
                    <a:pt x="26784" y="13789"/>
                    <a:pt x="26645" y="13892"/>
                  </a:cubicBezTo>
                  <a:cubicBezTo>
                    <a:pt x="26598" y="13927"/>
                    <a:pt x="26552" y="13962"/>
                    <a:pt x="26504" y="13997"/>
                  </a:cubicBezTo>
                  <a:cubicBezTo>
                    <a:pt x="26300" y="14150"/>
                    <a:pt x="26203" y="14407"/>
                    <a:pt x="26057" y="14616"/>
                  </a:cubicBezTo>
                  <a:cubicBezTo>
                    <a:pt x="26022" y="14666"/>
                    <a:pt x="25988" y="14712"/>
                    <a:pt x="25954" y="14760"/>
                  </a:cubicBezTo>
                  <a:cubicBezTo>
                    <a:pt x="25919" y="14805"/>
                    <a:pt x="25884" y="14852"/>
                    <a:pt x="25848" y="14900"/>
                  </a:cubicBezTo>
                  <a:cubicBezTo>
                    <a:pt x="25812" y="14946"/>
                    <a:pt x="25777" y="14993"/>
                    <a:pt x="25740" y="15039"/>
                  </a:cubicBezTo>
                  <a:cubicBezTo>
                    <a:pt x="25707" y="15084"/>
                    <a:pt x="25672" y="15132"/>
                    <a:pt x="25636" y="15179"/>
                  </a:cubicBezTo>
                  <a:cubicBezTo>
                    <a:pt x="25608" y="15215"/>
                    <a:pt x="25580" y="15255"/>
                    <a:pt x="25554" y="15291"/>
                  </a:cubicBezTo>
                  <a:cubicBezTo>
                    <a:pt x="25541" y="15307"/>
                    <a:pt x="25527" y="15323"/>
                    <a:pt x="25511" y="15336"/>
                  </a:cubicBezTo>
                  <a:cubicBezTo>
                    <a:pt x="25493" y="15352"/>
                    <a:pt x="25479" y="15368"/>
                    <a:pt x="25464" y="15381"/>
                  </a:cubicBezTo>
                  <a:cubicBezTo>
                    <a:pt x="25450" y="15396"/>
                    <a:pt x="25435" y="15410"/>
                    <a:pt x="25421" y="15426"/>
                  </a:cubicBezTo>
                  <a:cubicBezTo>
                    <a:pt x="25409" y="15444"/>
                    <a:pt x="25394" y="15461"/>
                    <a:pt x="25383" y="15480"/>
                  </a:cubicBezTo>
                  <a:cubicBezTo>
                    <a:pt x="25556" y="15407"/>
                    <a:pt x="25874" y="15327"/>
                    <a:pt x="25992" y="15212"/>
                  </a:cubicBezTo>
                  <a:lnTo>
                    <a:pt x="26002" y="15212"/>
                  </a:lnTo>
                  <a:cubicBezTo>
                    <a:pt x="25992" y="15256"/>
                    <a:pt x="25976" y="15295"/>
                    <a:pt x="25954" y="15329"/>
                  </a:cubicBezTo>
                  <a:cubicBezTo>
                    <a:pt x="25900" y="15422"/>
                    <a:pt x="25820" y="15484"/>
                    <a:pt x="25730" y="15540"/>
                  </a:cubicBezTo>
                  <a:cubicBezTo>
                    <a:pt x="25703" y="15554"/>
                    <a:pt x="25678" y="15567"/>
                    <a:pt x="25650" y="15579"/>
                  </a:cubicBezTo>
                  <a:cubicBezTo>
                    <a:pt x="25627" y="15592"/>
                    <a:pt x="25601" y="15604"/>
                    <a:pt x="25576" y="15614"/>
                  </a:cubicBezTo>
                  <a:cubicBezTo>
                    <a:pt x="25548" y="15627"/>
                    <a:pt x="25522" y="15637"/>
                    <a:pt x="25496" y="15649"/>
                  </a:cubicBezTo>
                  <a:cubicBezTo>
                    <a:pt x="25469" y="15662"/>
                    <a:pt x="25442" y="15670"/>
                    <a:pt x="25413" y="15681"/>
                  </a:cubicBezTo>
                  <a:cubicBezTo>
                    <a:pt x="25377" y="15695"/>
                    <a:pt x="25341" y="15708"/>
                    <a:pt x="25307" y="15724"/>
                  </a:cubicBezTo>
                  <a:cubicBezTo>
                    <a:pt x="25191" y="15778"/>
                    <a:pt x="25086" y="15843"/>
                    <a:pt x="24983" y="15912"/>
                  </a:cubicBezTo>
                  <a:cubicBezTo>
                    <a:pt x="24931" y="15947"/>
                    <a:pt x="24881" y="15982"/>
                    <a:pt x="24827" y="16012"/>
                  </a:cubicBezTo>
                  <a:cubicBezTo>
                    <a:pt x="24774" y="16043"/>
                    <a:pt x="24718" y="16072"/>
                    <a:pt x="24654" y="16098"/>
                  </a:cubicBezTo>
                  <a:cubicBezTo>
                    <a:pt x="24625" y="16109"/>
                    <a:pt x="24595" y="16120"/>
                    <a:pt x="24561" y="16130"/>
                  </a:cubicBezTo>
                  <a:cubicBezTo>
                    <a:pt x="24538" y="16137"/>
                    <a:pt x="24512" y="16143"/>
                    <a:pt x="24489" y="16150"/>
                  </a:cubicBezTo>
                  <a:cubicBezTo>
                    <a:pt x="24438" y="16160"/>
                    <a:pt x="24388" y="16171"/>
                    <a:pt x="24337" y="16179"/>
                  </a:cubicBezTo>
                  <a:cubicBezTo>
                    <a:pt x="24313" y="16182"/>
                    <a:pt x="24287" y="16188"/>
                    <a:pt x="24262" y="16192"/>
                  </a:cubicBezTo>
                  <a:cubicBezTo>
                    <a:pt x="24228" y="16197"/>
                    <a:pt x="24195" y="16204"/>
                    <a:pt x="24161" y="16211"/>
                  </a:cubicBezTo>
                  <a:cubicBezTo>
                    <a:pt x="24138" y="16217"/>
                    <a:pt x="24112" y="16224"/>
                    <a:pt x="24089" y="16230"/>
                  </a:cubicBezTo>
                  <a:cubicBezTo>
                    <a:pt x="24071" y="16233"/>
                    <a:pt x="24052" y="16240"/>
                    <a:pt x="24036" y="16246"/>
                  </a:cubicBezTo>
                  <a:cubicBezTo>
                    <a:pt x="24022" y="16250"/>
                    <a:pt x="24009" y="16255"/>
                    <a:pt x="23993" y="16262"/>
                  </a:cubicBezTo>
                  <a:cubicBezTo>
                    <a:pt x="23988" y="16262"/>
                    <a:pt x="23987" y="16265"/>
                    <a:pt x="23984" y="16266"/>
                  </a:cubicBezTo>
                  <a:lnTo>
                    <a:pt x="23984" y="16268"/>
                  </a:lnTo>
                  <a:cubicBezTo>
                    <a:pt x="23974" y="16272"/>
                    <a:pt x="23964" y="16274"/>
                    <a:pt x="23956" y="16280"/>
                  </a:cubicBezTo>
                  <a:cubicBezTo>
                    <a:pt x="23936" y="16290"/>
                    <a:pt x="23914" y="16298"/>
                    <a:pt x="23897" y="16312"/>
                  </a:cubicBezTo>
                  <a:cubicBezTo>
                    <a:pt x="23877" y="16325"/>
                    <a:pt x="23856" y="16338"/>
                    <a:pt x="23836" y="16354"/>
                  </a:cubicBezTo>
                  <a:cubicBezTo>
                    <a:pt x="23827" y="16362"/>
                    <a:pt x="23817" y="16371"/>
                    <a:pt x="23805" y="16378"/>
                  </a:cubicBezTo>
                  <a:cubicBezTo>
                    <a:pt x="23785" y="16397"/>
                    <a:pt x="23763" y="16415"/>
                    <a:pt x="23744" y="16437"/>
                  </a:cubicBezTo>
                  <a:lnTo>
                    <a:pt x="23740" y="16441"/>
                  </a:lnTo>
                  <a:cubicBezTo>
                    <a:pt x="23667" y="16509"/>
                    <a:pt x="23592" y="16592"/>
                    <a:pt x="23526" y="16665"/>
                  </a:cubicBezTo>
                  <a:cubicBezTo>
                    <a:pt x="23514" y="16675"/>
                    <a:pt x="23506" y="16684"/>
                    <a:pt x="23497" y="16695"/>
                  </a:cubicBezTo>
                  <a:cubicBezTo>
                    <a:pt x="23487" y="16706"/>
                    <a:pt x="23478" y="16716"/>
                    <a:pt x="23469" y="16726"/>
                  </a:cubicBezTo>
                  <a:cubicBezTo>
                    <a:pt x="23462" y="16738"/>
                    <a:pt x="23453" y="16746"/>
                    <a:pt x="23443" y="16755"/>
                  </a:cubicBezTo>
                  <a:cubicBezTo>
                    <a:pt x="23436" y="16764"/>
                    <a:pt x="23429" y="16771"/>
                    <a:pt x="23420" y="16781"/>
                  </a:cubicBezTo>
                  <a:cubicBezTo>
                    <a:pt x="23395" y="16807"/>
                    <a:pt x="23368" y="16841"/>
                    <a:pt x="23339" y="16868"/>
                  </a:cubicBezTo>
                  <a:cubicBezTo>
                    <a:pt x="23308" y="16895"/>
                    <a:pt x="23276" y="16919"/>
                    <a:pt x="23238" y="16929"/>
                  </a:cubicBezTo>
                  <a:cubicBezTo>
                    <a:pt x="23266" y="16980"/>
                    <a:pt x="23435" y="17028"/>
                    <a:pt x="23494" y="17059"/>
                  </a:cubicBezTo>
                  <a:cubicBezTo>
                    <a:pt x="23577" y="17101"/>
                    <a:pt x="23660" y="17142"/>
                    <a:pt x="23741" y="17185"/>
                  </a:cubicBezTo>
                  <a:cubicBezTo>
                    <a:pt x="23826" y="17232"/>
                    <a:pt x="23911" y="17278"/>
                    <a:pt x="23988" y="17329"/>
                  </a:cubicBezTo>
                  <a:cubicBezTo>
                    <a:pt x="23991" y="17331"/>
                    <a:pt x="23993" y="17331"/>
                    <a:pt x="23993" y="17334"/>
                  </a:cubicBezTo>
                  <a:cubicBezTo>
                    <a:pt x="24028" y="17355"/>
                    <a:pt x="24060" y="17377"/>
                    <a:pt x="24090" y="17402"/>
                  </a:cubicBezTo>
                  <a:cubicBezTo>
                    <a:pt x="24320" y="17574"/>
                    <a:pt x="24516" y="17816"/>
                    <a:pt x="24676" y="18065"/>
                  </a:cubicBezTo>
                  <a:cubicBezTo>
                    <a:pt x="24699" y="18101"/>
                    <a:pt x="24721" y="18135"/>
                    <a:pt x="24744" y="18173"/>
                  </a:cubicBezTo>
                  <a:cubicBezTo>
                    <a:pt x="24758" y="18199"/>
                    <a:pt x="24772" y="18229"/>
                    <a:pt x="24785" y="18264"/>
                  </a:cubicBezTo>
                  <a:cubicBezTo>
                    <a:pt x="24823" y="18366"/>
                    <a:pt x="24854" y="18492"/>
                    <a:pt x="24903" y="18556"/>
                  </a:cubicBezTo>
                  <a:lnTo>
                    <a:pt x="24903" y="18600"/>
                  </a:lnTo>
                  <a:lnTo>
                    <a:pt x="24894" y="18600"/>
                  </a:lnTo>
                  <a:lnTo>
                    <a:pt x="24894" y="18599"/>
                  </a:lnTo>
                  <a:lnTo>
                    <a:pt x="24893" y="18599"/>
                  </a:lnTo>
                  <a:cubicBezTo>
                    <a:pt x="24881" y="18559"/>
                    <a:pt x="24868" y="18523"/>
                    <a:pt x="24851" y="18489"/>
                  </a:cubicBezTo>
                  <a:cubicBezTo>
                    <a:pt x="24798" y="18382"/>
                    <a:pt x="24718" y="18283"/>
                    <a:pt x="24656" y="18194"/>
                  </a:cubicBezTo>
                  <a:cubicBezTo>
                    <a:pt x="24576" y="18071"/>
                    <a:pt x="24500" y="17968"/>
                    <a:pt x="24420" y="17876"/>
                  </a:cubicBezTo>
                  <a:cubicBezTo>
                    <a:pt x="24396" y="17850"/>
                    <a:pt x="24371" y="17822"/>
                    <a:pt x="24345" y="17796"/>
                  </a:cubicBezTo>
                  <a:cubicBezTo>
                    <a:pt x="24318" y="17770"/>
                    <a:pt x="24292" y="17742"/>
                    <a:pt x="24263" y="17716"/>
                  </a:cubicBezTo>
                  <a:cubicBezTo>
                    <a:pt x="24207" y="17665"/>
                    <a:pt x="24148" y="17620"/>
                    <a:pt x="24086" y="17576"/>
                  </a:cubicBezTo>
                  <a:cubicBezTo>
                    <a:pt x="24057" y="17556"/>
                    <a:pt x="24025" y="17534"/>
                    <a:pt x="23994" y="17517"/>
                  </a:cubicBezTo>
                  <a:cubicBezTo>
                    <a:pt x="23991" y="17515"/>
                    <a:pt x="23991" y="17512"/>
                    <a:pt x="23987" y="17512"/>
                  </a:cubicBezTo>
                  <a:cubicBezTo>
                    <a:pt x="23911" y="17467"/>
                    <a:pt x="23831" y="17422"/>
                    <a:pt x="23740" y="17379"/>
                  </a:cubicBezTo>
                  <a:cubicBezTo>
                    <a:pt x="23688" y="17351"/>
                    <a:pt x="23629" y="17326"/>
                    <a:pt x="23567" y="17299"/>
                  </a:cubicBezTo>
                  <a:cubicBezTo>
                    <a:pt x="23478" y="17261"/>
                    <a:pt x="23157" y="17083"/>
                    <a:pt x="23009" y="17083"/>
                  </a:cubicBezTo>
                  <a:cubicBezTo>
                    <a:pt x="22998" y="17083"/>
                    <a:pt x="22987" y="17084"/>
                    <a:pt x="22978" y="17086"/>
                  </a:cubicBezTo>
                  <a:cubicBezTo>
                    <a:pt x="22969" y="17088"/>
                    <a:pt x="22961" y="17089"/>
                    <a:pt x="22949" y="17095"/>
                  </a:cubicBezTo>
                  <a:cubicBezTo>
                    <a:pt x="22930" y="17102"/>
                    <a:pt x="22905" y="17113"/>
                    <a:pt x="22881" y="17127"/>
                  </a:cubicBezTo>
                  <a:lnTo>
                    <a:pt x="22879" y="17130"/>
                  </a:lnTo>
                  <a:cubicBezTo>
                    <a:pt x="22860" y="17139"/>
                    <a:pt x="22843" y="17149"/>
                    <a:pt x="22824" y="17159"/>
                  </a:cubicBezTo>
                  <a:cubicBezTo>
                    <a:pt x="22804" y="17169"/>
                    <a:pt x="22786" y="17181"/>
                    <a:pt x="22764" y="17196"/>
                  </a:cubicBezTo>
                  <a:cubicBezTo>
                    <a:pt x="22724" y="17220"/>
                    <a:pt x="22683" y="17248"/>
                    <a:pt x="22641" y="17275"/>
                  </a:cubicBezTo>
                  <a:cubicBezTo>
                    <a:pt x="22639" y="17275"/>
                    <a:pt x="22639" y="17277"/>
                    <a:pt x="22639" y="17277"/>
                  </a:cubicBezTo>
                  <a:cubicBezTo>
                    <a:pt x="22596" y="17306"/>
                    <a:pt x="22555" y="17337"/>
                    <a:pt x="22519" y="17364"/>
                  </a:cubicBezTo>
                  <a:lnTo>
                    <a:pt x="22516" y="17367"/>
                  </a:lnTo>
                  <a:cubicBezTo>
                    <a:pt x="22489" y="17387"/>
                    <a:pt x="22468" y="17406"/>
                    <a:pt x="22446" y="17424"/>
                  </a:cubicBezTo>
                  <a:cubicBezTo>
                    <a:pt x="22417" y="17451"/>
                    <a:pt x="22394" y="17475"/>
                    <a:pt x="22379" y="17494"/>
                  </a:cubicBezTo>
                  <a:cubicBezTo>
                    <a:pt x="22322" y="17569"/>
                    <a:pt x="22309" y="17683"/>
                    <a:pt x="22250" y="17760"/>
                  </a:cubicBezTo>
                  <a:cubicBezTo>
                    <a:pt x="22254" y="17781"/>
                    <a:pt x="22268" y="17800"/>
                    <a:pt x="22286" y="17815"/>
                  </a:cubicBezTo>
                  <a:cubicBezTo>
                    <a:pt x="22305" y="17829"/>
                    <a:pt x="22328" y="17840"/>
                    <a:pt x="22353" y="17850"/>
                  </a:cubicBezTo>
                  <a:cubicBezTo>
                    <a:pt x="22379" y="17858"/>
                    <a:pt x="22407" y="17867"/>
                    <a:pt x="22430" y="17876"/>
                  </a:cubicBezTo>
                  <a:cubicBezTo>
                    <a:pt x="22455" y="17882"/>
                    <a:pt x="22479" y="17890"/>
                    <a:pt x="22498" y="17901"/>
                  </a:cubicBezTo>
                  <a:cubicBezTo>
                    <a:pt x="22510" y="17904"/>
                    <a:pt x="22519" y="17911"/>
                    <a:pt x="22527" y="17918"/>
                  </a:cubicBezTo>
                  <a:cubicBezTo>
                    <a:pt x="22556" y="17931"/>
                    <a:pt x="22588" y="17949"/>
                    <a:pt x="22615" y="17968"/>
                  </a:cubicBezTo>
                  <a:cubicBezTo>
                    <a:pt x="22622" y="17970"/>
                    <a:pt x="22632" y="17976"/>
                    <a:pt x="22639" y="17982"/>
                  </a:cubicBezTo>
                  <a:cubicBezTo>
                    <a:pt x="22641" y="17982"/>
                    <a:pt x="22641" y="17984"/>
                    <a:pt x="22641" y="17984"/>
                  </a:cubicBezTo>
                  <a:cubicBezTo>
                    <a:pt x="22680" y="18007"/>
                    <a:pt x="22719" y="18032"/>
                    <a:pt x="22757" y="18058"/>
                  </a:cubicBezTo>
                  <a:cubicBezTo>
                    <a:pt x="22799" y="18085"/>
                    <a:pt x="22838" y="18113"/>
                    <a:pt x="22876" y="18142"/>
                  </a:cubicBezTo>
                  <a:cubicBezTo>
                    <a:pt x="22937" y="18186"/>
                    <a:pt x="22995" y="18231"/>
                    <a:pt x="23054" y="18274"/>
                  </a:cubicBezTo>
                  <a:cubicBezTo>
                    <a:pt x="23065" y="18283"/>
                    <a:pt x="23075" y="18295"/>
                    <a:pt x="23090" y="18308"/>
                  </a:cubicBezTo>
                  <a:cubicBezTo>
                    <a:pt x="23115" y="18330"/>
                    <a:pt x="23142" y="18360"/>
                    <a:pt x="23166" y="18391"/>
                  </a:cubicBezTo>
                  <a:cubicBezTo>
                    <a:pt x="23179" y="18407"/>
                    <a:pt x="23192" y="18421"/>
                    <a:pt x="23202" y="18439"/>
                  </a:cubicBezTo>
                  <a:cubicBezTo>
                    <a:pt x="23225" y="18471"/>
                    <a:pt x="23250" y="18505"/>
                    <a:pt x="23272" y="18536"/>
                  </a:cubicBezTo>
                  <a:cubicBezTo>
                    <a:pt x="23291" y="18569"/>
                    <a:pt x="23312" y="18600"/>
                    <a:pt x="23331" y="18629"/>
                  </a:cubicBezTo>
                  <a:cubicBezTo>
                    <a:pt x="23410" y="18745"/>
                    <a:pt x="23487" y="18865"/>
                    <a:pt x="23557" y="18995"/>
                  </a:cubicBezTo>
                  <a:cubicBezTo>
                    <a:pt x="23592" y="19057"/>
                    <a:pt x="23622" y="19119"/>
                    <a:pt x="23650" y="19183"/>
                  </a:cubicBezTo>
                  <a:cubicBezTo>
                    <a:pt x="23679" y="19253"/>
                    <a:pt x="23708" y="19320"/>
                    <a:pt x="23731" y="19392"/>
                  </a:cubicBezTo>
                  <a:cubicBezTo>
                    <a:pt x="23734" y="19398"/>
                    <a:pt x="23734" y="19403"/>
                    <a:pt x="23737" y="19408"/>
                  </a:cubicBezTo>
                  <a:cubicBezTo>
                    <a:pt x="23738" y="19413"/>
                    <a:pt x="23740" y="19416"/>
                    <a:pt x="23740" y="19420"/>
                  </a:cubicBezTo>
                  <a:cubicBezTo>
                    <a:pt x="23751" y="19449"/>
                    <a:pt x="23756" y="19480"/>
                    <a:pt x="23763" y="19509"/>
                  </a:cubicBezTo>
                  <a:cubicBezTo>
                    <a:pt x="23773" y="19551"/>
                    <a:pt x="23778" y="19592"/>
                    <a:pt x="23785" y="19635"/>
                  </a:cubicBezTo>
                  <a:cubicBezTo>
                    <a:pt x="23792" y="19683"/>
                    <a:pt x="23799" y="19730"/>
                    <a:pt x="23813" y="19785"/>
                  </a:cubicBezTo>
                  <a:cubicBezTo>
                    <a:pt x="23821" y="19815"/>
                    <a:pt x="23827" y="19852"/>
                    <a:pt x="23833" y="19888"/>
                  </a:cubicBezTo>
                  <a:cubicBezTo>
                    <a:pt x="23836" y="19917"/>
                    <a:pt x="23843" y="19948"/>
                    <a:pt x="23846" y="19981"/>
                  </a:cubicBezTo>
                  <a:cubicBezTo>
                    <a:pt x="23863" y="20137"/>
                    <a:pt x="23869" y="20321"/>
                    <a:pt x="23840" y="20462"/>
                  </a:cubicBezTo>
                  <a:cubicBezTo>
                    <a:pt x="23836" y="20489"/>
                    <a:pt x="23829" y="20507"/>
                    <a:pt x="23824" y="20532"/>
                  </a:cubicBezTo>
                  <a:cubicBezTo>
                    <a:pt x="23820" y="20544"/>
                    <a:pt x="23814" y="20558"/>
                    <a:pt x="23810" y="20570"/>
                  </a:cubicBezTo>
                  <a:cubicBezTo>
                    <a:pt x="23798" y="20595"/>
                    <a:pt x="23789" y="20617"/>
                    <a:pt x="23781" y="20638"/>
                  </a:cubicBezTo>
                  <a:cubicBezTo>
                    <a:pt x="23767" y="20665"/>
                    <a:pt x="23754" y="20686"/>
                    <a:pt x="23740" y="20707"/>
                  </a:cubicBezTo>
                  <a:lnTo>
                    <a:pt x="23740" y="20708"/>
                  </a:lnTo>
                  <a:cubicBezTo>
                    <a:pt x="23737" y="20711"/>
                    <a:pt x="23734" y="20717"/>
                    <a:pt x="23730" y="20721"/>
                  </a:cubicBezTo>
                  <a:cubicBezTo>
                    <a:pt x="23718" y="20737"/>
                    <a:pt x="23705" y="20752"/>
                    <a:pt x="23693" y="20765"/>
                  </a:cubicBezTo>
                  <a:cubicBezTo>
                    <a:pt x="23686" y="20774"/>
                    <a:pt x="23679" y="20781"/>
                    <a:pt x="23672" y="20790"/>
                  </a:cubicBezTo>
                  <a:cubicBezTo>
                    <a:pt x="23666" y="20798"/>
                    <a:pt x="23657" y="20806"/>
                    <a:pt x="23650" y="20811"/>
                  </a:cubicBezTo>
                  <a:cubicBezTo>
                    <a:pt x="23644" y="20820"/>
                    <a:pt x="23635" y="20827"/>
                    <a:pt x="23628" y="20835"/>
                  </a:cubicBezTo>
                  <a:lnTo>
                    <a:pt x="23606" y="20856"/>
                  </a:lnTo>
                  <a:cubicBezTo>
                    <a:pt x="23570" y="20896"/>
                    <a:pt x="23529" y="20935"/>
                    <a:pt x="23493" y="20990"/>
                  </a:cubicBezTo>
                  <a:lnTo>
                    <a:pt x="23480" y="20990"/>
                  </a:lnTo>
                  <a:cubicBezTo>
                    <a:pt x="23514" y="20906"/>
                    <a:pt x="23545" y="20819"/>
                    <a:pt x="23577" y="20733"/>
                  </a:cubicBezTo>
                  <a:lnTo>
                    <a:pt x="23577" y="20711"/>
                  </a:lnTo>
                  <a:cubicBezTo>
                    <a:pt x="23557" y="20714"/>
                    <a:pt x="23506" y="20718"/>
                    <a:pt x="23455" y="20724"/>
                  </a:cubicBezTo>
                  <a:cubicBezTo>
                    <a:pt x="23442" y="20726"/>
                    <a:pt x="23429" y="20728"/>
                    <a:pt x="23419" y="20728"/>
                  </a:cubicBezTo>
                  <a:cubicBezTo>
                    <a:pt x="23405" y="20730"/>
                    <a:pt x="23395" y="20731"/>
                    <a:pt x="23384" y="20731"/>
                  </a:cubicBezTo>
                  <a:cubicBezTo>
                    <a:pt x="23381" y="20731"/>
                    <a:pt x="23375" y="20733"/>
                    <a:pt x="23371" y="20736"/>
                  </a:cubicBezTo>
                  <a:cubicBezTo>
                    <a:pt x="23359" y="20739"/>
                    <a:pt x="23347" y="20743"/>
                    <a:pt x="23341" y="20746"/>
                  </a:cubicBezTo>
                  <a:lnTo>
                    <a:pt x="23224" y="20746"/>
                  </a:lnTo>
                  <a:cubicBezTo>
                    <a:pt x="23254" y="20823"/>
                    <a:pt x="23276" y="20904"/>
                    <a:pt x="23320" y="20968"/>
                  </a:cubicBezTo>
                  <a:lnTo>
                    <a:pt x="23385" y="21034"/>
                  </a:lnTo>
                  <a:cubicBezTo>
                    <a:pt x="23416" y="21038"/>
                    <a:pt x="23447" y="21040"/>
                    <a:pt x="23477" y="21040"/>
                  </a:cubicBezTo>
                  <a:cubicBezTo>
                    <a:pt x="23501" y="21040"/>
                    <a:pt x="23524" y="21039"/>
                    <a:pt x="23548" y="21037"/>
                  </a:cubicBezTo>
                  <a:lnTo>
                    <a:pt x="23562" y="21037"/>
                  </a:lnTo>
                  <a:cubicBezTo>
                    <a:pt x="23578" y="21035"/>
                    <a:pt x="23596" y="21034"/>
                    <a:pt x="23613" y="21031"/>
                  </a:cubicBezTo>
                  <a:cubicBezTo>
                    <a:pt x="23657" y="21028"/>
                    <a:pt x="23696" y="21021"/>
                    <a:pt x="23740" y="21012"/>
                  </a:cubicBezTo>
                  <a:cubicBezTo>
                    <a:pt x="23770" y="21006"/>
                    <a:pt x="23802" y="20999"/>
                    <a:pt x="23833" y="20992"/>
                  </a:cubicBezTo>
                  <a:cubicBezTo>
                    <a:pt x="23885" y="20980"/>
                    <a:pt x="23935" y="20970"/>
                    <a:pt x="23987" y="20957"/>
                  </a:cubicBezTo>
                  <a:lnTo>
                    <a:pt x="23987" y="20955"/>
                  </a:lnTo>
                  <a:lnTo>
                    <a:pt x="24036" y="20944"/>
                  </a:lnTo>
                  <a:cubicBezTo>
                    <a:pt x="24096" y="20942"/>
                    <a:pt x="24159" y="20941"/>
                    <a:pt x="24218" y="20941"/>
                  </a:cubicBezTo>
                  <a:cubicBezTo>
                    <a:pt x="24337" y="20936"/>
                    <a:pt x="24458" y="20935"/>
                    <a:pt x="24582" y="20933"/>
                  </a:cubicBezTo>
                  <a:lnTo>
                    <a:pt x="24583" y="20933"/>
                  </a:lnTo>
                  <a:cubicBezTo>
                    <a:pt x="24711" y="20906"/>
                    <a:pt x="24842" y="20903"/>
                    <a:pt x="24952" y="20867"/>
                  </a:cubicBezTo>
                  <a:cubicBezTo>
                    <a:pt x="24968" y="20859"/>
                    <a:pt x="24983" y="20854"/>
                    <a:pt x="24997" y="20846"/>
                  </a:cubicBezTo>
                  <a:cubicBezTo>
                    <a:pt x="25011" y="20840"/>
                    <a:pt x="25019" y="20835"/>
                    <a:pt x="25028" y="20830"/>
                  </a:cubicBezTo>
                  <a:cubicBezTo>
                    <a:pt x="25040" y="20826"/>
                    <a:pt x="25048" y="20819"/>
                    <a:pt x="25057" y="20811"/>
                  </a:cubicBezTo>
                  <a:cubicBezTo>
                    <a:pt x="25061" y="20808"/>
                    <a:pt x="25069" y="20806"/>
                    <a:pt x="25072" y="20801"/>
                  </a:cubicBezTo>
                  <a:cubicBezTo>
                    <a:pt x="25085" y="20791"/>
                    <a:pt x="25098" y="20781"/>
                    <a:pt x="25108" y="20772"/>
                  </a:cubicBezTo>
                  <a:cubicBezTo>
                    <a:pt x="25265" y="20622"/>
                    <a:pt x="25272" y="20366"/>
                    <a:pt x="25265" y="20034"/>
                  </a:cubicBezTo>
                  <a:cubicBezTo>
                    <a:pt x="25264" y="19923"/>
                    <a:pt x="25256" y="19772"/>
                    <a:pt x="25234" y="19671"/>
                  </a:cubicBezTo>
                  <a:cubicBezTo>
                    <a:pt x="25195" y="19490"/>
                    <a:pt x="25224" y="19211"/>
                    <a:pt x="25137" y="19083"/>
                  </a:cubicBezTo>
                  <a:lnTo>
                    <a:pt x="25137" y="19051"/>
                  </a:lnTo>
                  <a:lnTo>
                    <a:pt x="25150" y="19051"/>
                  </a:lnTo>
                  <a:cubicBezTo>
                    <a:pt x="25173" y="19122"/>
                    <a:pt x="25195" y="19192"/>
                    <a:pt x="25220" y="19263"/>
                  </a:cubicBezTo>
                  <a:cubicBezTo>
                    <a:pt x="25243" y="19336"/>
                    <a:pt x="25265" y="19407"/>
                    <a:pt x="25288" y="19475"/>
                  </a:cubicBezTo>
                  <a:cubicBezTo>
                    <a:pt x="25301" y="19514"/>
                    <a:pt x="25310" y="19552"/>
                    <a:pt x="25317" y="19592"/>
                  </a:cubicBezTo>
                  <a:cubicBezTo>
                    <a:pt x="25330" y="19648"/>
                    <a:pt x="25338" y="19703"/>
                    <a:pt x="25348" y="19762"/>
                  </a:cubicBezTo>
                  <a:cubicBezTo>
                    <a:pt x="25354" y="19799"/>
                    <a:pt x="25361" y="19837"/>
                    <a:pt x="25368" y="19878"/>
                  </a:cubicBezTo>
                  <a:cubicBezTo>
                    <a:pt x="25374" y="19897"/>
                    <a:pt x="25380" y="19916"/>
                    <a:pt x="25383" y="19938"/>
                  </a:cubicBezTo>
                  <a:cubicBezTo>
                    <a:pt x="25387" y="19952"/>
                    <a:pt x="25390" y="19965"/>
                    <a:pt x="25394" y="19981"/>
                  </a:cubicBezTo>
                  <a:cubicBezTo>
                    <a:pt x="25403" y="20010"/>
                    <a:pt x="25410" y="20041"/>
                    <a:pt x="25416" y="20076"/>
                  </a:cubicBezTo>
                  <a:cubicBezTo>
                    <a:pt x="25421" y="20090"/>
                    <a:pt x="25425" y="20108"/>
                    <a:pt x="25428" y="20125"/>
                  </a:cubicBezTo>
                  <a:cubicBezTo>
                    <a:pt x="25434" y="20157"/>
                    <a:pt x="25439" y="20192"/>
                    <a:pt x="25441" y="20227"/>
                  </a:cubicBezTo>
                  <a:cubicBezTo>
                    <a:pt x="25447" y="20260"/>
                    <a:pt x="25448" y="20295"/>
                    <a:pt x="25448" y="20332"/>
                  </a:cubicBezTo>
                  <a:cubicBezTo>
                    <a:pt x="25501" y="20326"/>
                    <a:pt x="25556" y="20314"/>
                    <a:pt x="25605" y="20297"/>
                  </a:cubicBezTo>
                  <a:cubicBezTo>
                    <a:pt x="25688" y="20271"/>
                    <a:pt x="25769" y="20234"/>
                    <a:pt x="25841" y="20205"/>
                  </a:cubicBezTo>
                  <a:cubicBezTo>
                    <a:pt x="26008" y="20135"/>
                    <a:pt x="26159" y="20090"/>
                    <a:pt x="26300" y="20002"/>
                  </a:cubicBezTo>
                  <a:cubicBezTo>
                    <a:pt x="26688" y="19756"/>
                    <a:pt x="26976" y="19403"/>
                    <a:pt x="27391" y="19177"/>
                  </a:cubicBezTo>
                  <a:cubicBezTo>
                    <a:pt x="27577" y="19078"/>
                    <a:pt x="27789" y="19006"/>
                    <a:pt x="28009" y="18943"/>
                  </a:cubicBezTo>
                  <a:cubicBezTo>
                    <a:pt x="28026" y="18940"/>
                    <a:pt x="28040" y="18936"/>
                    <a:pt x="28052" y="18933"/>
                  </a:cubicBezTo>
                  <a:cubicBezTo>
                    <a:pt x="28081" y="18926"/>
                    <a:pt x="28110" y="18921"/>
                    <a:pt x="28142" y="18920"/>
                  </a:cubicBezTo>
                  <a:cubicBezTo>
                    <a:pt x="28168" y="18915"/>
                    <a:pt x="28198" y="18915"/>
                    <a:pt x="28227" y="18913"/>
                  </a:cubicBezTo>
                  <a:cubicBezTo>
                    <a:pt x="28270" y="18908"/>
                    <a:pt x="28314" y="18899"/>
                    <a:pt x="28360" y="18891"/>
                  </a:cubicBezTo>
                  <a:cubicBezTo>
                    <a:pt x="28571" y="18838"/>
                    <a:pt x="28786" y="18798"/>
                    <a:pt x="28968" y="18718"/>
                  </a:cubicBezTo>
                  <a:cubicBezTo>
                    <a:pt x="29423" y="18520"/>
                    <a:pt x="29933" y="18018"/>
                    <a:pt x="30218" y="17639"/>
                  </a:cubicBezTo>
                  <a:cubicBezTo>
                    <a:pt x="30277" y="17585"/>
                    <a:pt x="30333" y="17531"/>
                    <a:pt x="30390" y="17479"/>
                  </a:cubicBezTo>
                  <a:cubicBezTo>
                    <a:pt x="30415" y="17447"/>
                    <a:pt x="30439" y="17417"/>
                    <a:pt x="30466" y="17386"/>
                  </a:cubicBezTo>
                  <a:cubicBezTo>
                    <a:pt x="30505" y="17341"/>
                    <a:pt x="30543" y="17294"/>
                    <a:pt x="30582" y="17251"/>
                  </a:cubicBezTo>
                  <a:cubicBezTo>
                    <a:pt x="30623" y="17207"/>
                    <a:pt x="30660" y="17162"/>
                    <a:pt x="30698" y="17117"/>
                  </a:cubicBezTo>
                  <a:cubicBezTo>
                    <a:pt x="30761" y="17043"/>
                    <a:pt x="30819" y="16966"/>
                    <a:pt x="30871" y="16880"/>
                  </a:cubicBezTo>
                  <a:cubicBezTo>
                    <a:pt x="30890" y="16854"/>
                    <a:pt x="30905" y="16822"/>
                    <a:pt x="30919" y="16791"/>
                  </a:cubicBezTo>
                  <a:cubicBezTo>
                    <a:pt x="30931" y="16761"/>
                    <a:pt x="30945" y="16730"/>
                    <a:pt x="30957" y="16697"/>
                  </a:cubicBezTo>
                  <a:cubicBezTo>
                    <a:pt x="30960" y="16684"/>
                    <a:pt x="30967" y="16672"/>
                    <a:pt x="30970" y="16659"/>
                  </a:cubicBezTo>
                  <a:cubicBezTo>
                    <a:pt x="31001" y="16566"/>
                    <a:pt x="31022" y="16466"/>
                    <a:pt x="31037" y="16360"/>
                  </a:cubicBezTo>
                  <a:cubicBezTo>
                    <a:pt x="31046" y="16298"/>
                    <a:pt x="31052" y="16239"/>
                    <a:pt x="31057" y="16178"/>
                  </a:cubicBezTo>
                  <a:cubicBezTo>
                    <a:pt x="31089" y="16034"/>
                    <a:pt x="31089" y="15887"/>
                    <a:pt x="31079" y="15737"/>
                  </a:cubicBezTo>
                  <a:cubicBezTo>
                    <a:pt x="31076" y="15710"/>
                    <a:pt x="31075" y="15681"/>
                    <a:pt x="31073" y="15654"/>
                  </a:cubicBezTo>
                  <a:cubicBezTo>
                    <a:pt x="31062" y="15542"/>
                    <a:pt x="31050" y="15433"/>
                    <a:pt x="31031" y="15330"/>
                  </a:cubicBezTo>
                  <a:cubicBezTo>
                    <a:pt x="30996" y="15121"/>
                    <a:pt x="30947" y="14925"/>
                    <a:pt x="30897" y="14768"/>
                  </a:cubicBezTo>
                  <a:cubicBezTo>
                    <a:pt x="30804" y="14488"/>
                    <a:pt x="30666" y="14231"/>
                    <a:pt x="30556" y="13975"/>
                  </a:cubicBezTo>
                  <a:cubicBezTo>
                    <a:pt x="30508" y="13863"/>
                    <a:pt x="30499" y="13750"/>
                    <a:pt x="30448" y="13633"/>
                  </a:cubicBezTo>
                  <a:cubicBezTo>
                    <a:pt x="30397" y="13520"/>
                    <a:pt x="30320" y="13402"/>
                    <a:pt x="30277" y="13270"/>
                  </a:cubicBezTo>
                  <a:cubicBezTo>
                    <a:pt x="30202" y="13043"/>
                    <a:pt x="30192" y="12815"/>
                    <a:pt x="30128" y="12575"/>
                  </a:cubicBezTo>
                  <a:cubicBezTo>
                    <a:pt x="29989" y="12057"/>
                    <a:pt x="29931" y="11514"/>
                    <a:pt x="29763" y="11012"/>
                  </a:cubicBezTo>
                  <a:cubicBezTo>
                    <a:pt x="29737" y="10934"/>
                    <a:pt x="29710" y="10857"/>
                    <a:pt x="29685" y="10779"/>
                  </a:cubicBezTo>
                  <a:cubicBezTo>
                    <a:pt x="29633" y="10625"/>
                    <a:pt x="29576" y="10474"/>
                    <a:pt x="29516" y="10326"/>
                  </a:cubicBezTo>
                  <a:cubicBezTo>
                    <a:pt x="29484" y="10253"/>
                    <a:pt x="29454" y="10178"/>
                    <a:pt x="29423" y="10105"/>
                  </a:cubicBezTo>
                  <a:cubicBezTo>
                    <a:pt x="29381" y="10010"/>
                    <a:pt x="29332" y="9920"/>
                    <a:pt x="29281" y="9827"/>
                  </a:cubicBezTo>
                  <a:cubicBezTo>
                    <a:pt x="29249" y="9768"/>
                    <a:pt x="29214" y="9705"/>
                    <a:pt x="29179" y="9645"/>
                  </a:cubicBezTo>
                  <a:cubicBezTo>
                    <a:pt x="29147" y="9583"/>
                    <a:pt x="29113" y="9523"/>
                    <a:pt x="29083" y="9464"/>
                  </a:cubicBezTo>
                  <a:cubicBezTo>
                    <a:pt x="29067" y="9430"/>
                    <a:pt x="29052" y="9401"/>
                    <a:pt x="29039" y="9371"/>
                  </a:cubicBezTo>
                  <a:cubicBezTo>
                    <a:pt x="29003" y="9295"/>
                    <a:pt x="28980" y="9215"/>
                    <a:pt x="28954" y="9138"/>
                  </a:cubicBezTo>
                  <a:cubicBezTo>
                    <a:pt x="28929" y="9060"/>
                    <a:pt x="28903" y="8978"/>
                    <a:pt x="28871" y="8900"/>
                  </a:cubicBezTo>
                  <a:cubicBezTo>
                    <a:pt x="28843" y="8840"/>
                    <a:pt x="28791" y="8780"/>
                    <a:pt x="28763" y="8718"/>
                  </a:cubicBezTo>
                  <a:cubicBezTo>
                    <a:pt x="28706" y="8590"/>
                    <a:pt x="28647" y="8462"/>
                    <a:pt x="28589" y="8337"/>
                  </a:cubicBezTo>
                  <a:cubicBezTo>
                    <a:pt x="28501" y="8149"/>
                    <a:pt x="28413" y="7963"/>
                    <a:pt x="28330" y="7770"/>
                  </a:cubicBezTo>
                  <a:cubicBezTo>
                    <a:pt x="28247" y="7579"/>
                    <a:pt x="28168" y="7385"/>
                    <a:pt x="28102" y="7180"/>
                  </a:cubicBezTo>
                  <a:cubicBezTo>
                    <a:pt x="28045" y="6954"/>
                    <a:pt x="27987" y="6730"/>
                    <a:pt x="27929" y="6505"/>
                  </a:cubicBezTo>
                  <a:cubicBezTo>
                    <a:pt x="27908" y="6386"/>
                    <a:pt x="27885" y="6264"/>
                    <a:pt x="27867" y="6142"/>
                  </a:cubicBezTo>
                  <a:cubicBezTo>
                    <a:pt x="27802" y="6076"/>
                    <a:pt x="27738" y="6015"/>
                    <a:pt x="27673" y="5950"/>
                  </a:cubicBezTo>
                  <a:cubicBezTo>
                    <a:pt x="27526" y="5840"/>
                    <a:pt x="27239" y="5741"/>
                    <a:pt x="26944" y="5741"/>
                  </a:cubicBezTo>
                  <a:cubicBezTo>
                    <a:pt x="26859" y="5741"/>
                    <a:pt x="26773" y="5749"/>
                    <a:pt x="26690" y="5768"/>
                  </a:cubicBezTo>
                  <a:cubicBezTo>
                    <a:pt x="26646" y="5778"/>
                    <a:pt x="26600" y="5780"/>
                    <a:pt x="26556" y="5784"/>
                  </a:cubicBezTo>
                  <a:cubicBezTo>
                    <a:pt x="26537" y="5785"/>
                    <a:pt x="26515" y="5787"/>
                    <a:pt x="26495" y="5790"/>
                  </a:cubicBezTo>
                  <a:cubicBezTo>
                    <a:pt x="26475" y="5791"/>
                    <a:pt x="26454" y="5794"/>
                    <a:pt x="26435" y="5801"/>
                  </a:cubicBezTo>
                  <a:cubicBezTo>
                    <a:pt x="26411" y="5807"/>
                    <a:pt x="26389" y="5819"/>
                    <a:pt x="26367" y="5833"/>
                  </a:cubicBezTo>
                  <a:lnTo>
                    <a:pt x="26337" y="5833"/>
                  </a:lnTo>
                  <a:lnTo>
                    <a:pt x="26337" y="5820"/>
                  </a:lnTo>
                  <a:cubicBezTo>
                    <a:pt x="26366" y="5812"/>
                    <a:pt x="26392" y="5794"/>
                    <a:pt x="26418" y="5780"/>
                  </a:cubicBezTo>
                  <a:cubicBezTo>
                    <a:pt x="26446" y="5764"/>
                    <a:pt x="26472" y="5749"/>
                    <a:pt x="26496" y="5736"/>
                  </a:cubicBezTo>
                  <a:cubicBezTo>
                    <a:pt x="26632" y="5691"/>
                    <a:pt x="26767" y="5644"/>
                    <a:pt x="26902" y="5598"/>
                  </a:cubicBezTo>
                  <a:cubicBezTo>
                    <a:pt x="26962" y="5579"/>
                    <a:pt x="27027" y="5572"/>
                    <a:pt x="27091" y="5572"/>
                  </a:cubicBezTo>
                  <a:cubicBezTo>
                    <a:pt x="27143" y="5572"/>
                    <a:pt x="27194" y="5575"/>
                    <a:pt x="27247" y="5586"/>
                  </a:cubicBezTo>
                  <a:cubicBezTo>
                    <a:pt x="27267" y="5589"/>
                    <a:pt x="27283" y="5593"/>
                    <a:pt x="27302" y="5598"/>
                  </a:cubicBezTo>
                  <a:cubicBezTo>
                    <a:pt x="27354" y="5611"/>
                    <a:pt x="27404" y="5625"/>
                    <a:pt x="27450" y="5644"/>
                  </a:cubicBezTo>
                  <a:cubicBezTo>
                    <a:pt x="27485" y="5656"/>
                    <a:pt x="27516" y="5669"/>
                    <a:pt x="27545" y="5685"/>
                  </a:cubicBezTo>
                  <a:cubicBezTo>
                    <a:pt x="27635" y="5729"/>
                    <a:pt x="27710" y="5778"/>
                    <a:pt x="27763" y="5829"/>
                  </a:cubicBezTo>
                  <a:lnTo>
                    <a:pt x="27789" y="5855"/>
                  </a:lnTo>
                  <a:lnTo>
                    <a:pt x="27799" y="5855"/>
                  </a:lnTo>
                  <a:cubicBezTo>
                    <a:pt x="27770" y="5782"/>
                    <a:pt x="27740" y="5713"/>
                    <a:pt x="27700" y="5649"/>
                  </a:cubicBezTo>
                  <a:cubicBezTo>
                    <a:pt x="27657" y="5566"/>
                    <a:pt x="27603" y="5492"/>
                    <a:pt x="27549" y="5420"/>
                  </a:cubicBezTo>
                  <a:cubicBezTo>
                    <a:pt x="27494" y="5348"/>
                    <a:pt x="27433" y="5281"/>
                    <a:pt x="27370" y="5217"/>
                  </a:cubicBezTo>
                  <a:cubicBezTo>
                    <a:pt x="27143" y="4987"/>
                    <a:pt x="26876" y="4797"/>
                    <a:pt x="26611" y="4605"/>
                  </a:cubicBezTo>
                  <a:cubicBezTo>
                    <a:pt x="26467" y="4497"/>
                    <a:pt x="26331" y="4366"/>
                    <a:pt x="26185" y="4263"/>
                  </a:cubicBezTo>
                  <a:cubicBezTo>
                    <a:pt x="25790" y="3984"/>
                    <a:pt x="25405" y="3706"/>
                    <a:pt x="25011" y="3429"/>
                  </a:cubicBezTo>
                  <a:cubicBezTo>
                    <a:pt x="24758" y="3250"/>
                    <a:pt x="24510" y="3046"/>
                    <a:pt x="24250" y="2875"/>
                  </a:cubicBezTo>
                  <a:cubicBezTo>
                    <a:pt x="24170" y="2821"/>
                    <a:pt x="24089" y="2767"/>
                    <a:pt x="24007" y="2716"/>
                  </a:cubicBezTo>
                  <a:cubicBezTo>
                    <a:pt x="23924" y="2661"/>
                    <a:pt x="23842" y="2609"/>
                    <a:pt x="23760" y="2556"/>
                  </a:cubicBezTo>
                  <a:cubicBezTo>
                    <a:pt x="23690" y="2513"/>
                    <a:pt x="23624" y="2469"/>
                    <a:pt x="23554" y="2425"/>
                  </a:cubicBezTo>
                  <a:cubicBezTo>
                    <a:pt x="23529" y="2409"/>
                    <a:pt x="23501" y="2396"/>
                    <a:pt x="23472" y="2382"/>
                  </a:cubicBezTo>
                  <a:cubicBezTo>
                    <a:pt x="23449" y="2369"/>
                    <a:pt x="23426" y="2359"/>
                    <a:pt x="23400" y="2345"/>
                  </a:cubicBezTo>
                  <a:cubicBezTo>
                    <a:pt x="23389" y="2341"/>
                    <a:pt x="23379" y="2334"/>
                    <a:pt x="23371" y="2331"/>
                  </a:cubicBezTo>
                  <a:cubicBezTo>
                    <a:pt x="23350" y="2322"/>
                    <a:pt x="23334" y="2311"/>
                    <a:pt x="23318" y="2302"/>
                  </a:cubicBezTo>
                  <a:cubicBezTo>
                    <a:pt x="23288" y="2281"/>
                    <a:pt x="23259" y="2260"/>
                    <a:pt x="23237" y="2232"/>
                  </a:cubicBezTo>
                  <a:lnTo>
                    <a:pt x="23215" y="2232"/>
                  </a:lnTo>
                  <a:cubicBezTo>
                    <a:pt x="23270" y="2518"/>
                    <a:pt x="23246" y="2848"/>
                    <a:pt x="23311" y="3141"/>
                  </a:cubicBezTo>
                  <a:cubicBezTo>
                    <a:pt x="23331" y="3231"/>
                    <a:pt x="23318" y="3325"/>
                    <a:pt x="23324" y="3410"/>
                  </a:cubicBezTo>
                  <a:cubicBezTo>
                    <a:pt x="23325" y="3431"/>
                    <a:pt x="23327" y="3453"/>
                    <a:pt x="23333" y="3472"/>
                  </a:cubicBezTo>
                  <a:cubicBezTo>
                    <a:pt x="23334" y="3548"/>
                    <a:pt x="23336" y="3626"/>
                    <a:pt x="23336" y="3703"/>
                  </a:cubicBezTo>
                  <a:cubicBezTo>
                    <a:pt x="23339" y="3780"/>
                    <a:pt x="23340" y="3860"/>
                    <a:pt x="23340" y="3940"/>
                  </a:cubicBezTo>
                  <a:cubicBezTo>
                    <a:pt x="23375" y="4096"/>
                    <a:pt x="23372" y="4483"/>
                    <a:pt x="23340" y="4637"/>
                  </a:cubicBezTo>
                  <a:cubicBezTo>
                    <a:pt x="23325" y="4709"/>
                    <a:pt x="23328" y="4787"/>
                    <a:pt x="23328" y="4855"/>
                  </a:cubicBezTo>
                  <a:cubicBezTo>
                    <a:pt x="23328" y="4898"/>
                    <a:pt x="23325" y="4941"/>
                    <a:pt x="23318" y="4978"/>
                  </a:cubicBezTo>
                  <a:cubicBezTo>
                    <a:pt x="23314" y="5044"/>
                    <a:pt x="23311" y="5106"/>
                    <a:pt x="23307" y="5172"/>
                  </a:cubicBezTo>
                  <a:cubicBezTo>
                    <a:pt x="23247" y="5423"/>
                    <a:pt x="23227" y="5698"/>
                    <a:pt x="23078" y="5858"/>
                  </a:cubicBezTo>
                  <a:cubicBezTo>
                    <a:pt x="23058" y="5881"/>
                    <a:pt x="23035" y="5902"/>
                    <a:pt x="23007" y="5918"/>
                  </a:cubicBezTo>
                  <a:cubicBezTo>
                    <a:pt x="22990" y="5931"/>
                    <a:pt x="22968" y="5939"/>
                    <a:pt x="22942" y="5947"/>
                  </a:cubicBezTo>
                  <a:cubicBezTo>
                    <a:pt x="22927" y="5953"/>
                    <a:pt x="22913" y="5958"/>
                    <a:pt x="22897" y="5961"/>
                  </a:cubicBezTo>
                  <a:cubicBezTo>
                    <a:pt x="22882" y="5966"/>
                    <a:pt x="22868" y="5969"/>
                    <a:pt x="22852" y="5974"/>
                  </a:cubicBezTo>
                  <a:cubicBezTo>
                    <a:pt x="22790" y="5987"/>
                    <a:pt x="22725" y="5995"/>
                    <a:pt x="22660" y="5996"/>
                  </a:cubicBezTo>
                  <a:lnTo>
                    <a:pt x="22658" y="5996"/>
                  </a:lnTo>
                  <a:cubicBezTo>
                    <a:pt x="22631" y="5996"/>
                    <a:pt x="22600" y="5995"/>
                    <a:pt x="22575" y="5993"/>
                  </a:cubicBezTo>
                  <a:cubicBezTo>
                    <a:pt x="22548" y="5989"/>
                    <a:pt x="22520" y="5987"/>
                    <a:pt x="22497" y="5980"/>
                  </a:cubicBezTo>
                  <a:cubicBezTo>
                    <a:pt x="22162" y="5907"/>
                    <a:pt x="21770" y="5852"/>
                    <a:pt x="21385" y="5852"/>
                  </a:cubicBezTo>
                  <a:cubicBezTo>
                    <a:pt x="21387" y="5916"/>
                    <a:pt x="21392" y="5982"/>
                    <a:pt x="21399" y="6044"/>
                  </a:cubicBezTo>
                  <a:cubicBezTo>
                    <a:pt x="21409" y="6171"/>
                    <a:pt x="21427" y="6296"/>
                    <a:pt x="21444" y="6418"/>
                  </a:cubicBezTo>
                  <a:cubicBezTo>
                    <a:pt x="21464" y="6540"/>
                    <a:pt x="21488" y="6656"/>
                    <a:pt x="21514" y="6774"/>
                  </a:cubicBezTo>
                  <a:cubicBezTo>
                    <a:pt x="21533" y="6860"/>
                    <a:pt x="21555" y="6947"/>
                    <a:pt x="21579" y="7028"/>
                  </a:cubicBezTo>
                  <a:cubicBezTo>
                    <a:pt x="21597" y="7088"/>
                    <a:pt x="21613" y="7149"/>
                    <a:pt x="21632" y="7207"/>
                  </a:cubicBezTo>
                  <a:cubicBezTo>
                    <a:pt x="21637" y="7231"/>
                    <a:pt x="21645" y="7252"/>
                    <a:pt x="21652" y="7276"/>
                  </a:cubicBezTo>
                  <a:cubicBezTo>
                    <a:pt x="21675" y="7347"/>
                    <a:pt x="21691" y="7420"/>
                    <a:pt x="21706" y="7491"/>
                  </a:cubicBezTo>
                  <a:cubicBezTo>
                    <a:pt x="21717" y="7539"/>
                    <a:pt x="21726" y="7587"/>
                    <a:pt x="21735" y="7633"/>
                  </a:cubicBezTo>
                  <a:cubicBezTo>
                    <a:pt x="21749" y="7704"/>
                    <a:pt x="21765" y="7777"/>
                    <a:pt x="21787" y="7851"/>
                  </a:cubicBezTo>
                  <a:cubicBezTo>
                    <a:pt x="21874" y="8141"/>
                    <a:pt x="21950" y="8562"/>
                    <a:pt x="21902" y="8930"/>
                  </a:cubicBezTo>
                  <a:cubicBezTo>
                    <a:pt x="21896" y="8968"/>
                    <a:pt x="21889" y="9007"/>
                    <a:pt x="21882" y="9046"/>
                  </a:cubicBezTo>
                  <a:cubicBezTo>
                    <a:pt x="21879" y="9065"/>
                    <a:pt x="21874" y="9083"/>
                    <a:pt x="21870" y="9100"/>
                  </a:cubicBezTo>
                  <a:cubicBezTo>
                    <a:pt x="21867" y="9109"/>
                    <a:pt x="21866" y="9116"/>
                    <a:pt x="21863" y="9126"/>
                  </a:cubicBezTo>
                  <a:lnTo>
                    <a:pt x="21863" y="9129"/>
                  </a:lnTo>
                  <a:cubicBezTo>
                    <a:pt x="21860" y="9138"/>
                    <a:pt x="21858" y="9148"/>
                    <a:pt x="21856" y="9157"/>
                  </a:cubicBezTo>
                  <a:cubicBezTo>
                    <a:pt x="21802" y="9324"/>
                    <a:pt x="21715" y="9480"/>
                    <a:pt x="21611" y="9625"/>
                  </a:cubicBezTo>
                  <a:cubicBezTo>
                    <a:pt x="21574" y="9683"/>
                    <a:pt x="21528" y="9740"/>
                    <a:pt x="21479" y="9792"/>
                  </a:cubicBezTo>
                  <a:cubicBezTo>
                    <a:pt x="21363" y="9930"/>
                    <a:pt x="21233" y="10054"/>
                    <a:pt x="21101" y="10167"/>
                  </a:cubicBezTo>
                  <a:lnTo>
                    <a:pt x="21100" y="10167"/>
                  </a:lnTo>
                  <a:cubicBezTo>
                    <a:pt x="21021" y="10236"/>
                    <a:pt x="20941" y="10300"/>
                    <a:pt x="20863" y="10359"/>
                  </a:cubicBezTo>
                  <a:cubicBezTo>
                    <a:pt x="20838" y="10380"/>
                    <a:pt x="20810" y="10400"/>
                    <a:pt x="20787" y="10420"/>
                  </a:cubicBezTo>
                  <a:cubicBezTo>
                    <a:pt x="20658" y="10516"/>
                    <a:pt x="20533" y="10617"/>
                    <a:pt x="20406" y="10718"/>
                  </a:cubicBezTo>
                  <a:cubicBezTo>
                    <a:pt x="20157" y="10923"/>
                    <a:pt x="19915" y="11134"/>
                    <a:pt x="19667" y="11339"/>
                  </a:cubicBezTo>
                  <a:cubicBezTo>
                    <a:pt x="19541" y="11441"/>
                    <a:pt x="19417" y="11543"/>
                    <a:pt x="19289" y="11639"/>
                  </a:cubicBezTo>
                  <a:cubicBezTo>
                    <a:pt x="19221" y="11690"/>
                    <a:pt x="19163" y="11746"/>
                    <a:pt x="19100" y="11804"/>
                  </a:cubicBezTo>
                  <a:cubicBezTo>
                    <a:pt x="19039" y="11864"/>
                    <a:pt x="18980" y="11921"/>
                    <a:pt x="18913" y="11972"/>
                  </a:cubicBezTo>
                  <a:cubicBezTo>
                    <a:pt x="18875" y="12015"/>
                    <a:pt x="18834" y="12056"/>
                    <a:pt x="18797" y="12100"/>
                  </a:cubicBezTo>
                  <a:lnTo>
                    <a:pt x="18792" y="12100"/>
                  </a:lnTo>
                  <a:cubicBezTo>
                    <a:pt x="18776" y="12111"/>
                    <a:pt x="18759" y="12129"/>
                    <a:pt x="18746" y="12143"/>
                  </a:cubicBezTo>
                  <a:cubicBezTo>
                    <a:pt x="18727" y="12158"/>
                    <a:pt x="18712" y="12174"/>
                    <a:pt x="18698" y="12188"/>
                  </a:cubicBezTo>
                  <a:cubicBezTo>
                    <a:pt x="18682" y="12206"/>
                    <a:pt x="18666" y="12223"/>
                    <a:pt x="18651" y="12235"/>
                  </a:cubicBezTo>
                  <a:cubicBezTo>
                    <a:pt x="18635" y="12252"/>
                    <a:pt x="18621" y="12268"/>
                    <a:pt x="18602" y="12278"/>
                  </a:cubicBezTo>
                  <a:cubicBezTo>
                    <a:pt x="18497" y="12358"/>
                    <a:pt x="18389" y="12456"/>
                    <a:pt x="18294" y="12559"/>
                  </a:cubicBezTo>
                  <a:cubicBezTo>
                    <a:pt x="18250" y="12606"/>
                    <a:pt x="18209" y="12654"/>
                    <a:pt x="18170" y="12703"/>
                  </a:cubicBezTo>
                  <a:cubicBezTo>
                    <a:pt x="18157" y="12719"/>
                    <a:pt x="18144" y="12734"/>
                    <a:pt x="18134" y="12750"/>
                  </a:cubicBezTo>
                  <a:cubicBezTo>
                    <a:pt x="18093" y="12784"/>
                    <a:pt x="18054" y="12819"/>
                    <a:pt x="18014" y="12856"/>
                  </a:cubicBezTo>
                  <a:cubicBezTo>
                    <a:pt x="17916" y="12955"/>
                    <a:pt x="17811" y="13062"/>
                    <a:pt x="17724" y="13175"/>
                  </a:cubicBezTo>
                  <a:cubicBezTo>
                    <a:pt x="17687" y="13212"/>
                    <a:pt x="17648" y="13245"/>
                    <a:pt x="17607" y="13285"/>
                  </a:cubicBezTo>
                  <a:cubicBezTo>
                    <a:pt x="17542" y="13367"/>
                    <a:pt x="17465" y="13444"/>
                    <a:pt x="17389" y="13522"/>
                  </a:cubicBezTo>
                  <a:cubicBezTo>
                    <a:pt x="17346" y="13570"/>
                    <a:pt x="17305" y="13616"/>
                    <a:pt x="17264" y="13667"/>
                  </a:cubicBezTo>
                  <a:cubicBezTo>
                    <a:pt x="17251" y="13686"/>
                    <a:pt x="17237" y="13703"/>
                    <a:pt x="17221" y="13721"/>
                  </a:cubicBezTo>
                  <a:cubicBezTo>
                    <a:pt x="17164" y="13793"/>
                    <a:pt x="17104" y="13868"/>
                    <a:pt x="17046" y="13939"/>
                  </a:cubicBezTo>
                  <a:cubicBezTo>
                    <a:pt x="16822" y="14208"/>
                    <a:pt x="16585" y="14465"/>
                    <a:pt x="16377" y="14746"/>
                  </a:cubicBezTo>
                  <a:cubicBezTo>
                    <a:pt x="16159" y="15041"/>
                    <a:pt x="15938" y="15336"/>
                    <a:pt x="15724" y="15634"/>
                  </a:cubicBezTo>
                  <a:cubicBezTo>
                    <a:pt x="15656" y="15729"/>
                    <a:pt x="15608" y="15846"/>
                    <a:pt x="15531" y="15934"/>
                  </a:cubicBezTo>
                  <a:lnTo>
                    <a:pt x="15531" y="15955"/>
                  </a:lnTo>
                  <a:lnTo>
                    <a:pt x="15521" y="15955"/>
                  </a:lnTo>
                  <a:lnTo>
                    <a:pt x="15521" y="15986"/>
                  </a:lnTo>
                  <a:lnTo>
                    <a:pt x="15511" y="15986"/>
                  </a:lnTo>
                  <a:cubicBezTo>
                    <a:pt x="15512" y="15982"/>
                    <a:pt x="15512" y="15977"/>
                    <a:pt x="15512" y="15974"/>
                  </a:cubicBezTo>
                  <a:cubicBezTo>
                    <a:pt x="15512" y="15970"/>
                    <a:pt x="15512" y="15968"/>
                    <a:pt x="15514" y="15967"/>
                  </a:cubicBezTo>
                  <a:cubicBezTo>
                    <a:pt x="15517" y="15963"/>
                    <a:pt x="15518" y="15961"/>
                    <a:pt x="15521" y="15955"/>
                  </a:cubicBezTo>
                  <a:lnTo>
                    <a:pt x="15521" y="15952"/>
                  </a:lnTo>
                  <a:cubicBezTo>
                    <a:pt x="15543" y="15804"/>
                    <a:pt x="15655" y="15634"/>
                    <a:pt x="15746" y="15494"/>
                  </a:cubicBezTo>
                  <a:cubicBezTo>
                    <a:pt x="15761" y="15470"/>
                    <a:pt x="15778" y="15448"/>
                    <a:pt x="15790" y="15426"/>
                  </a:cubicBezTo>
                  <a:cubicBezTo>
                    <a:pt x="15803" y="15404"/>
                    <a:pt x="15818" y="15383"/>
                    <a:pt x="15829" y="15365"/>
                  </a:cubicBezTo>
                  <a:cubicBezTo>
                    <a:pt x="15867" y="15303"/>
                    <a:pt x="15903" y="15241"/>
                    <a:pt x="15938" y="15178"/>
                  </a:cubicBezTo>
                  <a:cubicBezTo>
                    <a:pt x="15975" y="15116"/>
                    <a:pt x="16007" y="15052"/>
                    <a:pt x="16043" y="14989"/>
                  </a:cubicBezTo>
                  <a:cubicBezTo>
                    <a:pt x="16078" y="14927"/>
                    <a:pt x="16113" y="14863"/>
                    <a:pt x="16146" y="14799"/>
                  </a:cubicBezTo>
                  <a:cubicBezTo>
                    <a:pt x="16181" y="14740"/>
                    <a:pt x="16217" y="14676"/>
                    <a:pt x="16255" y="14616"/>
                  </a:cubicBezTo>
                  <a:cubicBezTo>
                    <a:pt x="16287" y="14567"/>
                    <a:pt x="16319" y="14520"/>
                    <a:pt x="16354" y="14472"/>
                  </a:cubicBezTo>
                  <a:cubicBezTo>
                    <a:pt x="16389" y="14427"/>
                    <a:pt x="16422" y="14379"/>
                    <a:pt x="16462" y="14334"/>
                  </a:cubicBezTo>
                  <a:lnTo>
                    <a:pt x="16462" y="14333"/>
                  </a:lnTo>
                  <a:cubicBezTo>
                    <a:pt x="16514" y="14263"/>
                    <a:pt x="16571" y="14196"/>
                    <a:pt x="16622" y="14128"/>
                  </a:cubicBezTo>
                  <a:cubicBezTo>
                    <a:pt x="16640" y="14106"/>
                    <a:pt x="16658" y="14081"/>
                    <a:pt x="16674" y="14058"/>
                  </a:cubicBezTo>
                  <a:lnTo>
                    <a:pt x="16674" y="14057"/>
                  </a:lnTo>
                  <a:cubicBezTo>
                    <a:pt x="16755" y="13946"/>
                    <a:pt x="16841" y="13838"/>
                    <a:pt x="16927" y="13732"/>
                  </a:cubicBezTo>
                  <a:cubicBezTo>
                    <a:pt x="17014" y="13628"/>
                    <a:pt x="17103" y="13522"/>
                    <a:pt x="17189" y="13417"/>
                  </a:cubicBezTo>
                  <a:cubicBezTo>
                    <a:pt x="17244" y="13346"/>
                    <a:pt x="17301" y="13273"/>
                    <a:pt x="17356" y="13202"/>
                  </a:cubicBezTo>
                  <a:cubicBezTo>
                    <a:pt x="17380" y="13168"/>
                    <a:pt x="17408" y="13136"/>
                    <a:pt x="17436" y="13107"/>
                  </a:cubicBezTo>
                  <a:cubicBezTo>
                    <a:pt x="17494" y="13046"/>
                    <a:pt x="17552" y="12988"/>
                    <a:pt x="17607" y="12925"/>
                  </a:cubicBezTo>
                  <a:cubicBezTo>
                    <a:pt x="17635" y="12893"/>
                    <a:pt x="17663" y="12863"/>
                    <a:pt x="17687" y="12829"/>
                  </a:cubicBezTo>
                  <a:cubicBezTo>
                    <a:pt x="17700" y="12812"/>
                    <a:pt x="17715" y="12795"/>
                    <a:pt x="17731" y="12777"/>
                  </a:cubicBezTo>
                  <a:cubicBezTo>
                    <a:pt x="17748" y="12757"/>
                    <a:pt x="17763" y="12741"/>
                    <a:pt x="17780" y="12725"/>
                  </a:cubicBezTo>
                  <a:cubicBezTo>
                    <a:pt x="17846" y="12655"/>
                    <a:pt x="17924" y="12591"/>
                    <a:pt x="17991" y="12524"/>
                  </a:cubicBezTo>
                  <a:cubicBezTo>
                    <a:pt x="18010" y="12508"/>
                    <a:pt x="18025" y="12492"/>
                    <a:pt x="18041" y="12473"/>
                  </a:cubicBezTo>
                  <a:cubicBezTo>
                    <a:pt x="18057" y="12456"/>
                    <a:pt x="18070" y="12438"/>
                    <a:pt x="18084" y="12421"/>
                  </a:cubicBezTo>
                  <a:cubicBezTo>
                    <a:pt x="18171" y="12305"/>
                    <a:pt x="18280" y="12216"/>
                    <a:pt x="18384" y="12111"/>
                  </a:cubicBezTo>
                  <a:cubicBezTo>
                    <a:pt x="18411" y="12085"/>
                    <a:pt x="18436" y="12059"/>
                    <a:pt x="18462" y="12031"/>
                  </a:cubicBezTo>
                  <a:cubicBezTo>
                    <a:pt x="18538" y="11950"/>
                    <a:pt x="18615" y="11868"/>
                    <a:pt x="18704" y="11803"/>
                  </a:cubicBezTo>
                  <a:cubicBezTo>
                    <a:pt x="18747" y="11758"/>
                    <a:pt x="18791" y="11710"/>
                    <a:pt x="18833" y="11663"/>
                  </a:cubicBezTo>
                  <a:lnTo>
                    <a:pt x="18833" y="11661"/>
                  </a:lnTo>
                  <a:cubicBezTo>
                    <a:pt x="18904" y="11608"/>
                    <a:pt x="18971" y="11550"/>
                    <a:pt x="19035" y="11489"/>
                  </a:cubicBezTo>
                  <a:cubicBezTo>
                    <a:pt x="19144" y="11389"/>
                    <a:pt x="19249" y="11283"/>
                    <a:pt x="19367" y="11194"/>
                  </a:cubicBezTo>
                  <a:cubicBezTo>
                    <a:pt x="19740" y="10915"/>
                    <a:pt x="20077" y="10582"/>
                    <a:pt x="20448" y="10306"/>
                  </a:cubicBezTo>
                  <a:cubicBezTo>
                    <a:pt x="20733" y="10093"/>
                    <a:pt x="21057" y="9832"/>
                    <a:pt x="21296" y="9541"/>
                  </a:cubicBezTo>
                  <a:cubicBezTo>
                    <a:pt x="21348" y="9471"/>
                    <a:pt x="21399" y="9403"/>
                    <a:pt x="21443" y="9333"/>
                  </a:cubicBezTo>
                  <a:cubicBezTo>
                    <a:pt x="21450" y="9323"/>
                    <a:pt x="21457" y="9311"/>
                    <a:pt x="21463" y="9297"/>
                  </a:cubicBezTo>
                  <a:cubicBezTo>
                    <a:pt x="21470" y="9283"/>
                    <a:pt x="21475" y="9272"/>
                    <a:pt x="21482" y="9260"/>
                  </a:cubicBezTo>
                  <a:cubicBezTo>
                    <a:pt x="21495" y="9235"/>
                    <a:pt x="21507" y="9208"/>
                    <a:pt x="21517" y="9180"/>
                  </a:cubicBezTo>
                  <a:cubicBezTo>
                    <a:pt x="21528" y="9153"/>
                    <a:pt x="21537" y="9123"/>
                    <a:pt x="21544" y="9094"/>
                  </a:cubicBezTo>
                  <a:cubicBezTo>
                    <a:pt x="21553" y="9065"/>
                    <a:pt x="21560" y="9035"/>
                    <a:pt x="21568" y="9003"/>
                  </a:cubicBezTo>
                  <a:cubicBezTo>
                    <a:pt x="21633" y="8690"/>
                    <a:pt x="21611" y="8306"/>
                    <a:pt x="21528" y="8007"/>
                  </a:cubicBezTo>
                  <a:cubicBezTo>
                    <a:pt x="21332" y="7318"/>
                    <a:pt x="21094" y="6586"/>
                    <a:pt x="21111" y="5742"/>
                  </a:cubicBezTo>
                  <a:cubicBezTo>
                    <a:pt x="21129" y="5721"/>
                    <a:pt x="21148" y="5700"/>
                    <a:pt x="21165" y="5678"/>
                  </a:cubicBezTo>
                  <a:cubicBezTo>
                    <a:pt x="21174" y="5678"/>
                    <a:pt x="21183" y="5678"/>
                    <a:pt x="21192" y="5678"/>
                  </a:cubicBezTo>
                  <a:cubicBezTo>
                    <a:pt x="21376" y="5678"/>
                    <a:pt x="21562" y="5692"/>
                    <a:pt x="21748" y="5707"/>
                  </a:cubicBezTo>
                  <a:cubicBezTo>
                    <a:pt x="21938" y="5724"/>
                    <a:pt x="22132" y="5743"/>
                    <a:pt x="22327" y="5753"/>
                  </a:cubicBezTo>
                  <a:cubicBezTo>
                    <a:pt x="22347" y="5755"/>
                    <a:pt x="22372" y="5756"/>
                    <a:pt x="22395" y="5756"/>
                  </a:cubicBezTo>
                  <a:cubicBezTo>
                    <a:pt x="22458" y="5760"/>
                    <a:pt x="22523" y="5761"/>
                    <a:pt x="22587" y="5761"/>
                  </a:cubicBezTo>
                  <a:cubicBezTo>
                    <a:pt x="22609" y="5761"/>
                    <a:pt x="22630" y="5761"/>
                    <a:pt x="22651" y="5761"/>
                  </a:cubicBezTo>
                  <a:lnTo>
                    <a:pt x="22651" y="4295"/>
                  </a:lnTo>
                  <a:lnTo>
                    <a:pt x="22651" y="4294"/>
                  </a:lnTo>
                  <a:cubicBezTo>
                    <a:pt x="22636" y="4256"/>
                    <a:pt x="22622" y="4217"/>
                    <a:pt x="22610" y="4177"/>
                  </a:cubicBezTo>
                  <a:cubicBezTo>
                    <a:pt x="22521" y="3923"/>
                    <a:pt x="22452" y="3650"/>
                    <a:pt x="22359" y="3401"/>
                  </a:cubicBezTo>
                  <a:cubicBezTo>
                    <a:pt x="22337" y="3340"/>
                    <a:pt x="22241" y="3003"/>
                    <a:pt x="22263" y="2963"/>
                  </a:cubicBezTo>
                  <a:lnTo>
                    <a:pt x="22263" y="2963"/>
                  </a:lnTo>
                  <a:cubicBezTo>
                    <a:pt x="22287" y="3115"/>
                    <a:pt x="22434" y="3352"/>
                    <a:pt x="22498" y="3497"/>
                  </a:cubicBezTo>
                  <a:cubicBezTo>
                    <a:pt x="22511" y="3530"/>
                    <a:pt x="22526" y="3561"/>
                    <a:pt x="22536" y="3594"/>
                  </a:cubicBezTo>
                  <a:cubicBezTo>
                    <a:pt x="22549" y="3625"/>
                    <a:pt x="22562" y="3657"/>
                    <a:pt x="22572" y="3689"/>
                  </a:cubicBezTo>
                  <a:cubicBezTo>
                    <a:pt x="22600" y="3766"/>
                    <a:pt x="22626" y="3844"/>
                    <a:pt x="22651" y="3923"/>
                  </a:cubicBezTo>
                  <a:lnTo>
                    <a:pt x="22651" y="3205"/>
                  </a:lnTo>
                  <a:lnTo>
                    <a:pt x="22651" y="3203"/>
                  </a:lnTo>
                  <a:cubicBezTo>
                    <a:pt x="22642" y="3180"/>
                    <a:pt x="22635" y="3155"/>
                    <a:pt x="22628" y="3131"/>
                  </a:cubicBezTo>
                  <a:cubicBezTo>
                    <a:pt x="22615" y="3087"/>
                    <a:pt x="22600" y="3042"/>
                    <a:pt x="22591" y="2995"/>
                  </a:cubicBezTo>
                  <a:cubicBezTo>
                    <a:pt x="22580" y="2950"/>
                    <a:pt x="22571" y="2904"/>
                    <a:pt x="22568" y="2856"/>
                  </a:cubicBezTo>
                  <a:cubicBezTo>
                    <a:pt x="22564" y="2828"/>
                    <a:pt x="22564" y="2803"/>
                    <a:pt x="22564" y="2777"/>
                  </a:cubicBezTo>
                  <a:lnTo>
                    <a:pt x="22585" y="2777"/>
                  </a:lnTo>
                  <a:cubicBezTo>
                    <a:pt x="22609" y="2824"/>
                    <a:pt x="22631" y="2870"/>
                    <a:pt x="22652" y="2921"/>
                  </a:cubicBezTo>
                  <a:cubicBezTo>
                    <a:pt x="22652" y="2923"/>
                    <a:pt x="22655" y="2926"/>
                    <a:pt x="22655" y="2926"/>
                  </a:cubicBezTo>
                  <a:cubicBezTo>
                    <a:pt x="22731" y="3109"/>
                    <a:pt x="22786" y="3327"/>
                    <a:pt x="22779" y="3577"/>
                  </a:cubicBezTo>
                  <a:cubicBezTo>
                    <a:pt x="22769" y="3567"/>
                    <a:pt x="22761" y="3555"/>
                    <a:pt x="22757" y="3541"/>
                  </a:cubicBezTo>
                  <a:cubicBezTo>
                    <a:pt x="22751" y="3532"/>
                    <a:pt x="22747" y="3523"/>
                    <a:pt x="22744" y="3514"/>
                  </a:cubicBezTo>
                  <a:cubicBezTo>
                    <a:pt x="22740" y="3507"/>
                    <a:pt x="22740" y="3498"/>
                    <a:pt x="22737" y="3493"/>
                  </a:cubicBezTo>
                  <a:cubicBezTo>
                    <a:pt x="22729" y="3472"/>
                    <a:pt x="22724" y="3449"/>
                    <a:pt x="22718" y="3423"/>
                  </a:cubicBezTo>
                  <a:cubicBezTo>
                    <a:pt x="22716" y="3413"/>
                    <a:pt x="22715" y="3401"/>
                    <a:pt x="22710" y="3388"/>
                  </a:cubicBezTo>
                  <a:cubicBezTo>
                    <a:pt x="22708" y="3369"/>
                    <a:pt x="22702" y="3349"/>
                    <a:pt x="22696" y="3330"/>
                  </a:cubicBezTo>
                  <a:cubicBezTo>
                    <a:pt x="22694" y="3327"/>
                    <a:pt x="22694" y="3325"/>
                    <a:pt x="22693" y="3321"/>
                  </a:cubicBezTo>
                  <a:cubicBezTo>
                    <a:pt x="22680" y="3285"/>
                    <a:pt x="22667" y="3247"/>
                    <a:pt x="22655" y="3206"/>
                  </a:cubicBezTo>
                  <a:lnTo>
                    <a:pt x="22655" y="3932"/>
                  </a:lnTo>
                  <a:lnTo>
                    <a:pt x="22655" y="3935"/>
                  </a:lnTo>
                  <a:lnTo>
                    <a:pt x="22671" y="3984"/>
                  </a:lnTo>
                  <a:cubicBezTo>
                    <a:pt x="22692" y="4051"/>
                    <a:pt x="22713" y="4116"/>
                    <a:pt x="22732" y="4182"/>
                  </a:cubicBezTo>
                  <a:cubicBezTo>
                    <a:pt x="22738" y="4199"/>
                    <a:pt x="22744" y="4215"/>
                    <a:pt x="22751" y="4234"/>
                  </a:cubicBezTo>
                  <a:cubicBezTo>
                    <a:pt x="22754" y="4250"/>
                    <a:pt x="22761" y="4267"/>
                    <a:pt x="22769" y="4285"/>
                  </a:cubicBezTo>
                  <a:cubicBezTo>
                    <a:pt x="22772" y="4288"/>
                    <a:pt x="22773" y="4289"/>
                    <a:pt x="22773" y="4295"/>
                  </a:cubicBezTo>
                  <a:lnTo>
                    <a:pt x="22773" y="4297"/>
                  </a:lnTo>
                  <a:cubicBezTo>
                    <a:pt x="22776" y="4307"/>
                    <a:pt x="22780" y="4318"/>
                    <a:pt x="22786" y="4333"/>
                  </a:cubicBezTo>
                  <a:cubicBezTo>
                    <a:pt x="22788" y="4337"/>
                    <a:pt x="22788" y="4343"/>
                    <a:pt x="22789" y="4346"/>
                  </a:cubicBezTo>
                  <a:cubicBezTo>
                    <a:pt x="22793" y="4359"/>
                    <a:pt x="22796" y="4375"/>
                    <a:pt x="22802" y="4391"/>
                  </a:cubicBezTo>
                  <a:cubicBezTo>
                    <a:pt x="22815" y="4443"/>
                    <a:pt x="22831" y="4506"/>
                    <a:pt x="22846" y="4567"/>
                  </a:cubicBezTo>
                  <a:cubicBezTo>
                    <a:pt x="22847" y="4580"/>
                    <a:pt x="22849" y="4595"/>
                    <a:pt x="22852" y="4609"/>
                  </a:cubicBezTo>
                  <a:cubicBezTo>
                    <a:pt x="22863" y="4691"/>
                    <a:pt x="22866" y="4763"/>
                    <a:pt x="22844" y="4798"/>
                  </a:cubicBezTo>
                  <a:lnTo>
                    <a:pt x="22844" y="4810"/>
                  </a:lnTo>
                  <a:cubicBezTo>
                    <a:pt x="22834" y="4798"/>
                    <a:pt x="22827" y="4788"/>
                    <a:pt x="22820" y="4773"/>
                  </a:cubicBezTo>
                  <a:cubicBezTo>
                    <a:pt x="22805" y="4746"/>
                    <a:pt x="22793" y="4715"/>
                    <a:pt x="22782" y="4682"/>
                  </a:cubicBezTo>
                  <a:cubicBezTo>
                    <a:pt x="22754" y="4599"/>
                    <a:pt x="22732" y="4502"/>
                    <a:pt x="22706" y="4433"/>
                  </a:cubicBezTo>
                  <a:cubicBezTo>
                    <a:pt x="22687" y="4391"/>
                    <a:pt x="22671" y="4350"/>
                    <a:pt x="22657" y="4307"/>
                  </a:cubicBezTo>
                  <a:lnTo>
                    <a:pt x="22657" y="5768"/>
                  </a:lnTo>
                  <a:cubicBezTo>
                    <a:pt x="22678" y="5768"/>
                    <a:pt x="22700" y="5768"/>
                    <a:pt x="22724" y="5765"/>
                  </a:cubicBezTo>
                  <a:cubicBezTo>
                    <a:pt x="22724" y="5766"/>
                    <a:pt x="22725" y="5767"/>
                    <a:pt x="22726" y="5767"/>
                  </a:cubicBezTo>
                  <a:cubicBezTo>
                    <a:pt x="22727" y="5767"/>
                    <a:pt x="22728" y="5766"/>
                    <a:pt x="22728" y="5765"/>
                  </a:cubicBezTo>
                  <a:cubicBezTo>
                    <a:pt x="22772" y="5762"/>
                    <a:pt x="22812" y="5762"/>
                    <a:pt x="22856" y="5758"/>
                  </a:cubicBezTo>
                  <a:cubicBezTo>
                    <a:pt x="22869" y="5746"/>
                    <a:pt x="22882" y="5732"/>
                    <a:pt x="22895" y="5714"/>
                  </a:cubicBezTo>
                  <a:cubicBezTo>
                    <a:pt x="22898" y="5708"/>
                    <a:pt x="22904" y="5702"/>
                    <a:pt x="22907" y="5697"/>
                  </a:cubicBezTo>
                  <a:cubicBezTo>
                    <a:pt x="22920" y="5682"/>
                    <a:pt x="22929" y="5668"/>
                    <a:pt x="22939" y="5649"/>
                  </a:cubicBezTo>
                  <a:cubicBezTo>
                    <a:pt x="22950" y="5630"/>
                    <a:pt x="22963" y="5609"/>
                    <a:pt x="22975" y="5588"/>
                  </a:cubicBezTo>
                  <a:cubicBezTo>
                    <a:pt x="22994" y="5544"/>
                    <a:pt x="23014" y="5496"/>
                    <a:pt x="23030" y="5448"/>
                  </a:cubicBezTo>
                  <a:cubicBezTo>
                    <a:pt x="23038" y="5428"/>
                    <a:pt x="23045" y="5404"/>
                    <a:pt x="23051" y="5380"/>
                  </a:cubicBezTo>
                  <a:cubicBezTo>
                    <a:pt x="23070" y="5313"/>
                    <a:pt x="23084" y="5242"/>
                    <a:pt x="23094" y="5167"/>
                  </a:cubicBezTo>
                  <a:cubicBezTo>
                    <a:pt x="23106" y="5099"/>
                    <a:pt x="23113" y="5024"/>
                    <a:pt x="23118" y="4948"/>
                  </a:cubicBezTo>
                  <a:cubicBezTo>
                    <a:pt x="23144" y="4634"/>
                    <a:pt x="23132" y="4286"/>
                    <a:pt x="23131" y="3984"/>
                  </a:cubicBezTo>
                  <a:cubicBezTo>
                    <a:pt x="23131" y="3772"/>
                    <a:pt x="23139" y="3538"/>
                    <a:pt x="23100" y="3344"/>
                  </a:cubicBezTo>
                  <a:cubicBezTo>
                    <a:pt x="23096" y="3333"/>
                    <a:pt x="23096" y="3320"/>
                    <a:pt x="23094" y="3308"/>
                  </a:cubicBezTo>
                  <a:cubicBezTo>
                    <a:pt x="23081" y="3221"/>
                    <a:pt x="23091" y="3136"/>
                    <a:pt x="23081" y="3058"/>
                  </a:cubicBezTo>
                  <a:cubicBezTo>
                    <a:pt x="23081" y="3045"/>
                    <a:pt x="23080" y="3035"/>
                    <a:pt x="23078" y="3021"/>
                  </a:cubicBezTo>
                  <a:lnTo>
                    <a:pt x="23078" y="2883"/>
                  </a:lnTo>
                  <a:cubicBezTo>
                    <a:pt x="23057" y="2787"/>
                    <a:pt x="23051" y="2681"/>
                    <a:pt x="23041" y="2577"/>
                  </a:cubicBezTo>
                  <a:cubicBezTo>
                    <a:pt x="23036" y="2523"/>
                    <a:pt x="23033" y="2470"/>
                    <a:pt x="23027" y="2420"/>
                  </a:cubicBezTo>
                  <a:cubicBezTo>
                    <a:pt x="23022" y="2369"/>
                    <a:pt x="23014" y="2319"/>
                    <a:pt x="23004" y="2273"/>
                  </a:cubicBezTo>
                  <a:cubicBezTo>
                    <a:pt x="23000" y="2203"/>
                    <a:pt x="22997" y="2138"/>
                    <a:pt x="22993" y="2069"/>
                  </a:cubicBezTo>
                  <a:cubicBezTo>
                    <a:pt x="22975" y="1992"/>
                    <a:pt x="22956" y="1919"/>
                    <a:pt x="22939" y="1844"/>
                  </a:cubicBezTo>
                  <a:cubicBezTo>
                    <a:pt x="22926" y="1787"/>
                    <a:pt x="22911" y="1733"/>
                    <a:pt x="22895" y="1678"/>
                  </a:cubicBezTo>
                  <a:cubicBezTo>
                    <a:pt x="22895" y="1675"/>
                    <a:pt x="22895" y="1671"/>
                    <a:pt x="22891" y="1668"/>
                  </a:cubicBezTo>
                  <a:lnTo>
                    <a:pt x="22891" y="1665"/>
                  </a:lnTo>
                  <a:lnTo>
                    <a:pt x="22891" y="1662"/>
                  </a:lnTo>
                  <a:cubicBezTo>
                    <a:pt x="22878" y="1611"/>
                    <a:pt x="22863" y="1562"/>
                    <a:pt x="22847" y="1512"/>
                  </a:cubicBezTo>
                  <a:cubicBezTo>
                    <a:pt x="22825" y="1440"/>
                    <a:pt x="22802" y="1373"/>
                    <a:pt x="22774" y="1302"/>
                  </a:cubicBezTo>
                  <a:cubicBezTo>
                    <a:pt x="22761" y="1270"/>
                    <a:pt x="22747" y="1233"/>
                    <a:pt x="22732" y="1203"/>
                  </a:cubicBezTo>
                  <a:cubicBezTo>
                    <a:pt x="22718" y="1168"/>
                    <a:pt x="22702" y="1133"/>
                    <a:pt x="22684" y="1102"/>
                  </a:cubicBezTo>
                  <a:cubicBezTo>
                    <a:pt x="22674" y="1082"/>
                    <a:pt x="22664" y="1062"/>
                    <a:pt x="22652" y="1043"/>
                  </a:cubicBezTo>
                  <a:cubicBezTo>
                    <a:pt x="22652" y="1040"/>
                    <a:pt x="22652" y="1038"/>
                    <a:pt x="22651" y="1038"/>
                  </a:cubicBezTo>
                  <a:cubicBezTo>
                    <a:pt x="22488" y="745"/>
                    <a:pt x="22255" y="499"/>
                    <a:pt x="22061" y="239"/>
                  </a:cubicBezTo>
                  <a:cubicBezTo>
                    <a:pt x="22042" y="214"/>
                    <a:pt x="21995" y="165"/>
                    <a:pt x="21947" y="121"/>
                  </a:cubicBezTo>
                  <a:cubicBezTo>
                    <a:pt x="21909" y="86"/>
                    <a:pt x="21872" y="56"/>
                    <a:pt x="21841" y="37"/>
                  </a:cubicBezTo>
                  <a:cubicBezTo>
                    <a:pt x="21829" y="32"/>
                    <a:pt x="21822" y="26"/>
                    <a:pt x="21813" y="25"/>
                  </a:cubicBezTo>
                  <a:cubicBezTo>
                    <a:pt x="21803" y="22"/>
                    <a:pt x="21791" y="21"/>
                    <a:pt x="21777" y="21"/>
                  </a:cubicBezTo>
                  <a:cubicBezTo>
                    <a:pt x="21770" y="21"/>
                    <a:pt x="21762" y="22"/>
                    <a:pt x="21754" y="22"/>
                  </a:cubicBezTo>
                  <a:cubicBezTo>
                    <a:pt x="21741" y="25"/>
                    <a:pt x="21726" y="26"/>
                    <a:pt x="21715" y="28"/>
                  </a:cubicBezTo>
                  <a:cubicBezTo>
                    <a:pt x="21703" y="32"/>
                    <a:pt x="21693" y="32"/>
                    <a:pt x="21688" y="34"/>
                  </a:cubicBezTo>
                  <a:cubicBezTo>
                    <a:pt x="21663" y="39"/>
                    <a:pt x="21623" y="42"/>
                    <a:pt x="21576" y="42"/>
                  </a:cubicBezTo>
                  <a:cubicBezTo>
                    <a:pt x="21449" y="42"/>
                    <a:pt x="21276" y="24"/>
                    <a:pt x="21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8"/>
            <p:cNvSpPr/>
            <p:nvPr/>
          </p:nvSpPr>
          <p:spPr>
            <a:xfrm>
              <a:off x="1994204" y="1624898"/>
              <a:ext cx="355241" cy="282585"/>
            </a:xfrm>
            <a:custGeom>
              <a:rect b="b" l="l" r="r" t="t"/>
              <a:pathLst>
                <a:path extrusionOk="0" h="9988" w="12556">
                  <a:moveTo>
                    <a:pt x="9476" y="876"/>
                  </a:moveTo>
                  <a:cubicBezTo>
                    <a:pt x="9504" y="879"/>
                    <a:pt x="9527" y="895"/>
                    <a:pt x="9547" y="912"/>
                  </a:cubicBezTo>
                  <a:cubicBezTo>
                    <a:pt x="9557" y="921"/>
                    <a:pt x="9569" y="931"/>
                    <a:pt x="9578" y="943"/>
                  </a:cubicBezTo>
                  <a:cubicBezTo>
                    <a:pt x="9585" y="950"/>
                    <a:pt x="9592" y="959"/>
                    <a:pt x="9598" y="967"/>
                  </a:cubicBezTo>
                  <a:cubicBezTo>
                    <a:pt x="9618" y="993"/>
                    <a:pt x="9634" y="1021"/>
                    <a:pt x="9649" y="1044"/>
                  </a:cubicBezTo>
                  <a:cubicBezTo>
                    <a:pt x="9669" y="1072"/>
                    <a:pt x="9685" y="1098"/>
                    <a:pt x="9700" y="1120"/>
                  </a:cubicBezTo>
                  <a:cubicBezTo>
                    <a:pt x="9728" y="1159"/>
                    <a:pt x="9757" y="1198"/>
                    <a:pt x="9786" y="1239"/>
                  </a:cubicBezTo>
                  <a:cubicBezTo>
                    <a:pt x="9829" y="1299"/>
                    <a:pt x="9873" y="1358"/>
                    <a:pt x="9914" y="1421"/>
                  </a:cubicBezTo>
                  <a:cubicBezTo>
                    <a:pt x="9924" y="1432"/>
                    <a:pt x="9931" y="1444"/>
                    <a:pt x="9938" y="1457"/>
                  </a:cubicBezTo>
                  <a:cubicBezTo>
                    <a:pt x="9970" y="1508"/>
                    <a:pt x="10001" y="1559"/>
                    <a:pt x="10030" y="1613"/>
                  </a:cubicBezTo>
                  <a:cubicBezTo>
                    <a:pt x="10049" y="1648"/>
                    <a:pt x="10063" y="1693"/>
                    <a:pt x="10079" y="1742"/>
                  </a:cubicBezTo>
                  <a:cubicBezTo>
                    <a:pt x="10087" y="1763"/>
                    <a:pt x="10092" y="1784"/>
                    <a:pt x="10100" y="1802"/>
                  </a:cubicBezTo>
                  <a:cubicBezTo>
                    <a:pt x="10120" y="1864"/>
                    <a:pt x="10142" y="1922"/>
                    <a:pt x="10171" y="1954"/>
                  </a:cubicBezTo>
                  <a:lnTo>
                    <a:pt x="10171" y="1979"/>
                  </a:lnTo>
                  <a:lnTo>
                    <a:pt x="10146" y="1979"/>
                  </a:lnTo>
                  <a:cubicBezTo>
                    <a:pt x="10123" y="1936"/>
                    <a:pt x="10091" y="1895"/>
                    <a:pt x="10055" y="1858"/>
                  </a:cubicBezTo>
                  <a:cubicBezTo>
                    <a:pt x="10040" y="1842"/>
                    <a:pt x="10023" y="1826"/>
                    <a:pt x="10007" y="1809"/>
                  </a:cubicBezTo>
                  <a:cubicBezTo>
                    <a:pt x="9978" y="1778"/>
                    <a:pt x="9947" y="1748"/>
                    <a:pt x="9924" y="1712"/>
                  </a:cubicBezTo>
                  <a:cubicBezTo>
                    <a:pt x="9869" y="1633"/>
                    <a:pt x="9823" y="1552"/>
                    <a:pt x="9775" y="1467"/>
                  </a:cubicBezTo>
                  <a:cubicBezTo>
                    <a:pt x="9752" y="1428"/>
                    <a:pt x="9732" y="1390"/>
                    <a:pt x="9709" y="1350"/>
                  </a:cubicBezTo>
                  <a:cubicBezTo>
                    <a:pt x="9706" y="1347"/>
                    <a:pt x="9703" y="1339"/>
                    <a:pt x="9700" y="1334"/>
                  </a:cubicBezTo>
                  <a:cubicBezTo>
                    <a:pt x="9691" y="1315"/>
                    <a:pt x="9680" y="1299"/>
                    <a:pt x="9671" y="1281"/>
                  </a:cubicBezTo>
                  <a:cubicBezTo>
                    <a:pt x="9658" y="1261"/>
                    <a:pt x="9648" y="1239"/>
                    <a:pt x="9634" y="1219"/>
                  </a:cubicBezTo>
                  <a:cubicBezTo>
                    <a:pt x="9620" y="1195"/>
                    <a:pt x="9604" y="1172"/>
                    <a:pt x="9586" y="1146"/>
                  </a:cubicBezTo>
                  <a:cubicBezTo>
                    <a:pt x="9560" y="1108"/>
                    <a:pt x="9534" y="1066"/>
                    <a:pt x="9512" y="1021"/>
                  </a:cubicBezTo>
                  <a:cubicBezTo>
                    <a:pt x="9509" y="1009"/>
                    <a:pt x="9502" y="999"/>
                    <a:pt x="9498" y="986"/>
                  </a:cubicBezTo>
                  <a:cubicBezTo>
                    <a:pt x="9489" y="964"/>
                    <a:pt x="9482" y="940"/>
                    <a:pt x="9477" y="915"/>
                  </a:cubicBezTo>
                  <a:cubicBezTo>
                    <a:pt x="9475" y="903"/>
                    <a:pt x="9475" y="890"/>
                    <a:pt x="9475" y="877"/>
                  </a:cubicBezTo>
                  <a:lnTo>
                    <a:pt x="9476" y="877"/>
                  </a:lnTo>
                  <a:lnTo>
                    <a:pt x="9476" y="876"/>
                  </a:lnTo>
                  <a:close/>
                  <a:moveTo>
                    <a:pt x="9003" y="1169"/>
                  </a:moveTo>
                  <a:lnTo>
                    <a:pt x="9003" y="1169"/>
                  </a:lnTo>
                  <a:cubicBezTo>
                    <a:pt x="9056" y="1254"/>
                    <a:pt x="9121" y="1332"/>
                    <a:pt x="9182" y="1415"/>
                  </a:cubicBezTo>
                  <a:cubicBezTo>
                    <a:pt x="9201" y="1443"/>
                    <a:pt x="9222" y="1472"/>
                    <a:pt x="9240" y="1501"/>
                  </a:cubicBezTo>
                  <a:cubicBezTo>
                    <a:pt x="9243" y="1507"/>
                    <a:pt x="9248" y="1512"/>
                    <a:pt x="9251" y="1521"/>
                  </a:cubicBezTo>
                  <a:cubicBezTo>
                    <a:pt x="9262" y="1537"/>
                    <a:pt x="9270" y="1553"/>
                    <a:pt x="9278" y="1569"/>
                  </a:cubicBezTo>
                  <a:cubicBezTo>
                    <a:pt x="9310" y="1640"/>
                    <a:pt x="9335" y="1713"/>
                    <a:pt x="9368" y="1789"/>
                  </a:cubicBezTo>
                  <a:cubicBezTo>
                    <a:pt x="9498" y="2082"/>
                    <a:pt x="9623" y="2370"/>
                    <a:pt x="9744" y="2687"/>
                  </a:cubicBezTo>
                  <a:cubicBezTo>
                    <a:pt x="9826" y="2905"/>
                    <a:pt x="9933" y="3180"/>
                    <a:pt x="9925" y="3466"/>
                  </a:cubicBezTo>
                  <a:cubicBezTo>
                    <a:pt x="9917" y="3456"/>
                    <a:pt x="9912" y="3449"/>
                    <a:pt x="9911" y="3440"/>
                  </a:cubicBezTo>
                  <a:cubicBezTo>
                    <a:pt x="9905" y="3423"/>
                    <a:pt x="9902" y="3405"/>
                    <a:pt x="9898" y="3387"/>
                  </a:cubicBezTo>
                  <a:cubicBezTo>
                    <a:pt x="9896" y="3376"/>
                    <a:pt x="9895" y="3368"/>
                    <a:pt x="9889" y="3357"/>
                  </a:cubicBezTo>
                  <a:cubicBezTo>
                    <a:pt x="9841" y="3244"/>
                    <a:pt x="9793" y="3128"/>
                    <a:pt x="9739" y="3006"/>
                  </a:cubicBezTo>
                  <a:cubicBezTo>
                    <a:pt x="9560" y="2597"/>
                    <a:pt x="9383" y="2161"/>
                    <a:pt x="9206" y="1747"/>
                  </a:cubicBezTo>
                  <a:cubicBezTo>
                    <a:pt x="9146" y="1605"/>
                    <a:pt x="9114" y="1470"/>
                    <a:pt x="9056" y="1328"/>
                  </a:cubicBezTo>
                  <a:cubicBezTo>
                    <a:pt x="9040" y="1289"/>
                    <a:pt x="8986" y="1209"/>
                    <a:pt x="9003" y="1169"/>
                  </a:cubicBezTo>
                  <a:close/>
                  <a:moveTo>
                    <a:pt x="8404" y="1678"/>
                  </a:moveTo>
                  <a:cubicBezTo>
                    <a:pt x="8461" y="1771"/>
                    <a:pt x="8516" y="1867"/>
                    <a:pt x="8567" y="1966"/>
                  </a:cubicBezTo>
                  <a:cubicBezTo>
                    <a:pt x="8576" y="1983"/>
                    <a:pt x="8588" y="2001"/>
                    <a:pt x="8595" y="2018"/>
                  </a:cubicBezTo>
                  <a:cubicBezTo>
                    <a:pt x="8598" y="2020"/>
                    <a:pt x="8598" y="2023"/>
                    <a:pt x="8596" y="2023"/>
                  </a:cubicBezTo>
                  <a:cubicBezTo>
                    <a:pt x="8620" y="2062"/>
                    <a:pt x="8640" y="2104"/>
                    <a:pt x="8659" y="2146"/>
                  </a:cubicBezTo>
                  <a:cubicBezTo>
                    <a:pt x="8691" y="2207"/>
                    <a:pt x="8720" y="2271"/>
                    <a:pt x="8749" y="2335"/>
                  </a:cubicBezTo>
                  <a:cubicBezTo>
                    <a:pt x="8793" y="2430"/>
                    <a:pt x="8835" y="2527"/>
                    <a:pt x="8874" y="2628"/>
                  </a:cubicBezTo>
                  <a:cubicBezTo>
                    <a:pt x="8909" y="2708"/>
                    <a:pt x="8939" y="2789"/>
                    <a:pt x="8969" y="2873"/>
                  </a:cubicBezTo>
                  <a:cubicBezTo>
                    <a:pt x="9003" y="2961"/>
                    <a:pt x="9035" y="3049"/>
                    <a:pt x="9067" y="3139"/>
                  </a:cubicBezTo>
                  <a:cubicBezTo>
                    <a:pt x="9114" y="3273"/>
                    <a:pt x="9162" y="3411"/>
                    <a:pt x="9207" y="3551"/>
                  </a:cubicBezTo>
                  <a:cubicBezTo>
                    <a:pt x="9213" y="3568"/>
                    <a:pt x="9220" y="3587"/>
                    <a:pt x="9224" y="3603"/>
                  </a:cubicBezTo>
                  <a:cubicBezTo>
                    <a:pt x="9238" y="3639"/>
                    <a:pt x="9251" y="3677"/>
                    <a:pt x="9261" y="3717"/>
                  </a:cubicBezTo>
                  <a:cubicBezTo>
                    <a:pt x="9281" y="3775"/>
                    <a:pt x="9300" y="3834"/>
                    <a:pt x="9318" y="3895"/>
                  </a:cubicBezTo>
                  <a:cubicBezTo>
                    <a:pt x="9329" y="3932"/>
                    <a:pt x="9338" y="3971"/>
                    <a:pt x="9348" y="4007"/>
                  </a:cubicBezTo>
                  <a:cubicBezTo>
                    <a:pt x="9360" y="4044"/>
                    <a:pt x="9368" y="4083"/>
                    <a:pt x="9376" y="4121"/>
                  </a:cubicBezTo>
                  <a:cubicBezTo>
                    <a:pt x="9383" y="4148"/>
                    <a:pt x="9389" y="4175"/>
                    <a:pt x="9392" y="4199"/>
                  </a:cubicBezTo>
                  <a:cubicBezTo>
                    <a:pt x="9399" y="4234"/>
                    <a:pt x="9405" y="4269"/>
                    <a:pt x="9411" y="4302"/>
                  </a:cubicBezTo>
                  <a:cubicBezTo>
                    <a:pt x="9421" y="4361"/>
                    <a:pt x="9427" y="4419"/>
                    <a:pt x="9428" y="4475"/>
                  </a:cubicBezTo>
                  <a:cubicBezTo>
                    <a:pt x="9432" y="4503"/>
                    <a:pt x="9432" y="4531"/>
                    <a:pt x="9432" y="4557"/>
                  </a:cubicBezTo>
                  <a:lnTo>
                    <a:pt x="9432" y="4596"/>
                  </a:lnTo>
                  <a:lnTo>
                    <a:pt x="9429" y="4596"/>
                  </a:lnTo>
                  <a:cubicBezTo>
                    <a:pt x="9409" y="4569"/>
                    <a:pt x="9403" y="4532"/>
                    <a:pt x="9396" y="4496"/>
                  </a:cubicBezTo>
                  <a:cubicBezTo>
                    <a:pt x="9395" y="4489"/>
                    <a:pt x="9393" y="4483"/>
                    <a:pt x="9393" y="4475"/>
                  </a:cubicBezTo>
                  <a:lnTo>
                    <a:pt x="9387" y="4459"/>
                  </a:lnTo>
                  <a:cubicBezTo>
                    <a:pt x="9374" y="4425"/>
                    <a:pt x="9361" y="4390"/>
                    <a:pt x="9351" y="4353"/>
                  </a:cubicBezTo>
                  <a:cubicBezTo>
                    <a:pt x="9338" y="4320"/>
                    <a:pt x="9326" y="4285"/>
                    <a:pt x="9315" y="4247"/>
                  </a:cubicBezTo>
                  <a:cubicBezTo>
                    <a:pt x="9290" y="4176"/>
                    <a:pt x="9265" y="4105"/>
                    <a:pt x="9236" y="4032"/>
                  </a:cubicBezTo>
                  <a:cubicBezTo>
                    <a:pt x="9208" y="3965"/>
                    <a:pt x="9184" y="3897"/>
                    <a:pt x="9158" y="3828"/>
                  </a:cubicBezTo>
                  <a:lnTo>
                    <a:pt x="9136" y="3775"/>
                  </a:lnTo>
                  <a:cubicBezTo>
                    <a:pt x="9118" y="3722"/>
                    <a:pt x="9099" y="3674"/>
                    <a:pt x="9083" y="3621"/>
                  </a:cubicBezTo>
                  <a:cubicBezTo>
                    <a:pt x="8983" y="3343"/>
                    <a:pt x="8894" y="3059"/>
                    <a:pt x="8798" y="2783"/>
                  </a:cubicBezTo>
                  <a:cubicBezTo>
                    <a:pt x="8750" y="2644"/>
                    <a:pt x="8701" y="2507"/>
                    <a:pt x="8649" y="2375"/>
                  </a:cubicBezTo>
                  <a:cubicBezTo>
                    <a:pt x="8583" y="2206"/>
                    <a:pt x="8540" y="2039"/>
                    <a:pt x="8467" y="1873"/>
                  </a:cubicBezTo>
                  <a:cubicBezTo>
                    <a:pt x="8455" y="1844"/>
                    <a:pt x="8423" y="1790"/>
                    <a:pt x="8409" y="1742"/>
                  </a:cubicBezTo>
                  <a:cubicBezTo>
                    <a:pt x="8406" y="1735"/>
                    <a:pt x="8406" y="1728"/>
                    <a:pt x="8404" y="1720"/>
                  </a:cubicBezTo>
                  <a:cubicBezTo>
                    <a:pt x="8402" y="1717"/>
                    <a:pt x="8402" y="1713"/>
                    <a:pt x="8400" y="1707"/>
                  </a:cubicBezTo>
                  <a:cubicBezTo>
                    <a:pt x="8399" y="1700"/>
                    <a:pt x="8399" y="1696"/>
                    <a:pt x="8402" y="1688"/>
                  </a:cubicBezTo>
                  <a:cubicBezTo>
                    <a:pt x="8402" y="1684"/>
                    <a:pt x="8404" y="1683"/>
                    <a:pt x="8404" y="1678"/>
                  </a:cubicBezTo>
                  <a:close/>
                  <a:moveTo>
                    <a:pt x="7826" y="1851"/>
                  </a:moveTo>
                  <a:cubicBezTo>
                    <a:pt x="7830" y="1864"/>
                    <a:pt x="7832" y="1877"/>
                    <a:pt x="7835" y="1888"/>
                  </a:cubicBezTo>
                  <a:cubicBezTo>
                    <a:pt x="7835" y="1892"/>
                    <a:pt x="7837" y="1896"/>
                    <a:pt x="7839" y="1901"/>
                  </a:cubicBezTo>
                  <a:cubicBezTo>
                    <a:pt x="7842" y="1911"/>
                    <a:pt x="7845" y="1921"/>
                    <a:pt x="7849" y="1933"/>
                  </a:cubicBezTo>
                  <a:cubicBezTo>
                    <a:pt x="7853" y="1946"/>
                    <a:pt x="7859" y="1959"/>
                    <a:pt x="7864" y="1972"/>
                  </a:cubicBezTo>
                  <a:cubicBezTo>
                    <a:pt x="7878" y="2010"/>
                    <a:pt x="7899" y="2047"/>
                    <a:pt x="7914" y="2085"/>
                  </a:cubicBezTo>
                  <a:cubicBezTo>
                    <a:pt x="7920" y="2098"/>
                    <a:pt x="7926" y="2111"/>
                    <a:pt x="7929" y="2125"/>
                  </a:cubicBezTo>
                  <a:cubicBezTo>
                    <a:pt x="7935" y="2136"/>
                    <a:pt x="7941" y="2149"/>
                    <a:pt x="7944" y="2161"/>
                  </a:cubicBezTo>
                  <a:cubicBezTo>
                    <a:pt x="7954" y="2186"/>
                    <a:pt x="7961" y="2213"/>
                    <a:pt x="7968" y="2236"/>
                  </a:cubicBezTo>
                  <a:cubicBezTo>
                    <a:pt x="7984" y="2284"/>
                    <a:pt x="7999" y="2332"/>
                    <a:pt x="8012" y="2380"/>
                  </a:cubicBezTo>
                  <a:lnTo>
                    <a:pt x="8012" y="2382"/>
                  </a:lnTo>
                  <a:cubicBezTo>
                    <a:pt x="8035" y="2457"/>
                    <a:pt x="8056" y="2535"/>
                    <a:pt x="8077" y="2612"/>
                  </a:cubicBezTo>
                  <a:cubicBezTo>
                    <a:pt x="8104" y="2702"/>
                    <a:pt x="8130" y="2790"/>
                    <a:pt x="8157" y="2876"/>
                  </a:cubicBezTo>
                  <a:cubicBezTo>
                    <a:pt x="8226" y="3086"/>
                    <a:pt x="8291" y="3296"/>
                    <a:pt x="8355" y="3503"/>
                  </a:cubicBezTo>
                  <a:cubicBezTo>
                    <a:pt x="8391" y="3626"/>
                    <a:pt x="8429" y="3749"/>
                    <a:pt x="8466" y="3868"/>
                  </a:cubicBezTo>
                  <a:cubicBezTo>
                    <a:pt x="8502" y="3988"/>
                    <a:pt x="8543" y="4111"/>
                    <a:pt x="8580" y="4228"/>
                  </a:cubicBezTo>
                  <a:cubicBezTo>
                    <a:pt x="8593" y="4273"/>
                    <a:pt x="8608" y="4320"/>
                    <a:pt x="8624" y="4364"/>
                  </a:cubicBezTo>
                  <a:cubicBezTo>
                    <a:pt x="8646" y="4430"/>
                    <a:pt x="8668" y="4496"/>
                    <a:pt x="8692" y="4561"/>
                  </a:cubicBezTo>
                  <a:cubicBezTo>
                    <a:pt x="8713" y="4627"/>
                    <a:pt x="8736" y="4691"/>
                    <a:pt x="8762" y="4756"/>
                  </a:cubicBezTo>
                  <a:cubicBezTo>
                    <a:pt x="8794" y="4840"/>
                    <a:pt x="8828" y="4928"/>
                    <a:pt x="8862" y="5013"/>
                  </a:cubicBezTo>
                  <a:lnTo>
                    <a:pt x="8928" y="5237"/>
                  </a:lnTo>
                  <a:cubicBezTo>
                    <a:pt x="8937" y="5259"/>
                    <a:pt x="8944" y="5281"/>
                    <a:pt x="8951" y="5306"/>
                  </a:cubicBezTo>
                  <a:cubicBezTo>
                    <a:pt x="8960" y="5327"/>
                    <a:pt x="8967" y="5352"/>
                    <a:pt x="8974" y="5375"/>
                  </a:cubicBezTo>
                  <a:cubicBezTo>
                    <a:pt x="9009" y="5468"/>
                    <a:pt x="9041" y="5564"/>
                    <a:pt x="9073" y="5657"/>
                  </a:cubicBezTo>
                  <a:cubicBezTo>
                    <a:pt x="9089" y="5703"/>
                    <a:pt x="9104" y="5749"/>
                    <a:pt x="9118" y="5796"/>
                  </a:cubicBezTo>
                  <a:cubicBezTo>
                    <a:pt x="9121" y="5810"/>
                    <a:pt x="9129" y="5826"/>
                    <a:pt x="9131" y="5844"/>
                  </a:cubicBezTo>
                  <a:cubicBezTo>
                    <a:pt x="9134" y="5861"/>
                    <a:pt x="9140" y="5878"/>
                    <a:pt x="9143" y="5894"/>
                  </a:cubicBezTo>
                  <a:cubicBezTo>
                    <a:pt x="9147" y="5908"/>
                    <a:pt x="9149" y="5921"/>
                    <a:pt x="9150" y="5934"/>
                  </a:cubicBezTo>
                  <a:cubicBezTo>
                    <a:pt x="9150" y="5937"/>
                    <a:pt x="9153" y="5942"/>
                    <a:pt x="9155" y="5945"/>
                  </a:cubicBezTo>
                  <a:cubicBezTo>
                    <a:pt x="9158" y="5964"/>
                    <a:pt x="9162" y="5982"/>
                    <a:pt x="9165" y="5999"/>
                  </a:cubicBezTo>
                  <a:cubicBezTo>
                    <a:pt x="9172" y="6033"/>
                    <a:pt x="9182" y="6066"/>
                    <a:pt x="9192" y="6097"/>
                  </a:cubicBezTo>
                  <a:cubicBezTo>
                    <a:pt x="9198" y="6113"/>
                    <a:pt x="9206" y="6127"/>
                    <a:pt x="9213" y="6140"/>
                  </a:cubicBezTo>
                  <a:cubicBezTo>
                    <a:pt x="9219" y="6153"/>
                    <a:pt x="9226" y="6168"/>
                    <a:pt x="9235" y="6178"/>
                  </a:cubicBezTo>
                  <a:cubicBezTo>
                    <a:pt x="9236" y="6178"/>
                    <a:pt x="9236" y="6181"/>
                    <a:pt x="9236" y="6181"/>
                  </a:cubicBezTo>
                  <a:lnTo>
                    <a:pt x="9236" y="6211"/>
                  </a:lnTo>
                  <a:lnTo>
                    <a:pt x="9226" y="6211"/>
                  </a:lnTo>
                  <a:cubicBezTo>
                    <a:pt x="9182" y="6060"/>
                    <a:pt x="9083" y="5922"/>
                    <a:pt x="9022" y="5783"/>
                  </a:cubicBezTo>
                  <a:cubicBezTo>
                    <a:pt x="8953" y="5626"/>
                    <a:pt x="8896" y="5461"/>
                    <a:pt x="8838" y="5298"/>
                  </a:cubicBezTo>
                  <a:cubicBezTo>
                    <a:pt x="8828" y="5272"/>
                    <a:pt x="8819" y="5246"/>
                    <a:pt x="8807" y="5221"/>
                  </a:cubicBezTo>
                  <a:cubicBezTo>
                    <a:pt x="8797" y="5194"/>
                    <a:pt x="8787" y="5168"/>
                    <a:pt x="8777" y="5143"/>
                  </a:cubicBezTo>
                  <a:cubicBezTo>
                    <a:pt x="8762" y="5106"/>
                    <a:pt x="8749" y="5069"/>
                    <a:pt x="8739" y="5034"/>
                  </a:cubicBezTo>
                  <a:cubicBezTo>
                    <a:pt x="8704" y="4925"/>
                    <a:pt x="8681" y="4817"/>
                    <a:pt x="8639" y="4705"/>
                  </a:cubicBezTo>
                  <a:cubicBezTo>
                    <a:pt x="8582" y="4553"/>
                    <a:pt x="8529" y="4396"/>
                    <a:pt x="8477" y="4236"/>
                  </a:cubicBezTo>
                  <a:cubicBezTo>
                    <a:pt x="8458" y="4183"/>
                    <a:pt x="8441" y="4129"/>
                    <a:pt x="8423" y="4077"/>
                  </a:cubicBezTo>
                  <a:cubicBezTo>
                    <a:pt x="8409" y="4032"/>
                    <a:pt x="8397" y="3987"/>
                    <a:pt x="8380" y="3942"/>
                  </a:cubicBezTo>
                  <a:cubicBezTo>
                    <a:pt x="8361" y="3881"/>
                    <a:pt x="8342" y="3820"/>
                    <a:pt x="8322" y="3760"/>
                  </a:cubicBezTo>
                  <a:cubicBezTo>
                    <a:pt x="8288" y="3653"/>
                    <a:pt x="8253" y="3546"/>
                    <a:pt x="8218" y="3443"/>
                  </a:cubicBezTo>
                  <a:cubicBezTo>
                    <a:pt x="8213" y="3423"/>
                    <a:pt x="8205" y="3407"/>
                    <a:pt x="8202" y="3387"/>
                  </a:cubicBezTo>
                  <a:cubicBezTo>
                    <a:pt x="8191" y="3350"/>
                    <a:pt x="8182" y="3314"/>
                    <a:pt x="8175" y="3277"/>
                  </a:cubicBezTo>
                  <a:cubicBezTo>
                    <a:pt x="8166" y="3241"/>
                    <a:pt x="8159" y="3205"/>
                    <a:pt x="8150" y="3168"/>
                  </a:cubicBezTo>
                  <a:cubicBezTo>
                    <a:pt x="8140" y="3132"/>
                    <a:pt x="8131" y="3096"/>
                    <a:pt x="8121" y="3059"/>
                  </a:cubicBezTo>
                  <a:cubicBezTo>
                    <a:pt x="8115" y="3040"/>
                    <a:pt x="8108" y="3023"/>
                    <a:pt x="8102" y="3004"/>
                  </a:cubicBezTo>
                  <a:cubicBezTo>
                    <a:pt x="8080" y="2939"/>
                    <a:pt x="8058" y="2873"/>
                    <a:pt x="8042" y="2808"/>
                  </a:cubicBezTo>
                  <a:cubicBezTo>
                    <a:pt x="8034" y="2776"/>
                    <a:pt x="8024" y="2744"/>
                    <a:pt x="8015" y="2713"/>
                  </a:cubicBezTo>
                  <a:cubicBezTo>
                    <a:pt x="8013" y="2708"/>
                    <a:pt x="8012" y="2700"/>
                    <a:pt x="8012" y="2696"/>
                  </a:cubicBezTo>
                  <a:cubicBezTo>
                    <a:pt x="7964" y="2517"/>
                    <a:pt x="7920" y="2331"/>
                    <a:pt x="7869" y="2151"/>
                  </a:cubicBezTo>
                  <a:cubicBezTo>
                    <a:pt x="7868" y="2146"/>
                    <a:pt x="7867" y="2136"/>
                    <a:pt x="7862" y="2126"/>
                  </a:cubicBezTo>
                  <a:cubicBezTo>
                    <a:pt x="7856" y="2106"/>
                    <a:pt x="7849" y="2078"/>
                    <a:pt x="7846" y="2049"/>
                  </a:cubicBezTo>
                  <a:cubicBezTo>
                    <a:pt x="7837" y="2011"/>
                    <a:pt x="7830" y="1969"/>
                    <a:pt x="7826" y="1933"/>
                  </a:cubicBezTo>
                  <a:cubicBezTo>
                    <a:pt x="7824" y="1922"/>
                    <a:pt x="7823" y="1911"/>
                    <a:pt x="7823" y="1902"/>
                  </a:cubicBezTo>
                  <a:cubicBezTo>
                    <a:pt x="7819" y="1877"/>
                    <a:pt x="7820" y="1858"/>
                    <a:pt x="7826" y="1851"/>
                  </a:cubicBezTo>
                  <a:close/>
                  <a:moveTo>
                    <a:pt x="6907" y="6198"/>
                  </a:moveTo>
                  <a:lnTo>
                    <a:pt x="6907" y="6222"/>
                  </a:lnTo>
                  <a:lnTo>
                    <a:pt x="6897" y="6222"/>
                  </a:lnTo>
                  <a:lnTo>
                    <a:pt x="6897" y="6220"/>
                  </a:lnTo>
                  <a:lnTo>
                    <a:pt x="6895" y="6220"/>
                  </a:lnTo>
                  <a:cubicBezTo>
                    <a:pt x="6897" y="6217"/>
                    <a:pt x="6900" y="6213"/>
                    <a:pt x="6900" y="6211"/>
                  </a:cubicBezTo>
                  <a:cubicBezTo>
                    <a:pt x="6901" y="6206"/>
                    <a:pt x="6900" y="6207"/>
                    <a:pt x="6907" y="6198"/>
                  </a:cubicBezTo>
                  <a:close/>
                  <a:moveTo>
                    <a:pt x="7289" y="3084"/>
                  </a:moveTo>
                  <a:cubicBezTo>
                    <a:pt x="7294" y="3118"/>
                    <a:pt x="7299" y="3152"/>
                    <a:pt x="7307" y="3184"/>
                  </a:cubicBezTo>
                  <a:cubicBezTo>
                    <a:pt x="7318" y="3234"/>
                    <a:pt x="7333" y="3283"/>
                    <a:pt x="7350" y="3330"/>
                  </a:cubicBezTo>
                  <a:lnTo>
                    <a:pt x="7355" y="3347"/>
                  </a:lnTo>
                  <a:cubicBezTo>
                    <a:pt x="7368" y="3389"/>
                    <a:pt x="7382" y="3429"/>
                    <a:pt x="7397" y="3466"/>
                  </a:cubicBezTo>
                  <a:cubicBezTo>
                    <a:pt x="7410" y="3509"/>
                    <a:pt x="7425" y="3551"/>
                    <a:pt x="7433" y="3594"/>
                  </a:cubicBezTo>
                  <a:lnTo>
                    <a:pt x="7435" y="3594"/>
                  </a:lnTo>
                  <a:cubicBezTo>
                    <a:pt x="7448" y="3641"/>
                    <a:pt x="7459" y="3690"/>
                    <a:pt x="7471" y="3738"/>
                  </a:cubicBezTo>
                  <a:cubicBezTo>
                    <a:pt x="7484" y="3786"/>
                    <a:pt x="7496" y="3834"/>
                    <a:pt x="7507" y="3879"/>
                  </a:cubicBezTo>
                  <a:cubicBezTo>
                    <a:pt x="7520" y="3923"/>
                    <a:pt x="7534" y="3968"/>
                    <a:pt x="7547" y="4012"/>
                  </a:cubicBezTo>
                  <a:cubicBezTo>
                    <a:pt x="7606" y="4192"/>
                    <a:pt x="7627" y="4359"/>
                    <a:pt x="7686" y="4535"/>
                  </a:cubicBezTo>
                  <a:cubicBezTo>
                    <a:pt x="7842" y="5005"/>
                    <a:pt x="7987" y="5487"/>
                    <a:pt x="8157" y="5945"/>
                  </a:cubicBezTo>
                  <a:cubicBezTo>
                    <a:pt x="8191" y="6038"/>
                    <a:pt x="8220" y="6134"/>
                    <a:pt x="8247" y="6232"/>
                  </a:cubicBezTo>
                  <a:cubicBezTo>
                    <a:pt x="8266" y="6293"/>
                    <a:pt x="8282" y="6357"/>
                    <a:pt x="8298" y="6421"/>
                  </a:cubicBezTo>
                  <a:cubicBezTo>
                    <a:pt x="8313" y="6473"/>
                    <a:pt x="8327" y="6527"/>
                    <a:pt x="8343" y="6578"/>
                  </a:cubicBezTo>
                  <a:cubicBezTo>
                    <a:pt x="8356" y="6621"/>
                    <a:pt x="8370" y="6662"/>
                    <a:pt x="8383" y="6706"/>
                  </a:cubicBezTo>
                  <a:cubicBezTo>
                    <a:pt x="8412" y="6796"/>
                    <a:pt x="8409" y="6908"/>
                    <a:pt x="8444" y="6991"/>
                  </a:cubicBezTo>
                  <a:cubicBezTo>
                    <a:pt x="8448" y="6999"/>
                    <a:pt x="8450" y="7007"/>
                    <a:pt x="8455" y="7014"/>
                  </a:cubicBezTo>
                  <a:cubicBezTo>
                    <a:pt x="8458" y="7021"/>
                    <a:pt x="8463" y="7029"/>
                    <a:pt x="8467" y="7036"/>
                  </a:cubicBezTo>
                  <a:lnTo>
                    <a:pt x="8467" y="7065"/>
                  </a:lnTo>
                  <a:lnTo>
                    <a:pt x="8457" y="7065"/>
                  </a:lnTo>
                  <a:cubicBezTo>
                    <a:pt x="8368" y="6883"/>
                    <a:pt x="8278" y="6701"/>
                    <a:pt x="8189" y="6523"/>
                  </a:cubicBezTo>
                  <a:cubicBezTo>
                    <a:pt x="8106" y="6323"/>
                    <a:pt x="8064" y="6127"/>
                    <a:pt x="7986" y="5924"/>
                  </a:cubicBezTo>
                  <a:cubicBezTo>
                    <a:pt x="7773" y="5355"/>
                    <a:pt x="7628" y="4746"/>
                    <a:pt x="7441" y="4140"/>
                  </a:cubicBezTo>
                  <a:cubicBezTo>
                    <a:pt x="7432" y="4109"/>
                    <a:pt x="7423" y="4077"/>
                    <a:pt x="7416" y="4047"/>
                  </a:cubicBezTo>
                  <a:cubicBezTo>
                    <a:pt x="7403" y="4000"/>
                    <a:pt x="7394" y="3952"/>
                    <a:pt x="7384" y="3903"/>
                  </a:cubicBezTo>
                  <a:cubicBezTo>
                    <a:pt x="7381" y="3888"/>
                    <a:pt x="7379" y="3872"/>
                    <a:pt x="7375" y="3856"/>
                  </a:cubicBezTo>
                  <a:cubicBezTo>
                    <a:pt x="7369" y="3826"/>
                    <a:pt x="7365" y="3792"/>
                    <a:pt x="7361" y="3760"/>
                  </a:cubicBezTo>
                  <a:cubicBezTo>
                    <a:pt x="7359" y="3753"/>
                    <a:pt x="7358" y="3743"/>
                    <a:pt x="7358" y="3735"/>
                  </a:cubicBezTo>
                  <a:cubicBezTo>
                    <a:pt x="7352" y="3696"/>
                    <a:pt x="7345" y="3655"/>
                    <a:pt x="7337" y="3615"/>
                  </a:cubicBezTo>
                  <a:cubicBezTo>
                    <a:pt x="7337" y="3607"/>
                    <a:pt x="7336" y="3602"/>
                    <a:pt x="7333" y="3594"/>
                  </a:cubicBezTo>
                  <a:cubicBezTo>
                    <a:pt x="7329" y="3564"/>
                    <a:pt x="7323" y="3530"/>
                    <a:pt x="7317" y="3498"/>
                  </a:cubicBezTo>
                  <a:cubicBezTo>
                    <a:pt x="7310" y="3456"/>
                    <a:pt x="7301" y="3414"/>
                    <a:pt x="7289" y="3372"/>
                  </a:cubicBezTo>
                  <a:cubicBezTo>
                    <a:pt x="7288" y="3366"/>
                    <a:pt x="7286" y="3357"/>
                    <a:pt x="7286" y="3347"/>
                  </a:cubicBezTo>
                  <a:cubicBezTo>
                    <a:pt x="7275" y="3275"/>
                    <a:pt x="7273" y="3110"/>
                    <a:pt x="7289" y="3084"/>
                  </a:cubicBezTo>
                  <a:close/>
                  <a:moveTo>
                    <a:pt x="6943" y="4792"/>
                  </a:moveTo>
                  <a:cubicBezTo>
                    <a:pt x="6945" y="4811"/>
                    <a:pt x="6946" y="4829"/>
                    <a:pt x="6951" y="4848"/>
                  </a:cubicBezTo>
                  <a:cubicBezTo>
                    <a:pt x="6952" y="4861"/>
                    <a:pt x="6953" y="4874"/>
                    <a:pt x="6958" y="4884"/>
                  </a:cubicBezTo>
                  <a:cubicBezTo>
                    <a:pt x="6965" y="4917"/>
                    <a:pt x="6974" y="4949"/>
                    <a:pt x="6984" y="4983"/>
                  </a:cubicBezTo>
                  <a:cubicBezTo>
                    <a:pt x="6990" y="5005"/>
                    <a:pt x="6997" y="5027"/>
                    <a:pt x="7004" y="5050"/>
                  </a:cubicBezTo>
                  <a:cubicBezTo>
                    <a:pt x="7006" y="5057"/>
                    <a:pt x="7009" y="5064"/>
                    <a:pt x="7013" y="5072"/>
                  </a:cubicBezTo>
                  <a:cubicBezTo>
                    <a:pt x="7032" y="5122"/>
                    <a:pt x="7054" y="5172"/>
                    <a:pt x="7074" y="5220"/>
                  </a:cubicBezTo>
                  <a:cubicBezTo>
                    <a:pt x="7086" y="5247"/>
                    <a:pt x="7099" y="5275"/>
                    <a:pt x="7110" y="5303"/>
                  </a:cubicBezTo>
                  <a:cubicBezTo>
                    <a:pt x="7115" y="5314"/>
                    <a:pt x="7122" y="5329"/>
                    <a:pt x="7128" y="5342"/>
                  </a:cubicBezTo>
                  <a:cubicBezTo>
                    <a:pt x="7147" y="5383"/>
                    <a:pt x="7163" y="5419"/>
                    <a:pt x="7177" y="5452"/>
                  </a:cubicBezTo>
                  <a:cubicBezTo>
                    <a:pt x="7198" y="5499"/>
                    <a:pt x="7214" y="5546"/>
                    <a:pt x="7231" y="5589"/>
                  </a:cubicBezTo>
                  <a:cubicBezTo>
                    <a:pt x="7259" y="5662"/>
                    <a:pt x="7285" y="5735"/>
                    <a:pt x="7314" y="5807"/>
                  </a:cubicBezTo>
                  <a:lnTo>
                    <a:pt x="7340" y="5878"/>
                  </a:lnTo>
                  <a:cubicBezTo>
                    <a:pt x="7353" y="5910"/>
                    <a:pt x="7366" y="5944"/>
                    <a:pt x="7381" y="5976"/>
                  </a:cubicBezTo>
                  <a:cubicBezTo>
                    <a:pt x="7491" y="6229"/>
                    <a:pt x="7622" y="6495"/>
                    <a:pt x="7733" y="6745"/>
                  </a:cubicBezTo>
                  <a:cubicBezTo>
                    <a:pt x="7810" y="6919"/>
                    <a:pt x="7884" y="7087"/>
                    <a:pt x="7957" y="7258"/>
                  </a:cubicBezTo>
                  <a:cubicBezTo>
                    <a:pt x="7990" y="7350"/>
                    <a:pt x="8022" y="7443"/>
                    <a:pt x="8053" y="7536"/>
                  </a:cubicBezTo>
                  <a:lnTo>
                    <a:pt x="8053" y="7632"/>
                  </a:lnTo>
                  <a:lnTo>
                    <a:pt x="8051" y="7632"/>
                  </a:lnTo>
                  <a:cubicBezTo>
                    <a:pt x="8045" y="7630"/>
                    <a:pt x="8038" y="7629"/>
                    <a:pt x="8035" y="7622"/>
                  </a:cubicBezTo>
                  <a:cubicBezTo>
                    <a:pt x="8021" y="7613"/>
                    <a:pt x="8005" y="7600"/>
                    <a:pt x="7990" y="7580"/>
                  </a:cubicBezTo>
                  <a:cubicBezTo>
                    <a:pt x="7983" y="7571"/>
                    <a:pt x="7976" y="7562"/>
                    <a:pt x="7970" y="7552"/>
                  </a:cubicBezTo>
                  <a:cubicBezTo>
                    <a:pt x="7961" y="7543"/>
                    <a:pt x="7955" y="7533"/>
                    <a:pt x="7949" y="7521"/>
                  </a:cubicBezTo>
                  <a:cubicBezTo>
                    <a:pt x="7935" y="7501"/>
                    <a:pt x="7922" y="7476"/>
                    <a:pt x="7907" y="7450"/>
                  </a:cubicBezTo>
                  <a:cubicBezTo>
                    <a:pt x="7893" y="7424"/>
                    <a:pt x="7881" y="7392"/>
                    <a:pt x="7864" y="7361"/>
                  </a:cubicBezTo>
                  <a:cubicBezTo>
                    <a:pt x="7853" y="7338"/>
                    <a:pt x="7845" y="7315"/>
                    <a:pt x="7833" y="7292"/>
                  </a:cubicBezTo>
                  <a:cubicBezTo>
                    <a:pt x="7827" y="7280"/>
                    <a:pt x="7820" y="7265"/>
                    <a:pt x="7817" y="7254"/>
                  </a:cubicBezTo>
                  <a:cubicBezTo>
                    <a:pt x="7803" y="7218"/>
                    <a:pt x="7789" y="7187"/>
                    <a:pt x="7776" y="7162"/>
                  </a:cubicBezTo>
                  <a:cubicBezTo>
                    <a:pt x="7776" y="7158"/>
                    <a:pt x="7775" y="7158"/>
                    <a:pt x="7775" y="7156"/>
                  </a:cubicBezTo>
                  <a:cubicBezTo>
                    <a:pt x="7772" y="7146"/>
                    <a:pt x="7766" y="7139"/>
                    <a:pt x="7762" y="7132"/>
                  </a:cubicBezTo>
                  <a:cubicBezTo>
                    <a:pt x="7714" y="7023"/>
                    <a:pt x="7666" y="6911"/>
                    <a:pt x="7621" y="6797"/>
                  </a:cubicBezTo>
                  <a:cubicBezTo>
                    <a:pt x="7573" y="6684"/>
                    <a:pt x="7526" y="6569"/>
                    <a:pt x="7481" y="6454"/>
                  </a:cubicBezTo>
                  <a:cubicBezTo>
                    <a:pt x="7435" y="6342"/>
                    <a:pt x="7390" y="6227"/>
                    <a:pt x="7346" y="6113"/>
                  </a:cubicBezTo>
                  <a:cubicBezTo>
                    <a:pt x="7301" y="5996"/>
                    <a:pt x="7256" y="5880"/>
                    <a:pt x="7214" y="5764"/>
                  </a:cubicBezTo>
                  <a:cubicBezTo>
                    <a:pt x="7206" y="5748"/>
                    <a:pt x="7201" y="5729"/>
                    <a:pt x="7193" y="5713"/>
                  </a:cubicBezTo>
                  <a:cubicBezTo>
                    <a:pt x="7179" y="5673"/>
                    <a:pt x="7163" y="5633"/>
                    <a:pt x="7148" y="5594"/>
                  </a:cubicBezTo>
                  <a:cubicBezTo>
                    <a:pt x="7134" y="5553"/>
                    <a:pt x="7118" y="5515"/>
                    <a:pt x="7103" y="5473"/>
                  </a:cubicBezTo>
                  <a:cubicBezTo>
                    <a:pt x="7054" y="5306"/>
                    <a:pt x="7003" y="5138"/>
                    <a:pt x="6953" y="4971"/>
                  </a:cubicBezTo>
                  <a:cubicBezTo>
                    <a:pt x="6952" y="4965"/>
                    <a:pt x="6951" y="4958"/>
                    <a:pt x="6948" y="4951"/>
                  </a:cubicBezTo>
                  <a:cubicBezTo>
                    <a:pt x="6945" y="4939"/>
                    <a:pt x="6943" y="4926"/>
                    <a:pt x="6939" y="4913"/>
                  </a:cubicBezTo>
                  <a:cubicBezTo>
                    <a:pt x="6932" y="4869"/>
                    <a:pt x="6926" y="4817"/>
                    <a:pt x="6943" y="4792"/>
                  </a:cubicBezTo>
                  <a:close/>
                  <a:moveTo>
                    <a:pt x="6919" y="6229"/>
                  </a:moveTo>
                  <a:lnTo>
                    <a:pt x="6919" y="6229"/>
                  </a:lnTo>
                  <a:cubicBezTo>
                    <a:pt x="6962" y="6412"/>
                    <a:pt x="7071" y="6576"/>
                    <a:pt x="7142" y="6742"/>
                  </a:cubicBezTo>
                  <a:cubicBezTo>
                    <a:pt x="7268" y="7029"/>
                    <a:pt x="7339" y="7325"/>
                    <a:pt x="7452" y="7629"/>
                  </a:cubicBezTo>
                  <a:cubicBezTo>
                    <a:pt x="7519" y="7809"/>
                    <a:pt x="7627" y="8115"/>
                    <a:pt x="7528" y="8315"/>
                  </a:cubicBezTo>
                  <a:lnTo>
                    <a:pt x="7518" y="8327"/>
                  </a:lnTo>
                  <a:cubicBezTo>
                    <a:pt x="7513" y="8322"/>
                    <a:pt x="7512" y="8315"/>
                    <a:pt x="7507" y="8309"/>
                  </a:cubicBezTo>
                  <a:cubicBezTo>
                    <a:pt x="7504" y="8298"/>
                    <a:pt x="7500" y="8285"/>
                    <a:pt x="7499" y="8272"/>
                  </a:cubicBezTo>
                  <a:cubicBezTo>
                    <a:pt x="7496" y="8260"/>
                    <a:pt x="7496" y="8245"/>
                    <a:pt x="7496" y="8228"/>
                  </a:cubicBezTo>
                  <a:lnTo>
                    <a:pt x="7490" y="8184"/>
                  </a:lnTo>
                  <a:cubicBezTo>
                    <a:pt x="7489" y="8179"/>
                    <a:pt x="7486" y="8173"/>
                    <a:pt x="7486" y="8164"/>
                  </a:cubicBezTo>
                  <a:cubicBezTo>
                    <a:pt x="7449" y="8051"/>
                    <a:pt x="7420" y="7927"/>
                    <a:pt x="7379" y="7801"/>
                  </a:cubicBezTo>
                  <a:cubicBezTo>
                    <a:pt x="7263" y="7449"/>
                    <a:pt x="7151" y="7076"/>
                    <a:pt x="7038" y="6732"/>
                  </a:cubicBezTo>
                  <a:cubicBezTo>
                    <a:pt x="7033" y="6725"/>
                    <a:pt x="7032" y="6716"/>
                    <a:pt x="7031" y="6709"/>
                  </a:cubicBezTo>
                  <a:cubicBezTo>
                    <a:pt x="7023" y="6687"/>
                    <a:pt x="7016" y="6665"/>
                    <a:pt x="7010" y="6640"/>
                  </a:cubicBezTo>
                  <a:cubicBezTo>
                    <a:pt x="6991" y="6578"/>
                    <a:pt x="6975" y="6517"/>
                    <a:pt x="6958" y="6459"/>
                  </a:cubicBezTo>
                  <a:cubicBezTo>
                    <a:pt x="6951" y="6430"/>
                    <a:pt x="6940" y="6398"/>
                    <a:pt x="6930" y="6368"/>
                  </a:cubicBezTo>
                  <a:cubicBezTo>
                    <a:pt x="6917" y="6329"/>
                    <a:pt x="6904" y="6256"/>
                    <a:pt x="6919" y="6229"/>
                  </a:cubicBezTo>
                  <a:close/>
                  <a:moveTo>
                    <a:pt x="6639" y="7303"/>
                  </a:moveTo>
                  <a:cubicBezTo>
                    <a:pt x="6648" y="7329"/>
                    <a:pt x="6657" y="7356"/>
                    <a:pt x="6664" y="7380"/>
                  </a:cubicBezTo>
                  <a:cubicBezTo>
                    <a:pt x="6674" y="7407"/>
                    <a:pt x="6682" y="7433"/>
                    <a:pt x="6686" y="7460"/>
                  </a:cubicBezTo>
                  <a:cubicBezTo>
                    <a:pt x="6700" y="7513"/>
                    <a:pt x="6714" y="7565"/>
                    <a:pt x="6727" y="7617"/>
                  </a:cubicBezTo>
                  <a:cubicBezTo>
                    <a:pt x="6750" y="7726"/>
                    <a:pt x="6772" y="7834"/>
                    <a:pt x="6799" y="7943"/>
                  </a:cubicBezTo>
                  <a:cubicBezTo>
                    <a:pt x="6810" y="7988"/>
                    <a:pt x="6812" y="8036"/>
                    <a:pt x="6815" y="8083"/>
                  </a:cubicBezTo>
                  <a:cubicBezTo>
                    <a:pt x="6820" y="8131"/>
                    <a:pt x="6821" y="8176"/>
                    <a:pt x="6830" y="8219"/>
                  </a:cubicBezTo>
                  <a:cubicBezTo>
                    <a:pt x="6856" y="8315"/>
                    <a:pt x="6837" y="8482"/>
                    <a:pt x="6801" y="8555"/>
                  </a:cubicBezTo>
                  <a:cubicBezTo>
                    <a:pt x="6798" y="8562"/>
                    <a:pt x="6794" y="8568"/>
                    <a:pt x="6788" y="8574"/>
                  </a:cubicBezTo>
                  <a:cubicBezTo>
                    <a:pt x="6783" y="8591"/>
                    <a:pt x="6786" y="8584"/>
                    <a:pt x="6778" y="8594"/>
                  </a:cubicBezTo>
                  <a:cubicBezTo>
                    <a:pt x="6773" y="8580"/>
                    <a:pt x="6770" y="8562"/>
                    <a:pt x="6764" y="8548"/>
                  </a:cubicBezTo>
                  <a:cubicBezTo>
                    <a:pt x="6754" y="8503"/>
                    <a:pt x="6741" y="8456"/>
                    <a:pt x="6728" y="8407"/>
                  </a:cubicBezTo>
                  <a:cubicBezTo>
                    <a:pt x="6712" y="8343"/>
                    <a:pt x="6696" y="8276"/>
                    <a:pt x="6679" y="8211"/>
                  </a:cubicBezTo>
                  <a:cubicBezTo>
                    <a:pt x="6671" y="8176"/>
                    <a:pt x="6667" y="8141"/>
                    <a:pt x="6661" y="8107"/>
                  </a:cubicBezTo>
                  <a:cubicBezTo>
                    <a:pt x="6657" y="8085"/>
                    <a:pt x="6655" y="8064"/>
                    <a:pt x="6654" y="8039"/>
                  </a:cubicBezTo>
                  <a:cubicBezTo>
                    <a:pt x="6653" y="8024"/>
                    <a:pt x="6650" y="8010"/>
                    <a:pt x="6650" y="7995"/>
                  </a:cubicBezTo>
                  <a:cubicBezTo>
                    <a:pt x="6647" y="7952"/>
                    <a:pt x="6645" y="7911"/>
                    <a:pt x="6641" y="7869"/>
                  </a:cubicBezTo>
                  <a:cubicBezTo>
                    <a:pt x="6635" y="7803"/>
                    <a:pt x="6628" y="7739"/>
                    <a:pt x="6613" y="7675"/>
                  </a:cubicBezTo>
                  <a:cubicBezTo>
                    <a:pt x="6610" y="7660"/>
                    <a:pt x="6609" y="7638"/>
                    <a:pt x="6606" y="7610"/>
                  </a:cubicBezTo>
                  <a:cubicBezTo>
                    <a:pt x="6603" y="7574"/>
                    <a:pt x="6603" y="7529"/>
                    <a:pt x="6605" y="7485"/>
                  </a:cubicBezTo>
                  <a:cubicBezTo>
                    <a:pt x="6605" y="7470"/>
                    <a:pt x="6605" y="7456"/>
                    <a:pt x="6606" y="7441"/>
                  </a:cubicBezTo>
                  <a:cubicBezTo>
                    <a:pt x="6609" y="7424"/>
                    <a:pt x="6610" y="7409"/>
                    <a:pt x="6612" y="7395"/>
                  </a:cubicBezTo>
                  <a:cubicBezTo>
                    <a:pt x="6612" y="7388"/>
                    <a:pt x="6613" y="7380"/>
                    <a:pt x="6616" y="7373"/>
                  </a:cubicBezTo>
                  <a:lnTo>
                    <a:pt x="6616" y="7366"/>
                  </a:lnTo>
                  <a:cubicBezTo>
                    <a:pt x="6618" y="7361"/>
                    <a:pt x="6618" y="7359"/>
                    <a:pt x="6619" y="7353"/>
                  </a:cubicBezTo>
                  <a:cubicBezTo>
                    <a:pt x="6623" y="7340"/>
                    <a:pt x="6626" y="7327"/>
                    <a:pt x="6631" y="7318"/>
                  </a:cubicBezTo>
                  <a:cubicBezTo>
                    <a:pt x="6634" y="7315"/>
                    <a:pt x="6635" y="7308"/>
                    <a:pt x="6638" y="7305"/>
                  </a:cubicBezTo>
                  <a:cubicBezTo>
                    <a:pt x="6639" y="7305"/>
                    <a:pt x="6639" y="7303"/>
                    <a:pt x="6639" y="7303"/>
                  </a:cubicBezTo>
                  <a:close/>
                  <a:moveTo>
                    <a:pt x="10777" y="0"/>
                  </a:moveTo>
                  <a:cubicBezTo>
                    <a:pt x="10770" y="5"/>
                    <a:pt x="10764" y="11"/>
                    <a:pt x="10757" y="13"/>
                  </a:cubicBezTo>
                  <a:cubicBezTo>
                    <a:pt x="10750" y="18"/>
                    <a:pt x="10745" y="22"/>
                    <a:pt x="10738" y="27"/>
                  </a:cubicBezTo>
                  <a:cubicBezTo>
                    <a:pt x="10716" y="41"/>
                    <a:pt x="10694" y="56"/>
                    <a:pt x="10674" y="72"/>
                  </a:cubicBezTo>
                  <a:cubicBezTo>
                    <a:pt x="10639" y="98"/>
                    <a:pt x="10607" y="124"/>
                    <a:pt x="10574" y="149"/>
                  </a:cubicBezTo>
                  <a:cubicBezTo>
                    <a:pt x="10549" y="168"/>
                    <a:pt x="10523" y="186"/>
                    <a:pt x="10498" y="207"/>
                  </a:cubicBezTo>
                  <a:cubicBezTo>
                    <a:pt x="10473" y="226"/>
                    <a:pt x="10447" y="243"/>
                    <a:pt x="10421" y="261"/>
                  </a:cubicBezTo>
                  <a:cubicBezTo>
                    <a:pt x="10405" y="274"/>
                    <a:pt x="10385" y="287"/>
                    <a:pt x="10369" y="297"/>
                  </a:cubicBezTo>
                  <a:cubicBezTo>
                    <a:pt x="10332" y="319"/>
                    <a:pt x="10295" y="339"/>
                    <a:pt x="10255" y="355"/>
                  </a:cubicBezTo>
                  <a:cubicBezTo>
                    <a:pt x="10236" y="364"/>
                    <a:pt x="10217" y="374"/>
                    <a:pt x="10197" y="381"/>
                  </a:cubicBezTo>
                  <a:cubicBezTo>
                    <a:pt x="10178" y="389"/>
                    <a:pt x="10159" y="397"/>
                    <a:pt x="10138" y="405"/>
                  </a:cubicBezTo>
                  <a:cubicBezTo>
                    <a:pt x="10117" y="413"/>
                    <a:pt x="10100" y="419"/>
                    <a:pt x="10078" y="426"/>
                  </a:cubicBezTo>
                  <a:cubicBezTo>
                    <a:pt x="10037" y="439"/>
                    <a:pt x="9998" y="454"/>
                    <a:pt x="9956" y="470"/>
                  </a:cubicBezTo>
                  <a:cubicBezTo>
                    <a:pt x="9935" y="477"/>
                    <a:pt x="9914" y="485"/>
                    <a:pt x="9895" y="492"/>
                  </a:cubicBezTo>
                  <a:cubicBezTo>
                    <a:pt x="9869" y="502"/>
                    <a:pt x="9845" y="512"/>
                    <a:pt x="9822" y="519"/>
                  </a:cubicBezTo>
                  <a:cubicBezTo>
                    <a:pt x="9713" y="564"/>
                    <a:pt x="9582" y="624"/>
                    <a:pt x="9447" y="637"/>
                  </a:cubicBezTo>
                  <a:cubicBezTo>
                    <a:pt x="9376" y="799"/>
                    <a:pt x="9320" y="941"/>
                    <a:pt x="9178" y="1031"/>
                  </a:cubicBezTo>
                  <a:cubicBezTo>
                    <a:pt x="9127" y="1068"/>
                    <a:pt x="9069" y="1089"/>
                    <a:pt x="9009" y="1104"/>
                  </a:cubicBezTo>
                  <a:cubicBezTo>
                    <a:pt x="8958" y="1118"/>
                    <a:pt x="8903" y="1127"/>
                    <a:pt x="8848" y="1139"/>
                  </a:cubicBezTo>
                  <a:cubicBezTo>
                    <a:pt x="8791" y="1149"/>
                    <a:pt x="8733" y="1159"/>
                    <a:pt x="8675" y="1174"/>
                  </a:cubicBezTo>
                  <a:lnTo>
                    <a:pt x="8197" y="1174"/>
                  </a:lnTo>
                  <a:cubicBezTo>
                    <a:pt x="8165" y="1178"/>
                    <a:pt x="8128" y="1181"/>
                    <a:pt x="8089" y="1181"/>
                  </a:cubicBezTo>
                  <a:cubicBezTo>
                    <a:pt x="8077" y="1182"/>
                    <a:pt x="8063" y="1182"/>
                    <a:pt x="8048" y="1184"/>
                  </a:cubicBezTo>
                  <a:cubicBezTo>
                    <a:pt x="8035" y="1184"/>
                    <a:pt x="8024" y="1185"/>
                    <a:pt x="8012" y="1188"/>
                  </a:cubicBezTo>
                  <a:lnTo>
                    <a:pt x="8008" y="1188"/>
                  </a:lnTo>
                  <a:cubicBezTo>
                    <a:pt x="7999" y="1190"/>
                    <a:pt x="7992" y="1191"/>
                    <a:pt x="7983" y="1193"/>
                  </a:cubicBezTo>
                  <a:cubicBezTo>
                    <a:pt x="7922" y="1207"/>
                    <a:pt x="7842" y="1229"/>
                    <a:pt x="7760" y="1251"/>
                  </a:cubicBezTo>
                  <a:cubicBezTo>
                    <a:pt x="7740" y="1255"/>
                    <a:pt x="7723" y="1261"/>
                    <a:pt x="7702" y="1264"/>
                  </a:cubicBezTo>
                  <a:cubicBezTo>
                    <a:pt x="7685" y="1268"/>
                    <a:pt x="7666" y="1270"/>
                    <a:pt x="7650" y="1273"/>
                  </a:cubicBezTo>
                  <a:cubicBezTo>
                    <a:pt x="7604" y="1280"/>
                    <a:pt x="7557" y="1285"/>
                    <a:pt x="7513" y="1285"/>
                  </a:cubicBezTo>
                  <a:cubicBezTo>
                    <a:pt x="7438" y="1285"/>
                    <a:pt x="7368" y="1272"/>
                    <a:pt x="7310" y="1236"/>
                  </a:cubicBezTo>
                  <a:cubicBezTo>
                    <a:pt x="7215" y="1181"/>
                    <a:pt x="7198" y="1089"/>
                    <a:pt x="7148" y="980"/>
                  </a:cubicBezTo>
                  <a:cubicBezTo>
                    <a:pt x="7121" y="922"/>
                    <a:pt x="7070" y="897"/>
                    <a:pt x="7064" y="812"/>
                  </a:cubicBezTo>
                  <a:lnTo>
                    <a:pt x="6663" y="812"/>
                  </a:lnTo>
                  <a:lnTo>
                    <a:pt x="6663" y="816"/>
                  </a:lnTo>
                  <a:cubicBezTo>
                    <a:pt x="6432" y="813"/>
                    <a:pt x="6199" y="813"/>
                    <a:pt x="5966" y="813"/>
                  </a:cubicBezTo>
                  <a:cubicBezTo>
                    <a:pt x="5896" y="816"/>
                    <a:pt x="5827" y="816"/>
                    <a:pt x="5755" y="816"/>
                  </a:cubicBezTo>
                  <a:cubicBezTo>
                    <a:pt x="5617" y="819"/>
                    <a:pt x="5479" y="819"/>
                    <a:pt x="5344" y="825"/>
                  </a:cubicBezTo>
                  <a:cubicBezTo>
                    <a:pt x="5274" y="828"/>
                    <a:pt x="5209" y="828"/>
                    <a:pt x="5140" y="832"/>
                  </a:cubicBezTo>
                  <a:cubicBezTo>
                    <a:pt x="4938" y="841"/>
                    <a:pt x="4741" y="854"/>
                    <a:pt x="4546" y="871"/>
                  </a:cubicBezTo>
                  <a:cubicBezTo>
                    <a:pt x="4461" y="879"/>
                    <a:pt x="4380" y="889"/>
                    <a:pt x="4299" y="899"/>
                  </a:cubicBezTo>
                  <a:cubicBezTo>
                    <a:pt x="4286" y="900"/>
                    <a:pt x="4271" y="903"/>
                    <a:pt x="4256" y="903"/>
                  </a:cubicBezTo>
                  <a:cubicBezTo>
                    <a:pt x="4163" y="915"/>
                    <a:pt x="4072" y="928"/>
                    <a:pt x="3985" y="944"/>
                  </a:cubicBezTo>
                  <a:cubicBezTo>
                    <a:pt x="3966" y="948"/>
                    <a:pt x="3948" y="950"/>
                    <a:pt x="3929" y="954"/>
                  </a:cubicBezTo>
                  <a:cubicBezTo>
                    <a:pt x="3835" y="972"/>
                    <a:pt x="3745" y="990"/>
                    <a:pt x="3653" y="1012"/>
                  </a:cubicBezTo>
                  <a:cubicBezTo>
                    <a:pt x="3602" y="1024"/>
                    <a:pt x="3553" y="1037"/>
                    <a:pt x="3506" y="1050"/>
                  </a:cubicBezTo>
                  <a:cubicBezTo>
                    <a:pt x="3272" y="1113"/>
                    <a:pt x="3025" y="1130"/>
                    <a:pt x="2810" y="1198"/>
                  </a:cubicBezTo>
                  <a:cubicBezTo>
                    <a:pt x="2789" y="1203"/>
                    <a:pt x="2771" y="1206"/>
                    <a:pt x="2752" y="1210"/>
                  </a:cubicBezTo>
                  <a:cubicBezTo>
                    <a:pt x="2742" y="1211"/>
                    <a:pt x="2731" y="1213"/>
                    <a:pt x="2723" y="1214"/>
                  </a:cubicBezTo>
                  <a:cubicBezTo>
                    <a:pt x="2714" y="1217"/>
                    <a:pt x="2702" y="1219"/>
                    <a:pt x="2694" y="1220"/>
                  </a:cubicBezTo>
                  <a:cubicBezTo>
                    <a:pt x="2627" y="1307"/>
                    <a:pt x="2560" y="1399"/>
                    <a:pt x="2490" y="1486"/>
                  </a:cubicBezTo>
                  <a:cubicBezTo>
                    <a:pt x="2407" y="1576"/>
                    <a:pt x="2321" y="1662"/>
                    <a:pt x="2230" y="1744"/>
                  </a:cubicBezTo>
                  <a:cubicBezTo>
                    <a:pt x="2081" y="1882"/>
                    <a:pt x="1922" y="2010"/>
                    <a:pt x="1741" y="2119"/>
                  </a:cubicBezTo>
                  <a:cubicBezTo>
                    <a:pt x="1721" y="2130"/>
                    <a:pt x="1698" y="2143"/>
                    <a:pt x="1674" y="2155"/>
                  </a:cubicBezTo>
                  <a:lnTo>
                    <a:pt x="1631" y="2177"/>
                  </a:lnTo>
                  <a:cubicBezTo>
                    <a:pt x="1618" y="2184"/>
                    <a:pt x="1603" y="2188"/>
                    <a:pt x="1587" y="2196"/>
                  </a:cubicBezTo>
                  <a:cubicBezTo>
                    <a:pt x="1581" y="2200"/>
                    <a:pt x="1574" y="2202"/>
                    <a:pt x="1567" y="2206"/>
                  </a:cubicBezTo>
                  <a:cubicBezTo>
                    <a:pt x="1546" y="2215"/>
                    <a:pt x="1528" y="2223"/>
                    <a:pt x="1507" y="2231"/>
                  </a:cubicBezTo>
                  <a:cubicBezTo>
                    <a:pt x="1485" y="2239"/>
                    <a:pt x="1464" y="2247"/>
                    <a:pt x="1440" y="2254"/>
                  </a:cubicBezTo>
                  <a:cubicBezTo>
                    <a:pt x="1369" y="2280"/>
                    <a:pt x="1291" y="2300"/>
                    <a:pt x="1212" y="2319"/>
                  </a:cubicBezTo>
                  <a:cubicBezTo>
                    <a:pt x="1168" y="2331"/>
                    <a:pt x="1123" y="2340"/>
                    <a:pt x="1078" y="2347"/>
                  </a:cubicBezTo>
                  <a:cubicBezTo>
                    <a:pt x="1049" y="2351"/>
                    <a:pt x="1020" y="2359"/>
                    <a:pt x="991" y="2360"/>
                  </a:cubicBezTo>
                  <a:cubicBezTo>
                    <a:pt x="943" y="2367"/>
                    <a:pt x="895" y="2373"/>
                    <a:pt x="846" y="2380"/>
                  </a:cubicBezTo>
                  <a:cubicBezTo>
                    <a:pt x="808" y="2383"/>
                    <a:pt x="767" y="2388"/>
                    <a:pt x="729" y="2391"/>
                  </a:cubicBezTo>
                  <a:cubicBezTo>
                    <a:pt x="674" y="2395"/>
                    <a:pt x="620" y="2396"/>
                    <a:pt x="568" y="2396"/>
                  </a:cubicBezTo>
                  <a:cubicBezTo>
                    <a:pt x="527" y="2396"/>
                    <a:pt x="474" y="2397"/>
                    <a:pt x="416" y="2397"/>
                  </a:cubicBezTo>
                  <a:cubicBezTo>
                    <a:pt x="373" y="2397"/>
                    <a:pt x="328" y="2397"/>
                    <a:pt x="284" y="2395"/>
                  </a:cubicBezTo>
                  <a:cubicBezTo>
                    <a:pt x="248" y="2392"/>
                    <a:pt x="215" y="2391"/>
                    <a:pt x="184" y="2389"/>
                  </a:cubicBezTo>
                  <a:cubicBezTo>
                    <a:pt x="155" y="2385"/>
                    <a:pt x="126" y="2382"/>
                    <a:pt x="106" y="2376"/>
                  </a:cubicBezTo>
                  <a:cubicBezTo>
                    <a:pt x="81" y="2370"/>
                    <a:pt x="59" y="2363"/>
                    <a:pt x="45" y="2353"/>
                  </a:cubicBezTo>
                  <a:lnTo>
                    <a:pt x="1" y="2353"/>
                  </a:lnTo>
                  <a:cubicBezTo>
                    <a:pt x="5" y="2373"/>
                    <a:pt x="13" y="2395"/>
                    <a:pt x="23" y="2412"/>
                  </a:cubicBezTo>
                  <a:cubicBezTo>
                    <a:pt x="30" y="2433"/>
                    <a:pt x="39" y="2453"/>
                    <a:pt x="49" y="2472"/>
                  </a:cubicBezTo>
                  <a:cubicBezTo>
                    <a:pt x="61" y="2492"/>
                    <a:pt x="69" y="2513"/>
                    <a:pt x="82" y="2533"/>
                  </a:cubicBezTo>
                  <a:cubicBezTo>
                    <a:pt x="97" y="2562"/>
                    <a:pt x="114" y="2593"/>
                    <a:pt x="132" y="2620"/>
                  </a:cubicBezTo>
                  <a:cubicBezTo>
                    <a:pt x="146" y="2649"/>
                    <a:pt x="161" y="2678"/>
                    <a:pt x="172" y="2705"/>
                  </a:cubicBezTo>
                  <a:cubicBezTo>
                    <a:pt x="270" y="2920"/>
                    <a:pt x="366" y="3131"/>
                    <a:pt x="462" y="3343"/>
                  </a:cubicBezTo>
                  <a:cubicBezTo>
                    <a:pt x="489" y="3400"/>
                    <a:pt x="514" y="3458"/>
                    <a:pt x="540" y="3516"/>
                  </a:cubicBezTo>
                  <a:lnTo>
                    <a:pt x="572" y="3592"/>
                  </a:lnTo>
                  <a:cubicBezTo>
                    <a:pt x="575" y="3594"/>
                    <a:pt x="577" y="3596"/>
                    <a:pt x="577" y="3597"/>
                  </a:cubicBezTo>
                  <a:cubicBezTo>
                    <a:pt x="590" y="3625"/>
                    <a:pt x="600" y="3650"/>
                    <a:pt x="613" y="3677"/>
                  </a:cubicBezTo>
                  <a:cubicBezTo>
                    <a:pt x="674" y="3817"/>
                    <a:pt x="735" y="3958"/>
                    <a:pt x="790" y="4099"/>
                  </a:cubicBezTo>
                  <a:lnTo>
                    <a:pt x="790" y="4100"/>
                  </a:lnTo>
                  <a:cubicBezTo>
                    <a:pt x="862" y="4273"/>
                    <a:pt x="931" y="4445"/>
                    <a:pt x="998" y="4619"/>
                  </a:cubicBezTo>
                  <a:cubicBezTo>
                    <a:pt x="1224" y="5204"/>
                    <a:pt x="1430" y="5804"/>
                    <a:pt x="1638" y="6424"/>
                  </a:cubicBezTo>
                  <a:cubicBezTo>
                    <a:pt x="1778" y="6841"/>
                    <a:pt x="1849" y="7281"/>
                    <a:pt x="1971" y="7705"/>
                  </a:cubicBezTo>
                  <a:cubicBezTo>
                    <a:pt x="2016" y="7865"/>
                    <a:pt x="2015" y="8024"/>
                    <a:pt x="2077" y="8176"/>
                  </a:cubicBezTo>
                  <a:cubicBezTo>
                    <a:pt x="2211" y="8494"/>
                    <a:pt x="2411" y="8853"/>
                    <a:pt x="2590" y="9137"/>
                  </a:cubicBezTo>
                  <a:cubicBezTo>
                    <a:pt x="2627" y="9195"/>
                    <a:pt x="2663" y="9259"/>
                    <a:pt x="2698" y="9318"/>
                  </a:cubicBezTo>
                  <a:cubicBezTo>
                    <a:pt x="2734" y="9379"/>
                    <a:pt x="2771" y="9445"/>
                    <a:pt x="2808" y="9500"/>
                  </a:cubicBezTo>
                  <a:cubicBezTo>
                    <a:pt x="2884" y="9621"/>
                    <a:pt x="2971" y="9730"/>
                    <a:pt x="3080" y="9810"/>
                  </a:cubicBezTo>
                  <a:cubicBezTo>
                    <a:pt x="3240" y="9922"/>
                    <a:pt x="3530" y="9988"/>
                    <a:pt x="3802" y="9988"/>
                  </a:cubicBezTo>
                  <a:cubicBezTo>
                    <a:pt x="3905" y="9988"/>
                    <a:pt x="4007" y="9978"/>
                    <a:pt x="4097" y="9958"/>
                  </a:cubicBezTo>
                  <a:cubicBezTo>
                    <a:pt x="4128" y="9951"/>
                    <a:pt x="4163" y="9949"/>
                    <a:pt x="4198" y="9949"/>
                  </a:cubicBezTo>
                  <a:cubicBezTo>
                    <a:pt x="4253" y="9949"/>
                    <a:pt x="4309" y="9954"/>
                    <a:pt x="4360" y="9954"/>
                  </a:cubicBezTo>
                  <a:cubicBezTo>
                    <a:pt x="4388" y="9954"/>
                    <a:pt x="4415" y="9953"/>
                    <a:pt x="4438" y="9948"/>
                  </a:cubicBezTo>
                  <a:lnTo>
                    <a:pt x="4793" y="9948"/>
                  </a:lnTo>
                  <a:cubicBezTo>
                    <a:pt x="4812" y="9943"/>
                    <a:pt x="4834" y="9942"/>
                    <a:pt x="4859" y="9942"/>
                  </a:cubicBezTo>
                  <a:cubicBezTo>
                    <a:pt x="4893" y="9942"/>
                    <a:pt x="4930" y="9945"/>
                    <a:pt x="4966" y="9945"/>
                  </a:cubicBezTo>
                  <a:cubicBezTo>
                    <a:pt x="4977" y="9945"/>
                    <a:pt x="4989" y="9944"/>
                    <a:pt x="4999" y="9944"/>
                  </a:cubicBezTo>
                  <a:cubicBezTo>
                    <a:pt x="5005" y="9944"/>
                    <a:pt x="5013" y="9942"/>
                    <a:pt x="5020" y="9941"/>
                  </a:cubicBezTo>
                  <a:cubicBezTo>
                    <a:pt x="5024" y="9941"/>
                    <a:pt x="5026" y="9939"/>
                    <a:pt x="5028" y="9939"/>
                  </a:cubicBezTo>
                  <a:cubicBezTo>
                    <a:pt x="5033" y="9936"/>
                    <a:pt x="5034" y="9936"/>
                    <a:pt x="5039" y="9935"/>
                  </a:cubicBezTo>
                  <a:cubicBezTo>
                    <a:pt x="5164" y="9907"/>
                    <a:pt x="5308" y="9900"/>
                    <a:pt x="5449" y="9899"/>
                  </a:cubicBezTo>
                  <a:cubicBezTo>
                    <a:pt x="5591" y="9896"/>
                    <a:pt x="5737" y="9893"/>
                    <a:pt x="5863" y="9874"/>
                  </a:cubicBezTo>
                  <a:cubicBezTo>
                    <a:pt x="6035" y="9848"/>
                    <a:pt x="6199" y="9830"/>
                    <a:pt x="6362" y="9811"/>
                  </a:cubicBezTo>
                  <a:cubicBezTo>
                    <a:pt x="6405" y="9808"/>
                    <a:pt x="6446" y="9803"/>
                    <a:pt x="6488" y="9798"/>
                  </a:cubicBezTo>
                  <a:cubicBezTo>
                    <a:pt x="6567" y="9789"/>
                    <a:pt x="6645" y="9779"/>
                    <a:pt x="6719" y="9768"/>
                  </a:cubicBezTo>
                  <a:cubicBezTo>
                    <a:pt x="6759" y="9765"/>
                    <a:pt x="6798" y="9757"/>
                    <a:pt x="6836" y="9750"/>
                  </a:cubicBezTo>
                  <a:cubicBezTo>
                    <a:pt x="6939" y="9730"/>
                    <a:pt x="7041" y="9708"/>
                    <a:pt x="7142" y="9680"/>
                  </a:cubicBezTo>
                  <a:cubicBezTo>
                    <a:pt x="7183" y="9670"/>
                    <a:pt x="7220" y="9659"/>
                    <a:pt x="7259" y="9648"/>
                  </a:cubicBezTo>
                  <a:cubicBezTo>
                    <a:pt x="7358" y="9621"/>
                    <a:pt x="7455" y="9590"/>
                    <a:pt x="7551" y="9557"/>
                  </a:cubicBezTo>
                  <a:cubicBezTo>
                    <a:pt x="7635" y="9529"/>
                    <a:pt x="7721" y="9503"/>
                    <a:pt x="7803" y="9474"/>
                  </a:cubicBezTo>
                  <a:cubicBezTo>
                    <a:pt x="7906" y="9439"/>
                    <a:pt x="8008" y="9401"/>
                    <a:pt x="8111" y="9361"/>
                  </a:cubicBezTo>
                  <a:cubicBezTo>
                    <a:pt x="8131" y="9355"/>
                    <a:pt x="8154" y="9347"/>
                    <a:pt x="8175" y="9337"/>
                  </a:cubicBezTo>
                  <a:cubicBezTo>
                    <a:pt x="8291" y="9292"/>
                    <a:pt x="8407" y="9244"/>
                    <a:pt x="8522" y="9195"/>
                  </a:cubicBezTo>
                  <a:cubicBezTo>
                    <a:pt x="8631" y="9150"/>
                    <a:pt x="8739" y="9103"/>
                    <a:pt x="8845" y="9054"/>
                  </a:cubicBezTo>
                  <a:cubicBezTo>
                    <a:pt x="9059" y="8955"/>
                    <a:pt x="9267" y="8852"/>
                    <a:pt x="9469" y="8744"/>
                  </a:cubicBezTo>
                  <a:cubicBezTo>
                    <a:pt x="9569" y="8692"/>
                    <a:pt x="9671" y="8635"/>
                    <a:pt x="9768" y="8580"/>
                  </a:cubicBezTo>
                  <a:cubicBezTo>
                    <a:pt x="9883" y="8514"/>
                    <a:pt x="9994" y="8449"/>
                    <a:pt x="10103" y="8381"/>
                  </a:cubicBezTo>
                  <a:cubicBezTo>
                    <a:pt x="10181" y="8333"/>
                    <a:pt x="10260" y="8285"/>
                    <a:pt x="10340" y="8240"/>
                  </a:cubicBezTo>
                  <a:cubicBezTo>
                    <a:pt x="10377" y="8215"/>
                    <a:pt x="10418" y="8196"/>
                    <a:pt x="10456" y="8170"/>
                  </a:cubicBezTo>
                  <a:lnTo>
                    <a:pt x="10581" y="8094"/>
                  </a:lnTo>
                  <a:cubicBezTo>
                    <a:pt x="10665" y="8043"/>
                    <a:pt x="10747" y="7992"/>
                    <a:pt x="10827" y="7937"/>
                  </a:cubicBezTo>
                  <a:cubicBezTo>
                    <a:pt x="10869" y="7910"/>
                    <a:pt x="10908" y="7883"/>
                    <a:pt x="10949" y="7854"/>
                  </a:cubicBezTo>
                  <a:cubicBezTo>
                    <a:pt x="10974" y="7837"/>
                    <a:pt x="10995" y="7818"/>
                    <a:pt x="11021" y="7801"/>
                  </a:cubicBezTo>
                  <a:cubicBezTo>
                    <a:pt x="11033" y="7792"/>
                    <a:pt x="11045" y="7783"/>
                    <a:pt x="11058" y="7774"/>
                  </a:cubicBezTo>
                  <a:lnTo>
                    <a:pt x="11059" y="7773"/>
                  </a:lnTo>
                  <a:cubicBezTo>
                    <a:pt x="11080" y="7760"/>
                    <a:pt x="11097" y="7744"/>
                    <a:pt x="11117" y="7726"/>
                  </a:cubicBezTo>
                  <a:lnTo>
                    <a:pt x="11119" y="7726"/>
                  </a:lnTo>
                  <a:cubicBezTo>
                    <a:pt x="11181" y="7674"/>
                    <a:pt x="11242" y="7622"/>
                    <a:pt x="11302" y="7569"/>
                  </a:cubicBezTo>
                  <a:cubicBezTo>
                    <a:pt x="11334" y="7542"/>
                    <a:pt x="11365" y="7516"/>
                    <a:pt x="11397" y="7492"/>
                  </a:cubicBezTo>
                  <a:cubicBezTo>
                    <a:pt x="11436" y="7455"/>
                    <a:pt x="11468" y="7417"/>
                    <a:pt x="11504" y="7376"/>
                  </a:cubicBezTo>
                  <a:cubicBezTo>
                    <a:pt x="11523" y="7363"/>
                    <a:pt x="11539" y="7351"/>
                    <a:pt x="11555" y="7337"/>
                  </a:cubicBezTo>
                  <a:cubicBezTo>
                    <a:pt x="11590" y="7309"/>
                    <a:pt x="11625" y="7280"/>
                    <a:pt x="11655" y="7250"/>
                  </a:cubicBezTo>
                  <a:cubicBezTo>
                    <a:pt x="11738" y="7171"/>
                    <a:pt x="11817" y="7084"/>
                    <a:pt x="11876" y="7002"/>
                  </a:cubicBezTo>
                  <a:cubicBezTo>
                    <a:pt x="12122" y="6677"/>
                    <a:pt x="12333" y="6370"/>
                    <a:pt x="12443" y="5902"/>
                  </a:cubicBezTo>
                  <a:cubicBezTo>
                    <a:pt x="12555" y="5436"/>
                    <a:pt x="12269" y="4938"/>
                    <a:pt x="12145" y="4650"/>
                  </a:cubicBezTo>
                  <a:cubicBezTo>
                    <a:pt x="12025" y="4372"/>
                    <a:pt x="11905" y="4092"/>
                    <a:pt x="11789" y="3811"/>
                  </a:cubicBezTo>
                  <a:cubicBezTo>
                    <a:pt x="11673" y="3528"/>
                    <a:pt x="11557" y="3244"/>
                    <a:pt x="11440" y="2962"/>
                  </a:cubicBezTo>
                  <a:cubicBezTo>
                    <a:pt x="11334" y="2706"/>
                    <a:pt x="11283" y="2444"/>
                    <a:pt x="11171" y="2183"/>
                  </a:cubicBezTo>
                  <a:cubicBezTo>
                    <a:pt x="11033" y="1845"/>
                    <a:pt x="10924" y="1489"/>
                    <a:pt x="10840" y="1102"/>
                  </a:cubicBezTo>
                  <a:cubicBezTo>
                    <a:pt x="10827" y="1037"/>
                    <a:pt x="10812" y="973"/>
                    <a:pt x="10800" y="906"/>
                  </a:cubicBezTo>
                  <a:cubicBezTo>
                    <a:pt x="10789" y="842"/>
                    <a:pt x="10777" y="777"/>
                    <a:pt x="10764" y="711"/>
                  </a:cubicBezTo>
                  <a:lnTo>
                    <a:pt x="10764" y="707"/>
                  </a:lnTo>
                  <a:cubicBezTo>
                    <a:pt x="10748" y="599"/>
                    <a:pt x="10735" y="461"/>
                    <a:pt x="10745" y="348"/>
                  </a:cubicBezTo>
                  <a:cubicBezTo>
                    <a:pt x="10747" y="323"/>
                    <a:pt x="10748" y="301"/>
                    <a:pt x="10754" y="280"/>
                  </a:cubicBezTo>
                  <a:cubicBezTo>
                    <a:pt x="10755" y="272"/>
                    <a:pt x="10757" y="266"/>
                    <a:pt x="10757" y="259"/>
                  </a:cubicBezTo>
                  <a:lnTo>
                    <a:pt x="10757" y="252"/>
                  </a:lnTo>
                  <a:cubicBezTo>
                    <a:pt x="10760" y="239"/>
                    <a:pt x="10761" y="224"/>
                    <a:pt x="10761" y="210"/>
                  </a:cubicBezTo>
                  <a:cubicBezTo>
                    <a:pt x="10761" y="198"/>
                    <a:pt x="10760" y="188"/>
                    <a:pt x="10760" y="176"/>
                  </a:cubicBezTo>
                  <a:cubicBezTo>
                    <a:pt x="10755" y="124"/>
                    <a:pt x="10755" y="77"/>
                    <a:pt x="10777" y="43"/>
                  </a:cubicBezTo>
                  <a:lnTo>
                    <a:pt x="107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8"/>
            <p:cNvSpPr/>
            <p:nvPr/>
          </p:nvSpPr>
          <p:spPr>
            <a:xfrm>
              <a:off x="1240683" y="1096692"/>
              <a:ext cx="314386" cy="163248"/>
            </a:xfrm>
            <a:custGeom>
              <a:rect b="b" l="l" r="r" t="t"/>
              <a:pathLst>
                <a:path extrusionOk="0" h="5770" w="11112">
                  <a:moveTo>
                    <a:pt x="4358" y="3570"/>
                  </a:moveTo>
                  <a:cubicBezTo>
                    <a:pt x="4364" y="3570"/>
                    <a:pt x="4370" y="3571"/>
                    <a:pt x="4377" y="3573"/>
                  </a:cubicBezTo>
                  <a:cubicBezTo>
                    <a:pt x="4412" y="3585"/>
                    <a:pt x="4445" y="3596"/>
                    <a:pt x="4479" y="3609"/>
                  </a:cubicBezTo>
                  <a:cubicBezTo>
                    <a:pt x="4534" y="3627"/>
                    <a:pt x="4513" y="3700"/>
                    <a:pt x="4461" y="3700"/>
                  </a:cubicBezTo>
                  <a:cubicBezTo>
                    <a:pt x="4459" y="3700"/>
                    <a:pt x="4456" y="3700"/>
                    <a:pt x="4453" y="3700"/>
                  </a:cubicBezTo>
                  <a:cubicBezTo>
                    <a:pt x="4416" y="3694"/>
                    <a:pt x="4380" y="3687"/>
                    <a:pt x="4344" y="3682"/>
                  </a:cubicBezTo>
                  <a:cubicBezTo>
                    <a:pt x="4282" y="3672"/>
                    <a:pt x="4301" y="3570"/>
                    <a:pt x="4358" y="3570"/>
                  </a:cubicBezTo>
                  <a:close/>
                  <a:moveTo>
                    <a:pt x="4162" y="4076"/>
                  </a:moveTo>
                  <a:cubicBezTo>
                    <a:pt x="4173" y="4076"/>
                    <a:pt x="4183" y="4077"/>
                    <a:pt x="4194" y="4078"/>
                  </a:cubicBezTo>
                  <a:cubicBezTo>
                    <a:pt x="4230" y="4082"/>
                    <a:pt x="4238" y="4129"/>
                    <a:pt x="4203" y="4140"/>
                  </a:cubicBezTo>
                  <a:cubicBezTo>
                    <a:pt x="4137" y="4162"/>
                    <a:pt x="4066" y="4159"/>
                    <a:pt x="3999" y="4166"/>
                  </a:cubicBezTo>
                  <a:cubicBezTo>
                    <a:pt x="3922" y="4172"/>
                    <a:pt x="3848" y="4179"/>
                    <a:pt x="3772" y="4187"/>
                  </a:cubicBezTo>
                  <a:cubicBezTo>
                    <a:pt x="3772" y="4187"/>
                    <a:pt x="3771" y="4187"/>
                    <a:pt x="3771" y="4187"/>
                  </a:cubicBezTo>
                  <a:cubicBezTo>
                    <a:pt x="3740" y="4187"/>
                    <a:pt x="3732" y="4131"/>
                    <a:pt x="3765" y="4129"/>
                  </a:cubicBezTo>
                  <a:cubicBezTo>
                    <a:pt x="3841" y="4118"/>
                    <a:pt x="3913" y="4108"/>
                    <a:pt x="3990" y="4098"/>
                  </a:cubicBezTo>
                  <a:cubicBezTo>
                    <a:pt x="4046" y="4091"/>
                    <a:pt x="4104" y="4076"/>
                    <a:pt x="4162" y="4076"/>
                  </a:cubicBezTo>
                  <a:close/>
                  <a:moveTo>
                    <a:pt x="4246" y="4300"/>
                  </a:moveTo>
                  <a:cubicBezTo>
                    <a:pt x="4293" y="4300"/>
                    <a:pt x="4297" y="4361"/>
                    <a:pt x="4256" y="4376"/>
                  </a:cubicBezTo>
                  <a:cubicBezTo>
                    <a:pt x="4220" y="4389"/>
                    <a:pt x="4185" y="4402"/>
                    <a:pt x="4147" y="4409"/>
                  </a:cubicBezTo>
                  <a:cubicBezTo>
                    <a:pt x="4207" y="4445"/>
                    <a:pt x="4275" y="4469"/>
                    <a:pt x="4344" y="4482"/>
                  </a:cubicBezTo>
                  <a:cubicBezTo>
                    <a:pt x="4441" y="4501"/>
                    <a:pt x="4540" y="4486"/>
                    <a:pt x="4636" y="4499"/>
                  </a:cubicBezTo>
                  <a:cubicBezTo>
                    <a:pt x="4675" y="4507"/>
                    <a:pt x="4697" y="4555"/>
                    <a:pt x="4656" y="4579"/>
                  </a:cubicBezTo>
                  <a:cubicBezTo>
                    <a:pt x="4594" y="4617"/>
                    <a:pt x="4525" y="4633"/>
                    <a:pt x="4453" y="4633"/>
                  </a:cubicBezTo>
                  <a:cubicBezTo>
                    <a:pt x="4284" y="4633"/>
                    <a:pt x="4103" y="4542"/>
                    <a:pt x="3980" y="4441"/>
                  </a:cubicBezTo>
                  <a:cubicBezTo>
                    <a:pt x="3889" y="4454"/>
                    <a:pt x="3791" y="4461"/>
                    <a:pt x="3702" y="4475"/>
                  </a:cubicBezTo>
                  <a:cubicBezTo>
                    <a:pt x="3701" y="4475"/>
                    <a:pt x="3700" y="4475"/>
                    <a:pt x="3699" y="4475"/>
                  </a:cubicBezTo>
                  <a:cubicBezTo>
                    <a:pt x="3667" y="4475"/>
                    <a:pt x="3654" y="4431"/>
                    <a:pt x="3688" y="4421"/>
                  </a:cubicBezTo>
                  <a:cubicBezTo>
                    <a:pt x="3868" y="4376"/>
                    <a:pt x="4060" y="4304"/>
                    <a:pt x="4246" y="4300"/>
                  </a:cubicBezTo>
                  <a:close/>
                  <a:moveTo>
                    <a:pt x="9847" y="4768"/>
                  </a:moveTo>
                  <a:cubicBezTo>
                    <a:pt x="9849" y="4768"/>
                    <a:pt x="9851" y="4768"/>
                    <a:pt x="9853" y="4768"/>
                  </a:cubicBezTo>
                  <a:cubicBezTo>
                    <a:pt x="9946" y="4783"/>
                    <a:pt x="10042" y="4796"/>
                    <a:pt x="10139" y="4810"/>
                  </a:cubicBezTo>
                  <a:cubicBezTo>
                    <a:pt x="10209" y="4821"/>
                    <a:pt x="10280" y="4831"/>
                    <a:pt x="10348" y="4845"/>
                  </a:cubicBezTo>
                  <a:cubicBezTo>
                    <a:pt x="10338" y="4855"/>
                    <a:pt x="10324" y="4861"/>
                    <a:pt x="10310" y="4869"/>
                  </a:cubicBezTo>
                  <a:cubicBezTo>
                    <a:pt x="10300" y="4874"/>
                    <a:pt x="10290" y="4886"/>
                    <a:pt x="10287" y="4898"/>
                  </a:cubicBezTo>
                  <a:cubicBezTo>
                    <a:pt x="10283" y="4909"/>
                    <a:pt x="10284" y="4924"/>
                    <a:pt x="10290" y="4934"/>
                  </a:cubicBezTo>
                  <a:cubicBezTo>
                    <a:pt x="10292" y="4937"/>
                    <a:pt x="10294" y="4937"/>
                    <a:pt x="10294" y="4941"/>
                  </a:cubicBezTo>
                  <a:cubicBezTo>
                    <a:pt x="10210" y="4921"/>
                    <a:pt x="10129" y="4898"/>
                    <a:pt x="10049" y="4876"/>
                  </a:cubicBezTo>
                  <a:cubicBezTo>
                    <a:pt x="9978" y="4855"/>
                    <a:pt x="9909" y="4834"/>
                    <a:pt x="9839" y="4815"/>
                  </a:cubicBezTo>
                  <a:cubicBezTo>
                    <a:pt x="9809" y="4808"/>
                    <a:pt x="9820" y="4768"/>
                    <a:pt x="9847" y="4768"/>
                  </a:cubicBezTo>
                  <a:close/>
                  <a:moveTo>
                    <a:pt x="298" y="1"/>
                  </a:moveTo>
                  <a:cubicBezTo>
                    <a:pt x="169" y="1"/>
                    <a:pt x="87" y="16"/>
                    <a:pt x="8" y="55"/>
                  </a:cubicBezTo>
                  <a:cubicBezTo>
                    <a:pt x="1" y="91"/>
                    <a:pt x="2" y="123"/>
                    <a:pt x="8" y="152"/>
                  </a:cubicBezTo>
                  <a:cubicBezTo>
                    <a:pt x="14" y="180"/>
                    <a:pt x="26" y="204"/>
                    <a:pt x="39" y="229"/>
                  </a:cubicBezTo>
                  <a:cubicBezTo>
                    <a:pt x="53" y="251"/>
                    <a:pt x="72" y="273"/>
                    <a:pt x="91" y="290"/>
                  </a:cubicBezTo>
                  <a:cubicBezTo>
                    <a:pt x="111" y="311"/>
                    <a:pt x="132" y="328"/>
                    <a:pt x="152" y="347"/>
                  </a:cubicBezTo>
                  <a:cubicBezTo>
                    <a:pt x="162" y="357"/>
                    <a:pt x="171" y="367"/>
                    <a:pt x="181" y="375"/>
                  </a:cubicBezTo>
                  <a:cubicBezTo>
                    <a:pt x="210" y="404"/>
                    <a:pt x="242" y="434"/>
                    <a:pt x="276" y="459"/>
                  </a:cubicBezTo>
                  <a:cubicBezTo>
                    <a:pt x="295" y="478"/>
                    <a:pt x="313" y="492"/>
                    <a:pt x="335" y="507"/>
                  </a:cubicBezTo>
                  <a:cubicBezTo>
                    <a:pt x="392" y="553"/>
                    <a:pt x="452" y="596"/>
                    <a:pt x="513" y="638"/>
                  </a:cubicBezTo>
                  <a:cubicBezTo>
                    <a:pt x="564" y="674"/>
                    <a:pt x="617" y="706"/>
                    <a:pt x="670" y="739"/>
                  </a:cubicBezTo>
                  <a:cubicBezTo>
                    <a:pt x="686" y="750"/>
                    <a:pt x="702" y="760"/>
                    <a:pt x="716" y="769"/>
                  </a:cubicBezTo>
                  <a:cubicBezTo>
                    <a:pt x="737" y="782"/>
                    <a:pt x="755" y="792"/>
                    <a:pt x="774" y="805"/>
                  </a:cubicBezTo>
                  <a:cubicBezTo>
                    <a:pt x="811" y="827"/>
                    <a:pt x="844" y="849"/>
                    <a:pt x="880" y="870"/>
                  </a:cubicBezTo>
                  <a:cubicBezTo>
                    <a:pt x="917" y="892"/>
                    <a:pt x="949" y="915"/>
                    <a:pt x="982" y="939"/>
                  </a:cubicBezTo>
                  <a:cubicBezTo>
                    <a:pt x="1573" y="1337"/>
                    <a:pt x="1958" y="1917"/>
                    <a:pt x="2278" y="2580"/>
                  </a:cubicBezTo>
                  <a:cubicBezTo>
                    <a:pt x="2321" y="2669"/>
                    <a:pt x="2362" y="2760"/>
                    <a:pt x="2403" y="2853"/>
                  </a:cubicBezTo>
                  <a:cubicBezTo>
                    <a:pt x="2417" y="2884"/>
                    <a:pt x="2451" y="2913"/>
                    <a:pt x="2468" y="2938"/>
                  </a:cubicBezTo>
                  <a:cubicBezTo>
                    <a:pt x="2472" y="2944"/>
                    <a:pt x="2475" y="2951"/>
                    <a:pt x="2481" y="2958"/>
                  </a:cubicBezTo>
                  <a:lnTo>
                    <a:pt x="2481" y="2960"/>
                  </a:lnTo>
                  <a:cubicBezTo>
                    <a:pt x="2494" y="2980"/>
                    <a:pt x="2507" y="3003"/>
                    <a:pt x="2518" y="3025"/>
                  </a:cubicBezTo>
                  <a:cubicBezTo>
                    <a:pt x="2563" y="3117"/>
                    <a:pt x="2606" y="3218"/>
                    <a:pt x="2638" y="3313"/>
                  </a:cubicBezTo>
                  <a:cubicBezTo>
                    <a:pt x="2752" y="3647"/>
                    <a:pt x="2682" y="3852"/>
                    <a:pt x="2529" y="3998"/>
                  </a:cubicBezTo>
                  <a:cubicBezTo>
                    <a:pt x="2515" y="4012"/>
                    <a:pt x="2497" y="4027"/>
                    <a:pt x="2480" y="4040"/>
                  </a:cubicBezTo>
                  <a:lnTo>
                    <a:pt x="2480" y="4041"/>
                  </a:lnTo>
                  <a:cubicBezTo>
                    <a:pt x="2451" y="4065"/>
                    <a:pt x="2417" y="4086"/>
                    <a:pt x="2384" y="4107"/>
                  </a:cubicBezTo>
                  <a:cubicBezTo>
                    <a:pt x="2349" y="4127"/>
                    <a:pt x="2314" y="4147"/>
                    <a:pt x="2276" y="4165"/>
                  </a:cubicBezTo>
                  <a:cubicBezTo>
                    <a:pt x="2017" y="4290"/>
                    <a:pt x="1698" y="4367"/>
                    <a:pt x="1494" y="4512"/>
                  </a:cubicBezTo>
                  <a:cubicBezTo>
                    <a:pt x="1479" y="4523"/>
                    <a:pt x="1465" y="4534"/>
                    <a:pt x="1450" y="4547"/>
                  </a:cubicBezTo>
                  <a:cubicBezTo>
                    <a:pt x="1436" y="4559"/>
                    <a:pt x="1424" y="4573"/>
                    <a:pt x="1410" y="4587"/>
                  </a:cubicBezTo>
                  <a:cubicBezTo>
                    <a:pt x="1370" y="4627"/>
                    <a:pt x="1338" y="4674"/>
                    <a:pt x="1317" y="4723"/>
                  </a:cubicBezTo>
                  <a:cubicBezTo>
                    <a:pt x="1309" y="4739"/>
                    <a:pt x="1302" y="4755"/>
                    <a:pt x="1296" y="4774"/>
                  </a:cubicBezTo>
                  <a:cubicBezTo>
                    <a:pt x="1253" y="4911"/>
                    <a:pt x="1293" y="5053"/>
                    <a:pt x="1479" y="5132"/>
                  </a:cubicBezTo>
                  <a:cubicBezTo>
                    <a:pt x="1549" y="5159"/>
                    <a:pt x="1629" y="5172"/>
                    <a:pt x="1709" y="5172"/>
                  </a:cubicBezTo>
                  <a:cubicBezTo>
                    <a:pt x="1731" y="5172"/>
                    <a:pt x="1754" y="5170"/>
                    <a:pt x="1778" y="5168"/>
                  </a:cubicBezTo>
                  <a:cubicBezTo>
                    <a:pt x="1834" y="5165"/>
                    <a:pt x="1894" y="5155"/>
                    <a:pt x="1951" y="5145"/>
                  </a:cubicBezTo>
                  <a:cubicBezTo>
                    <a:pt x="1987" y="5138"/>
                    <a:pt x="2022" y="5129"/>
                    <a:pt x="2058" y="5119"/>
                  </a:cubicBezTo>
                  <a:cubicBezTo>
                    <a:pt x="2097" y="5108"/>
                    <a:pt x="2137" y="5100"/>
                    <a:pt x="2174" y="5087"/>
                  </a:cubicBezTo>
                  <a:cubicBezTo>
                    <a:pt x="2206" y="5075"/>
                    <a:pt x="2240" y="5066"/>
                    <a:pt x="2270" y="5056"/>
                  </a:cubicBezTo>
                  <a:cubicBezTo>
                    <a:pt x="2343" y="5031"/>
                    <a:pt x="2413" y="5008"/>
                    <a:pt x="2474" y="4988"/>
                  </a:cubicBezTo>
                  <a:cubicBezTo>
                    <a:pt x="2487" y="4985"/>
                    <a:pt x="2497" y="4981"/>
                    <a:pt x="2509" y="4978"/>
                  </a:cubicBezTo>
                  <a:cubicBezTo>
                    <a:pt x="2531" y="4970"/>
                    <a:pt x="2551" y="4965"/>
                    <a:pt x="2568" y="4957"/>
                  </a:cubicBezTo>
                  <a:cubicBezTo>
                    <a:pt x="2587" y="4954"/>
                    <a:pt x="2603" y="4949"/>
                    <a:pt x="2621" y="4944"/>
                  </a:cubicBezTo>
                  <a:cubicBezTo>
                    <a:pt x="2638" y="4941"/>
                    <a:pt x="2654" y="4937"/>
                    <a:pt x="2670" y="4935"/>
                  </a:cubicBezTo>
                  <a:cubicBezTo>
                    <a:pt x="2675" y="4934"/>
                    <a:pt x="2676" y="4934"/>
                    <a:pt x="2679" y="4934"/>
                  </a:cubicBezTo>
                  <a:cubicBezTo>
                    <a:pt x="2696" y="4930"/>
                    <a:pt x="2712" y="4928"/>
                    <a:pt x="2730" y="4927"/>
                  </a:cubicBezTo>
                  <a:cubicBezTo>
                    <a:pt x="2773" y="4921"/>
                    <a:pt x="2817" y="4918"/>
                    <a:pt x="2864" y="4914"/>
                  </a:cubicBezTo>
                  <a:cubicBezTo>
                    <a:pt x="2897" y="4912"/>
                    <a:pt x="2932" y="4911"/>
                    <a:pt x="2965" y="4911"/>
                  </a:cubicBezTo>
                  <a:lnTo>
                    <a:pt x="2968" y="4911"/>
                  </a:lnTo>
                  <a:cubicBezTo>
                    <a:pt x="3013" y="4906"/>
                    <a:pt x="3060" y="4906"/>
                    <a:pt x="3103" y="4905"/>
                  </a:cubicBezTo>
                  <a:cubicBezTo>
                    <a:pt x="3127" y="4903"/>
                    <a:pt x="3150" y="4901"/>
                    <a:pt x="3172" y="4901"/>
                  </a:cubicBezTo>
                  <a:cubicBezTo>
                    <a:pt x="3179" y="4901"/>
                    <a:pt x="3185" y="4901"/>
                    <a:pt x="3192" y="4899"/>
                  </a:cubicBezTo>
                  <a:lnTo>
                    <a:pt x="3194" y="4899"/>
                  </a:lnTo>
                  <a:cubicBezTo>
                    <a:pt x="3221" y="4898"/>
                    <a:pt x="3246" y="4893"/>
                    <a:pt x="3274" y="4889"/>
                  </a:cubicBezTo>
                  <a:lnTo>
                    <a:pt x="3329" y="4883"/>
                  </a:lnTo>
                  <a:lnTo>
                    <a:pt x="3383" y="4871"/>
                  </a:lnTo>
                  <a:lnTo>
                    <a:pt x="3639" y="4871"/>
                  </a:lnTo>
                  <a:cubicBezTo>
                    <a:pt x="3739" y="4850"/>
                    <a:pt x="3841" y="4834"/>
                    <a:pt x="3939" y="4819"/>
                  </a:cubicBezTo>
                  <a:cubicBezTo>
                    <a:pt x="4038" y="4803"/>
                    <a:pt x="4133" y="4787"/>
                    <a:pt x="4226" y="4765"/>
                  </a:cubicBezTo>
                  <a:cubicBezTo>
                    <a:pt x="4290" y="4760"/>
                    <a:pt x="4355" y="4752"/>
                    <a:pt x="4416" y="4745"/>
                  </a:cubicBezTo>
                  <a:lnTo>
                    <a:pt x="4419" y="4745"/>
                  </a:lnTo>
                  <a:cubicBezTo>
                    <a:pt x="4453" y="4733"/>
                    <a:pt x="4486" y="4725"/>
                    <a:pt x="4517" y="4714"/>
                  </a:cubicBezTo>
                  <a:cubicBezTo>
                    <a:pt x="4522" y="4712"/>
                    <a:pt x="4528" y="4710"/>
                    <a:pt x="4531" y="4710"/>
                  </a:cubicBezTo>
                  <a:cubicBezTo>
                    <a:pt x="4559" y="4700"/>
                    <a:pt x="4584" y="4690"/>
                    <a:pt x="4610" y="4681"/>
                  </a:cubicBezTo>
                  <a:lnTo>
                    <a:pt x="4637" y="4671"/>
                  </a:lnTo>
                  <a:cubicBezTo>
                    <a:pt x="4671" y="4658"/>
                    <a:pt x="4704" y="4643"/>
                    <a:pt x="4736" y="4630"/>
                  </a:cubicBezTo>
                  <a:cubicBezTo>
                    <a:pt x="4754" y="4623"/>
                    <a:pt x="4770" y="4616"/>
                    <a:pt x="4786" y="4610"/>
                  </a:cubicBezTo>
                  <a:cubicBezTo>
                    <a:pt x="4812" y="4600"/>
                    <a:pt x="4837" y="4591"/>
                    <a:pt x="4863" y="4584"/>
                  </a:cubicBezTo>
                  <a:cubicBezTo>
                    <a:pt x="4874" y="4578"/>
                    <a:pt x="4886" y="4572"/>
                    <a:pt x="4899" y="4571"/>
                  </a:cubicBezTo>
                  <a:cubicBezTo>
                    <a:pt x="4918" y="4563"/>
                    <a:pt x="4938" y="4557"/>
                    <a:pt x="4959" y="4550"/>
                  </a:cubicBezTo>
                  <a:cubicBezTo>
                    <a:pt x="4979" y="4543"/>
                    <a:pt x="4998" y="4537"/>
                    <a:pt x="5020" y="4534"/>
                  </a:cubicBezTo>
                  <a:cubicBezTo>
                    <a:pt x="5053" y="4525"/>
                    <a:pt x="5088" y="4520"/>
                    <a:pt x="5124" y="4514"/>
                  </a:cubicBezTo>
                  <a:cubicBezTo>
                    <a:pt x="5183" y="4505"/>
                    <a:pt x="5245" y="4501"/>
                    <a:pt x="5315" y="4501"/>
                  </a:cubicBezTo>
                  <a:lnTo>
                    <a:pt x="5497" y="4501"/>
                  </a:lnTo>
                  <a:cubicBezTo>
                    <a:pt x="5510" y="4505"/>
                    <a:pt x="5521" y="4507"/>
                    <a:pt x="5533" y="4508"/>
                  </a:cubicBezTo>
                  <a:lnTo>
                    <a:pt x="5534" y="4508"/>
                  </a:lnTo>
                  <a:cubicBezTo>
                    <a:pt x="5539" y="4511"/>
                    <a:pt x="5543" y="4511"/>
                    <a:pt x="5548" y="4511"/>
                  </a:cubicBezTo>
                  <a:cubicBezTo>
                    <a:pt x="5569" y="4514"/>
                    <a:pt x="5591" y="4515"/>
                    <a:pt x="5614" y="4518"/>
                  </a:cubicBezTo>
                  <a:cubicBezTo>
                    <a:pt x="5636" y="4521"/>
                    <a:pt x="5659" y="4521"/>
                    <a:pt x="5684" y="4521"/>
                  </a:cubicBezTo>
                  <a:cubicBezTo>
                    <a:pt x="5751" y="4525"/>
                    <a:pt x="5816" y="4528"/>
                    <a:pt x="5880" y="4544"/>
                  </a:cubicBezTo>
                  <a:cubicBezTo>
                    <a:pt x="6200" y="4608"/>
                    <a:pt x="6520" y="4672"/>
                    <a:pt x="6841" y="4736"/>
                  </a:cubicBezTo>
                  <a:cubicBezTo>
                    <a:pt x="7014" y="4784"/>
                    <a:pt x="7185" y="4835"/>
                    <a:pt x="7356" y="4886"/>
                  </a:cubicBezTo>
                  <a:cubicBezTo>
                    <a:pt x="7525" y="4937"/>
                    <a:pt x="7692" y="4991"/>
                    <a:pt x="7859" y="5043"/>
                  </a:cubicBezTo>
                  <a:cubicBezTo>
                    <a:pt x="8026" y="5095"/>
                    <a:pt x="8192" y="5151"/>
                    <a:pt x="8355" y="5203"/>
                  </a:cubicBezTo>
                  <a:cubicBezTo>
                    <a:pt x="8521" y="5257"/>
                    <a:pt x="8684" y="5312"/>
                    <a:pt x="8849" y="5366"/>
                  </a:cubicBezTo>
                  <a:cubicBezTo>
                    <a:pt x="8926" y="5392"/>
                    <a:pt x="9006" y="5414"/>
                    <a:pt x="9083" y="5436"/>
                  </a:cubicBezTo>
                  <a:cubicBezTo>
                    <a:pt x="9140" y="5450"/>
                    <a:pt x="9197" y="5465"/>
                    <a:pt x="9255" y="5479"/>
                  </a:cubicBezTo>
                  <a:cubicBezTo>
                    <a:pt x="9275" y="5485"/>
                    <a:pt x="9299" y="5492"/>
                    <a:pt x="9320" y="5500"/>
                  </a:cubicBezTo>
                  <a:cubicBezTo>
                    <a:pt x="9342" y="5504"/>
                    <a:pt x="9364" y="5511"/>
                    <a:pt x="9386" y="5518"/>
                  </a:cubicBezTo>
                  <a:cubicBezTo>
                    <a:pt x="9413" y="5529"/>
                    <a:pt x="9440" y="5537"/>
                    <a:pt x="9469" y="5546"/>
                  </a:cubicBezTo>
                  <a:cubicBezTo>
                    <a:pt x="9493" y="5553"/>
                    <a:pt x="9517" y="5561"/>
                    <a:pt x="9540" y="5566"/>
                  </a:cubicBezTo>
                  <a:cubicBezTo>
                    <a:pt x="9592" y="5581"/>
                    <a:pt x="9643" y="5596"/>
                    <a:pt x="9697" y="5610"/>
                  </a:cubicBezTo>
                  <a:cubicBezTo>
                    <a:pt x="9714" y="5616"/>
                    <a:pt x="9730" y="5620"/>
                    <a:pt x="9749" y="5625"/>
                  </a:cubicBezTo>
                  <a:cubicBezTo>
                    <a:pt x="9818" y="5642"/>
                    <a:pt x="9886" y="5659"/>
                    <a:pt x="9954" y="5674"/>
                  </a:cubicBezTo>
                  <a:cubicBezTo>
                    <a:pt x="10026" y="5690"/>
                    <a:pt x="10094" y="5706"/>
                    <a:pt x="10167" y="5722"/>
                  </a:cubicBezTo>
                  <a:cubicBezTo>
                    <a:pt x="10213" y="5734"/>
                    <a:pt x="10260" y="5742"/>
                    <a:pt x="10305" y="5755"/>
                  </a:cubicBezTo>
                  <a:cubicBezTo>
                    <a:pt x="10342" y="5765"/>
                    <a:pt x="10379" y="5770"/>
                    <a:pt x="10414" y="5770"/>
                  </a:cubicBezTo>
                  <a:cubicBezTo>
                    <a:pt x="10450" y="5770"/>
                    <a:pt x="10484" y="5765"/>
                    <a:pt x="10514" y="5757"/>
                  </a:cubicBezTo>
                  <a:lnTo>
                    <a:pt x="10515" y="5757"/>
                  </a:lnTo>
                  <a:cubicBezTo>
                    <a:pt x="10547" y="5751"/>
                    <a:pt x="10577" y="5739"/>
                    <a:pt x="10600" y="5726"/>
                  </a:cubicBezTo>
                  <a:lnTo>
                    <a:pt x="10603" y="5726"/>
                  </a:lnTo>
                  <a:cubicBezTo>
                    <a:pt x="10614" y="5721"/>
                    <a:pt x="10622" y="5715"/>
                    <a:pt x="10630" y="5707"/>
                  </a:cubicBezTo>
                  <a:cubicBezTo>
                    <a:pt x="10639" y="5705"/>
                    <a:pt x="10649" y="5697"/>
                    <a:pt x="10658" y="5690"/>
                  </a:cubicBezTo>
                  <a:cubicBezTo>
                    <a:pt x="10661" y="5686"/>
                    <a:pt x="10667" y="5684"/>
                    <a:pt x="10671" y="5678"/>
                  </a:cubicBezTo>
                  <a:lnTo>
                    <a:pt x="10673" y="5678"/>
                  </a:lnTo>
                  <a:cubicBezTo>
                    <a:pt x="10683" y="5670"/>
                    <a:pt x="10693" y="5662"/>
                    <a:pt x="10700" y="5652"/>
                  </a:cubicBezTo>
                  <a:cubicBezTo>
                    <a:pt x="10710" y="5642"/>
                    <a:pt x="10716" y="5635"/>
                    <a:pt x="10722" y="5626"/>
                  </a:cubicBezTo>
                  <a:lnTo>
                    <a:pt x="10722" y="5625"/>
                  </a:lnTo>
                  <a:cubicBezTo>
                    <a:pt x="10739" y="5598"/>
                    <a:pt x="10755" y="5574"/>
                    <a:pt x="10770" y="5548"/>
                  </a:cubicBezTo>
                  <a:cubicBezTo>
                    <a:pt x="10773" y="5545"/>
                    <a:pt x="10774" y="5545"/>
                    <a:pt x="10774" y="5540"/>
                  </a:cubicBezTo>
                  <a:cubicBezTo>
                    <a:pt x="10795" y="5504"/>
                    <a:pt x="10812" y="5465"/>
                    <a:pt x="10827" y="5424"/>
                  </a:cubicBezTo>
                  <a:cubicBezTo>
                    <a:pt x="10834" y="5412"/>
                    <a:pt x="10840" y="5398"/>
                    <a:pt x="10846" y="5380"/>
                  </a:cubicBezTo>
                  <a:cubicBezTo>
                    <a:pt x="10850" y="5366"/>
                    <a:pt x="10857" y="5351"/>
                    <a:pt x="10864" y="5337"/>
                  </a:cubicBezTo>
                  <a:cubicBezTo>
                    <a:pt x="10870" y="5322"/>
                    <a:pt x="10878" y="5308"/>
                    <a:pt x="10883" y="5293"/>
                  </a:cubicBezTo>
                  <a:cubicBezTo>
                    <a:pt x="10886" y="5289"/>
                    <a:pt x="10889" y="5281"/>
                    <a:pt x="10892" y="5274"/>
                  </a:cubicBezTo>
                  <a:cubicBezTo>
                    <a:pt x="10893" y="5271"/>
                    <a:pt x="10893" y="5270"/>
                    <a:pt x="10893" y="5270"/>
                  </a:cubicBezTo>
                  <a:cubicBezTo>
                    <a:pt x="10898" y="5264"/>
                    <a:pt x="10898" y="5257"/>
                    <a:pt x="10899" y="5252"/>
                  </a:cubicBezTo>
                  <a:cubicBezTo>
                    <a:pt x="10901" y="5248"/>
                    <a:pt x="10904" y="5247"/>
                    <a:pt x="10904" y="5241"/>
                  </a:cubicBezTo>
                  <a:cubicBezTo>
                    <a:pt x="10907" y="5231"/>
                    <a:pt x="10914" y="5217"/>
                    <a:pt x="10915" y="5204"/>
                  </a:cubicBezTo>
                  <a:cubicBezTo>
                    <a:pt x="10920" y="5197"/>
                    <a:pt x="10921" y="5190"/>
                    <a:pt x="10925" y="5181"/>
                  </a:cubicBezTo>
                  <a:cubicBezTo>
                    <a:pt x="10928" y="5172"/>
                    <a:pt x="10930" y="5162"/>
                    <a:pt x="10934" y="5154"/>
                  </a:cubicBezTo>
                  <a:cubicBezTo>
                    <a:pt x="10936" y="5151"/>
                    <a:pt x="10937" y="5145"/>
                    <a:pt x="10937" y="5140"/>
                  </a:cubicBezTo>
                  <a:lnTo>
                    <a:pt x="10949" y="5103"/>
                  </a:lnTo>
                  <a:cubicBezTo>
                    <a:pt x="10959" y="5066"/>
                    <a:pt x="10971" y="5028"/>
                    <a:pt x="10981" y="4991"/>
                  </a:cubicBezTo>
                  <a:cubicBezTo>
                    <a:pt x="11000" y="4921"/>
                    <a:pt x="11016" y="4848"/>
                    <a:pt x="11030" y="4770"/>
                  </a:cubicBezTo>
                  <a:cubicBezTo>
                    <a:pt x="11035" y="4761"/>
                    <a:pt x="11036" y="4751"/>
                    <a:pt x="11037" y="4739"/>
                  </a:cubicBezTo>
                  <a:lnTo>
                    <a:pt x="11037" y="4736"/>
                  </a:lnTo>
                  <a:cubicBezTo>
                    <a:pt x="11045" y="4690"/>
                    <a:pt x="11053" y="4645"/>
                    <a:pt x="11061" y="4598"/>
                  </a:cubicBezTo>
                  <a:cubicBezTo>
                    <a:pt x="11065" y="4571"/>
                    <a:pt x="11071" y="4540"/>
                    <a:pt x="11074" y="4511"/>
                  </a:cubicBezTo>
                  <a:cubicBezTo>
                    <a:pt x="11078" y="4485"/>
                    <a:pt x="11080" y="4461"/>
                    <a:pt x="11083" y="4435"/>
                  </a:cubicBezTo>
                  <a:cubicBezTo>
                    <a:pt x="11085" y="4432"/>
                    <a:pt x="11085" y="4427"/>
                    <a:pt x="11085" y="4424"/>
                  </a:cubicBezTo>
                  <a:cubicBezTo>
                    <a:pt x="11088" y="4387"/>
                    <a:pt x="11093" y="4352"/>
                    <a:pt x="11097" y="4316"/>
                  </a:cubicBezTo>
                  <a:lnTo>
                    <a:pt x="11097" y="4309"/>
                  </a:lnTo>
                  <a:cubicBezTo>
                    <a:pt x="11097" y="4304"/>
                    <a:pt x="11097" y="4304"/>
                    <a:pt x="11100" y="4302"/>
                  </a:cubicBezTo>
                  <a:cubicBezTo>
                    <a:pt x="11101" y="4259"/>
                    <a:pt x="11103" y="4217"/>
                    <a:pt x="11107" y="4177"/>
                  </a:cubicBezTo>
                  <a:cubicBezTo>
                    <a:pt x="11109" y="4156"/>
                    <a:pt x="11109" y="4140"/>
                    <a:pt x="11109" y="4120"/>
                  </a:cubicBezTo>
                  <a:cubicBezTo>
                    <a:pt x="11112" y="4035"/>
                    <a:pt x="11110" y="3954"/>
                    <a:pt x="11107" y="3876"/>
                  </a:cubicBezTo>
                  <a:cubicBezTo>
                    <a:pt x="11107" y="3852"/>
                    <a:pt x="11103" y="3829"/>
                    <a:pt x="11103" y="3804"/>
                  </a:cubicBezTo>
                  <a:cubicBezTo>
                    <a:pt x="11097" y="3735"/>
                    <a:pt x="11088" y="3665"/>
                    <a:pt x="11075" y="3599"/>
                  </a:cubicBezTo>
                  <a:cubicBezTo>
                    <a:pt x="11074" y="3586"/>
                    <a:pt x="11072" y="3575"/>
                    <a:pt x="11068" y="3562"/>
                  </a:cubicBezTo>
                  <a:cubicBezTo>
                    <a:pt x="11032" y="3404"/>
                    <a:pt x="10976" y="3269"/>
                    <a:pt x="10891" y="3172"/>
                  </a:cubicBezTo>
                  <a:lnTo>
                    <a:pt x="10889" y="3170"/>
                  </a:lnTo>
                  <a:cubicBezTo>
                    <a:pt x="10879" y="3160"/>
                    <a:pt x="10870" y="3150"/>
                    <a:pt x="10862" y="3141"/>
                  </a:cubicBezTo>
                  <a:cubicBezTo>
                    <a:pt x="10857" y="3138"/>
                    <a:pt x="10856" y="3138"/>
                    <a:pt x="10853" y="3134"/>
                  </a:cubicBezTo>
                  <a:cubicBezTo>
                    <a:pt x="10840" y="3122"/>
                    <a:pt x="10827" y="3111"/>
                    <a:pt x="10814" y="3102"/>
                  </a:cubicBezTo>
                  <a:cubicBezTo>
                    <a:pt x="10717" y="3031"/>
                    <a:pt x="10609" y="3015"/>
                    <a:pt x="10493" y="3015"/>
                  </a:cubicBezTo>
                  <a:cubicBezTo>
                    <a:pt x="10451" y="3015"/>
                    <a:pt x="10407" y="3017"/>
                    <a:pt x="10363" y="3019"/>
                  </a:cubicBezTo>
                  <a:cubicBezTo>
                    <a:pt x="10304" y="3022"/>
                    <a:pt x="10244" y="3026"/>
                    <a:pt x="10181" y="3026"/>
                  </a:cubicBezTo>
                  <a:cubicBezTo>
                    <a:pt x="10149" y="3026"/>
                    <a:pt x="10116" y="3025"/>
                    <a:pt x="10084" y="3022"/>
                  </a:cubicBezTo>
                  <a:cubicBezTo>
                    <a:pt x="10049" y="3018"/>
                    <a:pt x="10014" y="3012"/>
                    <a:pt x="9980" y="3005"/>
                  </a:cubicBezTo>
                  <a:lnTo>
                    <a:pt x="9745" y="3005"/>
                  </a:lnTo>
                  <a:cubicBezTo>
                    <a:pt x="9662" y="2987"/>
                    <a:pt x="9560" y="2981"/>
                    <a:pt x="9451" y="2981"/>
                  </a:cubicBezTo>
                  <a:cubicBezTo>
                    <a:pt x="9385" y="2981"/>
                    <a:pt x="9316" y="2983"/>
                    <a:pt x="9248" y="2986"/>
                  </a:cubicBezTo>
                  <a:cubicBezTo>
                    <a:pt x="9174" y="2989"/>
                    <a:pt x="9098" y="2990"/>
                    <a:pt x="9030" y="2993"/>
                  </a:cubicBezTo>
                  <a:cubicBezTo>
                    <a:pt x="8993" y="2994"/>
                    <a:pt x="8955" y="2996"/>
                    <a:pt x="8921" y="2996"/>
                  </a:cubicBezTo>
                  <a:cubicBezTo>
                    <a:pt x="8333" y="2996"/>
                    <a:pt x="7759" y="3018"/>
                    <a:pt x="7157" y="3018"/>
                  </a:cubicBezTo>
                  <a:cubicBezTo>
                    <a:pt x="7064" y="3018"/>
                    <a:pt x="6966" y="3019"/>
                    <a:pt x="6866" y="3019"/>
                  </a:cubicBezTo>
                  <a:cubicBezTo>
                    <a:pt x="6675" y="3019"/>
                    <a:pt x="6478" y="3015"/>
                    <a:pt x="6309" y="2993"/>
                  </a:cubicBezTo>
                  <a:cubicBezTo>
                    <a:pt x="6254" y="2986"/>
                    <a:pt x="6200" y="2976"/>
                    <a:pt x="6152" y="2965"/>
                  </a:cubicBezTo>
                  <a:cubicBezTo>
                    <a:pt x="6136" y="2961"/>
                    <a:pt x="6122" y="2958"/>
                    <a:pt x="6107" y="2952"/>
                  </a:cubicBezTo>
                  <a:cubicBezTo>
                    <a:pt x="6040" y="2936"/>
                    <a:pt x="5976" y="2917"/>
                    <a:pt x="5914" y="2900"/>
                  </a:cubicBezTo>
                  <a:lnTo>
                    <a:pt x="5912" y="2900"/>
                  </a:lnTo>
                  <a:cubicBezTo>
                    <a:pt x="5837" y="2877"/>
                    <a:pt x="5761" y="2852"/>
                    <a:pt x="5691" y="2826"/>
                  </a:cubicBezTo>
                  <a:cubicBezTo>
                    <a:pt x="5563" y="2776"/>
                    <a:pt x="5444" y="2717"/>
                    <a:pt x="5332" y="2644"/>
                  </a:cubicBezTo>
                  <a:cubicBezTo>
                    <a:pt x="5321" y="2637"/>
                    <a:pt x="5311" y="2630"/>
                    <a:pt x="5299" y="2622"/>
                  </a:cubicBezTo>
                  <a:cubicBezTo>
                    <a:pt x="5286" y="2615"/>
                    <a:pt x="5277" y="2605"/>
                    <a:pt x="5265" y="2596"/>
                  </a:cubicBezTo>
                  <a:cubicBezTo>
                    <a:pt x="5252" y="2587"/>
                    <a:pt x="5244" y="2579"/>
                    <a:pt x="5233" y="2568"/>
                  </a:cubicBezTo>
                  <a:cubicBezTo>
                    <a:pt x="5212" y="2551"/>
                    <a:pt x="5190" y="2532"/>
                    <a:pt x="5169" y="2515"/>
                  </a:cubicBezTo>
                  <a:cubicBezTo>
                    <a:pt x="5156" y="2502"/>
                    <a:pt x="5142" y="2491"/>
                    <a:pt x="5129" y="2480"/>
                  </a:cubicBezTo>
                  <a:lnTo>
                    <a:pt x="5129" y="2478"/>
                  </a:lnTo>
                  <a:cubicBezTo>
                    <a:pt x="5103" y="2452"/>
                    <a:pt x="5071" y="2429"/>
                    <a:pt x="5042" y="2407"/>
                  </a:cubicBezTo>
                  <a:cubicBezTo>
                    <a:pt x="4996" y="2371"/>
                    <a:pt x="4947" y="2336"/>
                    <a:pt x="4901" y="2298"/>
                  </a:cubicBezTo>
                  <a:lnTo>
                    <a:pt x="4896" y="2295"/>
                  </a:lnTo>
                  <a:cubicBezTo>
                    <a:pt x="4851" y="2256"/>
                    <a:pt x="4807" y="2217"/>
                    <a:pt x="4773" y="2172"/>
                  </a:cubicBezTo>
                  <a:cubicBezTo>
                    <a:pt x="4751" y="2143"/>
                    <a:pt x="4729" y="2111"/>
                    <a:pt x="4707" y="2080"/>
                  </a:cubicBezTo>
                  <a:cubicBezTo>
                    <a:pt x="4675" y="2035"/>
                    <a:pt x="4642" y="1987"/>
                    <a:pt x="4608" y="1942"/>
                  </a:cubicBezTo>
                  <a:cubicBezTo>
                    <a:pt x="4575" y="1898"/>
                    <a:pt x="4540" y="1852"/>
                    <a:pt x="4508" y="1805"/>
                  </a:cubicBezTo>
                  <a:cubicBezTo>
                    <a:pt x="4501" y="1796"/>
                    <a:pt x="4492" y="1788"/>
                    <a:pt x="4482" y="1779"/>
                  </a:cubicBezTo>
                  <a:cubicBezTo>
                    <a:pt x="4429" y="1725"/>
                    <a:pt x="4358" y="1686"/>
                    <a:pt x="4307" y="1629"/>
                  </a:cubicBezTo>
                  <a:cubicBezTo>
                    <a:pt x="4299" y="1622"/>
                    <a:pt x="4290" y="1612"/>
                    <a:pt x="4283" y="1602"/>
                  </a:cubicBezTo>
                  <a:cubicBezTo>
                    <a:pt x="4268" y="1583"/>
                    <a:pt x="4252" y="1562"/>
                    <a:pt x="4238" y="1541"/>
                  </a:cubicBezTo>
                  <a:cubicBezTo>
                    <a:pt x="4220" y="1519"/>
                    <a:pt x="4203" y="1497"/>
                    <a:pt x="4187" y="1474"/>
                  </a:cubicBezTo>
                  <a:cubicBezTo>
                    <a:pt x="4174" y="1459"/>
                    <a:pt x="4165" y="1445"/>
                    <a:pt x="4152" y="1430"/>
                  </a:cubicBezTo>
                  <a:lnTo>
                    <a:pt x="4075" y="1331"/>
                  </a:lnTo>
                  <a:cubicBezTo>
                    <a:pt x="4066" y="1323"/>
                    <a:pt x="4060" y="1314"/>
                    <a:pt x="4053" y="1304"/>
                  </a:cubicBezTo>
                  <a:cubicBezTo>
                    <a:pt x="4021" y="1266"/>
                    <a:pt x="3990" y="1228"/>
                    <a:pt x="3958" y="1195"/>
                  </a:cubicBezTo>
                  <a:cubicBezTo>
                    <a:pt x="3939" y="1176"/>
                    <a:pt x="3921" y="1155"/>
                    <a:pt x="3900" y="1136"/>
                  </a:cubicBezTo>
                  <a:cubicBezTo>
                    <a:pt x="3889" y="1125"/>
                    <a:pt x="3876" y="1115"/>
                    <a:pt x="3864" y="1104"/>
                  </a:cubicBezTo>
                  <a:cubicBezTo>
                    <a:pt x="3860" y="1100"/>
                    <a:pt x="3852" y="1093"/>
                    <a:pt x="3845" y="1090"/>
                  </a:cubicBezTo>
                  <a:cubicBezTo>
                    <a:pt x="3817" y="1070"/>
                    <a:pt x="3790" y="1048"/>
                    <a:pt x="3762" y="1026"/>
                  </a:cubicBezTo>
                  <a:cubicBezTo>
                    <a:pt x="3736" y="1006"/>
                    <a:pt x="3708" y="982"/>
                    <a:pt x="3681" y="962"/>
                  </a:cubicBezTo>
                  <a:cubicBezTo>
                    <a:pt x="3653" y="943"/>
                    <a:pt x="3627" y="921"/>
                    <a:pt x="3598" y="901"/>
                  </a:cubicBezTo>
                  <a:cubicBezTo>
                    <a:pt x="3570" y="881"/>
                    <a:pt x="3541" y="863"/>
                    <a:pt x="3512" y="844"/>
                  </a:cubicBezTo>
                  <a:cubicBezTo>
                    <a:pt x="3506" y="841"/>
                    <a:pt x="3500" y="838"/>
                    <a:pt x="3496" y="834"/>
                  </a:cubicBezTo>
                  <a:cubicBezTo>
                    <a:pt x="3387" y="770"/>
                    <a:pt x="3274" y="719"/>
                    <a:pt x="3162" y="668"/>
                  </a:cubicBezTo>
                  <a:cubicBezTo>
                    <a:pt x="3162" y="667"/>
                    <a:pt x="3162" y="667"/>
                    <a:pt x="3159" y="667"/>
                  </a:cubicBezTo>
                  <a:cubicBezTo>
                    <a:pt x="3089" y="635"/>
                    <a:pt x="3016" y="603"/>
                    <a:pt x="2945" y="566"/>
                  </a:cubicBezTo>
                  <a:cubicBezTo>
                    <a:pt x="2945" y="565"/>
                    <a:pt x="2944" y="565"/>
                    <a:pt x="2944" y="565"/>
                  </a:cubicBezTo>
                  <a:cubicBezTo>
                    <a:pt x="2887" y="536"/>
                    <a:pt x="2832" y="504"/>
                    <a:pt x="2776" y="478"/>
                  </a:cubicBezTo>
                  <a:cubicBezTo>
                    <a:pt x="2720" y="450"/>
                    <a:pt x="2662" y="421"/>
                    <a:pt x="2603" y="395"/>
                  </a:cubicBezTo>
                  <a:cubicBezTo>
                    <a:pt x="2573" y="383"/>
                    <a:pt x="2538" y="369"/>
                    <a:pt x="2503" y="357"/>
                  </a:cubicBezTo>
                  <a:cubicBezTo>
                    <a:pt x="2494" y="354"/>
                    <a:pt x="2486" y="351"/>
                    <a:pt x="2475" y="348"/>
                  </a:cubicBezTo>
                  <a:lnTo>
                    <a:pt x="2475" y="457"/>
                  </a:lnTo>
                  <a:cubicBezTo>
                    <a:pt x="2507" y="485"/>
                    <a:pt x="2539" y="510"/>
                    <a:pt x="2570" y="532"/>
                  </a:cubicBezTo>
                  <a:cubicBezTo>
                    <a:pt x="2696" y="625"/>
                    <a:pt x="2821" y="706"/>
                    <a:pt x="2944" y="801"/>
                  </a:cubicBezTo>
                  <a:lnTo>
                    <a:pt x="2945" y="801"/>
                  </a:lnTo>
                  <a:cubicBezTo>
                    <a:pt x="2967" y="827"/>
                    <a:pt x="2987" y="851"/>
                    <a:pt x="3009" y="878"/>
                  </a:cubicBezTo>
                  <a:cubicBezTo>
                    <a:pt x="3077" y="930"/>
                    <a:pt x="3141" y="987"/>
                    <a:pt x="3205" y="1042"/>
                  </a:cubicBezTo>
                  <a:cubicBezTo>
                    <a:pt x="3268" y="1099"/>
                    <a:pt x="3333" y="1157"/>
                    <a:pt x="3403" y="1208"/>
                  </a:cubicBezTo>
                  <a:cubicBezTo>
                    <a:pt x="3471" y="1260"/>
                    <a:pt x="3511" y="1360"/>
                    <a:pt x="3585" y="1411"/>
                  </a:cubicBezTo>
                  <a:lnTo>
                    <a:pt x="3585" y="1433"/>
                  </a:lnTo>
                  <a:cubicBezTo>
                    <a:pt x="3563" y="1418"/>
                    <a:pt x="3541" y="1402"/>
                    <a:pt x="3522" y="1382"/>
                  </a:cubicBezTo>
                  <a:lnTo>
                    <a:pt x="3511" y="1369"/>
                  </a:lnTo>
                  <a:cubicBezTo>
                    <a:pt x="3492" y="1353"/>
                    <a:pt x="3477" y="1337"/>
                    <a:pt x="3460" y="1318"/>
                  </a:cubicBezTo>
                  <a:cubicBezTo>
                    <a:pt x="3445" y="1302"/>
                    <a:pt x="3426" y="1286"/>
                    <a:pt x="3410" y="1270"/>
                  </a:cubicBezTo>
                  <a:cubicBezTo>
                    <a:pt x="3399" y="1259"/>
                    <a:pt x="3390" y="1250"/>
                    <a:pt x="3381" y="1243"/>
                  </a:cubicBezTo>
                  <a:cubicBezTo>
                    <a:pt x="3370" y="1235"/>
                    <a:pt x="3361" y="1227"/>
                    <a:pt x="3348" y="1219"/>
                  </a:cubicBezTo>
                  <a:cubicBezTo>
                    <a:pt x="3224" y="1132"/>
                    <a:pt x="3096" y="1056"/>
                    <a:pt x="2965" y="984"/>
                  </a:cubicBezTo>
                  <a:cubicBezTo>
                    <a:pt x="2867" y="931"/>
                    <a:pt x="2769" y="878"/>
                    <a:pt x="2669" y="819"/>
                  </a:cubicBezTo>
                  <a:cubicBezTo>
                    <a:pt x="2635" y="799"/>
                    <a:pt x="2603" y="780"/>
                    <a:pt x="2570" y="758"/>
                  </a:cubicBezTo>
                  <a:cubicBezTo>
                    <a:pt x="2539" y="739"/>
                    <a:pt x="2509" y="719"/>
                    <a:pt x="2475" y="699"/>
                  </a:cubicBezTo>
                  <a:cubicBezTo>
                    <a:pt x="2409" y="655"/>
                    <a:pt x="2342" y="606"/>
                    <a:pt x="2272" y="562"/>
                  </a:cubicBezTo>
                  <a:lnTo>
                    <a:pt x="2272" y="561"/>
                  </a:lnTo>
                  <a:cubicBezTo>
                    <a:pt x="2217" y="523"/>
                    <a:pt x="2158" y="485"/>
                    <a:pt x="2100" y="450"/>
                  </a:cubicBezTo>
                  <a:cubicBezTo>
                    <a:pt x="1987" y="380"/>
                    <a:pt x="1828" y="303"/>
                    <a:pt x="1705" y="257"/>
                  </a:cubicBezTo>
                  <a:cubicBezTo>
                    <a:pt x="1687" y="250"/>
                    <a:pt x="1668" y="245"/>
                    <a:pt x="1651" y="238"/>
                  </a:cubicBezTo>
                  <a:cubicBezTo>
                    <a:pt x="1613" y="226"/>
                    <a:pt x="1573" y="218"/>
                    <a:pt x="1533" y="206"/>
                  </a:cubicBezTo>
                  <a:cubicBezTo>
                    <a:pt x="1507" y="202"/>
                    <a:pt x="1482" y="194"/>
                    <a:pt x="1456" y="187"/>
                  </a:cubicBezTo>
                  <a:cubicBezTo>
                    <a:pt x="1436" y="183"/>
                    <a:pt x="1420" y="175"/>
                    <a:pt x="1402" y="172"/>
                  </a:cubicBezTo>
                  <a:lnTo>
                    <a:pt x="1402" y="170"/>
                  </a:lnTo>
                  <a:cubicBezTo>
                    <a:pt x="1397" y="170"/>
                    <a:pt x="1391" y="168"/>
                    <a:pt x="1388" y="167"/>
                  </a:cubicBezTo>
                  <a:cubicBezTo>
                    <a:pt x="1384" y="165"/>
                    <a:pt x="1382" y="162"/>
                    <a:pt x="1378" y="162"/>
                  </a:cubicBezTo>
                  <a:cubicBezTo>
                    <a:pt x="1370" y="161"/>
                    <a:pt x="1363" y="159"/>
                    <a:pt x="1356" y="155"/>
                  </a:cubicBezTo>
                  <a:cubicBezTo>
                    <a:pt x="1354" y="155"/>
                    <a:pt x="1353" y="155"/>
                    <a:pt x="1352" y="154"/>
                  </a:cubicBezTo>
                  <a:lnTo>
                    <a:pt x="1352" y="152"/>
                  </a:lnTo>
                  <a:cubicBezTo>
                    <a:pt x="1346" y="152"/>
                    <a:pt x="1340" y="148"/>
                    <a:pt x="1334" y="148"/>
                  </a:cubicBezTo>
                  <a:cubicBezTo>
                    <a:pt x="1333" y="146"/>
                    <a:pt x="1331" y="146"/>
                    <a:pt x="1330" y="145"/>
                  </a:cubicBezTo>
                  <a:cubicBezTo>
                    <a:pt x="1315" y="139"/>
                    <a:pt x="1301" y="132"/>
                    <a:pt x="1286" y="123"/>
                  </a:cubicBezTo>
                  <a:lnTo>
                    <a:pt x="1283" y="123"/>
                  </a:lnTo>
                  <a:lnTo>
                    <a:pt x="1282" y="122"/>
                  </a:lnTo>
                  <a:lnTo>
                    <a:pt x="1280" y="120"/>
                  </a:lnTo>
                  <a:cubicBezTo>
                    <a:pt x="1272" y="117"/>
                    <a:pt x="1264" y="113"/>
                    <a:pt x="1257" y="107"/>
                  </a:cubicBezTo>
                  <a:lnTo>
                    <a:pt x="1250" y="107"/>
                  </a:lnTo>
                  <a:cubicBezTo>
                    <a:pt x="1251" y="110"/>
                    <a:pt x="1253" y="110"/>
                    <a:pt x="1253" y="114"/>
                  </a:cubicBezTo>
                  <a:cubicBezTo>
                    <a:pt x="1258" y="120"/>
                    <a:pt x="1266" y="127"/>
                    <a:pt x="1273" y="132"/>
                  </a:cubicBezTo>
                  <a:cubicBezTo>
                    <a:pt x="1286" y="145"/>
                    <a:pt x="1301" y="158"/>
                    <a:pt x="1318" y="171"/>
                  </a:cubicBezTo>
                  <a:lnTo>
                    <a:pt x="1356" y="197"/>
                  </a:lnTo>
                  <a:cubicBezTo>
                    <a:pt x="1363" y="202"/>
                    <a:pt x="1369" y="204"/>
                    <a:pt x="1376" y="210"/>
                  </a:cubicBezTo>
                  <a:cubicBezTo>
                    <a:pt x="1381" y="215"/>
                    <a:pt x="1388" y="218"/>
                    <a:pt x="1391" y="222"/>
                  </a:cubicBezTo>
                  <a:cubicBezTo>
                    <a:pt x="1395" y="225"/>
                    <a:pt x="1400" y="226"/>
                    <a:pt x="1404" y="231"/>
                  </a:cubicBezTo>
                  <a:cubicBezTo>
                    <a:pt x="1421" y="241"/>
                    <a:pt x="1440" y="252"/>
                    <a:pt x="1456" y="263"/>
                  </a:cubicBezTo>
                  <a:cubicBezTo>
                    <a:pt x="1469" y="273"/>
                    <a:pt x="1482" y="280"/>
                    <a:pt x="1493" y="287"/>
                  </a:cubicBezTo>
                  <a:lnTo>
                    <a:pt x="1494" y="289"/>
                  </a:lnTo>
                  <a:cubicBezTo>
                    <a:pt x="1500" y="292"/>
                    <a:pt x="1507" y="296"/>
                    <a:pt x="1511" y="299"/>
                  </a:cubicBezTo>
                  <a:cubicBezTo>
                    <a:pt x="1514" y="303"/>
                    <a:pt x="1522" y="306"/>
                    <a:pt x="1526" y="311"/>
                  </a:cubicBezTo>
                  <a:cubicBezTo>
                    <a:pt x="1551" y="331"/>
                    <a:pt x="1574" y="350"/>
                    <a:pt x="1599" y="370"/>
                  </a:cubicBezTo>
                  <a:cubicBezTo>
                    <a:pt x="1622" y="391"/>
                    <a:pt x="1645" y="414"/>
                    <a:pt x="1668" y="434"/>
                  </a:cubicBezTo>
                  <a:lnTo>
                    <a:pt x="1671" y="434"/>
                  </a:lnTo>
                  <a:cubicBezTo>
                    <a:pt x="1716" y="478"/>
                    <a:pt x="1763" y="521"/>
                    <a:pt x="1810" y="566"/>
                  </a:cubicBezTo>
                  <a:cubicBezTo>
                    <a:pt x="1885" y="645"/>
                    <a:pt x="1965" y="724"/>
                    <a:pt x="2051" y="790"/>
                  </a:cubicBezTo>
                  <a:cubicBezTo>
                    <a:pt x="2064" y="803"/>
                    <a:pt x="2078" y="812"/>
                    <a:pt x="2093" y="822"/>
                  </a:cubicBezTo>
                  <a:lnTo>
                    <a:pt x="2093" y="825"/>
                  </a:lnTo>
                  <a:lnTo>
                    <a:pt x="2276" y="1007"/>
                  </a:lnTo>
                  <a:lnTo>
                    <a:pt x="2276" y="1008"/>
                  </a:lnTo>
                  <a:lnTo>
                    <a:pt x="2457" y="1189"/>
                  </a:lnTo>
                  <a:cubicBezTo>
                    <a:pt x="2464" y="1199"/>
                    <a:pt x="2472" y="1208"/>
                    <a:pt x="2480" y="1221"/>
                  </a:cubicBezTo>
                  <a:lnTo>
                    <a:pt x="2480" y="1222"/>
                  </a:lnTo>
                  <a:cubicBezTo>
                    <a:pt x="2493" y="1240"/>
                    <a:pt x="2502" y="1257"/>
                    <a:pt x="2515" y="1273"/>
                  </a:cubicBezTo>
                  <a:cubicBezTo>
                    <a:pt x="2522" y="1285"/>
                    <a:pt x="2526" y="1293"/>
                    <a:pt x="2534" y="1301"/>
                  </a:cubicBezTo>
                  <a:cubicBezTo>
                    <a:pt x="2538" y="1305"/>
                    <a:pt x="2541" y="1312"/>
                    <a:pt x="2547" y="1315"/>
                  </a:cubicBezTo>
                  <a:lnTo>
                    <a:pt x="2555" y="1324"/>
                  </a:lnTo>
                  <a:cubicBezTo>
                    <a:pt x="2566" y="1334"/>
                    <a:pt x="2574" y="1341"/>
                    <a:pt x="2583" y="1349"/>
                  </a:cubicBezTo>
                  <a:lnTo>
                    <a:pt x="2583" y="1370"/>
                  </a:lnTo>
                  <a:cubicBezTo>
                    <a:pt x="2547" y="1357"/>
                    <a:pt x="2515" y="1343"/>
                    <a:pt x="2480" y="1321"/>
                  </a:cubicBezTo>
                  <a:cubicBezTo>
                    <a:pt x="2409" y="1279"/>
                    <a:pt x="2340" y="1222"/>
                    <a:pt x="2276" y="1171"/>
                  </a:cubicBezTo>
                  <a:cubicBezTo>
                    <a:pt x="2249" y="1149"/>
                    <a:pt x="2224" y="1131"/>
                    <a:pt x="2199" y="1112"/>
                  </a:cubicBezTo>
                  <a:cubicBezTo>
                    <a:pt x="1965" y="943"/>
                    <a:pt x="1756" y="761"/>
                    <a:pt x="1527" y="587"/>
                  </a:cubicBezTo>
                  <a:cubicBezTo>
                    <a:pt x="1472" y="545"/>
                    <a:pt x="1420" y="494"/>
                    <a:pt x="1368" y="447"/>
                  </a:cubicBezTo>
                  <a:cubicBezTo>
                    <a:pt x="1352" y="430"/>
                    <a:pt x="1334" y="415"/>
                    <a:pt x="1317" y="404"/>
                  </a:cubicBezTo>
                  <a:cubicBezTo>
                    <a:pt x="1312" y="399"/>
                    <a:pt x="1305" y="393"/>
                    <a:pt x="1298" y="391"/>
                  </a:cubicBezTo>
                  <a:cubicBezTo>
                    <a:pt x="1295" y="386"/>
                    <a:pt x="1293" y="385"/>
                    <a:pt x="1289" y="383"/>
                  </a:cubicBezTo>
                  <a:cubicBezTo>
                    <a:pt x="1286" y="382"/>
                    <a:pt x="1283" y="379"/>
                    <a:pt x="1280" y="377"/>
                  </a:cubicBezTo>
                  <a:cubicBezTo>
                    <a:pt x="1258" y="361"/>
                    <a:pt x="1235" y="345"/>
                    <a:pt x="1211" y="331"/>
                  </a:cubicBezTo>
                  <a:cubicBezTo>
                    <a:pt x="1179" y="311"/>
                    <a:pt x="1145" y="292"/>
                    <a:pt x="1112" y="273"/>
                  </a:cubicBezTo>
                  <a:cubicBezTo>
                    <a:pt x="1069" y="251"/>
                    <a:pt x="1027" y="229"/>
                    <a:pt x="982" y="209"/>
                  </a:cubicBezTo>
                  <a:lnTo>
                    <a:pt x="981" y="207"/>
                  </a:lnTo>
                  <a:cubicBezTo>
                    <a:pt x="937" y="187"/>
                    <a:pt x="889" y="167"/>
                    <a:pt x="843" y="146"/>
                  </a:cubicBezTo>
                  <a:cubicBezTo>
                    <a:pt x="801" y="130"/>
                    <a:pt x="758" y="114"/>
                    <a:pt x="715" y="100"/>
                  </a:cubicBezTo>
                  <a:cubicBezTo>
                    <a:pt x="693" y="91"/>
                    <a:pt x="671" y="84"/>
                    <a:pt x="648" y="77"/>
                  </a:cubicBezTo>
                  <a:cubicBezTo>
                    <a:pt x="603" y="65"/>
                    <a:pt x="556" y="56"/>
                    <a:pt x="511" y="45"/>
                  </a:cubicBezTo>
                  <a:cubicBezTo>
                    <a:pt x="447" y="33"/>
                    <a:pt x="382" y="18"/>
                    <a:pt x="316" y="1"/>
                  </a:cubicBezTo>
                  <a:cubicBezTo>
                    <a:pt x="310" y="1"/>
                    <a:pt x="304" y="1"/>
                    <a:pt x="2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8"/>
            <p:cNvSpPr/>
            <p:nvPr/>
          </p:nvSpPr>
          <p:spPr>
            <a:xfrm>
              <a:off x="2007954" y="942446"/>
              <a:ext cx="11685" cy="15108"/>
            </a:xfrm>
            <a:custGeom>
              <a:rect b="b" l="l" r="r" t="t"/>
              <a:pathLst>
                <a:path extrusionOk="0" h="534" w="413">
                  <a:moveTo>
                    <a:pt x="39" y="1"/>
                  </a:moveTo>
                  <a:cubicBezTo>
                    <a:pt x="19" y="1"/>
                    <a:pt x="0" y="20"/>
                    <a:pt x="14" y="40"/>
                  </a:cubicBezTo>
                  <a:cubicBezTo>
                    <a:pt x="76" y="130"/>
                    <a:pt x="137" y="222"/>
                    <a:pt x="201" y="312"/>
                  </a:cubicBezTo>
                  <a:cubicBezTo>
                    <a:pt x="252" y="385"/>
                    <a:pt x="296" y="476"/>
                    <a:pt x="368" y="529"/>
                  </a:cubicBezTo>
                  <a:cubicBezTo>
                    <a:pt x="373" y="532"/>
                    <a:pt x="377" y="533"/>
                    <a:pt x="382" y="533"/>
                  </a:cubicBezTo>
                  <a:cubicBezTo>
                    <a:pt x="398" y="533"/>
                    <a:pt x="412" y="515"/>
                    <a:pt x="408" y="498"/>
                  </a:cubicBezTo>
                  <a:cubicBezTo>
                    <a:pt x="381" y="411"/>
                    <a:pt x="304" y="335"/>
                    <a:pt x="251" y="263"/>
                  </a:cubicBezTo>
                  <a:cubicBezTo>
                    <a:pt x="187" y="180"/>
                    <a:pt x="124" y="95"/>
                    <a:pt x="62" y="12"/>
                  </a:cubicBezTo>
                  <a:cubicBezTo>
                    <a:pt x="55" y="4"/>
                    <a:pt x="47" y="1"/>
                    <a:pt x="3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8"/>
            <p:cNvSpPr/>
            <p:nvPr/>
          </p:nvSpPr>
          <p:spPr>
            <a:xfrm>
              <a:off x="2003597" y="947906"/>
              <a:ext cx="10893" cy="13892"/>
            </a:xfrm>
            <a:custGeom>
              <a:rect b="b" l="l" r="r" t="t"/>
              <a:pathLst>
                <a:path extrusionOk="0" h="491" w="385">
                  <a:moveTo>
                    <a:pt x="35" y="1"/>
                  </a:moveTo>
                  <a:cubicBezTo>
                    <a:pt x="18" y="1"/>
                    <a:pt x="0" y="15"/>
                    <a:pt x="6" y="38"/>
                  </a:cubicBezTo>
                  <a:cubicBezTo>
                    <a:pt x="34" y="138"/>
                    <a:pt x="77" y="229"/>
                    <a:pt x="139" y="312"/>
                  </a:cubicBezTo>
                  <a:cubicBezTo>
                    <a:pt x="188" y="379"/>
                    <a:pt x="258" y="462"/>
                    <a:pt x="341" y="490"/>
                  </a:cubicBezTo>
                  <a:cubicBezTo>
                    <a:pt x="344" y="491"/>
                    <a:pt x="347" y="491"/>
                    <a:pt x="349" y="491"/>
                  </a:cubicBezTo>
                  <a:cubicBezTo>
                    <a:pt x="374" y="491"/>
                    <a:pt x="384" y="459"/>
                    <a:pt x="370" y="440"/>
                  </a:cubicBezTo>
                  <a:cubicBezTo>
                    <a:pt x="316" y="375"/>
                    <a:pt x="239" y="334"/>
                    <a:pt x="186" y="264"/>
                  </a:cubicBezTo>
                  <a:cubicBezTo>
                    <a:pt x="130" y="192"/>
                    <a:pt x="91" y="110"/>
                    <a:pt x="63" y="22"/>
                  </a:cubicBezTo>
                  <a:cubicBezTo>
                    <a:pt x="58" y="7"/>
                    <a:pt x="47" y="1"/>
                    <a:pt x="3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8"/>
            <p:cNvSpPr/>
            <p:nvPr/>
          </p:nvSpPr>
          <p:spPr>
            <a:xfrm>
              <a:off x="2023062" y="1050181"/>
              <a:ext cx="14118" cy="14344"/>
            </a:xfrm>
            <a:custGeom>
              <a:rect b="b" l="l" r="r" t="t"/>
              <a:pathLst>
                <a:path extrusionOk="0" h="507" w="499">
                  <a:moveTo>
                    <a:pt x="51" y="0"/>
                  </a:moveTo>
                  <a:cubicBezTo>
                    <a:pt x="24" y="0"/>
                    <a:pt x="0" y="37"/>
                    <a:pt x="23" y="65"/>
                  </a:cubicBezTo>
                  <a:cubicBezTo>
                    <a:pt x="151" y="208"/>
                    <a:pt x="271" y="373"/>
                    <a:pt x="416" y="496"/>
                  </a:cubicBezTo>
                  <a:cubicBezTo>
                    <a:pt x="423" y="503"/>
                    <a:pt x="433" y="506"/>
                    <a:pt x="442" y="506"/>
                  </a:cubicBezTo>
                  <a:cubicBezTo>
                    <a:pt x="470" y="506"/>
                    <a:pt x="498" y="478"/>
                    <a:pt x="478" y="450"/>
                  </a:cubicBezTo>
                  <a:cubicBezTo>
                    <a:pt x="365" y="290"/>
                    <a:pt x="209" y="153"/>
                    <a:pt x="76" y="12"/>
                  </a:cubicBezTo>
                  <a:cubicBezTo>
                    <a:pt x="68" y="4"/>
                    <a:pt x="60" y="0"/>
                    <a:pt x="5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8"/>
            <p:cNvSpPr/>
            <p:nvPr/>
          </p:nvSpPr>
          <p:spPr>
            <a:xfrm>
              <a:off x="2017007" y="1058555"/>
              <a:ext cx="9563" cy="16042"/>
            </a:xfrm>
            <a:custGeom>
              <a:rect b="b" l="l" r="r" t="t"/>
              <a:pathLst>
                <a:path extrusionOk="0" h="567" w="338">
                  <a:moveTo>
                    <a:pt x="72" y="0"/>
                  </a:moveTo>
                  <a:cubicBezTo>
                    <a:pt x="35" y="0"/>
                    <a:pt x="1" y="52"/>
                    <a:pt x="34" y="90"/>
                  </a:cubicBezTo>
                  <a:cubicBezTo>
                    <a:pt x="92" y="154"/>
                    <a:pt x="137" y="225"/>
                    <a:pt x="169" y="306"/>
                  </a:cubicBezTo>
                  <a:cubicBezTo>
                    <a:pt x="198" y="381"/>
                    <a:pt x="201" y="461"/>
                    <a:pt x="227" y="536"/>
                  </a:cubicBezTo>
                  <a:cubicBezTo>
                    <a:pt x="233" y="555"/>
                    <a:pt x="253" y="567"/>
                    <a:pt x="272" y="567"/>
                  </a:cubicBezTo>
                  <a:cubicBezTo>
                    <a:pt x="288" y="567"/>
                    <a:pt x="304" y="558"/>
                    <a:pt x="307" y="536"/>
                  </a:cubicBezTo>
                  <a:cubicBezTo>
                    <a:pt x="338" y="354"/>
                    <a:pt x="220" y="148"/>
                    <a:pt x="107" y="17"/>
                  </a:cubicBezTo>
                  <a:cubicBezTo>
                    <a:pt x="96" y="5"/>
                    <a:pt x="84" y="0"/>
                    <a:pt x="7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9"/>
          <p:cNvSpPr txBox="1"/>
          <p:nvPr/>
        </p:nvSpPr>
        <p:spPr>
          <a:xfrm>
            <a:off x="700050" y="120985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a:solidFill>
                  <a:srgbClr val="F06634"/>
                </a:solidFill>
                <a:latin typeface="Inter"/>
                <a:ea typeface="Inter"/>
                <a:cs typeface="Inter"/>
                <a:sym typeface="Inter"/>
              </a:rPr>
              <a:t>Sales Volume Forecasting</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500"/>
              <a:buFont typeface="Arial"/>
              <a:buNone/>
            </a:pPr>
            <a:r>
              <a:t/>
            </a:r>
            <a:endParaRPr b="1">
              <a:solidFill>
                <a:srgbClr val="F06634"/>
              </a:solidFill>
              <a:latin typeface="Inter"/>
              <a:ea typeface="Inter"/>
              <a:cs typeface="Inter"/>
              <a:sym typeface="Inter"/>
            </a:endParaRPr>
          </a:p>
        </p:txBody>
      </p:sp>
      <p:sp>
        <p:nvSpPr>
          <p:cNvPr id="639" name="Google Shape;639;p69"/>
          <p:cNvSpPr txBox="1"/>
          <p:nvPr/>
        </p:nvSpPr>
        <p:spPr>
          <a:xfrm>
            <a:off x="700050" y="149050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Method</a:t>
            </a:r>
            <a:endParaRPr sz="2300">
              <a:solidFill>
                <a:srgbClr val="1D3D70"/>
              </a:solidFill>
              <a:latin typeface="Work Sans ExtraBold"/>
              <a:ea typeface="Work Sans ExtraBold"/>
              <a:cs typeface="Work Sans ExtraBold"/>
              <a:sym typeface="Work Sans ExtraBold"/>
            </a:endParaRPr>
          </a:p>
        </p:txBody>
      </p:sp>
      <p:sp>
        <p:nvSpPr>
          <p:cNvPr id="640" name="Google Shape;640;p69"/>
          <p:cNvSpPr txBox="1"/>
          <p:nvPr/>
        </p:nvSpPr>
        <p:spPr>
          <a:xfrm>
            <a:off x="685800" y="2115500"/>
            <a:ext cx="7772400" cy="198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1200">
                <a:solidFill>
                  <a:schemeClr val="accent2"/>
                </a:solidFill>
                <a:highlight>
                  <a:srgbClr val="FFFFFF"/>
                </a:highlight>
                <a:latin typeface="Inter"/>
                <a:ea typeface="Inter"/>
                <a:cs typeface="Inter"/>
                <a:sym typeface="Inter"/>
              </a:rPr>
              <a:t>Data Sources</a:t>
            </a:r>
            <a:endParaRPr b="1" sz="1200">
              <a:solidFill>
                <a:schemeClr val="accent2"/>
              </a:solidFill>
              <a:highlight>
                <a:srgbClr val="FFFFFF"/>
              </a:highlight>
              <a:latin typeface="Inter"/>
              <a:ea typeface="Inter"/>
              <a:cs typeface="Inter"/>
              <a:sym typeface="Inter"/>
            </a:endParaRPr>
          </a:p>
          <a:p>
            <a:pPr indent="-298450" lvl="0" marL="457200" rtl="0" algn="l">
              <a:lnSpc>
                <a:spcPct val="115000"/>
              </a:lnSpc>
              <a:spcBef>
                <a:spcPts val="600"/>
              </a:spcBef>
              <a:spcAft>
                <a:spcPts val="0"/>
              </a:spcAft>
              <a:buClr>
                <a:schemeClr val="accent2"/>
              </a:buClr>
              <a:buSzPts val="1100"/>
              <a:buFont typeface="Inter"/>
              <a:buChar char="●"/>
            </a:pPr>
            <a:r>
              <a:rPr lang="en" sz="1100">
                <a:solidFill>
                  <a:schemeClr val="accent2"/>
                </a:solidFill>
                <a:highlight>
                  <a:srgbClr val="FFFFFF"/>
                </a:highlight>
                <a:latin typeface="Inter"/>
                <a:ea typeface="Inter"/>
                <a:cs typeface="Inter"/>
                <a:sym typeface="Inter"/>
              </a:rPr>
              <a:t>The data used for this project comes in the form of CSV files obtained from </a:t>
            </a:r>
            <a:r>
              <a:rPr lang="en" sz="1100" u="sng">
                <a:solidFill>
                  <a:schemeClr val="accent5"/>
                </a:solidFill>
                <a:highlight>
                  <a:srgbClr val="FFFFFF"/>
                </a:highlight>
                <a:latin typeface="Inter"/>
                <a:ea typeface="Inter"/>
                <a:cs typeface="Inter"/>
                <a:sym typeface="Inter"/>
                <a:hlinkClick r:id="rId3">
                  <a:extLst>
                    <a:ext uri="{A12FA001-AC4F-418D-AE19-62706E023703}">
                      <ahyp:hlinkClr val="tx"/>
                    </a:ext>
                  </a:extLst>
                </a:hlinkClick>
              </a:rPr>
              <a:t>Github</a:t>
            </a:r>
            <a:r>
              <a:rPr lang="en" sz="1100">
                <a:solidFill>
                  <a:schemeClr val="accent2"/>
                </a:solidFill>
                <a:highlight>
                  <a:srgbClr val="FFFFFF"/>
                </a:highlight>
                <a:latin typeface="Inter"/>
                <a:ea typeface="Inter"/>
                <a:cs typeface="Inter"/>
                <a:sym typeface="Inter"/>
              </a:rPr>
              <a:t>.</a:t>
            </a:r>
            <a:endParaRPr sz="1100">
              <a:solidFill>
                <a:schemeClr val="accent2"/>
              </a:solidFill>
              <a:highlight>
                <a:srgbClr val="FFFFFF"/>
              </a:highlight>
              <a:latin typeface="Inter"/>
              <a:ea typeface="Inter"/>
              <a:cs typeface="Inter"/>
              <a:sym typeface="Inter"/>
            </a:endParaRPr>
          </a:p>
          <a:p>
            <a:pPr indent="-298450" lvl="0" marL="457200" rtl="0" algn="just">
              <a:lnSpc>
                <a:spcPct val="120000"/>
              </a:lnSpc>
              <a:spcBef>
                <a:spcPts val="0"/>
              </a:spcBef>
              <a:spcAft>
                <a:spcPts val="0"/>
              </a:spcAft>
              <a:buClr>
                <a:schemeClr val="accent2"/>
              </a:buClr>
              <a:buSzPts val="1100"/>
              <a:buFont typeface="Inter"/>
              <a:buChar char="●"/>
            </a:pPr>
            <a:r>
              <a:rPr lang="en" sz="1100">
                <a:solidFill>
                  <a:schemeClr val="accent2"/>
                </a:solidFill>
                <a:highlight>
                  <a:srgbClr val="FFFFFF"/>
                </a:highlight>
                <a:latin typeface="Inter"/>
                <a:ea typeface="Inter"/>
                <a:cs typeface="Inter"/>
                <a:sym typeface="Inter"/>
              </a:rPr>
              <a:t>The CSVs contain 5-years worth of data (2018 to 2022) for Sales and Product Details</a:t>
            </a:r>
            <a:endParaRPr sz="1100">
              <a:solidFill>
                <a:schemeClr val="accent2"/>
              </a:solidFill>
              <a:highlight>
                <a:srgbClr val="FFFFFF"/>
              </a:highlight>
              <a:latin typeface="Inter"/>
              <a:ea typeface="Inter"/>
              <a:cs typeface="Inter"/>
              <a:sym typeface="Inter"/>
            </a:endParaRPr>
          </a:p>
          <a:p>
            <a:pPr indent="0" lvl="0" marL="457200" rtl="0" algn="just">
              <a:lnSpc>
                <a:spcPct val="120000"/>
              </a:lnSpc>
              <a:spcBef>
                <a:spcPts val="0"/>
              </a:spcBef>
              <a:spcAft>
                <a:spcPts val="0"/>
              </a:spcAft>
              <a:buNone/>
            </a:pPr>
            <a:r>
              <a:t/>
            </a:r>
            <a:endParaRPr sz="1100">
              <a:solidFill>
                <a:schemeClr val="accent2"/>
              </a:solidFill>
              <a:highlight>
                <a:srgbClr val="FFFFFF"/>
              </a:highlight>
              <a:latin typeface="Inter"/>
              <a:ea typeface="Inter"/>
              <a:cs typeface="Inter"/>
              <a:sym typeface="Inter"/>
            </a:endParaRPr>
          </a:p>
          <a:p>
            <a:pPr indent="0" lvl="0" marL="0" rtl="0" algn="l">
              <a:lnSpc>
                <a:spcPct val="115000"/>
              </a:lnSpc>
              <a:spcBef>
                <a:spcPts val="600"/>
              </a:spcBef>
              <a:spcAft>
                <a:spcPts val="0"/>
              </a:spcAft>
              <a:buNone/>
            </a:pPr>
            <a:r>
              <a:rPr b="1" lang="en" sz="1200">
                <a:solidFill>
                  <a:schemeClr val="accent2"/>
                </a:solidFill>
                <a:highlight>
                  <a:srgbClr val="FFFFFF"/>
                </a:highlight>
                <a:latin typeface="Inter"/>
                <a:ea typeface="Inter"/>
                <a:cs typeface="Inter"/>
                <a:sym typeface="Inter"/>
              </a:rPr>
              <a:t>Model Forecasting </a:t>
            </a:r>
            <a:endParaRPr sz="1100">
              <a:solidFill>
                <a:schemeClr val="accent2"/>
              </a:solidFill>
              <a:highlight>
                <a:srgbClr val="FFFFFF"/>
              </a:highlight>
              <a:latin typeface="Inter"/>
              <a:ea typeface="Inter"/>
              <a:cs typeface="Inter"/>
              <a:sym typeface="Inter"/>
            </a:endParaRPr>
          </a:p>
          <a:p>
            <a:pPr indent="0" lvl="0" marL="0" marR="0" rtl="0" algn="just">
              <a:lnSpc>
                <a:spcPct val="120000"/>
              </a:lnSpc>
              <a:spcBef>
                <a:spcPts val="500"/>
              </a:spcBef>
              <a:spcAft>
                <a:spcPts val="0"/>
              </a:spcAft>
              <a:buClr>
                <a:srgbClr val="000000"/>
              </a:buClr>
              <a:buSzPts val="1000"/>
              <a:buFont typeface="Arial"/>
              <a:buNone/>
            </a:pPr>
            <a:r>
              <a:rPr lang="en" sz="1100">
                <a:solidFill>
                  <a:schemeClr val="accent2"/>
                </a:solidFill>
                <a:highlight>
                  <a:srgbClr val="FFFFFF"/>
                </a:highlight>
                <a:latin typeface="Inter"/>
                <a:ea typeface="Inter"/>
                <a:cs typeface="Inter"/>
                <a:sym typeface="Inter"/>
              </a:rPr>
              <a:t>For predicting future sales volumes, we will comparing three models, SARIMA, LSTM, and Linear Rgression then we will choose one model with the best evaluation result and deploy it in to web app.</a:t>
            </a:r>
            <a:endParaRPr sz="1100">
              <a:solidFill>
                <a:schemeClr val="accent2"/>
              </a:solidFill>
              <a:highlight>
                <a:srgbClr val="FFFFFF"/>
              </a:highlight>
              <a:latin typeface="Inter"/>
              <a:ea typeface="Inter"/>
              <a:cs typeface="Inter"/>
              <a:sym typeface="Inter"/>
            </a:endParaRPr>
          </a:p>
          <a:p>
            <a:pPr indent="0" lvl="0" marL="0" rtl="0" algn="l">
              <a:lnSpc>
                <a:spcPct val="115000"/>
              </a:lnSpc>
              <a:spcBef>
                <a:spcPts val="600"/>
              </a:spcBef>
              <a:spcAft>
                <a:spcPts val="0"/>
              </a:spcAft>
              <a:buNone/>
            </a:pPr>
            <a:r>
              <a:t/>
            </a:r>
            <a:endParaRPr sz="1000">
              <a:solidFill>
                <a:schemeClr val="accent2"/>
              </a:solidFill>
              <a:highlight>
                <a:srgbClr val="FFFFFF"/>
              </a:highlight>
              <a:latin typeface="Inter"/>
              <a:ea typeface="Inter"/>
              <a:cs typeface="Inter"/>
              <a:sym typeface="Inter"/>
            </a:endParaRPr>
          </a:p>
          <a:p>
            <a:pPr indent="0" lvl="0" marL="0" marR="0" rtl="0" algn="just">
              <a:lnSpc>
                <a:spcPct val="120000"/>
              </a:lnSpc>
              <a:spcBef>
                <a:spcPts val="500"/>
              </a:spcBef>
              <a:spcAft>
                <a:spcPts val="0"/>
              </a:spcAft>
              <a:buClr>
                <a:srgbClr val="000000"/>
              </a:buClr>
              <a:buSzPts val="1000"/>
              <a:buFont typeface="Arial"/>
              <a:buNone/>
            </a:pPr>
            <a:r>
              <a:t/>
            </a:r>
            <a:endParaRPr sz="1200">
              <a:solidFill>
                <a:schemeClr val="accent2"/>
              </a:solidFill>
              <a:highlight>
                <a:srgbClr val="FFFFFF"/>
              </a:highlight>
              <a:latin typeface="Roboto"/>
              <a:ea typeface="Roboto"/>
              <a:cs typeface="Roboto"/>
              <a:sym typeface="Roboto"/>
            </a:endParaRPr>
          </a:p>
        </p:txBody>
      </p:sp>
      <p:sp>
        <p:nvSpPr>
          <p:cNvPr id="641" name="Google Shape;64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0"/>
          <p:cNvSpPr txBox="1"/>
          <p:nvPr/>
        </p:nvSpPr>
        <p:spPr>
          <a:xfrm>
            <a:off x="733350" y="867825"/>
            <a:ext cx="18234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C4587"/>
                </a:solidFill>
                <a:latin typeface="Work Sans ExtraBold"/>
                <a:ea typeface="Work Sans ExtraBold"/>
                <a:cs typeface="Work Sans ExtraBold"/>
                <a:sym typeface="Work Sans ExtraBold"/>
              </a:rPr>
              <a:t>Results</a:t>
            </a:r>
            <a:endParaRPr b="0" i="0" sz="2300" u="none" cap="none" strike="noStrike">
              <a:solidFill>
                <a:srgbClr val="1C4587"/>
              </a:solidFill>
              <a:latin typeface="Work Sans ExtraBold"/>
              <a:ea typeface="Work Sans ExtraBold"/>
              <a:cs typeface="Work Sans ExtraBold"/>
              <a:sym typeface="Work Sans ExtraBold"/>
            </a:endParaRPr>
          </a:p>
        </p:txBody>
      </p:sp>
      <p:graphicFrame>
        <p:nvGraphicFramePr>
          <p:cNvPr id="647" name="Google Shape;647;p70"/>
          <p:cNvGraphicFramePr/>
          <p:nvPr/>
        </p:nvGraphicFramePr>
        <p:xfrm>
          <a:off x="894413" y="2079575"/>
          <a:ext cx="3000000" cy="3000000"/>
        </p:xfrm>
        <a:graphic>
          <a:graphicData uri="http://schemas.openxmlformats.org/drawingml/2006/table">
            <a:tbl>
              <a:tblPr>
                <a:noFill/>
                <a:tableStyleId>{E32CF0E3-0755-494E-8106-D70A4CDFA751}</a:tableStyleId>
              </a:tblPr>
              <a:tblGrid>
                <a:gridCol w="1581325"/>
                <a:gridCol w="1532975"/>
              </a:tblGrid>
              <a:tr h="740100">
                <a:tc>
                  <a:txBody>
                    <a:bodyPr/>
                    <a:lstStyle/>
                    <a:p>
                      <a:pPr indent="0" lvl="0" marL="0" rtl="0" algn="ctr">
                        <a:spcBef>
                          <a:spcPts val="0"/>
                        </a:spcBef>
                        <a:spcAft>
                          <a:spcPts val="0"/>
                        </a:spcAft>
                        <a:buClr>
                          <a:schemeClr val="dk1"/>
                        </a:buClr>
                        <a:buSzPts val="900"/>
                        <a:buFont typeface="Arial"/>
                        <a:buNone/>
                      </a:pPr>
                      <a:r>
                        <a:rPr lang="en" sz="900">
                          <a:solidFill>
                            <a:schemeClr val="lt1"/>
                          </a:solidFill>
                          <a:latin typeface="Work Sans SemiBold"/>
                          <a:ea typeface="Work Sans SemiBold"/>
                          <a:cs typeface="Work Sans SemiBold"/>
                          <a:sym typeface="Work Sans SemiBold"/>
                        </a:rPr>
                        <a:t>MODEL</a:t>
                      </a:r>
                      <a:endParaRPr b="1" sz="800" u="none" cap="none" strike="noStrike">
                        <a:latin typeface="Avenir"/>
                        <a:ea typeface="Avenir"/>
                        <a:cs typeface="Avenir"/>
                        <a:sym typeface="Aveni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FFFFFF"/>
                          </a:solidFill>
                          <a:latin typeface="Work Sans"/>
                          <a:ea typeface="Work Sans"/>
                          <a:cs typeface="Work Sans"/>
                          <a:sym typeface="Work Sans"/>
                        </a:rPr>
                        <a:t>MAPE</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06634"/>
                    </a:solidFill>
                  </a:tcPr>
                </a:tc>
              </a:tr>
              <a:tr h="566875">
                <a:tc>
                  <a:txBody>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Work Sans SemiBold"/>
                          <a:ea typeface="Work Sans SemiBold"/>
                          <a:cs typeface="Work Sans SemiBold"/>
                          <a:sym typeface="Work Sans SemiBold"/>
                        </a:rPr>
                        <a:t>SARIMA</a:t>
                      </a:r>
                      <a:endParaRPr sz="900" u="none" cap="none" strike="noStrike">
                        <a:solidFill>
                          <a:schemeClr val="dk1"/>
                        </a:solidFill>
                        <a:latin typeface="Work Sans SemiBold"/>
                        <a:ea typeface="Work Sans SemiBold"/>
                        <a:cs typeface="Work Sans SemiBold"/>
                        <a:sym typeface="Work Sans SemiBol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1D3D70"/>
                          </a:solidFill>
                          <a:latin typeface="Inter"/>
                          <a:ea typeface="Inter"/>
                          <a:cs typeface="Inter"/>
                          <a:sym typeface="Inter"/>
                        </a:rPr>
                        <a:t>12.28 %</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740100">
                <a:tc>
                  <a:txBody>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Work Sans SemiBold"/>
                          <a:ea typeface="Work Sans SemiBold"/>
                          <a:cs typeface="Work Sans SemiBold"/>
                          <a:sym typeface="Work Sans SemiBold"/>
                        </a:rPr>
                        <a:t>LSTM</a:t>
                      </a:r>
                      <a:endParaRPr sz="900" u="none" cap="none" strike="noStrike">
                        <a:solidFill>
                          <a:schemeClr val="dk1"/>
                        </a:solidFill>
                        <a:latin typeface="Work Sans SemiBold"/>
                        <a:ea typeface="Work Sans SemiBold"/>
                        <a:cs typeface="Work Sans SemiBold"/>
                        <a:sym typeface="Work Sans SemiBol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a:solidFill>
                            <a:srgbClr val="1D3D70"/>
                          </a:solidFill>
                          <a:latin typeface="Inter"/>
                          <a:ea typeface="Inter"/>
                          <a:cs typeface="Inter"/>
                          <a:sym typeface="Inter"/>
                        </a:rPr>
                        <a:t>15.96 %</a:t>
                      </a:r>
                      <a:endParaRPr b="1"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768750">
                <a:tc>
                  <a:txBody>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Work Sans SemiBold"/>
                          <a:ea typeface="Work Sans SemiBold"/>
                          <a:cs typeface="Work Sans SemiBold"/>
                          <a:sym typeface="Work Sans SemiBold"/>
                        </a:rPr>
                        <a:t>Linear Regression</a:t>
                      </a:r>
                      <a:endParaRPr sz="900" u="none" cap="none" strike="noStrike">
                        <a:solidFill>
                          <a:schemeClr val="dk1"/>
                        </a:solidFill>
                        <a:latin typeface="Work Sans SemiBold"/>
                        <a:ea typeface="Work Sans SemiBold"/>
                        <a:cs typeface="Work Sans SemiBold"/>
                        <a:sym typeface="Work Sans SemiBol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1D3D70"/>
                          </a:solidFill>
                          <a:latin typeface="Inter"/>
                          <a:ea typeface="Inter"/>
                          <a:cs typeface="Inter"/>
                          <a:sym typeface="Inter"/>
                        </a:rPr>
                        <a:t>10.71 %</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
        <p:nvSpPr>
          <p:cNvPr id="648" name="Google Shape;648;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649" name="Google Shape;649;p70"/>
          <p:cNvGraphicFramePr/>
          <p:nvPr/>
        </p:nvGraphicFramePr>
        <p:xfrm>
          <a:off x="4861988" y="2079575"/>
          <a:ext cx="3000000" cy="3000000"/>
        </p:xfrm>
        <a:graphic>
          <a:graphicData uri="http://schemas.openxmlformats.org/drawingml/2006/table">
            <a:tbl>
              <a:tblPr>
                <a:noFill/>
                <a:tableStyleId>{E32CF0E3-0755-494E-8106-D70A4CDFA751}</a:tableStyleId>
              </a:tblPr>
              <a:tblGrid>
                <a:gridCol w="1807550"/>
                <a:gridCol w="1752300"/>
              </a:tblGrid>
              <a:tr h="740100">
                <a:tc>
                  <a:txBody>
                    <a:bodyPr/>
                    <a:lstStyle/>
                    <a:p>
                      <a:pPr indent="0" lvl="0" marL="0" rtl="0" algn="ctr">
                        <a:spcBef>
                          <a:spcPts val="0"/>
                        </a:spcBef>
                        <a:spcAft>
                          <a:spcPts val="0"/>
                        </a:spcAft>
                        <a:buClr>
                          <a:schemeClr val="dk1"/>
                        </a:buClr>
                        <a:buSzPts val="900"/>
                        <a:buFont typeface="Arial"/>
                        <a:buNone/>
                      </a:pPr>
                      <a:r>
                        <a:rPr lang="en" sz="900">
                          <a:solidFill>
                            <a:schemeClr val="lt1"/>
                          </a:solidFill>
                          <a:latin typeface="Work Sans SemiBold"/>
                          <a:ea typeface="Work Sans SemiBold"/>
                          <a:cs typeface="Work Sans SemiBold"/>
                          <a:sym typeface="Work Sans SemiBold"/>
                        </a:rPr>
                        <a:t>Date</a:t>
                      </a:r>
                      <a:endParaRPr b="1" sz="800" u="none" cap="none" strike="noStrike">
                        <a:latin typeface="Avenir"/>
                        <a:ea typeface="Avenir"/>
                        <a:cs typeface="Avenir"/>
                        <a:sym typeface="Aveni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FFFFFF"/>
                          </a:solidFill>
                          <a:latin typeface="Work Sans"/>
                          <a:ea typeface="Work Sans"/>
                          <a:cs typeface="Work Sans"/>
                          <a:sym typeface="Work Sans"/>
                        </a:rPr>
                        <a:t>Prediction</a:t>
                      </a:r>
                      <a:endParaRPr b="1" sz="900">
                        <a:solidFill>
                          <a:srgbClr val="FFFFFF"/>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900"/>
                        <a:buFont typeface="Arial"/>
                        <a:buNone/>
                      </a:pPr>
                      <a:r>
                        <a:rPr b="1" lang="en" sz="900">
                          <a:solidFill>
                            <a:srgbClr val="FFFFFF"/>
                          </a:solidFill>
                          <a:latin typeface="Work Sans"/>
                          <a:ea typeface="Work Sans"/>
                          <a:cs typeface="Work Sans"/>
                          <a:sym typeface="Work Sans"/>
                        </a:rPr>
                        <a:t>Ship Quantity</a:t>
                      </a:r>
                      <a:endParaRPr b="1" sz="900">
                        <a:solidFill>
                          <a:srgbClr val="FFFFFF"/>
                        </a:solidFill>
                        <a:latin typeface="Work Sans"/>
                        <a:ea typeface="Work Sans"/>
                        <a:cs typeface="Work Sans"/>
                        <a:sym typeface="Work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06634"/>
                    </a:solidFill>
                  </a:tcPr>
                </a:tc>
              </a:tr>
              <a:tr h="367125">
                <a:tc>
                  <a:txBody>
                    <a:bodyPr/>
                    <a:lstStyle/>
                    <a:p>
                      <a:pPr indent="0" lvl="0" marL="0" marR="0" rtl="0" algn="ctr">
                        <a:lnSpc>
                          <a:spcPct val="100000"/>
                        </a:lnSpc>
                        <a:spcBef>
                          <a:spcPts val="0"/>
                        </a:spcBef>
                        <a:spcAft>
                          <a:spcPts val="0"/>
                        </a:spcAft>
                        <a:buClr>
                          <a:srgbClr val="000000"/>
                        </a:buClr>
                        <a:buSzPts val="900"/>
                        <a:buFont typeface="Arial"/>
                        <a:buNone/>
                      </a:pPr>
                      <a:r>
                        <a:rPr lang="en" sz="1200">
                          <a:solidFill>
                            <a:schemeClr val="accent2"/>
                          </a:solidFill>
                          <a:highlight>
                            <a:srgbClr val="FFFFFF"/>
                          </a:highlight>
                          <a:latin typeface="Roboto"/>
                          <a:ea typeface="Roboto"/>
                          <a:cs typeface="Roboto"/>
                          <a:sym typeface="Roboto"/>
                        </a:rPr>
                        <a:t>January 2024</a:t>
                      </a:r>
                      <a:endParaRPr sz="900" u="none" cap="none" strike="noStrike">
                        <a:solidFill>
                          <a:schemeClr val="dk1"/>
                        </a:solidFill>
                        <a:latin typeface="Work Sans SemiBold"/>
                        <a:ea typeface="Work Sans SemiBold"/>
                        <a:cs typeface="Work Sans SemiBold"/>
                        <a:sym typeface="Work Sans SemiBol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1200">
                          <a:solidFill>
                            <a:schemeClr val="accent2"/>
                          </a:solidFill>
                          <a:highlight>
                            <a:srgbClr val="FFFFFF"/>
                          </a:highlight>
                          <a:latin typeface="Roboto"/>
                          <a:ea typeface="Roboto"/>
                          <a:cs typeface="Roboto"/>
                          <a:sym typeface="Roboto"/>
                        </a:rPr>
                        <a:t>2326 products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410525">
                <a:tc>
                  <a:txBody>
                    <a:bodyPr/>
                    <a:lstStyle/>
                    <a:p>
                      <a:pPr indent="0" lvl="0" marL="0" marR="0" rtl="0" algn="ctr">
                        <a:lnSpc>
                          <a:spcPct val="100000"/>
                        </a:lnSpc>
                        <a:spcBef>
                          <a:spcPts val="0"/>
                        </a:spcBef>
                        <a:spcAft>
                          <a:spcPts val="0"/>
                        </a:spcAft>
                        <a:buClr>
                          <a:srgbClr val="000000"/>
                        </a:buClr>
                        <a:buSzPts val="900"/>
                        <a:buFont typeface="Arial"/>
                        <a:buNone/>
                      </a:pPr>
                      <a:r>
                        <a:rPr lang="en" sz="1200">
                          <a:solidFill>
                            <a:schemeClr val="accent2"/>
                          </a:solidFill>
                          <a:highlight>
                            <a:srgbClr val="FFFFFF"/>
                          </a:highlight>
                          <a:latin typeface="Roboto"/>
                          <a:ea typeface="Roboto"/>
                          <a:cs typeface="Roboto"/>
                          <a:sym typeface="Roboto"/>
                        </a:rPr>
                        <a:t>Feburary 2024</a:t>
                      </a:r>
                      <a:endParaRPr sz="900" u="none" cap="none" strike="noStrike">
                        <a:solidFill>
                          <a:schemeClr val="dk1"/>
                        </a:solidFill>
                        <a:latin typeface="Work Sans SemiBold"/>
                        <a:ea typeface="Work Sans SemiBold"/>
                        <a:cs typeface="Work Sans SemiBold"/>
                        <a:sym typeface="Work Sans SemiBol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1200">
                          <a:solidFill>
                            <a:schemeClr val="accent2"/>
                          </a:solidFill>
                          <a:highlight>
                            <a:srgbClr val="FFFFFF"/>
                          </a:highlight>
                          <a:latin typeface="Roboto"/>
                          <a:ea typeface="Roboto"/>
                          <a:cs typeface="Roboto"/>
                          <a:sym typeface="Roboto"/>
                        </a:rPr>
                        <a:t>2402 products</a:t>
                      </a:r>
                      <a:endParaRPr b="1"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59250">
                <a:tc>
                  <a:txBody>
                    <a:bodyPr/>
                    <a:lstStyle/>
                    <a:p>
                      <a:pPr indent="0" lvl="0" marL="0" marR="0" rtl="0" algn="ctr">
                        <a:lnSpc>
                          <a:spcPct val="100000"/>
                        </a:lnSpc>
                        <a:spcBef>
                          <a:spcPts val="0"/>
                        </a:spcBef>
                        <a:spcAft>
                          <a:spcPts val="0"/>
                        </a:spcAft>
                        <a:buClr>
                          <a:srgbClr val="000000"/>
                        </a:buClr>
                        <a:buSzPts val="900"/>
                        <a:buFont typeface="Arial"/>
                        <a:buNone/>
                      </a:pPr>
                      <a:r>
                        <a:rPr lang="en" sz="1200">
                          <a:solidFill>
                            <a:schemeClr val="accent2"/>
                          </a:solidFill>
                          <a:highlight>
                            <a:srgbClr val="FFFFFF"/>
                          </a:highlight>
                          <a:latin typeface="Roboto"/>
                          <a:ea typeface="Roboto"/>
                          <a:cs typeface="Roboto"/>
                          <a:sym typeface="Roboto"/>
                        </a:rPr>
                        <a:t>March 2024</a:t>
                      </a:r>
                      <a:endParaRPr sz="900" u="none" cap="none" strike="noStrike">
                        <a:solidFill>
                          <a:schemeClr val="dk1"/>
                        </a:solidFill>
                        <a:latin typeface="Work Sans SemiBold"/>
                        <a:ea typeface="Work Sans SemiBold"/>
                        <a:cs typeface="Work Sans SemiBold"/>
                        <a:sym typeface="Work Sans SemiBol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1200">
                          <a:solidFill>
                            <a:schemeClr val="accent2"/>
                          </a:solidFill>
                          <a:highlight>
                            <a:srgbClr val="FFFFFF"/>
                          </a:highlight>
                          <a:latin typeface="Roboto"/>
                          <a:ea typeface="Roboto"/>
                          <a:cs typeface="Roboto"/>
                          <a:sym typeface="Roboto"/>
                        </a:rPr>
                        <a:t>2426 products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59250">
                <a:tc>
                  <a:txBody>
                    <a:bodyPr/>
                    <a:lstStyle/>
                    <a:p>
                      <a:pPr indent="0" lvl="0" marL="0" rtl="0" algn="ctr">
                        <a:spcBef>
                          <a:spcPts val="0"/>
                        </a:spcBef>
                        <a:spcAft>
                          <a:spcPts val="0"/>
                        </a:spcAft>
                        <a:buClr>
                          <a:schemeClr val="dk1"/>
                        </a:buClr>
                        <a:buSzPts val="900"/>
                        <a:buFont typeface="Arial"/>
                        <a:buNone/>
                      </a:pPr>
                      <a:r>
                        <a:rPr lang="en" sz="1200">
                          <a:solidFill>
                            <a:schemeClr val="accent2"/>
                          </a:solidFill>
                          <a:highlight>
                            <a:srgbClr val="FFFFFF"/>
                          </a:highlight>
                          <a:latin typeface="Roboto"/>
                          <a:ea typeface="Roboto"/>
                          <a:cs typeface="Roboto"/>
                          <a:sym typeface="Roboto"/>
                        </a:rPr>
                        <a:t>April</a:t>
                      </a:r>
                      <a:r>
                        <a:rPr lang="en" sz="1200">
                          <a:solidFill>
                            <a:schemeClr val="accent2"/>
                          </a:solidFill>
                          <a:highlight>
                            <a:srgbClr val="FFFFFF"/>
                          </a:highlight>
                          <a:latin typeface="Roboto"/>
                          <a:ea typeface="Roboto"/>
                          <a:cs typeface="Roboto"/>
                          <a:sym typeface="Roboto"/>
                        </a:rPr>
                        <a:t> 2024</a:t>
                      </a:r>
                      <a:endParaRPr sz="900">
                        <a:solidFill>
                          <a:schemeClr val="dk1"/>
                        </a:solidFill>
                        <a:latin typeface="Work Sans SemiBold"/>
                        <a:ea typeface="Work Sans SemiBold"/>
                        <a:cs typeface="Work Sans SemiBold"/>
                        <a:sym typeface="Work Sans SemiBol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accent2"/>
                          </a:solidFill>
                          <a:highlight>
                            <a:srgbClr val="FFFFFF"/>
                          </a:highlight>
                          <a:latin typeface="Roboto"/>
                          <a:ea typeface="Roboto"/>
                          <a:cs typeface="Roboto"/>
                          <a:sym typeface="Roboto"/>
                        </a:rPr>
                        <a:t>2332 products</a:t>
                      </a:r>
                      <a:endParaRPr sz="800">
                        <a:solidFill>
                          <a:srgbClr val="1D3D70"/>
                        </a:solidFill>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
        <p:nvSpPr>
          <p:cNvPr id="650" name="Google Shape;650;p70"/>
          <p:cNvSpPr txBox="1"/>
          <p:nvPr/>
        </p:nvSpPr>
        <p:spPr>
          <a:xfrm>
            <a:off x="894425" y="1637925"/>
            <a:ext cx="2078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b="1" lang="en" sz="1200">
                <a:solidFill>
                  <a:schemeClr val="accent2"/>
                </a:solidFill>
                <a:highlight>
                  <a:srgbClr val="FFFFFF"/>
                </a:highlight>
                <a:latin typeface="Inter"/>
                <a:ea typeface="Inter"/>
                <a:cs typeface="Inter"/>
                <a:sym typeface="Inter"/>
              </a:rPr>
              <a:t>Matrics Evaluation</a:t>
            </a:r>
            <a:endParaRPr/>
          </a:p>
        </p:txBody>
      </p:sp>
      <p:sp>
        <p:nvSpPr>
          <p:cNvPr id="651" name="Google Shape;651;p70"/>
          <p:cNvSpPr txBox="1"/>
          <p:nvPr/>
        </p:nvSpPr>
        <p:spPr>
          <a:xfrm>
            <a:off x="4862000" y="1637925"/>
            <a:ext cx="2078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b="1" lang="en" sz="1200">
                <a:solidFill>
                  <a:schemeClr val="accent2"/>
                </a:solidFill>
                <a:highlight>
                  <a:srgbClr val="FFFFFF"/>
                </a:highlight>
                <a:latin typeface="Inter"/>
                <a:ea typeface="Inter"/>
                <a:cs typeface="Inter"/>
                <a:sym typeface="Inter"/>
              </a:rPr>
              <a:t>Forecasting Q1 2024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1"/>
          <p:cNvSpPr txBox="1"/>
          <p:nvPr/>
        </p:nvSpPr>
        <p:spPr>
          <a:xfrm>
            <a:off x="486825" y="82000"/>
            <a:ext cx="5857800" cy="2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100">
                <a:solidFill>
                  <a:srgbClr val="1C4587"/>
                </a:solidFill>
                <a:latin typeface="Work Sans ExtraBold"/>
                <a:ea typeface="Work Sans ExtraBold"/>
                <a:cs typeface="Work Sans ExtraBold"/>
                <a:sym typeface="Work Sans ExtraBold"/>
              </a:rPr>
              <a:t>Deployment</a:t>
            </a:r>
            <a:endParaRPr b="0" i="0" sz="2000" u="none" cap="none" strike="noStrike">
              <a:solidFill>
                <a:srgbClr val="1C4587"/>
              </a:solidFill>
              <a:latin typeface="Work Sans ExtraBold"/>
              <a:ea typeface="Work Sans ExtraBold"/>
              <a:cs typeface="Work Sans ExtraBold"/>
              <a:sym typeface="Work Sans ExtraBold"/>
            </a:endParaRPr>
          </a:p>
        </p:txBody>
      </p:sp>
      <p:sp>
        <p:nvSpPr>
          <p:cNvPr id="657" name="Google Shape;657;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58" name="Google Shape;658;p71"/>
          <p:cNvSpPr txBox="1"/>
          <p:nvPr/>
        </p:nvSpPr>
        <p:spPr>
          <a:xfrm>
            <a:off x="486825" y="435547"/>
            <a:ext cx="7232100" cy="341100"/>
          </a:xfrm>
          <a:prstGeom prst="rect">
            <a:avLst/>
          </a:prstGeom>
          <a:noFill/>
          <a:ln>
            <a:noFill/>
          </a:ln>
        </p:spPr>
        <p:txBody>
          <a:bodyPr anchorCtr="0" anchor="t" bIns="91425" lIns="91425" spcFirstLastPara="1" rIns="91425" wrap="square" tIns="91425">
            <a:noAutofit/>
          </a:bodyPr>
          <a:lstStyle/>
          <a:p>
            <a:pPr indent="0" lvl="0" marL="0" rtl="0" algn="just">
              <a:lnSpc>
                <a:spcPct val="120000"/>
              </a:lnSpc>
              <a:spcBef>
                <a:spcPts val="0"/>
              </a:spcBef>
              <a:spcAft>
                <a:spcPts val="0"/>
              </a:spcAft>
              <a:buClr>
                <a:schemeClr val="dk1"/>
              </a:buClr>
              <a:buSzPts val="1000"/>
              <a:buFont typeface="Arial"/>
              <a:buNone/>
            </a:pPr>
            <a:r>
              <a:rPr lang="en" sz="1000">
                <a:solidFill>
                  <a:srgbClr val="374151"/>
                </a:solidFill>
                <a:latin typeface="Inter"/>
                <a:ea typeface="Inter"/>
                <a:cs typeface="Inter"/>
                <a:sym typeface="Inter"/>
              </a:rPr>
              <a:t>The model is deployed using Hugging Face </a:t>
            </a:r>
            <a:endParaRPr i="0" sz="1000" u="none" cap="none" strike="noStrike">
              <a:solidFill>
                <a:srgbClr val="434343"/>
              </a:solidFill>
              <a:latin typeface="Inter"/>
              <a:ea typeface="Inter"/>
              <a:cs typeface="Inter"/>
              <a:sym typeface="Inter"/>
            </a:endParaRPr>
          </a:p>
        </p:txBody>
      </p:sp>
      <p:pic>
        <p:nvPicPr>
          <p:cNvPr id="659" name="Google Shape;659;p71"/>
          <p:cNvPicPr preferRelativeResize="0"/>
          <p:nvPr/>
        </p:nvPicPr>
        <p:blipFill rotWithShape="1">
          <a:blip r:embed="rId3">
            <a:alphaModFix/>
          </a:blip>
          <a:srcRect b="2820" l="0" r="0" t="-2820"/>
          <a:stretch/>
        </p:blipFill>
        <p:spPr>
          <a:xfrm>
            <a:off x="1056089" y="1154875"/>
            <a:ext cx="6662826" cy="2833750"/>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2"/>
          <p:cNvSpPr txBox="1"/>
          <p:nvPr/>
        </p:nvSpPr>
        <p:spPr>
          <a:xfrm>
            <a:off x="624375" y="576275"/>
            <a:ext cx="77508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b="1" lang="en" sz="1500">
                <a:solidFill>
                  <a:srgbClr val="F06634"/>
                </a:solidFill>
                <a:latin typeface="Inter"/>
                <a:ea typeface="Inter"/>
                <a:cs typeface="Inter"/>
                <a:sym typeface="Inter"/>
              </a:rPr>
              <a:t>Data Bender</a:t>
            </a:r>
            <a:endParaRPr b="1" sz="1500">
              <a:solidFill>
                <a:srgbClr val="F06634"/>
              </a:solidFill>
              <a:latin typeface="Inter"/>
              <a:ea typeface="Inter"/>
              <a:cs typeface="Inter"/>
              <a:sym typeface="Inter"/>
            </a:endParaRPr>
          </a:p>
          <a:p>
            <a:pPr indent="0" lvl="0" marL="0" rtl="0" algn="l">
              <a:spcBef>
                <a:spcPts val="0"/>
              </a:spcBef>
              <a:spcAft>
                <a:spcPts val="0"/>
              </a:spcAft>
              <a:buClr>
                <a:schemeClr val="dk1"/>
              </a:buClr>
              <a:buSzPts val="1500"/>
              <a:buFont typeface="Arial"/>
              <a:buNone/>
            </a:pPr>
            <a:r>
              <a:t/>
            </a:r>
            <a:endParaRPr b="1" sz="1500">
              <a:solidFill>
                <a:srgbClr val="F06634"/>
              </a:solidFill>
              <a:latin typeface="Inter"/>
              <a:ea typeface="Inter"/>
              <a:cs typeface="Inter"/>
              <a:sym typeface="Inter"/>
            </a:endParaRPr>
          </a:p>
          <a:p>
            <a:pPr indent="0" lvl="0" marL="0" rtl="0" algn="l">
              <a:spcBef>
                <a:spcPts val="0"/>
              </a:spcBef>
              <a:spcAft>
                <a:spcPts val="0"/>
              </a:spcAft>
              <a:buClr>
                <a:schemeClr val="dk1"/>
              </a:buClr>
              <a:buSzPts val="1500"/>
              <a:buFont typeface="Arial"/>
              <a:buNone/>
            </a:pPr>
            <a:r>
              <a:t/>
            </a:r>
            <a:endParaRPr b="1" sz="1500">
              <a:solidFill>
                <a:srgbClr val="F06634"/>
              </a:solidFill>
              <a:latin typeface="Inter"/>
              <a:ea typeface="Inter"/>
              <a:cs typeface="Inter"/>
              <a:sym typeface="Inter"/>
            </a:endParaRPr>
          </a:p>
        </p:txBody>
      </p:sp>
      <p:sp>
        <p:nvSpPr>
          <p:cNvPr id="665" name="Google Shape;665;p72"/>
          <p:cNvSpPr txBox="1"/>
          <p:nvPr/>
        </p:nvSpPr>
        <p:spPr>
          <a:xfrm>
            <a:off x="624375" y="85692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C4587"/>
                </a:solidFill>
                <a:latin typeface="Work Sans ExtraBold"/>
                <a:ea typeface="Work Sans ExtraBold"/>
                <a:cs typeface="Work Sans ExtraBold"/>
                <a:sym typeface="Work Sans ExtraBold"/>
              </a:rPr>
              <a:t>Challenges</a:t>
            </a:r>
            <a:endParaRPr b="0" i="0" sz="2300" u="none" cap="none" strike="noStrike">
              <a:solidFill>
                <a:srgbClr val="1C4587"/>
              </a:solidFill>
              <a:latin typeface="Work Sans ExtraBold"/>
              <a:ea typeface="Work Sans ExtraBold"/>
              <a:cs typeface="Work Sans ExtraBold"/>
              <a:sym typeface="Work Sans ExtraBold"/>
            </a:endParaRPr>
          </a:p>
        </p:txBody>
      </p:sp>
      <p:sp>
        <p:nvSpPr>
          <p:cNvPr id="666" name="Google Shape;666;p72"/>
          <p:cNvSpPr txBox="1"/>
          <p:nvPr/>
        </p:nvSpPr>
        <p:spPr>
          <a:xfrm>
            <a:off x="1726775" y="1412875"/>
            <a:ext cx="5727900" cy="1068300"/>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None/>
            </a:pPr>
            <a:r>
              <a:rPr b="1" lang="en" sz="1000">
                <a:solidFill>
                  <a:srgbClr val="374151"/>
                </a:solidFill>
                <a:latin typeface="Inter"/>
                <a:ea typeface="Inter"/>
                <a:cs typeface="Inter"/>
                <a:sym typeface="Inter"/>
              </a:rPr>
              <a:t>Trial and Error Model Experiments</a:t>
            </a:r>
            <a:endParaRPr b="1" sz="1000">
              <a:solidFill>
                <a:srgbClr val="374151"/>
              </a:solidFill>
              <a:latin typeface="Inter"/>
              <a:ea typeface="Inter"/>
              <a:cs typeface="Inter"/>
              <a:sym typeface="Inter"/>
            </a:endParaRPr>
          </a:p>
          <a:p>
            <a:pPr indent="0" lvl="0" marL="0" marR="38100" rtl="0" algn="l">
              <a:lnSpc>
                <a:spcPct val="128571"/>
              </a:lnSpc>
              <a:spcBef>
                <a:spcPts val="0"/>
              </a:spcBef>
              <a:spcAft>
                <a:spcPts val="0"/>
              </a:spcAft>
              <a:buClr>
                <a:schemeClr val="dk1"/>
              </a:buClr>
              <a:buSzPts val="1100"/>
              <a:buFont typeface="Arial"/>
              <a:buNone/>
            </a:pPr>
            <a:r>
              <a:rPr lang="en" sz="1000">
                <a:solidFill>
                  <a:srgbClr val="202124"/>
                </a:solidFill>
                <a:highlight>
                  <a:srgbClr val="F8F9FA"/>
                </a:highlight>
                <a:latin typeface="Inter"/>
                <a:ea typeface="Inter"/>
                <a:cs typeface="Inter"/>
                <a:sym typeface="Inter"/>
              </a:rPr>
              <a:t>Model experiments process using 3 models with several hyper parameter tunning is quite</a:t>
            </a:r>
            <a:r>
              <a:rPr b="1" lang="en" sz="1000">
                <a:solidFill>
                  <a:srgbClr val="202124"/>
                </a:solidFill>
                <a:highlight>
                  <a:srgbClr val="F8F9FA"/>
                </a:highlight>
                <a:latin typeface="Inter"/>
                <a:ea typeface="Inter"/>
                <a:cs typeface="Inter"/>
                <a:sym typeface="Inter"/>
              </a:rPr>
              <a:t> time consuming</a:t>
            </a:r>
            <a:r>
              <a:rPr lang="en" sz="1000">
                <a:solidFill>
                  <a:srgbClr val="202124"/>
                </a:solidFill>
                <a:highlight>
                  <a:srgbClr val="F8F9FA"/>
                </a:highlight>
                <a:latin typeface="Inter"/>
                <a:ea typeface="Inter"/>
                <a:cs typeface="Inter"/>
                <a:sym typeface="Inter"/>
              </a:rPr>
              <a:t>. Therefore, in this project we assigned two people to get role of data scientist.</a:t>
            </a:r>
            <a:endParaRPr sz="1100">
              <a:solidFill>
                <a:srgbClr val="434343"/>
              </a:solidFill>
              <a:latin typeface="Inter"/>
              <a:ea typeface="Inter"/>
              <a:cs typeface="Inter"/>
              <a:sym typeface="Inter"/>
            </a:endParaRPr>
          </a:p>
        </p:txBody>
      </p:sp>
      <p:sp>
        <p:nvSpPr>
          <p:cNvPr id="667" name="Google Shape;667;p72"/>
          <p:cNvSpPr txBox="1"/>
          <p:nvPr/>
        </p:nvSpPr>
        <p:spPr>
          <a:xfrm>
            <a:off x="1726775" y="2685875"/>
            <a:ext cx="6183300" cy="6774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b="1" lang="en" sz="1000">
                <a:solidFill>
                  <a:srgbClr val="434343"/>
                </a:solidFill>
                <a:latin typeface="Inter"/>
                <a:ea typeface="Inter"/>
                <a:cs typeface="Inter"/>
                <a:sym typeface="Inter"/>
              </a:rPr>
              <a:t>Monthly Forecasting</a:t>
            </a:r>
            <a:endParaRPr b="1" sz="1000">
              <a:solidFill>
                <a:srgbClr val="434343"/>
              </a:solidFill>
              <a:latin typeface="Inter"/>
              <a:ea typeface="Inter"/>
              <a:cs typeface="Inter"/>
              <a:sym typeface="Inter"/>
            </a:endParaRPr>
          </a:p>
          <a:p>
            <a:pPr indent="0" lvl="0" marL="0" marR="38100" rtl="0" algn="l">
              <a:lnSpc>
                <a:spcPct val="128571"/>
              </a:lnSpc>
              <a:spcBef>
                <a:spcPts val="0"/>
              </a:spcBef>
              <a:spcAft>
                <a:spcPts val="0"/>
              </a:spcAft>
              <a:buClr>
                <a:schemeClr val="dk1"/>
              </a:buClr>
              <a:buSzPts val="1100"/>
              <a:buFont typeface="Arial"/>
              <a:buNone/>
            </a:pPr>
            <a:r>
              <a:rPr lang="en" sz="1000">
                <a:solidFill>
                  <a:srgbClr val="202124"/>
                </a:solidFill>
                <a:highlight>
                  <a:srgbClr val="F8F9FA"/>
                </a:highlight>
                <a:latin typeface="Inter"/>
                <a:ea typeface="Inter"/>
                <a:cs typeface="Inter"/>
                <a:sym typeface="Inter"/>
              </a:rPr>
              <a:t>Mostly timeseries forecasting with a (year-month-date) datetime format, in this case we use data in stringtime format to predict based on month (year-month). </a:t>
            </a:r>
            <a:endParaRPr sz="1000">
              <a:solidFill>
                <a:srgbClr val="202124"/>
              </a:solidFill>
              <a:highlight>
                <a:srgbClr val="F8F9FA"/>
              </a:highlight>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 </a:t>
            </a:r>
            <a:endParaRPr sz="1000">
              <a:solidFill>
                <a:srgbClr val="434343"/>
              </a:solidFill>
              <a:latin typeface="Inter"/>
              <a:ea typeface="Inter"/>
              <a:cs typeface="Inter"/>
              <a:sym typeface="Inter"/>
            </a:endParaRPr>
          </a:p>
        </p:txBody>
      </p:sp>
      <p:sp>
        <p:nvSpPr>
          <p:cNvPr id="668" name="Google Shape;668;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69" name="Google Shape;669;p72"/>
          <p:cNvSpPr txBox="1"/>
          <p:nvPr/>
        </p:nvSpPr>
        <p:spPr>
          <a:xfrm>
            <a:off x="1726775" y="3706019"/>
            <a:ext cx="61833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b="1" lang="en" sz="1000">
                <a:solidFill>
                  <a:srgbClr val="434343"/>
                </a:solidFill>
                <a:latin typeface="Inter"/>
                <a:ea typeface="Inter"/>
                <a:cs typeface="Inter"/>
                <a:sym typeface="Inter"/>
              </a:rPr>
              <a:t>Deployment Dependency Error</a:t>
            </a:r>
            <a:endParaRPr b="1"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Due to we share the task to deploy EDA for Data analyst and Prediction for Data Scienctist, when we merge our sourcecode there is error </a:t>
            </a:r>
            <a:r>
              <a:rPr lang="en" sz="1000">
                <a:solidFill>
                  <a:srgbClr val="434343"/>
                </a:solidFill>
                <a:latin typeface="Inter"/>
                <a:ea typeface="Inter"/>
                <a:cs typeface="Inter"/>
                <a:sym typeface="Inter"/>
              </a:rPr>
              <a:t>dependency</a:t>
            </a:r>
            <a:r>
              <a:rPr lang="en" sz="1000">
                <a:solidFill>
                  <a:srgbClr val="434343"/>
                </a:solidFill>
                <a:latin typeface="Inter"/>
                <a:ea typeface="Inter"/>
                <a:cs typeface="Inter"/>
                <a:sym typeface="Inter"/>
              </a:rPr>
              <a:t>.</a:t>
            </a:r>
            <a:endParaRPr sz="1000">
              <a:solidFill>
                <a:srgbClr val="434343"/>
              </a:solidFill>
              <a:latin typeface="Inter"/>
              <a:ea typeface="Inter"/>
              <a:cs typeface="Inter"/>
              <a:sym typeface="Inter"/>
            </a:endParaRPr>
          </a:p>
        </p:txBody>
      </p:sp>
      <p:grpSp>
        <p:nvGrpSpPr>
          <p:cNvPr id="670" name="Google Shape;670;p72"/>
          <p:cNvGrpSpPr/>
          <p:nvPr/>
        </p:nvGrpSpPr>
        <p:grpSpPr>
          <a:xfrm>
            <a:off x="592570" y="1741555"/>
            <a:ext cx="885111" cy="583497"/>
            <a:chOff x="4206763" y="2450951"/>
            <a:chExt cx="322151" cy="322374"/>
          </a:xfrm>
        </p:grpSpPr>
        <p:sp>
          <p:nvSpPr>
            <p:cNvPr id="671" name="Google Shape;671;p72"/>
            <p:cNvSpPr/>
            <p:nvPr/>
          </p:nvSpPr>
          <p:spPr>
            <a:xfrm>
              <a:off x="4206763" y="2571650"/>
              <a:ext cx="322151" cy="201675"/>
            </a:xfrm>
            <a:custGeom>
              <a:rect b="b" l="l" r="r" t="t"/>
              <a:pathLst>
                <a:path extrusionOk="0" h="6336" w="10121">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2"/>
            <p:cNvSpPr/>
            <p:nvPr/>
          </p:nvSpPr>
          <p:spPr>
            <a:xfrm>
              <a:off x="4210933" y="2450951"/>
              <a:ext cx="308878" cy="185537"/>
            </a:xfrm>
            <a:custGeom>
              <a:rect b="b" l="l" r="r" t="t"/>
              <a:pathLst>
                <a:path extrusionOk="0" h="5829" w="9704">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72"/>
          <p:cNvGrpSpPr/>
          <p:nvPr/>
        </p:nvGrpSpPr>
        <p:grpSpPr>
          <a:xfrm>
            <a:off x="560453" y="3685934"/>
            <a:ext cx="943843" cy="583497"/>
            <a:chOff x="7009649" y="1541981"/>
            <a:chExt cx="524940" cy="320655"/>
          </a:xfrm>
        </p:grpSpPr>
        <p:sp>
          <p:nvSpPr>
            <p:cNvPr id="674" name="Google Shape;674;p72"/>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2"/>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2"/>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2"/>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2"/>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2"/>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2"/>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2"/>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72"/>
          <p:cNvGrpSpPr/>
          <p:nvPr/>
        </p:nvGrpSpPr>
        <p:grpSpPr>
          <a:xfrm>
            <a:off x="522590" y="2729500"/>
            <a:ext cx="885102" cy="645804"/>
            <a:chOff x="2611458" y="3816374"/>
            <a:chExt cx="426329" cy="332375"/>
          </a:xfrm>
        </p:grpSpPr>
        <p:sp>
          <p:nvSpPr>
            <p:cNvPr id="683" name="Google Shape;683;p72"/>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2"/>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2"/>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2"/>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2"/>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2"/>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2"/>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2"/>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2"/>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2"/>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